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90" r:id="rId2"/>
    <p:sldId id="315" r:id="rId3"/>
    <p:sldId id="316" r:id="rId4"/>
    <p:sldId id="295" r:id="rId5"/>
    <p:sldId id="302" r:id="rId6"/>
    <p:sldId id="299" r:id="rId7"/>
    <p:sldId id="296" r:id="rId8"/>
    <p:sldId id="306" r:id="rId9"/>
    <p:sldId id="317" r:id="rId10"/>
    <p:sldId id="298" r:id="rId11"/>
    <p:sldId id="301" r:id="rId12"/>
    <p:sldId id="303" r:id="rId13"/>
    <p:sldId id="304" r:id="rId14"/>
    <p:sldId id="313" r:id="rId15"/>
    <p:sldId id="318" r:id="rId16"/>
    <p:sldId id="308" r:id="rId17"/>
    <p:sldId id="309" r:id="rId18"/>
    <p:sldId id="312" r:id="rId19"/>
    <p:sldId id="310" r:id="rId20"/>
    <p:sldId id="314" r:id="rId21"/>
    <p:sldId id="319" r:id="rId22"/>
    <p:sldId id="291" r:id="rId23"/>
    <p:sldId id="294" r:id="rId24"/>
    <p:sldId id="297" r:id="rId25"/>
    <p:sldId id="307" r:id="rId26"/>
    <p:sldId id="321" r:id="rId27"/>
    <p:sldId id="322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A5A5"/>
    <a:srgbClr val="737373"/>
    <a:srgbClr val="FF9870"/>
    <a:srgbClr val="274991"/>
    <a:srgbClr val="7CA82A"/>
    <a:srgbClr val="55375F"/>
    <a:srgbClr val="442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56" autoAdjust="0"/>
    <p:restoredTop sz="94660"/>
  </p:normalViewPr>
  <p:slideViewPr>
    <p:cSldViewPr snapToGrid="0">
      <p:cViewPr varScale="1">
        <p:scale>
          <a:sx n="49" d="100"/>
          <a:sy n="49" d="100"/>
        </p:scale>
        <p:origin x="69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66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/>
              <a:t>版权声明：精品模板商业授权，请联系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设计</a:t>
            </a:r>
            <a:r>
              <a:rPr lang="en-US" altLang="zh-CN" dirty="0"/>
              <a:t>】:https://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1139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9006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70785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779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9042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630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3580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74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82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84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64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10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15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5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42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86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0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85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40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81" y="3125891"/>
            <a:ext cx="4279038" cy="20176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459" y="130504"/>
            <a:ext cx="3267186" cy="488249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2799" y="1394190"/>
            <a:ext cx="36215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设计</a:t>
            </a:r>
            <a:r>
              <a:rPr lang="en-US" altLang="zh-CN" sz="4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PPT</a:t>
            </a:r>
            <a:r>
              <a:rPr lang="zh-CN" altLang="en-US" sz="4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模版</a:t>
            </a:r>
            <a:endParaRPr lang="zh-CN" altLang="en-US" sz="4800" b="1" dirty="0">
              <a:latin typeface="Agency FB" panose="020B0503020202020204" pitchFamily="34" charset="0"/>
              <a:ea typeface="华文隶书" panose="0201080004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69257" y="2162629"/>
            <a:ext cx="4876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291908" y="2306707"/>
            <a:ext cx="30059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华文隶书" panose="02010800040101010101" pitchFamily="2" charset="-122"/>
                <a:ea typeface="华文隶书" panose="02010800040101010101" pitchFamily="2" charset="-122"/>
              </a:rPr>
              <a:t>微信公众号：玉米资料库</a:t>
            </a:r>
            <a:endParaRPr lang="zh-CN" altLang="en-US" sz="2000" dirty="0">
              <a:latin typeface="Agency FB" panose="020B0503020202020204" pitchFamily="34" charset="0"/>
              <a:ea typeface="华文隶书" panose="02010800040101010101" pitchFamily="2" charset="-122"/>
            </a:endParaRPr>
          </a:p>
        </p:txBody>
      </p:sp>
      <p:pic>
        <p:nvPicPr>
          <p:cNvPr id="6" name="古典音乐 晚秋笛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486800" y="-12055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6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67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85" y="1385723"/>
            <a:ext cx="4646736" cy="383019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5068093" y="861289"/>
            <a:ext cx="1580198" cy="1593304"/>
            <a:chOff x="1898327" y="841289"/>
            <a:chExt cx="1755775" cy="1730461"/>
          </a:xfrm>
        </p:grpSpPr>
        <p:pic>
          <p:nvPicPr>
            <p:cNvPr id="15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3"/>
            <p:cNvSpPr txBox="1"/>
            <p:nvPr/>
          </p:nvSpPr>
          <p:spPr>
            <a:xfrm>
              <a:off x="2273512" y="1585124"/>
              <a:ext cx="1024496" cy="3409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40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85958" y="1502017"/>
            <a:ext cx="1580198" cy="1593304"/>
            <a:chOff x="3914551" y="841289"/>
            <a:chExt cx="1755775" cy="1730461"/>
          </a:xfrm>
        </p:grpSpPr>
        <p:pic>
          <p:nvPicPr>
            <p:cNvPr id="18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4"/>
            <p:cNvSpPr txBox="1"/>
            <p:nvPr/>
          </p:nvSpPr>
          <p:spPr>
            <a:xfrm>
              <a:off x="4289736" y="1585124"/>
              <a:ext cx="1024496" cy="3409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40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5068093" y="2544977"/>
            <a:ext cx="20313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6985958" y="3185705"/>
            <a:ext cx="20313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76922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65067" y="1182365"/>
            <a:ext cx="2032865" cy="2817766"/>
            <a:chOff x="1165067" y="1182365"/>
            <a:chExt cx="2032865" cy="2817766"/>
          </a:xfrm>
        </p:grpSpPr>
        <p:sp>
          <p:nvSpPr>
            <p:cNvPr id="7" name="Oval 4"/>
            <p:cNvSpPr/>
            <p:nvPr/>
          </p:nvSpPr>
          <p:spPr>
            <a:xfrm>
              <a:off x="1503114" y="1449065"/>
              <a:ext cx="1219478" cy="1219477"/>
            </a:xfrm>
            <a:prstGeom prst="ellipse">
              <a:avLst/>
            </a:prstGeom>
            <a:noFill/>
            <a:ln w="508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8" name="Oval 5"/>
            <p:cNvSpPr/>
            <p:nvPr/>
          </p:nvSpPr>
          <p:spPr>
            <a:xfrm>
              <a:off x="1231651" y="1182365"/>
              <a:ext cx="1759260" cy="1759260"/>
            </a:xfrm>
            <a:prstGeom prst="ellipse">
              <a:avLst/>
            </a:prstGeom>
            <a:noFill/>
            <a:ln w="50800">
              <a:solidFill>
                <a:srgbClr val="A5A5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9" name="Oval 6"/>
            <p:cNvSpPr/>
            <p:nvPr/>
          </p:nvSpPr>
          <p:spPr>
            <a:xfrm>
              <a:off x="2567810" y="1294284"/>
              <a:ext cx="309563" cy="309562"/>
            </a:xfrm>
            <a:prstGeom prst="ellipse">
              <a:avLst/>
            </a:prstGeom>
            <a:solidFill>
              <a:srgbClr val="A5A5A5"/>
            </a:solidFill>
            <a:ln w="38100">
              <a:solidFill>
                <a:srgbClr val="A5A5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11" name="Oval 1"/>
            <p:cNvSpPr/>
            <p:nvPr/>
          </p:nvSpPr>
          <p:spPr>
            <a:xfrm>
              <a:off x="1518325" y="1470455"/>
              <a:ext cx="1189055" cy="1176697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18" name="TextBox 23"/>
            <p:cNvSpPr txBox="1"/>
            <p:nvPr/>
          </p:nvSpPr>
          <p:spPr>
            <a:xfrm>
              <a:off x="1165067" y="3241116"/>
              <a:ext cx="1890210" cy="184666"/>
            </a:xfrm>
            <a:prstGeom prst="rect">
              <a:avLst/>
            </a:prstGeom>
          </p:spPr>
          <p:txBody>
            <a:bodyPr vert="horz" wrap="none" lIns="0" tIns="0" rIns="0" bIns="0" anchor="b" anchorCtr="0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rgbClr val="B60005"/>
                  </a:solidFill>
                </a:rPr>
                <a:t>老生</a:t>
              </a:r>
              <a:endParaRPr lang="zh-CN" altLang="en-US" sz="1200" b="1" kern="900" dirty="0">
                <a:solidFill>
                  <a:schemeClr val="accent1"/>
                </a:solidFill>
              </a:endParaRPr>
            </a:p>
          </p:txBody>
        </p:sp>
        <p:sp>
          <p:nvSpPr>
            <p:cNvPr id="19" name="TextBox 24"/>
            <p:cNvSpPr txBox="1"/>
            <p:nvPr/>
          </p:nvSpPr>
          <p:spPr>
            <a:xfrm>
              <a:off x="1165067" y="3414332"/>
              <a:ext cx="2032865" cy="585799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75" b="1" dirty="0"/>
                <a:t>老生生行的一支。因多挂髯口（胡须），又名须生。扮演中年或老年男子，多为性格正直刚毅的正面人物，重唱功，用真声，念韵白；动作造型庄重、端方。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27696" y="1182365"/>
            <a:ext cx="2149805" cy="2957273"/>
            <a:chOff x="3727696" y="1182365"/>
            <a:chExt cx="2149805" cy="2957273"/>
          </a:xfrm>
        </p:grpSpPr>
        <p:sp>
          <p:nvSpPr>
            <p:cNvPr id="12" name="Oval 10"/>
            <p:cNvSpPr/>
            <p:nvPr/>
          </p:nvSpPr>
          <p:spPr>
            <a:xfrm>
              <a:off x="4074293" y="1449065"/>
              <a:ext cx="1219478" cy="1219477"/>
            </a:xfrm>
            <a:prstGeom prst="ellipse">
              <a:avLst/>
            </a:prstGeom>
            <a:noFill/>
            <a:ln w="508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13" name="Oval 11"/>
            <p:cNvSpPr/>
            <p:nvPr/>
          </p:nvSpPr>
          <p:spPr>
            <a:xfrm>
              <a:off x="3802831" y="1182365"/>
              <a:ext cx="1759260" cy="1759260"/>
            </a:xfrm>
            <a:prstGeom prst="ellipse">
              <a:avLst/>
            </a:prstGeom>
            <a:noFill/>
            <a:ln w="50800">
              <a:solidFill>
                <a:srgbClr val="A5A5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14" name="Oval 12"/>
            <p:cNvSpPr/>
            <p:nvPr/>
          </p:nvSpPr>
          <p:spPr>
            <a:xfrm>
              <a:off x="5138989" y="1294284"/>
              <a:ext cx="309563" cy="309562"/>
            </a:xfrm>
            <a:prstGeom prst="ellipse">
              <a:avLst/>
            </a:prstGeom>
            <a:solidFill>
              <a:srgbClr val="A5A5A5"/>
            </a:solidFill>
            <a:ln w="38100">
              <a:solidFill>
                <a:srgbClr val="A5A5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16" name="Oval 2"/>
            <p:cNvSpPr/>
            <p:nvPr/>
          </p:nvSpPr>
          <p:spPr>
            <a:xfrm>
              <a:off x="4092725" y="1470455"/>
              <a:ext cx="1189055" cy="1176697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 dirty="0"/>
            </a:p>
          </p:txBody>
        </p:sp>
        <p:sp>
          <p:nvSpPr>
            <p:cNvPr id="21" name="TextBox 36"/>
            <p:cNvSpPr txBox="1"/>
            <p:nvPr/>
          </p:nvSpPr>
          <p:spPr>
            <a:xfrm>
              <a:off x="3727696" y="3425781"/>
              <a:ext cx="2149805" cy="713857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50" b="1" dirty="0"/>
                <a:t>小生生行的一支，与老生相对应，小生扮演青年男性，不戴胡须。高腔和地方小戏系统剧种多用真声演唱。昆曲和皮簧系统剧种多以假声为主、真假声结合。</a:t>
              </a:r>
              <a:endParaRPr lang="zh-CN" altLang="en-US" sz="750" b="1" dirty="0">
                <a:solidFill>
                  <a:srgbClr val="B60005"/>
                </a:solidFill>
              </a:endParaRPr>
            </a:p>
          </p:txBody>
        </p:sp>
        <p:sp>
          <p:nvSpPr>
            <p:cNvPr id="42" name="TextBox 23"/>
            <p:cNvSpPr txBox="1"/>
            <p:nvPr/>
          </p:nvSpPr>
          <p:spPr>
            <a:xfrm>
              <a:off x="3782972" y="3241116"/>
              <a:ext cx="1890210" cy="184666"/>
            </a:xfrm>
            <a:prstGeom prst="rect">
              <a:avLst/>
            </a:prstGeom>
          </p:spPr>
          <p:txBody>
            <a:bodyPr vert="horz" wrap="none" lIns="0" tIns="0" rIns="0" bIns="0" anchor="b" anchorCtr="0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rgbClr val="B60005"/>
                  </a:solidFill>
                </a:rPr>
                <a:t>小生</a:t>
              </a:r>
              <a:endParaRPr lang="zh-CN" altLang="en-US" sz="1200" b="1" kern="9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05208" y="1182365"/>
            <a:ext cx="1928349" cy="2738100"/>
            <a:chOff x="6305208" y="1182365"/>
            <a:chExt cx="1928349" cy="2738100"/>
          </a:xfrm>
        </p:grpSpPr>
        <p:sp>
          <p:nvSpPr>
            <p:cNvPr id="3" name="Oval 16"/>
            <p:cNvSpPr/>
            <p:nvPr/>
          </p:nvSpPr>
          <p:spPr>
            <a:xfrm>
              <a:off x="6643255" y="1449065"/>
              <a:ext cx="1219478" cy="1219477"/>
            </a:xfrm>
            <a:prstGeom prst="ellipse">
              <a:avLst/>
            </a:prstGeom>
            <a:noFill/>
            <a:ln w="508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4" name="Oval 17"/>
            <p:cNvSpPr/>
            <p:nvPr/>
          </p:nvSpPr>
          <p:spPr>
            <a:xfrm>
              <a:off x="6371792" y="1182365"/>
              <a:ext cx="1759260" cy="1759260"/>
            </a:xfrm>
            <a:prstGeom prst="ellipse">
              <a:avLst/>
            </a:prstGeom>
            <a:noFill/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5" name="Oval 18"/>
            <p:cNvSpPr/>
            <p:nvPr/>
          </p:nvSpPr>
          <p:spPr>
            <a:xfrm>
              <a:off x="7707951" y="1294284"/>
              <a:ext cx="309563" cy="309562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17" name="Oval 3"/>
            <p:cNvSpPr/>
            <p:nvPr/>
          </p:nvSpPr>
          <p:spPr>
            <a:xfrm>
              <a:off x="6658466" y="1470455"/>
              <a:ext cx="1189055" cy="1176697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23" name="TextBox 39"/>
            <p:cNvSpPr txBox="1"/>
            <p:nvPr/>
          </p:nvSpPr>
          <p:spPr>
            <a:xfrm>
              <a:off x="6305208" y="3425782"/>
              <a:ext cx="1890210" cy="494683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b="1" dirty="0"/>
                <a:t>武生扮演擅长武艺的青壮年男子，其中分长靠武生、短打武生两类。</a:t>
              </a:r>
            </a:p>
          </p:txBody>
        </p:sp>
        <p:sp>
          <p:nvSpPr>
            <p:cNvPr id="43" name="TextBox 23"/>
            <p:cNvSpPr txBox="1"/>
            <p:nvPr/>
          </p:nvSpPr>
          <p:spPr>
            <a:xfrm>
              <a:off x="6343347" y="3241116"/>
              <a:ext cx="1890210" cy="184666"/>
            </a:xfrm>
            <a:prstGeom prst="rect">
              <a:avLst/>
            </a:prstGeom>
          </p:spPr>
          <p:txBody>
            <a:bodyPr vert="horz" wrap="none" lIns="0" tIns="0" rIns="0" bIns="0" anchor="b" anchorCtr="0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rgbClr val="B60005"/>
                  </a:solidFill>
                </a:rPr>
                <a:t>武生</a:t>
              </a:r>
              <a:endParaRPr lang="zh-CN" altLang="en-US" sz="1200" b="1" kern="9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9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47" y="785777"/>
            <a:ext cx="2398755" cy="4256123"/>
          </a:xfrm>
          <a:prstGeom prst="rect">
            <a:avLst/>
          </a:prstGeom>
        </p:spPr>
      </p:pic>
      <p:sp>
        <p:nvSpPr>
          <p:cNvPr id="18" name="Line 27"/>
          <p:cNvSpPr>
            <a:spLocks noChangeShapeType="1"/>
          </p:cNvSpPr>
          <p:nvPr/>
        </p:nvSpPr>
        <p:spPr bwMode="auto">
          <a:xfrm>
            <a:off x="4670979" y="2263674"/>
            <a:ext cx="384732" cy="0"/>
          </a:xfrm>
          <a:prstGeom prst="line">
            <a:avLst/>
          </a:prstGeom>
          <a:noFill/>
          <a:ln w="38100" cap="rnd" cmpd="sng">
            <a:solidFill>
              <a:schemeClr val="bg2">
                <a:lumMod val="25000"/>
              </a:schemeClr>
            </a:solidFill>
            <a:prstDash val="sysDot"/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AutoShape 33"/>
          <p:cNvSpPr>
            <a:spLocks noChangeArrowheads="1"/>
          </p:cNvSpPr>
          <p:nvPr/>
        </p:nvSpPr>
        <p:spPr bwMode="auto">
          <a:xfrm>
            <a:off x="5100344" y="1811993"/>
            <a:ext cx="2927891" cy="899791"/>
          </a:xfrm>
          <a:prstGeom prst="roundRect">
            <a:avLst>
              <a:gd name="adj" fmla="val 13292"/>
            </a:avLst>
          </a:prstGeom>
          <a:solidFill>
            <a:schemeClr val="bg1"/>
          </a:solidFill>
          <a:ln w="5715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Rectangle 37"/>
          <p:cNvSpPr>
            <a:spLocks noChangeArrowheads="1"/>
          </p:cNvSpPr>
          <p:nvPr/>
        </p:nvSpPr>
        <p:spPr bwMode="auto">
          <a:xfrm>
            <a:off x="5196749" y="2007482"/>
            <a:ext cx="2820794" cy="506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chemeClr val="tx1"/>
              </a:buClr>
            </a:pP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添加文本内容添加文本内容添加文本内容</a:t>
            </a:r>
            <a:endParaRPr lang="en-US" b="1" dirty="0">
              <a:latin typeface="华文楷体" pitchFamily="2" charset="-122"/>
              <a:ea typeface="华文楷体" pitchFamily="2" charset="-122"/>
            </a:endParaRPr>
          </a:p>
          <a:p>
            <a:pPr>
              <a:buClr>
                <a:schemeClr val="tx1"/>
              </a:buClr>
            </a:pP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添加文本内容</a:t>
            </a:r>
            <a:endParaRPr lang="en-US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1" name="图片 20" descr="368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  <a:lum contrast="-10000"/>
          </a:blip>
          <a:stretch>
            <a:fillRect/>
          </a:stretch>
        </p:blipFill>
        <p:spPr>
          <a:xfrm>
            <a:off x="3755683" y="1780757"/>
            <a:ext cx="1008131" cy="930010"/>
          </a:xfrm>
          <a:prstGeom prst="rect">
            <a:avLst/>
          </a:prstGeom>
        </p:spPr>
      </p:pic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4000592" y="2100330"/>
            <a:ext cx="485601" cy="32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160" b="1" dirty="0">
                <a:latin typeface="隶书" pitchFamily="49" charset="-122"/>
                <a:ea typeface="隶书" pitchFamily="49" charset="-122"/>
              </a:rPr>
              <a:t>标题</a:t>
            </a:r>
            <a:endParaRPr lang="en-US" sz="216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3" name="Line 27"/>
          <p:cNvSpPr>
            <a:spLocks noChangeShapeType="1"/>
          </p:cNvSpPr>
          <p:nvPr/>
        </p:nvSpPr>
        <p:spPr bwMode="auto">
          <a:xfrm>
            <a:off x="4692338" y="3371380"/>
            <a:ext cx="384732" cy="0"/>
          </a:xfrm>
          <a:prstGeom prst="line">
            <a:avLst/>
          </a:prstGeom>
          <a:noFill/>
          <a:ln w="38100" cap="rnd" cmpd="sng">
            <a:solidFill>
              <a:schemeClr val="bg2">
                <a:lumMod val="25000"/>
              </a:schemeClr>
            </a:solidFill>
            <a:prstDash val="sysDot"/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AutoShape 33"/>
          <p:cNvSpPr>
            <a:spLocks noChangeArrowheads="1"/>
          </p:cNvSpPr>
          <p:nvPr/>
        </p:nvSpPr>
        <p:spPr bwMode="auto">
          <a:xfrm>
            <a:off x="5121702" y="2919699"/>
            <a:ext cx="2927891" cy="899791"/>
          </a:xfrm>
          <a:prstGeom prst="roundRect">
            <a:avLst>
              <a:gd name="adj" fmla="val 13292"/>
            </a:avLst>
          </a:prstGeom>
          <a:solidFill>
            <a:schemeClr val="bg1"/>
          </a:solidFill>
          <a:ln w="5715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Rectangle 37"/>
          <p:cNvSpPr>
            <a:spLocks noChangeArrowheads="1"/>
          </p:cNvSpPr>
          <p:nvPr/>
        </p:nvSpPr>
        <p:spPr bwMode="auto">
          <a:xfrm>
            <a:off x="5218108" y="3115189"/>
            <a:ext cx="2820794" cy="506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chemeClr val="tx1"/>
              </a:buClr>
            </a:pP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添加文本内容添加文本内容添加文本内容</a:t>
            </a:r>
            <a:endParaRPr lang="en-US" b="1" dirty="0">
              <a:latin typeface="华文楷体" pitchFamily="2" charset="-122"/>
              <a:ea typeface="华文楷体" pitchFamily="2" charset="-122"/>
            </a:endParaRPr>
          </a:p>
          <a:p>
            <a:pPr>
              <a:buClr>
                <a:schemeClr val="tx1"/>
              </a:buClr>
            </a:pP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添加文本内容</a:t>
            </a:r>
            <a:endParaRPr lang="en-US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6" name="图片 25" descr="368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  <a:lum contrast="-10000"/>
          </a:blip>
          <a:stretch>
            <a:fillRect/>
          </a:stretch>
        </p:blipFill>
        <p:spPr>
          <a:xfrm>
            <a:off x="3777041" y="2888463"/>
            <a:ext cx="1008131" cy="930010"/>
          </a:xfrm>
          <a:prstGeom prst="rect">
            <a:avLst/>
          </a:prstGeom>
        </p:spPr>
      </p:pic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4021951" y="3208036"/>
            <a:ext cx="485601" cy="32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160" b="1" dirty="0">
                <a:latin typeface="隶书" pitchFamily="49" charset="-122"/>
                <a:ea typeface="隶书" pitchFamily="49" charset="-122"/>
              </a:rPr>
              <a:t>标题</a:t>
            </a:r>
            <a:endParaRPr lang="en-US" sz="2160" b="1" dirty="0"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819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/>
      <p:bldP spid="22" grpId="0"/>
      <p:bldP spid="23" grpId="0" animBg="1"/>
      <p:bldP spid="24" grpId="0" animBg="1"/>
      <p:bldP spid="25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>
            <a:spLocks/>
          </p:cNvSpPr>
          <p:nvPr/>
        </p:nvSpPr>
        <p:spPr bwMode="auto">
          <a:xfrm>
            <a:off x="5380708" y="451717"/>
            <a:ext cx="3699662" cy="4013823"/>
          </a:xfrm>
          <a:custGeom>
            <a:avLst/>
            <a:gdLst>
              <a:gd name="T0" fmla="*/ 357 w 860"/>
              <a:gd name="T1" fmla="*/ 772 h 934"/>
              <a:gd name="T2" fmla="*/ 326 w 860"/>
              <a:gd name="T3" fmla="*/ 787 h 934"/>
              <a:gd name="T4" fmla="*/ 292 w 860"/>
              <a:gd name="T5" fmla="*/ 821 h 934"/>
              <a:gd name="T6" fmla="*/ 282 w 860"/>
              <a:gd name="T7" fmla="*/ 848 h 934"/>
              <a:gd name="T8" fmla="*/ 245 w 860"/>
              <a:gd name="T9" fmla="*/ 891 h 934"/>
              <a:gd name="T10" fmla="*/ 239 w 860"/>
              <a:gd name="T11" fmla="*/ 922 h 934"/>
              <a:gd name="T12" fmla="*/ 236 w 860"/>
              <a:gd name="T13" fmla="*/ 918 h 934"/>
              <a:gd name="T14" fmla="*/ 228 w 860"/>
              <a:gd name="T15" fmla="*/ 905 h 934"/>
              <a:gd name="T16" fmla="*/ 224 w 860"/>
              <a:gd name="T17" fmla="*/ 876 h 934"/>
              <a:gd name="T18" fmla="*/ 226 w 860"/>
              <a:gd name="T19" fmla="*/ 844 h 934"/>
              <a:gd name="T20" fmla="*/ 216 w 860"/>
              <a:gd name="T21" fmla="*/ 876 h 934"/>
              <a:gd name="T22" fmla="*/ 212 w 860"/>
              <a:gd name="T23" fmla="*/ 891 h 934"/>
              <a:gd name="T24" fmla="*/ 179 w 860"/>
              <a:gd name="T25" fmla="*/ 923 h 934"/>
              <a:gd name="T26" fmla="*/ 187 w 860"/>
              <a:gd name="T27" fmla="*/ 866 h 934"/>
              <a:gd name="T28" fmla="*/ 205 w 860"/>
              <a:gd name="T29" fmla="*/ 813 h 934"/>
              <a:gd name="T30" fmla="*/ 188 w 860"/>
              <a:gd name="T31" fmla="*/ 832 h 934"/>
              <a:gd name="T32" fmla="*/ 183 w 860"/>
              <a:gd name="T33" fmla="*/ 849 h 934"/>
              <a:gd name="T34" fmla="*/ 235 w 860"/>
              <a:gd name="T35" fmla="*/ 713 h 934"/>
              <a:gd name="T36" fmla="*/ 219 w 860"/>
              <a:gd name="T37" fmla="*/ 723 h 934"/>
              <a:gd name="T38" fmla="*/ 217 w 860"/>
              <a:gd name="T39" fmla="*/ 675 h 934"/>
              <a:gd name="T40" fmla="*/ 226 w 860"/>
              <a:gd name="T41" fmla="*/ 654 h 934"/>
              <a:gd name="T42" fmla="*/ 240 w 860"/>
              <a:gd name="T43" fmla="*/ 616 h 934"/>
              <a:gd name="T44" fmla="*/ 229 w 860"/>
              <a:gd name="T45" fmla="*/ 584 h 934"/>
              <a:gd name="T46" fmla="*/ 208 w 860"/>
              <a:gd name="T47" fmla="*/ 590 h 934"/>
              <a:gd name="T48" fmla="*/ 174 w 860"/>
              <a:gd name="T49" fmla="*/ 636 h 934"/>
              <a:gd name="T50" fmla="*/ 130 w 860"/>
              <a:gd name="T51" fmla="*/ 676 h 934"/>
              <a:gd name="T52" fmla="*/ 132 w 860"/>
              <a:gd name="T53" fmla="*/ 665 h 934"/>
              <a:gd name="T54" fmla="*/ 106 w 860"/>
              <a:gd name="T55" fmla="*/ 682 h 934"/>
              <a:gd name="T56" fmla="*/ 72 w 860"/>
              <a:gd name="T57" fmla="*/ 735 h 934"/>
              <a:gd name="T58" fmla="*/ 29 w 860"/>
              <a:gd name="T59" fmla="*/ 822 h 934"/>
              <a:gd name="T60" fmla="*/ 17 w 860"/>
              <a:gd name="T61" fmla="*/ 876 h 934"/>
              <a:gd name="T62" fmla="*/ 0 w 860"/>
              <a:gd name="T63" fmla="*/ 929 h 934"/>
              <a:gd name="T64" fmla="*/ 54 w 860"/>
              <a:gd name="T65" fmla="*/ 694 h 934"/>
              <a:gd name="T66" fmla="*/ 145 w 860"/>
              <a:gd name="T67" fmla="*/ 487 h 934"/>
              <a:gd name="T68" fmla="*/ 163 w 860"/>
              <a:gd name="T69" fmla="*/ 431 h 934"/>
              <a:gd name="T70" fmla="*/ 219 w 860"/>
              <a:gd name="T71" fmla="*/ 302 h 934"/>
              <a:gd name="T72" fmla="*/ 376 w 860"/>
              <a:gd name="T73" fmla="*/ 166 h 934"/>
              <a:gd name="T74" fmla="*/ 392 w 860"/>
              <a:gd name="T75" fmla="*/ 144 h 934"/>
              <a:gd name="T76" fmla="*/ 416 w 860"/>
              <a:gd name="T77" fmla="*/ 144 h 934"/>
              <a:gd name="T78" fmla="*/ 459 w 860"/>
              <a:gd name="T79" fmla="*/ 112 h 934"/>
              <a:gd name="T80" fmla="*/ 489 w 860"/>
              <a:gd name="T81" fmla="*/ 94 h 934"/>
              <a:gd name="T82" fmla="*/ 496 w 860"/>
              <a:gd name="T83" fmla="*/ 88 h 934"/>
              <a:gd name="T84" fmla="*/ 520 w 860"/>
              <a:gd name="T85" fmla="*/ 62 h 934"/>
              <a:gd name="T86" fmla="*/ 590 w 860"/>
              <a:gd name="T87" fmla="*/ 22 h 934"/>
              <a:gd name="T88" fmla="*/ 655 w 860"/>
              <a:gd name="T89" fmla="*/ 32 h 934"/>
              <a:gd name="T90" fmla="*/ 766 w 860"/>
              <a:gd name="T91" fmla="*/ 43 h 934"/>
              <a:gd name="T92" fmla="*/ 778 w 860"/>
              <a:gd name="T93" fmla="*/ 48 h 934"/>
              <a:gd name="T94" fmla="*/ 780 w 860"/>
              <a:gd name="T95" fmla="*/ 49 h 934"/>
              <a:gd name="T96" fmla="*/ 794 w 860"/>
              <a:gd name="T97" fmla="*/ 69 h 934"/>
              <a:gd name="T98" fmla="*/ 769 w 860"/>
              <a:gd name="T99" fmla="*/ 146 h 934"/>
              <a:gd name="T100" fmla="*/ 781 w 860"/>
              <a:gd name="T101" fmla="*/ 212 h 934"/>
              <a:gd name="T102" fmla="*/ 802 w 860"/>
              <a:gd name="T103" fmla="*/ 227 h 934"/>
              <a:gd name="T104" fmla="*/ 853 w 860"/>
              <a:gd name="T105" fmla="*/ 250 h 934"/>
              <a:gd name="T106" fmla="*/ 848 w 860"/>
              <a:gd name="T107" fmla="*/ 329 h 934"/>
              <a:gd name="T108" fmla="*/ 692 w 860"/>
              <a:gd name="T109" fmla="*/ 458 h 934"/>
              <a:gd name="T110" fmla="*/ 574 w 860"/>
              <a:gd name="T111" fmla="*/ 519 h 934"/>
              <a:gd name="T112" fmla="*/ 437 w 860"/>
              <a:gd name="T113" fmla="*/ 663 h 934"/>
              <a:gd name="T114" fmla="*/ 385 w 860"/>
              <a:gd name="T115" fmla="*/ 72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60" h="934">
                <a:moveTo>
                  <a:pt x="367" y="757"/>
                </a:moveTo>
                <a:cubicBezTo>
                  <a:pt x="364" y="763"/>
                  <a:pt x="361" y="768"/>
                  <a:pt x="357" y="772"/>
                </a:cubicBezTo>
                <a:cubicBezTo>
                  <a:pt x="354" y="776"/>
                  <a:pt x="351" y="779"/>
                  <a:pt x="348" y="779"/>
                </a:cubicBezTo>
                <a:cubicBezTo>
                  <a:pt x="341" y="781"/>
                  <a:pt x="333" y="783"/>
                  <a:pt x="326" y="787"/>
                </a:cubicBezTo>
                <a:cubicBezTo>
                  <a:pt x="319" y="791"/>
                  <a:pt x="313" y="795"/>
                  <a:pt x="307" y="801"/>
                </a:cubicBezTo>
                <a:cubicBezTo>
                  <a:pt x="301" y="806"/>
                  <a:pt x="296" y="813"/>
                  <a:pt x="292" y="821"/>
                </a:cubicBezTo>
                <a:cubicBezTo>
                  <a:pt x="290" y="825"/>
                  <a:pt x="288" y="829"/>
                  <a:pt x="286" y="833"/>
                </a:cubicBezTo>
                <a:cubicBezTo>
                  <a:pt x="284" y="838"/>
                  <a:pt x="283" y="843"/>
                  <a:pt x="282" y="848"/>
                </a:cubicBezTo>
                <a:cubicBezTo>
                  <a:pt x="273" y="843"/>
                  <a:pt x="266" y="848"/>
                  <a:pt x="259" y="853"/>
                </a:cubicBezTo>
                <a:cubicBezTo>
                  <a:pt x="253" y="863"/>
                  <a:pt x="249" y="877"/>
                  <a:pt x="245" y="891"/>
                </a:cubicBezTo>
                <a:cubicBezTo>
                  <a:pt x="243" y="898"/>
                  <a:pt x="242" y="905"/>
                  <a:pt x="241" y="912"/>
                </a:cubicBezTo>
                <a:cubicBezTo>
                  <a:pt x="240" y="916"/>
                  <a:pt x="239" y="919"/>
                  <a:pt x="239" y="922"/>
                </a:cubicBezTo>
                <a:cubicBezTo>
                  <a:pt x="238" y="926"/>
                  <a:pt x="237" y="929"/>
                  <a:pt x="237" y="932"/>
                </a:cubicBezTo>
                <a:cubicBezTo>
                  <a:pt x="236" y="927"/>
                  <a:pt x="235" y="922"/>
                  <a:pt x="236" y="918"/>
                </a:cubicBezTo>
                <a:cubicBezTo>
                  <a:pt x="236" y="914"/>
                  <a:pt x="237" y="910"/>
                  <a:pt x="238" y="906"/>
                </a:cubicBezTo>
                <a:cubicBezTo>
                  <a:pt x="237" y="900"/>
                  <a:pt x="233" y="903"/>
                  <a:pt x="228" y="905"/>
                </a:cubicBezTo>
                <a:cubicBezTo>
                  <a:pt x="224" y="907"/>
                  <a:pt x="220" y="910"/>
                  <a:pt x="218" y="905"/>
                </a:cubicBezTo>
                <a:cubicBezTo>
                  <a:pt x="218" y="896"/>
                  <a:pt x="221" y="885"/>
                  <a:pt x="224" y="876"/>
                </a:cubicBezTo>
                <a:cubicBezTo>
                  <a:pt x="228" y="866"/>
                  <a:pt x="232" y="856"/>
                  <a:pt x="235" y="848"/>
                </a:cubicBezTo>
                <a:cubicBezTo>
                  <a:pt x="226" y="844"/>
                  <a:pt x="226" y="844"/>
                  <a:pt x="226" y="844"/>
                </a:cubicBezTo>
                <a:cubicBezTo>
                  <a:pt x="224" y="850"/>
                  <a:pt x="222" y="855"/>
                  <a:pt x="220" y="860"/>
                </a:cubicBezTo>
                <a:cubicBezTo>
                  <a:pt x="219" y="866"/>
                  <a:pt x="217" y="871"/>
                  <a:pt x="216" y="876"/>
                </a:cubicBezTo>
                <a:cubicBezTo>
                  <a:pt x="215" y="878"/>
                  <a:pt x="215" y="881"/>
                  <a:pt x="214" y="883"/>
                </a:cubicBezTo>
                <a:cubicBezTo>
                  <a:pt x="213" y="886"/>
                  <a:pt x="212" y="889"/>
                  <a:pt x="212" y="891"/>
                </a:cubicBezTo>
                <a:cubicBezTo>
                  <a:pt x="210" y="897"/>
                  <a:pt x="209" y="902"/>
                  <a:pt x="207" y="909"/>
                </a:cubicBezTo>
                <a:cubicBezTo>
                  <a:pt x="197" y="931"/>
                  <a:pt x="182" y="934"/>
                  <a:pt x="179" y="923"/>
                </a:cubicBezTo>
                <a:cubicBezTo>
                  <a:pt x="179" y="914"/>
                  <a:pt x="180" y="904"/>
                  <a:pt x="181" y="894"/>
                </a:cubicBezTo>
                <a:cubicBezTo>
                  <a:pt x="182" y="885"/>
                  <a:pt x="185" y="875"/>
                  <a:pt x="187" y="866"/>
                </a:cubicBezTo>
                <a:cubicBezTo>
                  <a:pt x="190" y="856"/>
                  <a:pt x="193" y="847"/>
                  <a:pt x="196" y="838"/>
                </a:cubicBezTo>
                <a:cubicBezTo>
                  <a:pt x="199" y="829"/>
                  <a:pt x="202" y="821"/>
                  <a:pt x="205" y="813"/>
                </a:cubicBezTo>
                <a:cubicBezTo>
                  <a:pt x="202" y="821"/>
                  <a:pt x="198" y="818"/>
                  <a:pt x="193" y="816"/>
                </a:cubicBezTo>
                <a:cubicBezTo>
                  <a:pt x="192" y="820"/>
                  <a:pt x="190" y="826"/>
                  <a:pt x="188" y="832"/>
                </a:cubicBezTo>
                <a:cubicBezTo>
                  <a:pt x="187" y="835"/>
                  <a:pt x="186" y="839"/>
                  <a:pt x="185" y="841"/>
                </a:cubicBezTo>
                <a:cubicBezTo>
                  <a:pt x="184" y="844"/>
                  <a:pt x="184" y="847"/>
                  <a:pt x="183" y="849"/>
                </a:cubicBezTo>
                <a:cubicBezTo>
                  <a:pt x="190" y="824"/>
                  <a:pt x="198" y="801"/>
                  <a:pt x="206" y="780"/>
                </a:cubicBezTo>
                <a:cubicBezTo>
                  <a:pt x="215" y="758"/>
                  <a:pt x="224" y="736"/>
                  <a:pt x="235" y="713"/>
                </a:cubicBezTo>
                <a:cubicBezTo>
                  <a:pt x="226" y="707"/>
                  <a:pt x="226" y="707"/>
                  <a:pt x="226" y="707"/>
                </a:cubicBezTo>
                <a:cubicBezTo>
                  <a:pt x="219" y="723"/>
                  <a:pt x="219" y="723"/>
                  <a:pt x="219" y="723"/>
                </a:cubicBezTo>
                <a:cubicBezTo>
                  <a:pt x="215" y="720"/>
                  <a:pt x="206" y="715"/>
                  <a:pt x="202" y="712"/>
                </a:cubicBezTo>
                <a:cubicBezTo>
                  <a:pt x="206" y="701"/>
                  <a:pt x="211" y="688"/>
                  <a:pt x="217" y="675"/>
                </a:cubicBezTo>
                <a:cubicBezTo>
                  <a:pt x="218" y="671"/>
                  <a:pt x="220" y="668"/>
                  <a:pt x="221" y="664"/>
                </a:cubicBezTo>
                <a:cubicBezTo>
                  <a:pt x="223" y="661"/>
                  <a:pt x="224" y="657"/>
                  <a:pt x="226" y="654"/>
                </a:cubicBezTo>
                <a:cubicBezTo>
                  <a:pt x="229" y="647"/>
                  <a:pt x="232" y="640"/>
                  <a:pt x="234" y="634"/>
                </a:cubicBezTo>
                <a:cubicBezTo>
                  <a:pt x="237" y="628"/>
                  <a:pt x="239" y="621"/>
                  <a:pt x="240" y="616"/>
                </a:cubicBezTo>
                <a:cubicBezTo>
                  <a:pt x="242" y="610"/>
                  <a:pt x="242" y="605"/>
                  <a:pt x="242" y="601"/>
                </a:cubicBezTo>
                <a:cubicBezTo>
                  <a:pt x="242" y="592"/>
                  <a:pt x="238" y="585"/>
                  <a:pt x="229" y="584"/>
                </a:cubicBezTo>
                <a:cubicBezTo>
                  <a:pt x="220" y="599"/>
                  <a:pt x="220" y="599"/>
                  <a:pt x="220" y="599"/>
                </a:cubicBezTo>
                <a:cubicBezTo>
                  <a:pt x="216" y="596"/>
                  <a:pt x="208" y="590"/>
                  <a:pt x="208" y="590"/>
                </a:cubicBezTo>
                <a:cubicBezTo>
                  <a:pt x="203" y="597"/>
                  <a:pt x="197" y="604"/>
                  <a:pt x="191" y="612"/>
                </a:cubicBezTo>
                <a:cubicBezTo>
                  <a:pt x="186" y="619"/>
                  <a:pt x="180" y="628"/>
                  <a:pt x="174" y="636"/>
                </a:cubicBezTo>
                <a:cubicBezTo>
                  <a:pt x="163" y="652"/>
                  <a:pt x="153" y="669"/>
                  <a:pt x="143" y="684"/>
                </a:cubicBezTo>
                <a:cubicBezTo>
                  <a:pt x="143" y="684"/>
                  <a:pt x="135" y="679"/>
                  <a:pt x="130" y="676"/>
                </a:cubicBezTo>
                <a:cubicBezTo>
                  <a:pt x="134" y="667"/>
                  <a:pt x="138" y="659"/>
                  <a:pt x="142" y="651"/>
                </a:cubicBezTo>
                <a:cubicBezTo>
                  <a:pt x="139" y="657"/>
                  <a:pt x="136" y="662"/>
                  <a:pt x="132" y="665"/>
                </a:cubicBezTo>
                <a:cubicBezTo>
                  <a:pt x="129" y="669"/>
                  <a:pt x="126" y="672"/>
                  <a:pt x="123" y="673"/>
                </a:cubicBezTo>
                <a:cubicBezTo>
                  <a:pt x="116" y="677"/>
                  <a:pt x="110" y="679"/>
                  <a:pt x="106" y="682"/>
                </a:cubicBezTo>
                <a:cubicBezTo>
                  <a:pt x="99" y="686"/>
                  <a:pt x="93" y="692"/>
                  <a:pt x="87" y="702"/>
                </a:cubicBezTo>
                <a:cubicBezTo>
                  <a:pt x="82" y="711"/>
                  <a:pt x="76" y="722"/>
                  <a:pt x="72" y="735"/>
                </a:cubicBezTo>
                <a:cubicBezTo>
                  <a:pt x="62" y="761"/>
                  <a:pt x="54" y="791"/>
                  <a:pt x="45" y="819"/>
                </a:cubicBezTo>
                <a:cubicBezTo>
                  <a:pt x="42" y="828"/>
                  <a:pt x="33" y="824"/>
                  <a:pt x="29" y="822"/>
                </a:cubicBezTo>
                <a:cubicBezTo>
                  <a:pt x="28" y="832"/>
                  <a:pt x="26" y="841"/>
                  <a:pt x="24" y="850"/>
                </a:cubicBezTo>
                <a:cubicBezTo>
                  <a:pt x="22" y="859"/>
                  <a:pt x="19" y="867"/>
                  <a:pt x="17" y="876"/>
                </a:cubicBezTo>
                <a:cubicBezTo>
                  <a:pt x="14" y="884"/>
                  <a:pt x="11" y="892"/>
                  <a:pt x="8" y="901"/>
                </a:cubicBezTo>
                <a:cubicBezTo>
                  <a:pt x="6" y="910"/>
                  <a:pt x="3" y="919"/>
                  <a:pt x="0" y="929"/>
                </a:cubicBezTo>
                <a:cubicBezTo>
                  <a:pt x="2" y="886"/>
                  <a:pt x="8" y="844"/>
                  <a:pt x="18" y="805"/>
                </a:cubicBezTo>
                <a:cubicBezTo>
                  <a:pt x="27" y="766"/>
                  <a:pt x="40" y="729"/>
                  <a:pt x="54" y="694"/>
                </a:cubicBezTo>
                <a:cubicBezTo>
                  <a:pt x="68" y="658"/>
                  <a:pt x="84" y="624"/>
                  <a:pt x="100" y="590"/>
                </a:cubicBezTo>
                <a:cubicBezTo>
                  <a:pt x="115" y="556"/>
                  <a:pt x="131" y="522"/>
                  <a:pt x="145" y="487"/>
                </a:cubicBezTo>
                <a:cubicBezTo>
                  <a:pt x="155" y="471"/>
                  <a:pt x="138" y="469"/>
                  <a:pt x="148" y="454"/>
                </a:cubicBezTo>
                <a:cubicBezTo>
                  <a:pt x="153" y="446"/>
                  <a:pt x="158" y="439"/>
                  <a:pt x="163" y="431"/>
                </a:cubicBezTo>
                <a:cubicBezTo>
                  <a:pt x="150" y="432"/>
                  <a:pt x="147" y="418"/>
                  <a:pt x="152" y="411"/>
                </a:cubicBezTo>
                <a:cubicBezTo>
                  <a:pt x="171" y="373"/>
                  <a:pt x="194" y="335"/>
                  <a:pt x="219" y="302"/>
                </a:cubicBezTo>
                <a:cubicBezTo>
                  <a:pt x="245" y="269"/>
                  <a:pt x="274" y="241"/>
                  <a:pt x="306" y="222"/>
                </a:cubicBezTo>
                <a:cubicBezTo>
                  <a:pt x="328" y="206"/>
                  <a:pt x="351" y="191"/>
                  <a:pt x="376" y="166"/>
                </a:cubicBezTo>
                <a:cubicBezTo>
                  <a:pt x="373" y="163"/>
                  <a:pt x="373" y="163"/>
                  <a:pt x="369" y="159"/>
                </a:cubicBezTo>
                <a:cubicBezTo>
                  <a:pt x="376" y="166"/>
                  <a:pt x="382" y="147"/>
                  <a:pt x="392" y="144"/>
                </a:cubicBezTo>
                <a:cubicBezTo>
                  <a:pt x="396" y="148"/>
                  <a:pt x="396" y="148"/>
                  <a:pt x="399" y="152"/>
                </a:cubicBezTo>
                <a:cubicBezTo>
                  <a:pt x="403" y="156"/>
                  <a:pt x="409" y="150"/>
                  <a:pt x="416" y="144"/>
                </a:cubicBezTo>
                <a:cubicBezTo>
                  <a:pt x="419" y="147"/>
                  <a:pt x="419" y="147"/>
                  <a:pt x="423" y="151"/>
                </a:cubicBezTo>
                <a:cubicBezTo>
                  <a:pt x="432" y="136"/>
                  <a:pt x="453" y="132"/>
                  <a:pt x="459" y="112"/>
                </a:cubicBezTo>
                <a:cubicBezTo>
                  <a:pt x="462" y="116"/>
                  <a:pt x="462" y="116"/>
                  <a:pt x="466" y="120"/>
                </a:cubicBezTo>
                <a:cubicBezTo>
                  <a:pt x="469" y="111"/>
                  <a:pt x="489" y="107"/>
                  <a:pt x="489" y="94"/>
                </a:cubicBezTo>
                <a:cubicBezTo>
                  <a:pt x="493" y="97"/>
                  <a:pt x="493" y="97"/>
                  <a:pt x="496" y="101"/>
                </a:cubicBezTo>
                <a:cubicBezTo>
                  <a:pt x="493" y="97"/>
                  <a:pt x="489" y="94"/>
                  <a:pt x="496" y="88"/>
                </a:cubicBezTo>
                <a:cubicBezTo>
                  <a:pt x="506" y="80"/>
                  <a:pt x="512" y="73"/>
                  <a:pt x="516" y="69"/>
                </a:cubicBezTo>
                <a:cubicBezTo>
                  <a:pt x="519" y="64"/>
                  <a:pt x="520" y="62"/>
                  <a:pt x="520" y="62"/>
                </a:cubicBezTo>
                <a:cubicBezTo>
                  <a:pt x="530" y="54"/>
                  <a:pt x="547" y="43"/>
                  <a:pt x="561" y="34"/>
                </a:cubicBezTo>
                <a:cubicBezTo>
                  <a:pt x="576" y="26"/>
                  <a:pt x="588" y="20"/>
                  <a:pt x="590" y="22"/>
                </a:cubicBezTo>
                <a:cubicBezTo>
                  <a:pt x="601" y="7"/>
                  <a:pt x="618" y="14"/>
                  <a:pt x="629" y="0"/>
                </a:cubicBezTo>
                <a:cubicBezTo>
                  <a:pt x="639" y="12"/>
                  <a:pt x="634" y="34"/>
                  <a:pt x="655" y="32"/>
                </a:cubicBezTo>
                <a:cubicBezTo>
                  <a:pt x="674" y="28"/>
                  <a:pt x="712" y="30"/>
                  <a:pt x="744" y="37"/>
                </a:cubicBezTo>
                <a:cubicBezTo>
                  <a:pt x="752" y="39"/>
                  <a:pt x="759" y="41"/>
                  <a:pt x="766" y="43"/>
                </a:cubicBezTo>
                <a:cubicBezTo>
                  <a:pt x="770" y="45"/>
                  <a:pt x="773" y="46"/>
                  <a:pt x="776" y="47"/>
                </a:cubicBezTo>
                <a:cubicBezTo>
                  <a:pt x="777" y="47"/>
                  <a:pt x="777" y="48"/>
                  <a:pt x="778" y="48"/>
                </a:cubicBezTo>
                <a:cubicBezTo>
                  <a:pt x="778" y="48"/>
                  <a:pt x="779" y="48"/>
                  <a:pt x="779" y="48"/>
                </a:cubicBezTo>
                <a:cubicBezTo>
                  <a:pt x="779" y="49"/>
                  <a:pt x="780" y="49"/>
                  <a:pt x="780" y="49"/>
                </a:cubicBezTo>
                <a:cubicBezTo>
                  <a:pt x="781" y="50"/>
                  <a:pt x="783" y="50"/>
                  <a:pt x="784" y="51"/>
                </a:cubicBezTo>
                <a:cubicBezTo>
                  <a:pt x="793" y="57"/>
                  <a:pt x="798" y="63"/>
                  <a:pt x="794" y="69"/>
                </a:cubicBezTo>
                <a:cubicBezTo>
                  <a:pt x="793" y="75"/>
                  <a:pt x="787" y="91"/>
                  <a:pt x="781" y="107"/>
                </a:cubicBezTo>
                <a:cubicBezTo>
                  <a:pt x="775" y="123"/>
                  <a:pt x="770" y="140"/>
                  <a:pt x="769" y="146"/>
                </a:cubicBezTo>
                <a:cubicBezTo>
                  <a:pt x="766" y="148"/>
                  <a:pt x="766" y="161"/>
                  <a:pt x="768" y="175"/>
                </a:cubicBezTo>
                <a:cubicBezTo>
                  <a:pt x="770" y="189"/>
                  <a:pt x="775" y="205"/>
                  <a:pt x="781" y="212"/>
                </a:cubicBezTo>
                <a:cubicBezTo>
                  <a:pt x="775" y="217"/>
                  <a:pt x="768" y="222"/>
                  <a:pt x="772" y="226"/>
                </a:cubicBezTo>
                <a:cubicBezTo>
                  <a:pt x="778" y="234"/>
                  <a:pt x="790" y="232"/>
                  <a:pt x="802" y="227"/>
                </a:cubicBezTo>
                <a:cubicBezTo>
                  <a:pt x="813" y="223"/>
                  <a:pt x="826" y="216"/>
                  <a:pt x="834" y="213"/>
                </a:cubicBezTo>
                <a:cubicBezTo>
                  <a:pt x="847" y="217"/>
                  <a:pt x="853" y="238"/>
                  <a:pt x="853" y="250"/>
                </a:cubicBezTo>
                <a:cubicBezTo>
                  <a:pt x="853" y="250"/>
                  <a:pt x="857" y="264"/>
                  <a:pt x="859" y="281"/>
                </a:cubicBezTo>
                <a:cubicBezTo>
                  <a:pt x="860" y="298"/>
                  <a:pt x="859" y="318"/>
                  <a:pt x="848" y="329"/>
                </a:cubicBezTo>
                <a:cubicBezTo>
                  <a:pt x="826" y="352"/>
                  <a:pt x="801" y="376"/>
                  <a:pt x="774" y="398"/>
                </a:cubicBezTo>
                <a:cubicBezTo>
                  <a:pt x="748" y="421"/>
                  <a:pt x="720" y="442"/>
                  <a:pt x="692" y="458"/>
                </a:cubicBezTo>
                <a:cubicBezTo>
                  <a:pt x="683" y="459"/>
                  <a:pt x="664" y="462"/>
                  <a:pt x="655" y="464"/>
                </a:cubicBezTo>
                <a:cubicBezTo>
                  <a:pt x="627" y="479"/>
                  <a:pt x="600" y="498"/>
                  <a:pt x="574" y="519"/>
                </a:cubicBezTo>
                <a:cubicBezTo>
                  <a:pt x="549" y="540"/>
                  <a:pt x="525" y="563"/>
                  <a:pt x="502" y="587"/>
                </a:cubicBezTo>
                <a:cubicBezTo>
                  <a:pt x="479" y="612"/>
                  <a:pt x="458" y="637"/>
                  <a:pt x="437" y="663"/>
                </a:cubicBezTo>
                <a:cubicBezTo>
                  <a:pt x="416" y="689"/>
                  <a:pt x="395" y="715"/>
                  <a:pt x="374" y="740"/>
                </a:cubicBezTo>
                <a:cubicBezTo>
                  <a:pt x="378" y="734"/>
                  <a:pt x="381" y="727"/>
                  <a:pt x="385" y="720"/>
                </a:cubicBezTo>
                <a:cubicBezTo>
                  <a:pt x="379" y="730"/>
                  <a:pt x="373" y="745"/>
                  <a:pt x="367" y="757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3"/>
          </a:p>
        </p:txBody>
      </p:sp>
      <p:grpSp>
        <p:nvGrpSpPr>
          <p:cNvPr id="17" name="组合 16"/>
          <p:cNvGrpSpPr/>
          <p:nvPr/>
        </p:nvGrpSpPr>
        <p:grpSpPr>
          <a:xfrm>
            <a:off x="1552158" y="2888520"/>
            <a:ext cx="1288445" cy="1329107"/>
            <a:chOff x="971600" y="1915953"/>
            <a:chExt cx="3141228" cy="324036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22" name="TextBox 18"/>
            <p:cNvSpPr txBox="1"/>
            <p:nvPr/>
          </p:nvSpPr>
          <p:spPr>
            <a:xfrm>
              <a:off x="1451464" y="2983506"/>
              <a:ext cx="2247950" cy="7653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4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pic>
        <p:nvPicPr>
          <p:cNvPr id="23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58116">
            <a:off x="1790780" y="2520638"/>
            <a:ext cx="797934" cy="26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58116">
            <a:off x="3725369" y="2520639"/>
            <a:ext cx="797934" cy="26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/>
        </p:nvSpPr>
        <p:spPr>
          <a:xfrm>
            <a:off x="1166360" y="1154362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3224372" y="1154362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505271" y="2887596"/>
            <a:ext cx="1288445" cy="1329107"/>
            <a:chOff x="971600" y="1915953"/>
            <a:chExt cx="3141228" cy="324036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29" name="TextBox 27"/>
            <p:cNvSpPr txBox="1"/>
            <p:nvPr/>
          </p:nvSpPr>
          <p:spPr>
            <a:xfrm>
              <a:off x="1451464" y="2983506"/>
              <a:ext cx="2247950" cy="7653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4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577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>
            <a:spLocks/>
          </p:cNvSpPr>
          <p:nvPr/>
        </p:nvSpPr>
        <p:spPr bwMode="auto">
          <a:xfrm>
            <a:off x="300423" y="30252"/>
            <a:ext cx="3002027" cy="3077393"/>
          </a:xfrm>
          <a:custGeom>
            <a:avLst/>
            <a:gdLst>
              <a:gd name="T0" fmla="*/ 357 w 860"/>
              <a:gd name="T1" fmla="*/ 772 h 934"/>
              <a:gd name="T2" fmla="*/ 326 w 860"/>
              <a:gd name="T3" fmla="*/ 787 h 934"/>
              <a:gd name="T4" fmla="*/ 292 w 860"/>
              <a:gd name="T5" fmla="*/ 821 h 934"/>
              <a:gd name="T6" fmla="*/ 282 w 860"/>
              <a:gd name="T7" fmla="*/ 848 h 934"/>
              <a:gd name="T8" fmla="*/ 245 w 860"/>
              <a:gd name="T9" fmla="*/ 891 h 934"/>
              <a:gd name="T10" fmla="*/ 239 w 860"/>
              <a:gd name="T11" fmla="*/ 922 h 934"/>
              <a:gd name="T12" fmla="*/ 236 w 860"/>
              <a:gd name="T13" fmla="*/ 918 h 934"/>
              <a:gd name="T14" fmla="*/ 228 w 860"/>
              <a:gd name="T15" fmla="*/ 905 h 934"/>
              <a:gd name="T16" fmla="*/ 224 w 860"/>
              <a:gd name="T17" fmla="*/ 876 h 934"/>
              <a:gd name="T18" fmla="*/ 226 w 860"/>
              <a:gd name="T19" fmla="*/ 844 h 934"/>
              <a:gd name="T20" fmla="*/ 216 w 860"/>
              <a:gd name="T21" fmla="*/ 876 h 934"/>
              <a:gd name="T22" fmla="*/ 212 w 860"/>
              <a:gd name="T23" fmla="*/ 891 h 934"/>
              <a:gd name="T24" fmla="*/ 179 w 860"/>
              <a:gd name="T25" fmla="*/ 923 h 934"/>
              <a:gd name="T26" fmla="*/ 187 w 860"/>
              <a:gd name="T27" fmla="*/ 866 h 934"/>
              <a:gd name="T28" fmla="*/ 205 w 860"/>
              <a:gd name="T29" fmla="*/ 813 h 934"/>
              <a:gd name="T30" fmla="*/ 188 w 860"/>
              <a:gd name="T31" fmla="*/ 832 h 934"/>
              <a:gd name="T32" fmla="*/ 183 w 860"/>
              <a:gd name="T33" fmla="*/ 849 h 934"/>
              <a:gd name="T34" fmla="*/ 235 w 860"/>
              <a:gd name="T35" fmla="*/ 713 h 934"/>
              <a:gd name="T36" fmla="*/ 219 w 860"/>
              <a:gd name="T37" fmla="*/ 723 h 934"/>
              <a:gd name="T38" fmla="*/ 217 w 860"/>
              <a:gd name="T39" fmla="*/ 675 h 934"/>
              <a:gd name="T40" fmla="*/ 226 w 860"/>
              <a:gd name="T41" fmla="*/ 654 h 934"/>
              <a:gd name="T42" fmla="*/ 240 w 860"/>
              <a:gd name="T43" fmla="*/ 616 h 934"/>
              <a:gd name="T44" fmla="*/ 229 w 860"/>
              <a:gd name="T45" fmla="*/ 584 h 934"/>
              <a:gd name="T46" fmla="*/ 208 w 860"/>
              <a:gd name="T47" fmla="*/ 590 h 934"/>
              <a:gd name="T48" fmla="*/ 174 w 860"/>
              <a:gd name="T49" fmla="*/ 636 h 934"/>
              <a:gd name="T50" fmla="*/ 130 w 860"/>
              <a:gd name="T51" fmla="*/ 676 h 934"/>
              <a:gd name="T52" fmla="*/ 132 w 860"/>
              <a:gd name="T53" fmla="*/ 665 h 934"/>
              <a:gd name="T54" fmla="*/ 106 w 860"/>
              <a:gd name="T55" fmla="*/ 682 h 934"/>
              <a:gd name="T56" fmla="*/ 72 w 860"/>
              <a:gd name="T57" fmla="*/ 735 h 934"/>
              <a:gd name="T58" fmla="*/ 29 w 860"/>
              <a:gd name="T59" fmla="*/ 822 h 934"/>
              <a:gd name="T60" fmla="*/ 17 w 860"/>
              <a:gd name="T61" fmla="*/ 876 h 934"/>
              <a:gd name="T62" fmla="*/ 0 w 860"/>
              <a:gd name="T63" fmla="*/ 929 h 934"/>
              <a:gd name="T64" fmla="*/ 54 w 860"/>
              <a:gd name="T65" fmla="*/ 694 h 934"/>
              <a:gd name="T66" fmla="*/ 145 w 860"/>
              <a:gd name="T67" fmla="*/ 487 h 934"/>
              <a:gd name="T68" fmla="*/ 163 w 860"/>
              <a:gd name="T69" fmla="*/ 431 h 934"/>
              <a:gd name="T70" fmla="*/ 219 w 860"/>
              <a:gd name="T71" fmla="*/ 302 h 934"/>
              <a:gd name="T72" fmla="*/ 376 w 860"/>
              <a:gd name="T73" fmla="*/ 166 h 934"/>
              <a:gd name="T74" fmla="*/ 392 w 860"/>
              <a:gd name="T75" fmla="*/ 144 h 934"/>
              <a:gd name="T76" fmla="*/ 416 w 860"/>
              <a:gd name="T77" fmla="*/ 144 h 934"/>
              <a:gd name="T78" fmla="*/ 459 w 860"/>
              <a:gd name="T79" fmla="*/ 112 h 934"/>
              <a:gd name="T80" fmla="*/ 489 w 860"/>
              <a:gd name="T81" fmla="*/ 94 h 934"/>
              <a:gd name="T82" fmla="*/ 496 w 860"/>
              <a:gd name="T83" fmla="*/ 88 h 934"/>
              <a:gd name="T84" fmla="*/ 520 w 860"/>
              <a:gd name="T85" fmla="*/ 62 h 934"/>
              <a:gd name="T86" fmla="*/ 590 w 860"/>
              <a:gd name="T87" fmla="*/ 22 h 934"/>
              <a:gd name="T88" fmla="*/ 655 w 860"/>
              <a:gd name="T89" fmla="*/ 32 h 934"/>
              <a:gd name="T90" fmla="*/ 766 w 860"/>
              <a:gd name="T91" fmla="*/ 43 h 934"/>
              <a:gd name="T92" fmla="*/ 778 w 860"/>
              <a:gd name="T93" fmla="*/ 48 h 934"/>
              <a:gd name="T94" fmla="*/ 780 w 860"/>
              <a:gd name="T95" fmla="*/ 49 h 934"/>
              <a:gd name="T96" fmla="*/ 794 w 860"/>
              <a:gd name="T97" fmla="*/ 69 h 934"/>
              <a:gd name="T98" fmla="*/ 769 w 860"/>
              <a:gd name="T99" fmla="*/ 146 h 934"/>
              <a:gd name="T100" fmla="*/ 781 w 860"/>
              <a:gd name="T101" fmla="*/ 212 h 934"/>
              <a:gd name="T102" fmla="*/ 802 w 860"/>
              <a:gd name="T103" fmla="*/ 227 h 934"/>
              <a:gd name="T104" fmla="*/ 853 w 860"/>
              <a:gd name="T105" fmla="*/ 250 h 934"/>
              <a:gd name="T106" fmla="*/ 848 w 860"/>
              <a:gd name="T107" fmla="*/ 329 h 934"/>
              <a:gd name="T108" fmla="*/ 692 w 860"/>
              <a:gd name="T109" fmla="*/ 458 h 934"/>
              <a:gd name="T110" fmla="*/ 574 w 860"/>
              <a:gd name="T111" fmla="*/ 519 h 934"/>
              <a:gd name="T112" fmla="*/ 437 w 860"/>
              <a:gd name="T113" fmla="*/ 663 h 934"/>
              <a:gd name="T114" fmla="*/ 385 w 860"/>
              <a:gd name="T115" fmla="*/ 72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60" h="934">
                <a:moveTo>
                  <a:pt x="367" y="757"/>
                </a:moveTo>
                <a:cubicBezTo>
                  <a:pt x="364" y="763"/>
                  <a:pt x="361" y="768"/>
                  <a:pt x="357" y="772"/>
                </a:cubicBezTo>
                <a:cubicBezTo>
                  <a:pt x="354" y="776"/>
                  <a:pt x="351" y="779"/>
                  <a:pt x="348" y="779"/>
                </a:cubicBezTo>
                <a:cubicBezTo>
                  <a:pt x="341" y="781"/>
                  <a:pt x="333" y="783"/>
                  <a:pt x="326" y="787"/>
                </a:cubicBezTo>
                <a:cubicBezTo>
                  <a:pt x="319" y="791"/>
                  <a:pt x="313" y="795"/>
                  <a:pt x="307" y="801"/>
                </a:cubicBezTo>
                <a:cubicBezTo>
                  <a:pt x="301" y="806"/>
                  <a:pt x="296" y="813"/>
                  <a:pt x="292" y="821"/>
                </a:cubicBezTo>
                <a:cubicBezTo>
                  <a:pt x="290" y="825"/>
                  <a:pt x="288" y="829"/>
                  <a:pt x="286" y="833"/>
                </a:cubicBezTo>
                <a:cubicBezTo>
                  <a:pt x="284" y="838"/>
                  <a:pt x="283" y="843"/>
                  <a:pt x="282" y="848"/>
                </a:cubicBezTo>
                <a:cubicBezTo>
                  <a:pt x="273" y="843"/>
                  <a:pt x="266" y="848"/>
                  <a:pt x="259" y="853"/>
                </a:cubicBezTo>
                <a:cubicBezTo>
                  <a:pt x="253" y="863"/>
                  <a:pt x="249" y="877"/>
                  <a:pt x="245" y="891"/>
                </a:cubicBezTo>
                <a:cubicBezTo>
                  <a:pt x="243" y="898"/>
                  <a:pt x="242" y="905"/>
                  <a:pt x="241" y="912"/>
                </a:cubicBezTo>
                <a:cubicBezTo>
                  <a:pt x="240" y="916"/>
                  <a:pt x="239" y="919"/>
                  <a:pt x="239" y="922"/>
                </a:cubicBezTo>
                <a:cubicBezTo>
                  <a:pt x="238" y="926"/>
                  <a:pt x="237" y="929"/>
                  <a:pt x="237" y="932"/>
                </a:cubicBezTo>
                <a:cubicBezTo>
                  <a:pt x="236" y="927"/>
                  <a:pt x="235" y="922"/>
                  <a:pt x="236" y="918"/>
                </a:cubicBezTo>
                <a:cubicBezTo>
                  <a:pt x="236" y="914"/>
                  <a:pt x="237" y="910"/>
                  <a:pt x="238" y="906"/>
                </a:cubicBezTo>
                <a:cubicBezTo>
                  <a:pt x="237" y="900"/>
                  <a:pt x="233" y="903"/>
                  <a:pt x="228" y="905"/>
                </a:cubicBezTo>
                <a:cubicBezTo>
                  <a:pt x="224" y="907"/>
                  <a:pt x="220" y="910"/>
                  <a:pt x="218" y="905"/>
                </a:cubicBezTo>
                <a:cubicBezTo>
                  <a:pt x="218" y="896"/>
                  <a:pt x="221" y="885"/>
                  <a:pt x="224" y="876"/>
                </a:cubicBezTo>
                <a:cubicBezTo>
                  <a:pt x="228" y="866"/>
                  <a:pt x="232" y="856"/>
                  <a:pt x="235" y="848"/>
                </a:cubicBezTo>
                <a:cubicBezTo>
                  <a:pt x="226" y="844"/>
                  <a:pt x="226" y="844"/>
                  <a:pt x="226" y="844"/>
                </a:cubicBezTo>
                <a:cubicBezTo>
                  <a:pt x="224" y="850"/>
                  <a:pt x="222" y="855"/>
                  <a:pt x="220" y="860"/>
                </a:cubicBezTo>
                <a:cubicBezTo>
                  <a:pt x="219" y="866"/>
                  <a:pt x="217" y="871"/>
                  <a:pt x="216" y="876"/>
                </a:cubicBezTo>
                <a:cubicBezTo>
                  <a:pt x="215" y="878"/>
                  <a:pt x="215" y="881"/>
                  <a:pt x="214" y="883"/>
                </a:cubicBezTo>
                <a:cubicBezTo>
                  <a:pt x="213" y="886"/>
                  <a:pt x="212" y="889"/>
                  <a:pt x="212" y="891"/>
                </a:cubicBezTo>
                <a:cubicBezTo>
                  <a:pt x="210" y="897"/>
                  <a:pt x="209" y="902"/>
                  <a:pt x="207" y="909"/>
                </a:cubicBezTo>
                <a:cubicBezTo>
                  <a:pt x="197" y="931"/>
                  <a:pt x="182" y="934"/>
                  <a:pt x="179" y="923"/>
                </a:cubicBezTo>
                <a:cubicBezTo>
                  <a:pt x="179" y="914"/>
                  <a:pt x="180" y="904"/>
                  <a:pt x="181" y="894"/>
                </a:cubicBezTo>
                <a:cubicBezTo>
                  <a:pt x="182" y="885"/>
                  <a:pt x="185" y="875"/>
                  <a:pt x="187" y="866"/>
                </a:cubicBezTo>
                <a:cubicBezTo>
                  <a:pt x="190" y="856"/>
                  <a:pt x="193" y="847"/>
                  <a:pt x="196" y="838"/>
                </a:cubicBezTo>
                <a:cubicBezTo>
                  <a:pt x="199" y="829"/>
                  <a:pt x="202" y="821"/>
                  <a:pt x="205" y="813"/>
                </a:cubicBezTo>
                <a:cubicBezTo>
                  <a:pt x="202" y="821"/>
                  <a:pt x="198" y="818"/>
                  <a:pt x="193" y="816"/>
                </a:cubicBezTo>
                <a:cubicBezTo>
                  <a:pt x="192" y="820"/>
                  <a:pt x="190" y="826"/>
                  <a:pt x="188" y="832"/>
                </a:cubicBezTo>
                <a:cubicBezTo>
                  <a:pt x="187" y="835"/>
                  <a:pt x="186" y="839"/>
                  <a:pt x="185" y="841"/>
                </a:cubicBezTo>
                <a:cubicBezTo>
                  <a:pt x="184" y="844"/>
                  <a:pt x="184" y="847"/>
                  <a:pt x="183" y="849"/>
                </a:cubicBezTo>
                <a:cubicBezTo>
                  <a:pt x="190" y="824"/>
                  <a:pt x="198" y="801"/>
                  <a:pt x="206" y="780"/>
                </a:cubicBezTo>
                <a:cubicBezTo>
                  <a:pt x="215" y="758"/>
                  <a:pt x="224" y="736"/>
                  <a:pt x="235" y="713"/>
                </a:cubicBezTo>
                <a:cubicBezTo>
                  <a:pt x="226" y="707"/>
                  <a:pt x="226" y="707"/>
                  <a:pt x="226" y="707"/>
                </a:cubicBezTo>
                <a:cubicBezTo>
                  <a:pt x="219" y="723"/>
                  <a:pt x="219" y="723"/>
                  <a:pt x="219" y="723"/>
                </a:cubicBezTo>
                <a:cubicBezTo>
                  <a:pt x="215" y="720"/>
                  <a:pt x="206" y="715"/>
                  <a:pt x="202" y="712"/>
                </a:cubicBezTo>
                <a:cubicBezTo>
                  <a:pt x="206" y="701"/>
                  <a:pt x="211" y="688"/>
                  <a:pt x="217" y="675"/>
                </a:cubicBezTo>
                <a:cubicBezTo>
                  <a:pt x="218" y="671"/>
                  <a:pt x="220" y="668"/>
                  <a:pt x="221" y="664"/>
                </a:cubicBezTo>
                <a:cubicBezTo>
                  <a:pt x="223" y="661"/>
                  <a:pt x="224" y="657"/>
                  <a:pt x="226" y="654"/>
                </a:cubicBezTo>
                <a:cubicBezTo>
                  <a:pt x="229" y="647"/>
                  <a:pt x="232" y="640"/>
                  <a:pt x="234" y="634"/>
                </a:cubicBezTo>
                <a:cubicBezTo>
                  <a:pt x="237" y="628"/>
                  <a:pt x="239" y="621"/>
                  <a:pt x="240" y="616"/>
                </a:cubicBezTo>
                <a:cubicBezTo>
                  <a:pt x="242" y="610"/>
                  <a:pt x="242" y="605"/>
                  <a:pt x="242" y="601"/>
                </a:cubicBezTo>
                <a:cubicBezTo>
                  <a:pt x="242" y="592"/>
                  <a:pt x="238" y="585"/>
                  <a:pt x="229" y="584"/>
                </a:cubicBezTo>
                <a:cubicBezTo>
                  <a:pt x="220" y="599"/>
                  <a:pt x="220" y="599"/>
                  <a:pt x="220" y="599"/>
                </a:cubicBezTo>
                <a:cubicBezTo>
                  <a:pt x="216" y="596"/>
                  <a:pt x="208" y="590"/>
                  <a:pt x="208" y="590"/>
                </a:cubicBezTo>
                <a:cubicBezTo>
                  <a:pt x="203" y="597"/>
                  <a:pt x="197" y="604"/>
                  <a:pt x="191" y="612"/>
                </a:cubicBezTo>
                <a:cubicBezTo>
                  <a:pt x="186" y="619"/>
                  <a:pt x="180" y="628"/>
                  <a:pt x="174" y="636"/>
                </a:cubicBezTo>
                <a:cubicBezTo>
                  <a:pt x="163" y="652"/>
                  <a:pt x="153" y="669"/>
                  <a:pt x="143" y="684"/>
                </a:cubicBezTo>
                <a:cubicBezTo>
                  <a:pt x="143" y="684"/>
                  <a:pt x="135" y="679"/>
                  <a:pt x="130" y="676"/>
                </a:cubicBezTo>
                <a:cubicBezTo>
                  <a:pt x="134" y="667"/>
                  <a:pt x="138" y="659"/>
                  <a:pt x="142" y="651"/>
                </a:cubicBezTo>
                <a:cubicBezTo>
                  <a:pt x="139" y="657"/>
                  <a:pt x="136" y="662"/>
                  <a:pt x="132" y="665"/>
                </a:cubicBezTo>
                <a:cubicBezTo>
                  <a:pt x="129" y="669"/>
                  <a:pt x="126" y="672"/>
                  <a:pt x="123" y="673"/>
                </a:cubicBezTo>
                <a:cubicBezTo>
                  <a:pt x="116" y="677"/>
                  <a:pt x="110" y="679"/>
                  <a:pt x="106" y="682"/>
                </a:cubicBezTo>
                <a:cubicBezTo>
                  <a:pt x="99" y="686"/>
                  <a:pt x="93" y="692"/>
                  <a:pt x="87" y="702"/>
                </a:cubicBezTo>
                <a:cubicBezTo>
                  <a:pt x="82" y="711"/>
                  <a:pt x="76" y="722"/>
                  <a:pt x="72" y="735"/>
                </a:cubicBezTo>
                <a:cubicBezTo>
                  <a:pt x="62" y="761"/>
                  <a:pt x="54" y="791"/>
                  <a:pt x="45" y="819"/>
                </a:cubicBezTo>
                <a:cubicBezTo>
                  <a:pt x="42" y="828"/>
                  <a:pt x="33" y="824"/>
                  <a:pt x="29" y="822"/>
                </a:cubicBezTo>
                <a:cubicBezTo>
                  <a:pt x="28" y="832"/>
                  <a:pt x="26" y="841"/>
                  <a:pt x="24" y="850"/>
                </a:cubicBezTo>
                <a:cubicBezTo>
                  <a:pt x="22" y="859"/>
                  <a:pt x="19" y="867"/>
                  <a:pt x="17" y="876"/>
                </a:cubicBezTo>
                <a:cubicBezTo>
                  <a:pt x="14" y="884"/>
                  <a:pt x="11" y="892"/>
                  <a:pt x="8" y="901"/>
                </a:cubicBezTo>
                <a:cubicBezTo>
                  <a:pt x="6" y="910"/>
                  <a:pt x="3" y="919"/>
                  <a:pt x="0" y="929"/>
                </a:cubicBezTo>
                <a:cubicBezTo>
                  <a:pt x="2" y="886"/>
                  <a:pt x="8" y="844"/>
                  <a:pt x="18" y="805"/>
                </a:cubicBezTo>
                <a:cubicBezTo>
                  <a:pt x="27" y="766"/>
                  <a:pt x="40" y="729"/>
                  <a:pt x="54" y="694"/>
                </a:cubicBezTo>
                <a:cubicBezTo>
                  <a:pt x="68" y="658"/>
                  <a:pt x="84" y="624"/>
                  <a:pt x="100" y="590"/>
                </a:cubicBezTo>
                <a:cubicBezTo>
                  <a:pt x="115" y="556"/>
                  <a:pt x="131" y="522"/>
                  <a:pt x="145" y="487"/>
                </a:cubicBezTo>
                <a:cubicBezTo>
                  <a:pt x="155" y="471"/>
                  <a:pt x="138" y="469"/>
                  <a:pt x="148" y="454"/>
                </a:cubicBezTo>
                <a:cubicBezTo>
                  <a:pt x="153" y="446"/>
                  <a:pt x="158" y="439"/>
                  <a:pt x="163" y="431"/>
                </a:cubicBezTo>
                <a:cubicBezTo>
                  <a:pt x="150" y="432"/>
                  <a:pt x="147" y="418"/>
                  <a:pt x="152" y="411"/>
                </a:cubicBezTo>
                <a:cubicBezTo>
                  <a:pt x="171" y="373"/>
                  <a:pt x="194" y="335"/>
                  <a:pt x="219" y="302"/>
                </a:cubicBezTo>
                <a:cubicBezTo>
                  <a:pt x="245" y="269"/>
                  <a:pt x="274" y="241"/>
                  <a:pt x="306" y="222"/>
                </a:cubicBezTo>
                <a:cubicBezTo>
                  <a:pt x="328" y="206"/>
                  <a:pt x="351" y="191"/>
                  <a:pt x="376" y="166"/>
                </a:cubicBezTo>
                <a:cubicBezTo>
                  <a:pt x="373" y="163"/>
                  <a:pt x="373" y="163"/>
                  <a:pt x="369" y="159"/>
                </a:cubicBezTo>
                <a:cubicBezTo>
                  <a:pt x="376" y="166"/>
                  <a:pt x="382" y="147"/>
                  <a:pt x="392" y="144"/>
                </a:cubicBezTo>
                <a:cubicBezTo>
                  <a:pt x="396" y="148"/>
                  <a:pt x="396" y="148"/>
                  <a:pt x="399" y="152"/>
                </a:cubicBezTo>
                <a:cubicBezTo>
                  <a:pt x="403" y="156"/>
                  <a:pt x="409" y="150"/>
                  <a:pt x="416" y="144"/>
                </a:cubicBezTo>
                <a:cubicBezTo>
                  <a:pt x="419" y="147"/>
                  <a:pt x="419" y="147"/>
                  <a:pt x="423" y="151"/>
                </a:cubicBezTo>
                <a:cubicBezTo>
                  <a:pt x="432" y="136"/>
                  <a:pt x="453" y="132"/>
                  <a:pt x="459" y="112"/>
                </a:cubicBezTo>
                <a:cubicBezTo>
                  <a:pt x="462" y="116"/>
                  <a:pt x="462" y="116"/>
                  <a:pt x="466" y="120"/>
                </a:cubicBezTo>
                <a:cubicBezTo>
                  <a:pt x="469" y="111"/>
                  <a:pt x="489" y="107"/>
                  <a:pt x="489" y="94"/>
                </a:cubicBezTo>
                <a:cubicBezTo>
                  <a:pt x="493" y="97"/>
                  <a:pt x="493" y="97"/>
                  <a:pt x="496" y="101"/>
                </a:cubicBezTo>
                <a:cubicBezTo>
                  <a:pt x="493" y="97"/>
                  <a:pt x="489" y="94"/>
                  <a:pt x="496" y="88"/>
                </a:cubicBezTo>
                <a:cubicBezTo>
                  <a:pt x="506" y="80"/>
                  <a:pt x="512" y="73"/>
                  <a:pt x="516" y="69"/>
                </a:cubicBezTo>
                <a:cubicBezTo>
                  <a:pt x="519" y="64"/>
                  <a:pt x="520" y="62"/>
                  <a:pt x="520" y="62"/>
                </a:cubicBezTo>
                <a:cubicBezTo>
                  <a:pt x="530" y="54"/>
                  <a:pt x="547" y="43"/>
                  <a:pt x="561" y="34"/>
                </a:cubicBezTo>
                <a:cubicBezTo>
                  <a:pt x="576" y="26"/>
                  <a:pt x="588" y="20"/>
                  <a:pt x="590" y="22"/>
                </a:cubicBezTo>
                <a:cubicBezTo>
                  <a:pt x="601" y="7"/>
                  <a:pt x="618" y="14"/>
                  <a:pt x="629" y="0"/>
                </a:cubicBezTo>
                <a:cubicBezTo>
                  <a:pt x="639" y="12"/>
                  <a:pt x="634" y="34"/>
                  <a:pt x="655" y="32"/>
                </a:cubicBezTo>
                <a:cubicBezTo>
                  <a:pt x="674" y="28"/>
                  <a:pt x="712" y="30"/>
                  <a:pt x="744" y="37"/>
                </a:cubicBezTo>
                <a:cubicBezTo>
                  <a:pt x="752" y="39"/>
                  <a:pt x="759" y="41"/>
                  <a:pt x="766" y="43"/>
                </a:cubicBezTo>
                <a:cubicBezTo>
                  <a:pt x="770" y="45"/>
                  <a:pt x="773" y="46"/>
                  <a:pt x="776" y="47"/>
                </a:cubicBezTo>
                <a:cubicBezTo>
                  <a:pt x="777" y="47"/>
                  <a:pt x="777" y="48"/>
                  <a:pt x="778" y="48"/>
                </a:cubicBezTo>
                <a:cubicBezTo>
                  <a:pt x="778" y="48"/>
                  <a:pt x="779" y="48"/>
                  <a:pt x="779" y="48"/>
                </a:cubicBezTo>
                <a:cubicBezTo>
                  <a:pt x="779" y="49"/>
                  <a:pt x="780" y="49"/>
                  <a:pt x="780" y="49"/>
                </a:cubicBezTo>
                <a:cubicBezTo>
                  <a:pt x="781" y="50"/>
                  <a:pt x="783" y="50"/>
                  <a:pt x="784" y="51"/>
                </a:cubicBezTo>
                <a:cubicBezTo>
                  <a:pt x="793" y="57"/>
                  <a:pt x="798" y="63"/>
                  <a:pt x="794" y="69"/>
                </a:cubicBezTo>
                <a:cubicBezTo>
                  <a:pt x="793" y="75"/>
                  <a:pt x="787" y="91"/>
                  <a:pt x="781" y="107"/>
                </a:cubicBezTo>
                <a:cubicBezTo>
                  <a:pt x="775" y="123"/>
                  <a:pt x="770" y="140"/>
                  <a:pt x="769" y="146"/>
                </a:cubicBezTo>
                <a:cubicBezTo>
                  <a:pt x="766" y="148"/>
                  <a:pt x="766" y="161"/>
                  <a:pt x="768" y="175"/>
                </a:cubicBezTo>
                <a:cubicBezTo>
                  <a:pt x="770" y="189"/>
                  <a:pt x="775" y="205"/>
                  <a:pt x="781" y="212"/>
                </a:cubicBezTo>
                <a:cubicBezTo>
                  <a:pt x="775" y="217"/>
                  <a:pt x="768" y="222"/>
                  <a:pt x="772" y="226"/>
                </a:cubicBezTo>
                <a:cubicBezTo>
                  <a:pt x="778" y="234"/>
                  <a:pt x="790" y="232"/>
                  <a:pt x="802" y="227"/>
                </a:cubicBezTo>
                <a:cubicBezTo>
                  <a:pt x="813" y="223"/>
                  <a:pt x="826" y="216"/>
                  <a:pt x="834" y="213"/>
                </a:cubicBezTo>
                <a:cubicBezTo>
                  <a:pt x="847" y="217"/>
                  <a:pt x="853" y="238"/>
                  <a:pt x="853" y="250"/>
                </a:cubicBezTo>
                <a:cubicBezTo>
                  <a:pt x="853" y="250"/>
                  <a:pt x="857" y="264"/>
                  <a:pt x="859" y="281"/>
                </a:cubicBezTo>
                <a:cubicBezTo>
                  <a:pt x="860" y="298"/>
                  <a:pt x="859" y="318"/>
                  <a:pt x="848" y="329"/>
                </a:cubicBezTo>
                <a:cubicBezTo>
                  <a:pt x="826" y="352"/>
                  <a:pt x="801" y="376"/>
                  <a:pt x="774" y="398"/>
                </a:cubicBezTo>
                <a:cubicBezTo>
                  <a:pt x="748" y="421"/>
                  <a:pt x="720" y="442"/>
                  <a:pt x="692" y="458"/>
                </a:cubicBezTo>
                <a:cubicBezTo>
                  <a:pt x="683" y="459"/>
                  <a:pt x="664" y="462"/>
                  <a:pt x="655" y="464"/>
                </a:cubicBezTo>
                <a:cubicBezTo>
                  <a:pt x="627" y="479"/>
                  <a:pt x="600" y="498"/>
                  <a:pt x="574" y="519"/>
                </a:cubicBezTo>
                <a:cubicBezTo>
                  <a:pt x="549" y="540"/>
                  <a:pt x="525" y="563"/>
                  <a:pt x="502" y="587"/>
                </a:cubicBezTo>
                <a:cubicBezTo>
                  <a:pt x="479" y="612"/>
                  <a:pt x="458" y="637"/>
                  <a:pt x="437" y="663"/>
                </a:cubicBezTo>
                <a:cubicBezTo>
                  <a:pt x="416" y="689"/>
                  <a:pt x="395" y="715"/>
                  <a:pt x="374" y="740"/>
                </a:cubicBezTo>
                <a:cubicBezTo>
                  <a:pt x="378" y="734"/>
                  <a:pt x="381" y="727"/>
                  <a:pt x="385" y="720"/>
                </a:cubicBezTo>
                <a:cubicBezTo>
                  <a:pt x="379" y="730"/>
                  <a:pt x="373" y="745"/>
                  <a:pt x="367" y="757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3"/>
          </a:p>
        </p:txBody>
      </p:sp>
      <p:pic>
        <p:nvPicPr>
          <p:cNvPr id="38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2724">
            <a:off x="3474919" y="2854042"/>
            <a:ext cx="1553052" cy="50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840642" y="2719530"/>
            <a:ext cx="1553052" cy="50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27276" flipH="1">
            <a:off x="6164561" y="2827495"/>
            <a:ext cx="1553052" cy="50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3087621" y="1222458"/>
            <a:ext cx="1580198" cy="1557415"/>
            <a:chOff x="1898327" y="841289"/>
            <a:chExt cx="1755775" cy="1730461"/>
          </a:xfrm>
        </p:grpSpPr>
        <p:pic>
          <p:nvPicPr>
            <p:cNvPr id="42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TextBox 7"/>
            <p:cNvSpPr txBox="1"/>
            <p:nvPr/>
          </p:nvSpPr>
          <p:spPr>
            <a:xfrm>
              <a:off x="2273512" y="1585125"/>
              <a:ext cx="1024496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40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02223" y="1222458"/>
            <a:ext cx="1580198" cy="1557415"/>
            <a:chOff x="3914551" y="841289"/>
            <a:chExt cx="1755775" cy="1730461"/>
          </a:xfrm>
        </p:grpSpPr>
        <p:pic>
          <p:nvPicPr>
            <p:cNvPr id="45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TextBox 10"/>
            <p:cNvSpPr txBox="1"/>
            <p:nvPr/>
          </p:nvSpPr>
          <p:spPr>
            <a:xfrm>
              <a:off x="4289736" y="1585125"/>
              <a:ext cx="1024496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40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570825" y="1222458"/>
            <a:ext cx="1580198" cy="1557415"/>
            <a:chOff x="5768553" y="841289"/>
            <a:chExt cx="1755775" cy="1730461"/>
          </a:xfrm>
        </p:grpSpPr>
        <p:pic>
          <p:nvPicPr>
            <p:cNvPr id="48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8553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TextBox 13"/>
            <p:cNvSpPr txBox="1"/>
            <p:nvPr/>
          </p:nvSpPr>
          <p:spPr>
            <a:xfrm>
              <a:off x="6143738" y="1537242"/>
              <a:ext cx="1024496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40" dirty="0"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163705" y="3881595"/>
            <a:ext cx="5781762" cy="505093"/>
            <a:chOff x="1982864" y="3795887"/>
            <a:chExt cx="6424180" cy="561214"/>
          </a:xfrm>
        </p:grpSpPr>
        <p:pic>
          <p:nvPicPr>
            <p:cNvPr id="51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TextBox 16"/>
            <p:cNvSpPr txBox="1"/>
            <p:nvPr/>
          </p:nvSpPr>
          <p:spPr>
            <a:xfrm>
              <a:off x="3476780" y="3867894"/>
              <a:ext cx="2257028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601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629" y="837610"/>
            <a:ext cx="2794016" cy="417538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57200" y="1085850"/>
            <a:ext cx="4929157" cy="2002632"/>
            <a:chOff x="1181100" y="1226344"/>
            <a:chExt cx="3411141" cy="1385888"/>
          </a:xfrm>
        </p:grpSpPr>
        <p:grpSp>
          <p:nvGrpSpPr>
            <p:cNvPr id="152" name="组合 13"/>
            <p:cNvGrpSpPr>
              <a:grpSpLocks/>
            </p:cNvGrpSpPr>
            <p:nvPr/>
          </p:nvGrpSpPr>
          <p:grpSpPr bwMode="auto">
            <a:xfrm>
              <a:off x="1181100" y="1226344"/>
              <a:ext cx="3411141" cy="1385888"/>
              <a:chOff x="0" y="0"/>
              <a:chExt cx="5787772" cy="2351397"/>
            </a:xfrm>
          </p:grpSpPr>
          <p:sp>
            <p:nvSpPr>
              <p:cNvPr id="153" name="任意多边形 549"/>
              <p:cNvSpPr>
                <a:spLocks noChangeArrowheads="1"/>
              </p:cNvSpPr>
              <p:nvPr/>
            </p:nvSpPr>
            <p:spPr bwMode="auto">
              <a:xfrm rot="20440807">
                <a:off x="1267543" y="0"/>
                <a:ext cx="4104319" cy="2308252"/>
              </a:xfrm>
              <a:custGeom>
                <a:avLst/>
                <a:gdLst>
                  <a:gd name="T0" fmla="*/ 2564829 w 4104319"/>
                  <a:gd name="T1" fmla="*/ 131869 h 2308252"/>
                  <a:gd name="T2" fmla="*/ 4104319 w 4104319"/>
                  <a:gd name="T3" fmla="*/ 2308252 h 2308252"/>
                  <a:gd name="T4" fmla="*/ 2611055 w 4104319"/>
                  <a:gd name="T5" fmla="*/ 2308251 h 2308252"/>
                  <a:gd name="T6" fmla="*/ 2067553 w 4104319"/>
                  <a:gd name="T7" fmla="*/ 1539901 h 2308252"/>
                  <a:gd name="T8" fmla="*/ 1162066 w 4104319"/>
                  <a:gd name="T9" fmla="*/ 1796512 h 2308252"/>
                  <a:gd name="T10" fmla="*/ 0 w 4104319"/>
                  <a:gd name="T11" fmla="*/ 858729 h 2308252"/>
                  <a:gd name="T12" fmla="*/ 2564829 w 4104319"/>
                  <a:gd name="T13" fmla="*/ 131869 h 23082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04319"/>
                  <a:gd name="T22" fmla="*/ 0 h 2308252"/>
                  <a:gd name="T23" fmla="*/ 4104319 w 4104319"/>
                  <a:gd name="T24" fmla="*/ 2308252 h 230825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04319" h="2308252">
                    <a:moveTo>
                      <a:pt x="2564829" y="131869"/>
                    </a:moveTo>
                    <a:cubicBezTo>
                      <a:pt x="3487415" y="457699"/>
                      <a:pt x="4104320" y="1329819"/>
                      <a:pt x="4104319" y="2308252"/>
                    </a:cubicBezTo>
                    <a:lnTo>
                      <a:pt x="2611055" y="2308251"/>
                    </a:lnTo>
                    <a:cubicBezTo>
                      <a:pt x="2611055" y="1962825"/>
                      <a:pt x="2393263" y="1654932"/>
                      <a:pt x="2067553" y="1539901"/>
                    </a:cubicBezTo>
                    <a:cubicBezTo>
                      <a:pt x="1741843" y="1424870"/>
                      <a:pt x="1378996" y="1527699"/>
                      <a:pt x="1162066" y="1796512"/>
                    </a:cubicBezTo>
                    <a:lnTo>
                      <a:pt x="0" y="858729"/>
                    </a:lnTo>
                    <a:cubicBezTo>
                      <a:pt x="614464" y="97307"/>
                      <a:pt x="1642243" y="-193961"/>
                      <a:pt x="2564829" y="13186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200"/>
              </a:p>
            </p:txBody>
          </p:sp>
          <p:sp>
            <p:nvSpPr>
              <p:cNvPr id="154" name="Freeform 283"/>
              <p:cNvSpPr>
                <a:spLocks noEditPoints="1" noChangeArrowheads="1"/>
              </p:cNvSpPr>
              <p:nvPr/>
            </p:nvSpPr>
            <p:spPr bwMode="auto">
              <a:xfrm>
                <a:off x="5606797" y="1455251"/>
                <a:ext cx="180975" cy="215900"/>
              </a:xfrm>
              <a:custGeom>
                <a:avLst/>
                <a:gdLst>
                  <a:gd name="T0" fmla="*/ 2147483646 w 48"/>
                  <a:gd name="T1" fmla="*/ 2147483646 h 57"/>
                  <a:gd name="T2" fmla="*/ 2147483646 w 48"/>
                  <a:gd name="T3" fmla="*/ 2147483646 h 57"/>
                  <a:gd name="T4" fmla="*/ 2147483646 w 48"/>
                  <a:gd name="T5" fmla="*/ 2147483646 h 57"/>
                  <a:gd name="T6" fmla="*/ 2147483646 w 48"/>
                  <a:gd name="T7" fmla="*/ 2147483646 h 57"/>
                  <a:gd name="T8" fmla="*/ 2147483646 w 48"/>
                  <a:gd name="T9" fmla="*/ 2147483646 h 57"/>
                  <a:gd name="T10" fmla="*/ 2147483646 w 48"/>
                  <a:gd name="T11" fmla="*/ 2147483646 h 57"/>
                  <a:gd name="T12" fmla="*/ 2147483646 w 48"/>
                  <a:gd name="T13" fmla="*/ 2147483646 h 57"/>
                  <a:gd name="T14" fmla="*/ 2147483646 w 48"/>
                  <a:gd name="T15" fmla="*/ 2147483646 h 57"/>
                  <a:gd name="T16" fmla="*/ 2147483646 w 48"/>
                  <a:gd name="T17" fmla="*/ 2147483646 h 57"/>
                  <a:gd name="T18" fmla="*/ 2147483646 w 48"/>
                  <a:gd name="T19" fmla="*/ 2147483646 h 57"/>
                  <a:gd name="T20" fmla="*/ 2147483646 w 48"/>
                  <a:gd name="T21" fmla="*/ 2147483646 h 57"/>
                  <a:gd name="T22" fmla="*/ 2147483646 w 48"/>
                  <a:gd name="T23" fmla="*/ 2147483646 h 57"/>
                  <a:gd name="T24" fmla="*/ 2147483646 w 48"/>
                  <a:gd name="T25" fmla="*/ 2147483646 h 57"/>
                  <a:gd name="T26" fmla="*/ 2147483646 w 48"/>
                  <a:gd name="T27" fmla="*/ 2147483646 h 57"/>
                  <a:gd name="T28" fmla="*/ 2147483646 w 48"/>
                  <a:gd name="T29" fmla="*/ 2147483646 h 57"/>
                  <a:gd name="T30" fmla="*/ 2147483646 w 48"/>
                  <a:gd name="T31" fmla="*/ 2147483646 h 57"/>
                  <a:gd name="T32" fmla="*/ 2147483646 w 48"/>
                  <a:gd name="T33" fmla="*/ 2147483646 h 57"/>
                  <a:gd name="T34" fmla="*/ 2147483646 w 48"/>
                  <a:gd name="T35" fmla="*/ 2147483646 h 57"/>
                  <a:gd name="T36" fmla="*/ 2147483646 w 48"/>
                  <a:gd name="T37" fmla="*/ 2147483646 h 57"/>
                  <a:gd name="T38" fmla="*/ 0 w 48"/>
                  <a:gd name="T39" fmla="*/ 2147483646 h 57"/>
                  <a:gd name="T40" fmla="*/ 2147483646 w 48"/>
                  <a:gd name="T41" fmla="*/ 2147483646 h 57"/>
                  <a:gd name="T42" fmla="*/ 2147483646 w 48"/>
                  <a:gd name="T43" fmla="*/ 2147483646 h 57"/>
                  <a:gd name="T44" fmla="*/ 2147483646 w 48"/>
                  <a:gd name="T45" fmla="*/ 2147483646 h 57"/>
                  <a:gd name="T46" fmla="*/ 2147483646 w 48"/>
                  <a:gd name="T47" fmla="*/ 2147483646 h 57"/>
                  <a:gd name="T48" fmla="*/ 2147483646 w 48"/>
                  <a:gd name="T49" fmla="*/ 2147483646 h 57"/>
                  <a:gd name="T50" fmla="*/ 2147483646 w 48"/>
                  <a:gd name="T51" fmla="*/ 2147483646 h 57"/>
                  <a:gd name="T52" fmla="*/ 2147483646 w 48"/>
                  <a:gd name="T53" fmla="*/ 2147483646 h 57"/>
                  <a:gd name="T54" fmla="*/ 2147483646 w 48"/>
                  <a:gd name="T55" fmla="*/ 2147483646 h 57"/>
                  <a:gd name="T56" fmla="*/ 2147483646 w 48"/>
                  <a:gd name="T57" fmla="*/ 2147483646 h 57"/>
                  <a:gd name="T58" fmla="*/ 2147483646 w 48"/>
                  <a:gd name="T59" fmla="*/ 2147483646 h 57"/>
                  <a:gd name="T60" fmla="*/ 2147483646 w 48"/>
                  <a:gd name="T61" fmla="*/ 2147483646 h 57"/>
                  <a:gd name="T62" fmla="*/ 2147483646 w 48"/>
                  <a:gd name="T63" fmla="*/ 2147483646 h 57"/>
                  <a:gd name="T64" fmla="*/ 2147483646 w 48"/>
                  <a:gd name="T65" fmla="*/ 2147483646 h 57"/>
                  <a:gd name="T66" fmla="*/ 2147483646 w 48"/>
                  <a:gd name="T67" fmla="*/ 2147483646 h 57"/>
                  <a:gd name="T68" fmla="*/ 2147483646 w 48"/>
                  <a:gd name="T69" fmla="*/ 2147483646 h 57"/>
                  <a:gd name="T70" fmla="*/ 2147483646 w 48"/>
                  <a:gd name="T71" fmla="*/ 2147483646 h 57"/>
                  <a:gd name="T72" fmla="*/ 2147483646 w 48"/>
                  <a:gd name="T73" fmla="*/ 2147483646 h 57"/>
                  <a:gd name="T74" fmla="*/ 2147483646 w 48"/>
                  <a:gd name="T75" fmla="*/ 2147483646 h 57"/>
                  <a:gd name="T76" fmla="*/ 2147483646 w 48"/>
                  <a:gd name="T77" fmla="*/ 2147483646 h 57"/>
                  <a:gd name="T78" fmla="*/ 2147483646 w 48"/>
                  <a:gd name="T79" fmla="*/ 2147483646 h 57"/>
                  <a:gd name="T80" fmla="*/ 2147483646 w 48"/>
                  <a:gd name="T81" fmla="*/ 2147483646 h 57"/>
                  <a:gd name="T82" fmla="*/ 2147483646 w 48"/>
                  <a:gd name="T83" fmla="*/ 2147483646 h 57"/>
                  <a:gd name="T84" fmla="*/ 2147483646 w 48"/>
                  <a:gd name="T85" fmla="*/ 2147483646 h 57"/>
                  <a:gd name="T86" fmla="*/ 2147483646 w 48"/>
                  <a:gd name="T87" fmla="*/ 2147483646 h 57"/>
                  <a:gd name="T88" fmla="*/ 2147483646 w 48"/>
                  <a:gd name="T89" fmla="*/ 2147483646 h 57"/>
                  <a:gd name="T90" fmla="*/ 2147483646 w 48"/>
                  <a:gd name="T91" fmla="*/ 2147483646 h 57"/>
                  <a:gd name="T92" fmla="*/ 2147483646 w 48"/>
                  <a:gd name="T93" fmla="*/ 2147483646 h 57"/>
                  <a:gd name="T94" fmla="*/ 2147483646 w 48"/>
                  <a:gd name="T95" fmla="*/ 2147483646 h 57"/>
                  <a:gd name="T96" fmla="*/ 2147483646 w 48"/>
                  <a:gd name="T97" fmla="*/ 2147483646 h 57"/>
                  <a:gd name="T98" fmla="*/ 2147483646 w 48"/>
                  <a:gd name="T99" fmla="*/ 2147483646 h 57"/>
                  <a:gd name="T100" fmla="*/ 2147483646 w 48"/>
                  <a:gd name="T101" fmla="*/ 2147483646 h 57"/>
                  <a:gd name="T102" fmla="*/ 2147483646 w 48"/>
                  <a:gd name="T103" fmla="*/ 2147483646 h 57"/>
                  <a:gd name="T104" fmla="*/ 2147483646 w 48"/>
                  <a:gd name="T105" fmla="*/ 0 h 57"/>
                  <a:gd name="T106" fmla="*/ 2147483646 w 48"/>
                  <a:gd name="T107" fmla="*/ 0 h 57"/>
                  <a:gd name="T108" fmla="*/ 2147483646 w 48"/>
                  <a:gd name="T109" fmla="*/ 2147483646 h 57"/>
                  <a:gd name="T110" fmla="*/ 2147483646 w 48"/>
                  <a:gd name="T111" fmla="*/ 2147483646 h 57"/>
                  <a:gd name="T112" fmla="*/ 2147483646 w 48"/>
                  <a:gd name="T113" fmla="*/ 2147483646 h 57"/>
                  <a:gd name="T114" fmla="*/ 2147483646 w 48"/>
                  <a:gd name="T115" fmla="*/ 2147483646 h 57"/>
                  <a:gd name="T116" fmla="*/ 2147483646 w 48"/>
                  <a:gd name="T117" fmla="*/ 2147483646 h 57"/>
                  <a:gd name="T118" fmla="*/ 2147483646 w 48"/>
                  <a:gd name="T119" fmla="*/ 2147483646 h 57"/>
                  <a:gd name="T120" fmla="*/ 2147483646 w 48"/>
                  <a:gd name="T121" fmla="*/ 2147483646 h 57"/>
                  <a:gd name="T122" fmla="*/ 2147483646 w 48"/>
                  <a:gd name="T123" fmla="*/ 2147483646 h 5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8"/>
                  <a:gd name="T187" fmla="*/ 0 h 57"/>
                  <a:gd name="T188" fmla="*/ 48 w 48"/>
                  <a:gd name="T189" fmla="*/ 57 h 57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8" h="57">
                    <a:moveTo>
                      <a:pt x="37" y="0"/>
                    </a:moveTo>
                    <a:cubicBezTo>
                      <a:pt x="36" y="0"/>
                      <a:pt x="35" y="0"/>
                      <a:pt x="35" y="1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2"/>
                      <a:pt x="31" y="2"/>
                      <a:pt x="30" y="2"/>
                    </a:cubicBezTo>
                    <a:cubicBezTo>
                      <a:pt x="30" y="2"/>
                      <a:pt x="30" y="1"/>
                      <a:pt x="29" y="2"/>
                    </a:cubicBezTo>
                    <a:cubicBezTo>
                      <a:pt x="29" y="2"/>
                      <a:pt x="29" y="2"/>
                      <a:pt x="28" y="3"/>
                    </a:cubicBezTo>
                    <a:cubicBezTo>
                      <a:pt x="28" y="4"/>
                      <a:pt x="26" y="3"/>
                      <a:pt x="26" y="4"/>
                    </a:cubicBezTo>
                    <a:cubicBezTo>
                      <a:pt x="26" y="5"/>
                      <a:pt x="27" y="6"/>
                      <a:pt x="27" y="6"/>
                    </a:cubicBezTo>
                    <a:cubicBezTo>
                      <a:pt x="27" y="6"/>
                      <a:pt x="26" y="7"/>
                      <a:pt x="26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8"/>
                      <a:pt x="26" y="9"/>
                      <a:pt x="26" y="10"/>
                    </a:cubicBezTo>
                    <a:cubicBezTo>
                      <a:pt x="26" y="11"/>
                      <a:pt x="27" y="11"/>
                      <a:pt x="27" y="12"/>
                    </a:cubicBezTo>
                    <a:cubicBezTo>
                      <a:pt x="26" y="12"/>
                      <a:pt x="25" y="11"/>
                      <a:pt x="24" y="12"/>
                    </a:cubicBezTo>
                    <a:cubicBezTo>
                      <a:pt x="23" y="13"/>
                      <a:pt x="22" y="13"/>
                      <a:pt x="21" y="14"/>
                    </a:cubicBezTo>
                    <a:cubicBezTo>
                      <a:pt x="21" y="14"/>
                      <a:pt x="20" y="15"/>
                      <a:pt x="21" y="15"/>
                    </a:cubicBezTo>
                    <a:cubicBezTo>
                      <a:pt x="20" y="16"/>
                      <a:pt x="21" y="17"/>
                      <a:pt x="20" y="18"/>
                    </a:cubicBezTo>
                    <a:cubicBezTo>
                      <a:pt x="19" y="19"/>
                      <a:pt x="20" y="20"/>
                      <a:pt x="20" y="21"/>
                    </a:cubicBezTo>
                    <a:cubicBezTo>
                      <a:pt x="19" y="22"/>
                      <a:pt x="19" y="23"/>
                      <a:pt x="18" y="24"/>
                    </a:cubicBezTo>
                    <a:cubicBezTo>
                      <a:pt x="18" y="24"/>
                      <a:pt x="18" y="24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5" y="24"/>
                      <a:pt x="14" y="24"/>
                      <a:pt x="14" y="24"/>
                    </a:cubicBezTo>
                    <a:cubicBezTo>
                      <a:pt x="13" y="25"/>
                      <a:pt x="13" y="26"/>
                      <a:pt x="12" y="26"/>
                    </a:cubicBezTo>
                    <a:cubicBezTo>
                      <a:pt x="12" y="26"/>
                      <a:pt x="11" y="27"/>
                      <a:pt x="11" y="27"/>
                    </a:cubicBezTo>
                    <a:cubicBezTo>
                      <a:pt x="11" y="29"/>
                      <a:pt x="10" y="27"/>
                      <a:pt x="9" y="28"/>
                    </a:cubicBezTo>
                    <a:cubicBezTo>
                      <a:pt x="8" y="29"/>
                      <a:pt x="9" y="29"/>
                      <a:pt x="10" y="29"/>
                    </a:cubicBezTo>
                    <a:cubicBezTo>
                      <a:pt x="10" y="30"/>
                      <a:pt x="9" y="30"/>
                      <a:pt x="9" y="30"/>
                    </a:cubicBezTo>
                    <a:cubicBezTo>
                      <a:pt x="9" y="31"/>
                      <a:pt x="8" y="30"/>
                      <a:pt x="8" y="30"/>
                    </a:cubicBezTo>
                    <a:cubicBezTo>
                      <a:pt x="7" y="30"/>
                      <a:pt x="7" y="31"/>
                      <a:pt x="7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8" y="31"/>
                      <a:pt x="8" y="32"/>
                      <a:pt x="8" y="32"/>
                    </a:cubicBezTo>
                    <a:cubicBezTo>
                      <a:pt x="9" y="32"/>
                      <a:pt x="8" y="32"/>
                      <a:pt x="8" y="33"/>
                    </a:cubicBezTo>
                    <a:cubicBezTo>
                      <a:pt x="8" y="34"/>
                      <a:pt x="7" y="33"/>
                      <a:pt x="6" y="34"/>
                    </a:cubicBezTo>
                    <a:cubicBezTo>
                      <a:pt x="6" y="34"/>
                      <a:pt x="7" y="34"/>
                      <a:pt x="8" y="34"/>
                    </a:cubicBezTo>
                    <a:cubicBezTo>
                      <a:pt x="8" y="34"/>
                      <a:pt x="8" y="35"/>
                      <a:pt x="8" y="36"/>
                    </a:cubicBezTo>
                    <a:cubicBezTo>
                      <a:pt x="8" y="36"/>
                      <a:pt x="7" y="36"/>
                      <a:pt x="7" y="37"/>
                    </a:cubicBezTo>
                    <a:cubicBezTo>
                      <a:pt x="7" y="38"/>
                      <a:pt x="6" y="37"/>
                      <a:pt x="5" y="37"/>
                    </a:cubicBezTo>
                    <a:cubicBezTo>
                      <a:pt x="4" y="38"/>
                      <a:pt x="3" y="38"/>
                      <a:pt x="1" y="39"/>
                    </a:cubicBezTo>
                    <a:cubicBezTo>
                      <a:pt x="1" y="39"/>
                      <a:pt x="1" y="40"/>
                      <a:pt x="1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1" y="42"/>
                      <a:pt x="0" y="43"/>
                    </a:cubicBezTo>
                    <a:cubicBezTo>
                      <a:pt x="0" y="44"/>
                      <a:pt x="0" y="45"/>
                      <a:pt x="1" y="46"/>
                    </a:cubicBezTo>
                    <a:cubicBezTo>
                      <a:pt x="1" y="46"/>
                      <a:pt x="1" y="47"/>
                      <a:pt x="2" y="47"/>
                    </a:cubicBezTo>
                    <a:cubicBezTo>
                      <a:pt x="2" y="48"/>
                      <a:pt x="4" y="48"/>
                      <a:pt x="4" y="49"/>
                    </a:cubicBezTo>
                    <a:cubicBezTo>
                      <a:pt x="5" y="50"/>
                      <a:pt x="7" y="50"/>
                      <a:pt x="8" y="50"/>
                    </a:cubicBezTo>
                    <a:cubicBezTo>
                      <a:pt x="9" y="50"/>
                      <a:pt x="10" y="49"/>
                      <a:pt x="11" y="50"/>
                    </a:cubicBezTo>
                    <a:cubicBezTo>
                      <a:pt x="12" y="50"/>
                      <a:pt x="12" y="49"/>
                      <a:pt x="12" y="49"/>
                    </a:cubicBezTo>
                    <a:cubicBezTo>
                      <a:pt x="14" y="48"/>
                      <a:pt x="14" y="47"/>
                      <a:pt x="15" y="47"/>
                    </a:cubicBezTo>
                    <a:cubicBezTo>
                      <a:pt x="16" y="47"/>
                      <a:pt x="18" y="47"/>
                      <a:pt x="19" y="48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48"/>
                      <a:pt x="20" y="48"/>
                      <a:pt x="20" y="48"/>
                    </a:cubicBezTo>
                    <a:cubicBezTo>
                      <a:pt x="20" y="49"/>
                      <a:pt x="19" y="50"/>
                      <a:pt x="20" y="51"/>
                    </a:cubicBezTo>
                    <a:cubicBezTo>
                      <a:pt x="19" y="52"/>
                      <a:pt x="21" y="53"/>
                      <a:pt x="21" y="54"/>
                    </a:cubicBezTo>
                    <a:cubicBezTo>
                      <a:pt x="21" y="54"/>
                      <a:pt x="21" y="55"/>
                      <a:pt x="21" y="55"/>
                    </a:cubicBezTo>
                    <a:cubicBezTo>
                      <a:pt x="22" y="55"/>
                      <a:pt x="23" y="56"/>
                      <a:pt x="24" y="56"/>
                    </a:cubicBezTo>
                    <a:cubicBezTo>
                      <a:pt x="24" y="56"/>
                      <a:pt x="25" y="56"/>
                      <a:pt x="25" y="56"/>
                    </a:cubicBezTo>
                    <a:cubicBezTo>
                      <a:pt x="26" y="57"/>
                      <a:pt x="27" y="56"/>
                      <a:pt x="27" y="56"/>
                    </a:cubicBezTo>
                    <a:cubicBezTo>
                      <a:pt x="28" y="57"/>
                      <a:pt x="29" y="56"/>
                      <a:pt x="30" y="56"/>
                    </a:cubicBezTo>
                    <a:cubicBezTo>
                      <a:pt x="30" y="56"/>
                      <a:pt x="30" y="56"/>
                      <a:pt x="31" y="56"/>
                    </a:cubicBezTo>
                    <a:cubicBezTo>
                      <a:pt x="32" y="56"/>
                      <a:pt x="31" y="55"/>
                      <a:pt x="32" y="54"/>
                    </a:cubicBezTo>
                    <a:cubicBezTo>
                      <a:pt x="33" y="54"/>
                      <a:pt x="34" y="55"/>
                      <a:pt x="34" y="55"/>
                    </a:cubicBezTo>
                    <a:cubicBezTo>
                      <a:pt x="35" y="55"/>
                      <a:pt x="36" y="56"/>
                      <a:pt x="37" y="55"/>
                    </a:cubicBezTo>
                    <a:cubicBezTo>
                      <a:pt x="38" y="56"/>
                      <a:pt x="38" y="55"/>
                      <a:pt x="39" y="55"/>
                    </a:cubicBezTo>
                    <a:cubicBezTo>
                      <a:pt x="41" y="54"/>
                      <a:pt x="42" y="52"/>
                      <a:pt x="43" y="50"/>
                    </a:cubicBezTo>
                    <a:cubicBezTo>
                      <a:pt x="43" y="48"/>
                      <a:pt x="42" y="46"/>
                      <a:pt x="40" y="45"/>
                    </a:cubicBezTo>
                    <a:cubicBezTo>
                      <a:pt x="39" y="45"/>
                      <a:pt x="38" y="45"/>
                      <a:pt x="37" y="44"/>
                    </a:cubicBezTo>
                    <a:cubicBezTo>
                      <a:pt x="36" y="44"/>
                      <a:pt x="37" y="44"/>
                      <a:pt x="37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5" y="44"/>
                      <a:pt x="34" y="44"/>
                      <a:pt x="33" y="45"/>
                    </a:cubicBezTo>
                    <a:cubicBezTo>
                      <a:pt x="32" y="45"/>
                      <a:pt x="32" y="46"/>
                      <a:pt x="3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4"/>
                      <a:pt x="31" y="44"/>
                      <a:pt x="31" y="44"/>
                    </a:cubicBezTo>
                    <a:cubicBezTo>
                      <a:pt x="32" y="44"/>
                      <a:pt x="31" y="44"/>
                      <a:pt x="31" y="43"/>
                    </a:cubicBezTo>
                    <a:cubicBezTo>
                      <a:pt x="32" y="42"/>
                      <a:pt x="32" y="42"/>
                      <a:pt x="33" y="41"/>
                    </a:cubicBezTo>
                    <a:cubicBezTo>
                      <a:pt x="34" y="41"/>
                      <a:pt x="34" y="42"/>
                      <a:pt x="35" y="42"/>
                    </a:cubicBezTo>
                    <a:cubicBezTo>
                      <a:pt x="35" y="41"/>
                      <a:pt x="34" y="41"/>
                      <a:pt x="33" y="41"/>
                    </a:cubicBezTo>
                    <a:cubicBezTo>
                      <a:pt x="33" y="40"/>
                      <a:pt x="34" y="40"/>
                      <a:pt x="34" y="40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5" y="40"/>
                      <a:pt x="36" y="40"/>
                      <a:pt x="36" y="41"/>
                    </a:cubicBezTo>
                    <a:cubicBezTo>
                      <a:pt x="38" y="40"/>
                      <a:pt x="35" y="39"/>
                      <a:pt x="36" y="38"/>
                    </a:cubicBezTo>
                    <a:cubicBezTo>
                      <a:pt x="36" y="37"/>
                      <a:pt x="34" y="37"/>
                      <a:pt x="35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7" y="35"/>
                      <a:pt x="37" y="35"/>
                    </a:cubicBezTo>
                    <a:cubicBezTo>
                      <a:pt x="38" y="35"/>
                      <a:pt x="38" y="35"/>
                      <a:pt x="39" y="36"/>
                    </a:cubicBezTo>
                    <a:cubicBezTo>
                      <a:pt x="39" y="36"/>
                      <a:pt x="40" y="35"/>
                      <a:pt x="40" y="35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3" y="34"/>
                      <a:pt x="43" y="33"/>
                      <a:pt x="43" y="32"/>
                    </a:cubicBezTo>
                    <a:cubicBezTo>
                      <a:pt x="43" y="31"/>
                      <a:pt x="41" y="30"/>
                      <a:pt x="43" y="29"/>
                    </a:cubicBezTo>
                    <a:cubicBezTo>
                      <a:pt x="43" y="28"/>
                      <a:pt x="43" y="27"/>
                      <a:pt x="43" y="27"/>
                    </a:cubicBezTo>
                    <a:cubicBezTo>
                      <a:pt x="43" y="26"/>
                      <a:pt x="44" y="24"/>
                      <a:pt x="42" y="23"/>
                    </a:cubicBezTo>
                    <a:cubicBezTo>
                      <a:pt x="42" y="21"/>
                      <a:pt x="40" y="22"/>
                      <a:pt x="39" y="21"/>
                    </a:cubicBezTo>
                    <a:cubicBezTo>
                      <a:pt x="39" y="21"/>
                      <a:pt x="40" y="20"/>
                      <a:pt x="40" y="20"/>
                    </a:cubicBezTo>
                    <a:cubicBezTo>
                      <a:pt x="40" y="19"/>
                      <a:pt x="39" y="19"/>
                      <a:pt x="39" y="19"/>
                    </a:cubicBezTo>
                    <a:cubicBezTo>
                      <a:pt x="39" y="19"/>
                      <a:pt x="38" y="19"/>
                      <a:pt x="38" y="19"/>
                    </a:cubicBezTo>
                    <a:cubicBezTo>
                      <a:pt x="38" y="18"/>
                      <a:pt x="37" y="17"/>
                      <a:pt x="37" y="16"/>
                    </a:cubicBezTo>
                    <a:cubicBezTo>
                      <a:pt x="37" y="16"/>
                      <a:pt x="38" y="16"/>
                      <a:pt x="38" y="17"/>
                    </a:cubicBezTo>
                    <a:cubicBezTo>
                      <a:pt x="38" y="17"/>
                      <a:pt x="39" y="17"/>
                      <a:pt x="40" y="17"/>
                    </a:cubicBezTo>
                    <a:cubicBezTo>
                      <a:pt x="41" y="17"/>
                      <a:pt x="42" y="16"/>
                      <a:pt x="43" y="15"/>
                    </a:cubicBezTo>
                    <a:cubicBezTo>
                      <a:pt x="45" y="15"/>
                      <a:pt x="46" y="13"/>
                      <a:pt x="46" y="11"/>
                    </a:cubicBezTo>
                    <a:cubicBezTo>
                      <a:pt x="46" y="10"/>
                      <a:pt x="48" y="9"/>
                      <a:pt x="47" y="7"/>
                    </a:cubicBezTo>
                    <a:cubicBezTo>
                      <a:pt x="47" y="6"/>
                      <a:pt x="47" y="4"/>
                      <a:pt x="45" y="3"/>
                    </a:cubicBezTo>
                    <a:cubicBezTo>
                      <a:pt x="45" y="3"/>
                      <a:pt x="45" y="2"/>
                      <a:pt x="44" y="2"/>
                    </a:cubicBezTo>
                    <a:cubicBezTo>
                      <a:pt x="43" y="1"/>
                      <a:pt x="41" y="2"/>
                      <a:pt x="40" y="0"/>
                    </a:cubicBezTo>
                    <a:cubicBezTo>
                      <a:pt x="40" y="0"/>
                      <a:pt x="39" y="1"/>
                      <a:pt x="39" y="0"/>
                    </a:cubicBezTo>
                    <a:cubicBezTo>
                      <a:pt x="38" y="1"/>
                      <a:pt x="38" y="0"/>
                      <a:pt x="37" y="0"/>
                    </a:cubicBezTo>
                    <a:moveTo>
                      <a:pt x="34" y="41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4" y="41"/>
                      <a:pt x="34" y="41"/>
                      <a:pt x="34" y="41"/>
                    </a:cubicBezTo>
                    <a:moveTo>
                      <a:pt x="35" y="42"/>
                    </a:move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2"/>
                      <a:pt x="35" y="42"/>
                      <a:pt x="35" y="42"/>
                    </a:cubicBezTo>
                    <a:moveTo>
                      <a:pt x="34" y="41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4" y="41"/>
                    </a:cubicBezTo>
                    <a:moveTo>
                      <a:pt x="36" y="32"/>
                    </a:move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3"/>
                      <a:pt x="36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/>
              </a:p>
            </p:txBody>
          </p:sp>
          <p:sp>
            <p:nvSpPr>
              <p:cNvPr id="155" name="Freeform 304"/>
              <p:cNvSpPr>
                <a:spLocks noChangeArrowheads="1"/>
              </p:cNvSpPr>
              <p:nvPr/>
            </p:nvSpPr>
            <p:spPr bwMode="auto">
              <a:xfrm>
                <a:off x="1088773" y="1422709"/>
                <a:ext cx="109538" cy="109538"/>
              </a:xfrm>
              <a:custGeom>
                <a:avLst/>
                <a:gdLst>
                  <a:gd name="T0" fmla="*/ 2147483646 w 29"/>
                  <a:gd name="T1" fmla="*/ 2147483646 h 29"/>
                  <a:gd name="T2" fmla="*/ 2147483646 w 29"/>
                  <a:gd name="T3" fmla="*/ 2147483646 h 29"/>
                  <a:gd name="T4" fmla="*/ 2147483646 w 29"/>
                  <a:gd name="T5" fmla="*/ 2147483646 h 29"/>
                  <a:gd name="T6" fmla="*/ 2147483646 w 29"/>
                  <a:gd name="T7" fmla="*/ 2147483646 h 29"/>
                  <a:gd name="T8" fmla="*/ 2147483646 w 29"/>
                  <a:gd name="T9" fmla="*/ 2147483646 h 29"/>
                  <a:gd name="T10" fmla="*/ 2147483646 w 29"/>
                  <a:gd name="T11" fmla="*/ 2147483646 h 29"/>
                  <a:gd name="T12" fmla="*/ 2147483646 w 29"/>
                  <a:gd name="T13" fmla="*/ 2147483646 h 29"/>
                  <a:gd name="T14" fmla="*/ 2147483646 w 29"/>
                  <a:gd name="T15" fmla="*/ 2147483646 h 29"/>
                  <a:gd name="T16" fmla="*/ 2147483646 w 29"/>
                  <a:gd name="T17" fmla="*/ 2147483646 h 29"/>
                  <a:gd name="T18" fmla="*/ 2147483646 w 29"/>
                  <a:gd name="T19" fmla="*/ 2147483646 h 29"/>
                  <a:gd name="T20" fmla="*/ 2147483646 w 29"/>
                  <a:gd name="T21" fmla="*/ 2147483646 h 29"/>
                  <a:gd name="T22" fmla="*/ 2147483646 w 29"/>
                  <a:gd name="T23" fmla="*/ 2147483646 h 29"/>
                  <a:gd name="T24" fmla="*/ 2147483646 w 29"/>
                  <a:gd name="T25" fmla="*/ 2147483646 h 29"/>
                  <a:gd name="T26" fmla="*/ 2147483646 w 29"/>
                  <a:gd name="T27" fmla="*/ 2147483646 h 29"/>
                  <a:gd name="T28" fmla="*/ 2147483646 w 29"/>
                  <a:gd name="T29" fmla="*/ 0 h 29"/>
                  <a:gd name="T30" fmla="*/ 2147483646 w 29"/>
                  <a:gd name="T31" fmla="*/ 0 h 29"/>
                  <a:gd name="T32" fmla="*/ 2147483646 w 29"/>
                  <a:gd name="T33" fmla="*/ 0 h 29"/>
                  <a:gd name="T34" fmla="*/ 2147483646 w 29"/>
                  <a:gd name="T35" fmla="*/ 2147483646 h 29"/>
                  <a:gd name="T36" fmla="*/ 2147483646 w 29"/>
                  <a:gd name="T37" fmla="*/ 2147483646 h 29"/>
                  <a:gd name="T38" fmla="*/ 2147483646 w 29"/>
                  <a:gd name="T39" fmla="*/ 2147483646 h 29"/>
                  <a:gd name="T40" fmla="*/ 2147483646 w 29"/>
                  <a:gd name="T41" fmla="*/ 2147483646 h 29"/>
                  <a:gd name="T42" fmla="*/ 2147483646 w 29"/>
                  <a:gd name="T43" fmla="*/ 2147483646 h 29"/>
                  <a:gd name="T44" fmla="*/ 2147483646 w 29"/>
                  <a:gd name="T45" fmla="*/ 2147483646 h 29"/>
                  <a:gd name="T46" fmla="*/ 2147483646 w 29"/>
                  <a:gd name="T47" fmla="*/ 2147483646 h 29"/>
                  <a:gd name="T48" fmla="*/ 2147483646 w 29"/>
                  <a:gd name="T49" fmla="*/ 2147483646 h 29"/>
                  <a:gd name="T50" fmla="*/ 2147483646 w 29"/>
                  <a:gd name="T51" fmla="*/ 2147483646 h 29"/>
                  <a:gd name="T52" fmla="*/ 2147483646 w 29"/>
                  <a:gd name="T53" fmla="*/ 2147483646 h 29"/>
                  <a:gd name="T54" fmla="*/ 2147483646 w 29"/>
                  <a:gd name="T55" fmla="*/ 2147483646 h 29"/>
                  <a:gd name="T56" fmla="*/ 2147483646 w 29"/>
                  <a:gd name="T57" fmla="*/ 2147483646 h 29"/>
                  <a:gd name="T58" fmla="*/ 2147483646 w 29"/>
                  <a:gd name="T59" fmla="*/ 2147483646 h 29"/>
                  <a:gd name="T60" fmla="*/ 2147483646 w 29"/>
                  <a:gd name="T61" fmla="*/ 2147483646 h 29"/>
                  <a:gd name="T62" fmla="*/ 2147483646 w 29"/>
                  <a:gd name="T63" fmla="*/ 2147483646 h 29"/>
                  <a:gd name="T64" fmla="*/ 2147483646 w 29"/>
                  <a:gd name="T65" fmla="*/ 2147483646 h 29"/>
                  <a:gd name="T66" fmla="*/ 2147483646 w 29"/>
                  <a:gd name="T67" fmla="*/ 2147483646 h 29"/>
                  <a:gd name="T68" fmla="*/ 2147483646 w 29"/>
                  <a:gd name="T69" fmla="*/ 2147483646 h 29"/>
                  <a:gd name="T70" fmla="*/ 2147483646 w 29"/>
                  <a:gd name="T71" fmla="*/ 2147483646 h 29"/>
                  <a:gd name="T72" fmla="*/ 2147483646 w 29"/>
                  <a:gd name="T73" fmla="*/ 2147483646 h 29"/>
                  <a:gd name="T74" fmla="*/ 2147483646 w 29"/>
                  <a:gd name="T75" fmla="*/ 2147483646 h 29"/>
                  <a:gd name="T76" fmla="*/ 2147483646 w 29"/>
                  <a:gd name="T77" fmla="*/ 2147483646 h 2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9"/>
                  <a:gd name="T118" fmla="*/ 0 h 29"/>
                  <a:gd name="T119" fmla="*/ 29 w 29"/>
                  <a:gd name="T120" fmla="*/ 29 h 2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9" h="29">
                    <a:moveTo>
                      <a:pt x="22" y="25"/>
                    </a:moveTo>
                    <a:cubicBezTo>
                      <a:pt x="22" y="24"/>
                      <a:pt x="22" y="24"/>
                      <a:pt x="23" y="23"/>
                    </a:cubicBezTo>
                    <a:cubicBezTo>
                      <a:pt x="23" y="24"/>
                      <a:pt x="23" y="24"/>
                      <a:pt x="24" y="24"/>
                    </a:cubicBezTo>
                    <a:cubicBezTo>
                      <a:pt x="24" y="23"/>
                      <a:pt x="24" y="23"/>
                      <a:pt x="24" y="22"/>
                    </a:cubicBezTo>
                    <a:cubicBezTo>
                      <a:pt x="24" y="22"/>
                      <a:pt x="25" y="23"/>
                      <a:pt x="25" y="22"/>
                    </a:cubicBezTo>
                    <a:cubicBezTo>
                      <a:pt x="25" y="21"/>
                      <a:pt x="26" y="21"/>
                      <a:pt x="26" y="20"/>
                    </a:cubicBezTo>
                    <a:cubicBezTo>
                      <a:pt x="26" y="19"/>
                      <a:pt x="27" y="20"/>
                      <a:pt x="27" y="20"/>
                    </a:cubicBezTo>
                    <a:cubicBezTo>
                      <a:pt x="28" y="19"/>
                      <a:pt x="27" y="19"/>
                      <a:pt x="27" y="18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6"/>
                      <a:pt x="28" y="17"/>
                      <a:pt x="28" y="17"/>
                    </a:cubicBezTo>
                    <a:cubicBezTo>
                      <a:pt x="28" y="16"/>
                      <a:pt x="28" y="15"/>
                      <a:pt x="28" y="15"/>
                    </a:cubicBezTo>
                    <a:cubicBezTo>
                      <a:pt x="28" y="14"/>
                      <a:pt x="29" y="14"/>
                      <a:pt x="29" y="14"/>
                    </a:cubicBezTo>
                    <a:cubicBezTo>
                      <a:pt x="29" y="13"/>
                      <a:pt x="28" y="14"/>
                      <a:pt x="28" y="13"/>
                    </a:cubicBezTo>
                    <a:cubicBezTo>
                      <a:pt x="28" y="13"/>
                      <a:pt x="28" y="13"/>
                      <a:pt x="28" y="12"/>
                    </a:cubicBezTo>
                    <a:cubicBezTo>
                      <a:pt x="28" y="12"/>
                      <a:pt x="27" y="12"/>
                      <a:pt x="27" y="11"/>
                    </a:cubicBezTo>
                    <a:cubicBezTo>
                      <a:pt x="27" y="10"/>
                      <a:pt x="28" y="10"/>
                      <a:pt x="28" y="10"/>
                    </a:cubicBezTo>
                    <a:cubicBezTo>
                      <a:pt x="28" y="9"/>
                      <a:pt x="28" y="10"/>
                      <a:pt x="27" y="10"/>
                    </a:cubicBezTo>
                    <a:cubicBezTo>
                      <a:pt x="27" y="9"/>
                      <a:pt x="27" y="9"/>
                      <a:pt x="27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7" y="7"/>
                      <a:pt x="27" y="7"/>
                      <a:pt x="26" y="7"/>
                    </a:cubicBezTo>
                    <a:cubicBezTo>
                      <a:pt x="26" y="7"/>
                      <a:pt x="26" y="6"/>
                      <a:pt x="26" y="5"/>
                    </a:cubicBezTo>
                    <a:cubicBezTo>
                      <a:pt x="26" y="5"/>
                      <a:pt x="25" y="6"/>
                      <a:pt x="25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0" y="2"/>
                      <a:pt x="20" y="1"/>
                      <a:pt x="20" y="1"/>
                    </a:cubicBezTo>
                    <a:cubicBezTo>
                      <a:pt x="19" y="1"/>
                      <a:pt x="18" y="0"/>
                      <a:pt x="17" y="1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3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5" y="4"/>
                      <a:pt x="4" y="5"/>
                    </a:cubicBezTo>
                    <a:cubicBezTo>
                      <a:pt x="4" y="5"/>
                      <a:pt x="3" y="4"/>
                      <a:pt x="2" y="5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4" y="6"/>
                      <a:pt x="3" y="7"/>
                      <a:pt x="3" y="7"/>
                    </a:cubicBezTo>
                    <a:cubicBezTo>
                      <a:pt x="2" y="8"/>
                      <a:pt x="2" y="9"/>
                      <a:pt x="2" y="10"/>
                    </a:cubicBezTo>
                    <a:cubicBezTo>
                      <a:pt x="1" y="10"/>
                      <a:pt x="0" y="9"/>
                      <a:pt x="0" y="10"/>
                    </a:cubicBezTo>
                    <a:cubicBezTo>
                      <a:pt x="0" y="11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2"/>
                      <a:pt x="1" y="13"/>
                      <a:pt x="1" y="14"/>
                    </a:cubicBezTo>
                    <a:cubicBezTo>
                      <a:pt x="1" y="14"/>
                      <a:pt x="2" y="14"/>
                      <a:pt x="2" y="15"/>
                    </a:cubicBezTo>
                    <a:cubicBezTo>
                      <a:pt x="2" y="16"/>
                      <a:pt x="0" y="16"/>
                      <a:pt x="1" y="17"/>
                    </a:cubicBezTo>
                    <a:cubicBezTo>
                      <a:pt x="1" y="17"/>
                      <a:pt x="2" y="17"/>
                      <a:pt x="2" y="17"/>
                    </a:cubicBezTo>
                    <a:cubicBezTo>
                      <a:pt x="3" y="18"/>
                      <a:pt x="1" y="18"/>
                      <a:pt x="1" y="19"/>
                    </a:cubicBezTo>
                    <a:cubicBezTo>
                      <a:pt x="1" y="19"/>
                      <a:pt x="2" y="18"/>
                      <a:pt x="2" y="18"/>
                    </a:cubicBezTo>
                    <a:cubicBezTo>
                      <a:pt x="3" y="18"/>
                      <a:pt x="3" y="19"/>
                      <a:pt x="3" y="20"/>
                    </a:cubicBezTo>
                    <a:cubicBezTo>
                      <a:pt x="3" y="20"/>
                      <a:pt x="4" y="21"/>
                      <a:pt x="3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4" y="22"/>
                      <a:pt x="4" y="22"/>
                      <a:pt x="5" y="22"/>
                    </a:cubicBezTo>
                    <a:cubicBezTo>
                      <a:pt x="5" y="22"/>
                      <a:pt x="5" y="22"/>
                      <a:pt x="6" y="23"/>
                    </a:cubicBezTo>
                    <a:cubicBezTo>
                      <a:pt x="6" y="23"/>
                      <a:pt x="5" y="23"/>
                      <a:pt x="5" y="24"/>
                    </a:cubicBezTo>
                    <a:cubicBezTo>
                      <a:pt x="5" y="25"/>
                      <a:pt x="6" y="23"/>
                      <a:pt x="7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6"/>
                      <a:pt x="7" y="25"/>
                      <a:pt x="7" y="25"/>
                    </a:cubicBezTo>
                    <a:cubicBezTo>
                      <a:pt x="8" y="25"/>
                      <a:pt x="8" y="25"/>
                      <a:pt x="8" y="26"/>
                    </a:cubicBezTo>
                    <a:cubicBezTo>
                      <a:pt x="9" y="25"/>
                      <a:pt x="10" y="25"/>
                      <a:pt x="11" y="25"/>
                    </a:cubicBezTo>
                    <a:cubicBezTo>
                      <a:pt x="12" y="26"/>
                      <a:pt x="12" y="26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4" y="26"/>
                      <a:pt x="12" y="28"/>
                      <a:pt x="13" y="29"/>
                    </a:cubicBezTo>
                    <a:cubicBezTo>
                      <a:pt x="13" y="28"/>
                      <a:pt x="13" y="27"/>
                      <a:pt x="14" y="27"/>
                    </a:cubicBezTo>
                    <a:cubicBezTo>
                      <a:pt x="14" y="26"/>
                      <a:pt x="15" y="26"/>
                      <a:pt x="15" y="26"/>
                    </a:cubicBezTo>
                    <a:cubicBezTo>
                      <a:pt x="16" y="26"/>
                      <a:pt x="16" y="27"/>
                      <a:pt x="16" y="27"/>
                    </a:cubicBezTo>
                    <a:cubicBezTo>
                      <a:pt x="17" y="27"/>
                      <a:pt x="17" y="26"/>
                      <a:pt x="17" y="26"/>
                    </a:cubicBezTo>
                    <a:cubicBezTo>
                      <a:pt x="18" y="25"/>
                      <a:pt x="18" y="27"/>
                      <a:pt x="18" y="27"/>
                    </a:cubicBezTo>
                    <a:cubicBezTo>
                      <a:pt x="19" y="27"/>
                      <a:pt x="19" y="26"/>
                      <a:pt x="19" y="25"/>
                    </a:cubicBezTo>
                    <a:cubicBezTo>
                      <a:pt x="19" y="25"/>
                      <a:pt x="20" y="25"/>
                      <a:pt x="20" y="25"/>
                    </a:cubicBezTo>
                    <a:cubicBezTo>
                      <a:pt x="21" y="25"/>
                      <a:pt x="21" y="26"/>
                      <a:pt x="22" y="26"/>
                    </a:cubicBezTo>
                    <a:cubicBezTo>
                      <a:pt x="22" y="26"/>
                      <a:pt x="22" y="25"/>
                      <a:pt x="22" y="2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/>
              </a:p>
            </p:txBody>
          </p:sp>
          <p:sp>
            <p:nvSpPr>
              <p:cNvPr id="156" name="Freeform 310"/>
              <p:cNvSpPr>
                <a:spLocks noEditPoints="1" noChangeArrowheads="1"/>
              </p:cNvSpPr>
              <p:nvPr/>
            </p:nvSpPr>
            <p:spPr bwMode="auto">
              <a:xfrm>
                <a:off x="1201485" y="1138546"/>
                <a:ext cx="207963" cy="347663"/>
              </a:xfrm>
              <a:custGeom>
                <a:avLst/>
                <a:gdLst>
                  <a:gd name="T0" fmla="*/ 2147483646 w 55"/>
                  <a:gd name="T1" fmla="*/ 2147483646 h 92"/>
                  <a:gd name="T2" fmla="*/ 2147483646 w 55"/>
                  <a:gd name="T3" fmla="*/ 2147483646 h 92"/>
                  <a:gd name="T4" fmla="*/ 2147483646 w 55"/>
                  <a:gd name="T5" fmla="*/ 2147483646 h 92"/>
                  <a:gd name="T6" fmla="*/ 2147483646 w 55"/>
                  <a:gd name="T7" fmla="*/ 2147483646 h 92"/>
                  <a:gd name="T8" fmla="*/ 2147483646 w 55"/>
                  <a:gd name="T9" fmla="*/ 2147483646 h 92"/>
                  <a:gd name="T10" fmla="*/ 2147483646 w 55"/>
                  <a:gd name="T11" fmla="*/ 2147483646 h 92"/>
                  <a:gd name="T12" fmla="*/ 2147483646 w 55"/>
                  <a:gd name="T13" fmla="*/ 2147483646 h 92"/>
                  <a:gd name="T14" fmla="*/ 2147483646 w 55"/>
                  <a:gd name="T15" fmla="*/ 2147483646 h 92"/>
                  <a:gd name="T16" fmla="*/ 2147483646 w 55"/>
                  <a:gd name="T17" fmla="*/ 2147483646 h 92"/>
                  <a:gd name="T18" fmla="*/ 2147483646 w 55"/>
                  <a:gd name="T19" fmla="*/ 2147483646 h 92"/>
                  <a:gd name="T20" fmla="*/ 2147483646 w 55"/>
                  <a:gd name="T21" fmla="*/ 2147483646 h 92"/>
                  <a:gd name="T22" fmla="*/ 2147483646 w 55"/>
                  <a:gd name="T23" fmla="*/ 2147483646 h 92"/>
                  <a:gd name="T24" fmla="*/ 2147483646 w 55"/>
                  <a:gd name="T25" fmla="*/ 2147483646 h 92"/>
                  <a:gd name="T26" fmla="*/ 2147483646 w 55"/>
                  <a:gd name="T27" fmla="*/ 2147483646 h 92"/>
                  <a:gd name="T28" fmla="*/ 2147483646 w 55"/>
                  <a:gd name="T29" fmla="*/ 2147483646 h 92"/>
                  <a:gd name="T30" fmla="*/ 2147483646 w 55"/>
                  <a:gd name="T31" fmla="*/ 2147483646 h 92"/>
                  <a:gd name="T32" fmla="*/ 2147483646 w 55"/>
                  <a:gd name="T33" fmla="*/ 2147483646 h 92"/>
                  <a:gd name="T34" fmla="*/ 2147483646 w 55"/>
                  <a:gd name="T35" fmla="*/ 2147483646 h 92"/>
                  <a:gd name="T36" fmla="*/ 2147483646 w 55"/>
                  <a:gd name="T37" fmla="*/ 2147483646 h 92"/>
                  <a:gd name="T38" fmla="*/ 2147483646 w 55"/>
                  <a:gd name="T39" fmla="*/ 2147483646 h 92"/>
                  <a:gd name="T40" fmla="*/ 2147483646 w 55"/>
                  <a:gd name="T41" fmla="*/ 2147483646 h 92"/>
                  <a:gd name="T42" fmla="*/ 2147483646 w 55"/>
                  <a:gd name="T43" fmla="*/ 2147483646 h 92"/>
                  <a:gd name="T44" fmla="*/ 2147483646 w 55"/>
                  <a:gd name="T45" fmla="*/ 2147483646 h 92"/>
                  <a:gd name="T46" fmla="*/ 2147483646 w 55"/>
                  <a:gd name="T47" fmla="*/ 2147483646 h 92"/>
                  <a:gd name="T48" fmla="*/ 2147483646 w 55"/>
                  <a:gd name="T49" fmla="*/ 2147483646 h 92"/>
                  <a:gd name="T50" fmla="*/ 2147483646 w 55"/>
                  <a:gd name="T51" fmla="*/ 2147483646 h 92"/>
                  <a:gd name="T52" fmla="*/ 2147483646 w 55"/>
                  <a:gd name="T53" fmla="*/ 2147483646 h 92"/>
                  <a:gd name="T54" fmla="*/ 2147483646 w 55"/>
                  <a:gd name="T55" fmla="*/ 2147483646 h 92"/>
                  <a:gd name="T56" fmla="*/ 2147483646 w 55"/>
                  <a:gd name="T57" fmla="*/ 2147483646 h 92"/>
                  <a:gd name="T58" fmla="*/ 2147483646 w 55"/>
                  <a:gd name="T59" fmla="*/ 2147483646 h 92"/>
                  <a:gd name="T60" fmla="*/ 2147483646 w 55"/>
                  <a:gd name="T61" fmla="*/ 2147483646 h 92"/>
                  <a:gd name="T62" fmla="*/ 2147483646 w 55"/>
                  <a:gd name="T63" fmla="*/ 2147483646 h 92"/>
                  <a:gd name="T64" fmla="*/ 2147483646 w 55"/>
                  <a:gd name="T65" fmla="*/ 2147483646 h 92"/>
                  <a:gd name="T66" fmla="*/ 2147483646 w 55"/>
                  <a:gd name="T67" fmla="*/ 2147483646 h 92"/>
                  <a:gd name="T68" fmla="*/ 2147483646 w 55"/>
                  <a:gd name="T69" fmla="*/ 2147483646 h 92"/>
                  <a:gd name="T70" fmla="*/ 2147483646 w 55"/>
                  <a:gd name="T71" fmla="*/ 2147483646 h 92"/>
                  <a:gd name="T72" fmla="*/ 2147483646 w 55"/>
                  <a:gd name="T73" fmla="*/ 2147483646 h 92"/>
                  <a:gd name="T74" fmla="*/ 2147483646 w 55"/>
                  <a:gd name="T75" fmla="*/ 2147483646 h 92"/>
                  <a:gd name="T76" fmla="*/ 2147483646 w 55"/>
                  <a:gd name="T77" fmla="*/ 2147483646 h 92"/>
                  <a:gd name="T78" fmla="*/ 2147483646 w 55"/>
                  <a:gd name="T79" fmla="*/ 2147483646 h 92"/>
                  <a:gd name="T80" fmla="*/ 2147483646 w 55"/>
                  <a:gd name="T81" fmla="*/ 2147483646 h 92"/>
                  <a:gd name="T82" fmla="*/ 2147483646 w 55"/>
                  <a:gd name="T83" fmla="*/ 2147483646 h 92"/>
                  <a:gd name="T84" fmla="*/ 2147483646 w 55"/>
                  <a:gd name="T85" fmla="*/ 2147483646 h 92"/>
                  <a:gd name="T86" fmla="*/ 2147483646 w 55"/>
                  <a:gd name="T87" fmla="*/ 2147483646 h 92"/>
                  <a:gd name="T88" fmla="*/ 2147483646 w 55"/>
                  <a:gd name="T89" fmla="*/ 2147483646 h 92"/>
                  <a:gd name="T90" fmla="*/ 2147483646 w 55"/>
                  <a:gd name="T91" fmla="*/ 2147483646 h 92"/>
                  <a:gd name="T92" fmla="*/ 2147483646 w 55"/>
                  <a:gd name="T93" fmla="*/ 2147483646 h 92"/>
                  <a:gd name="T94" fmla="*/ 2147483646 w 55"/>
                  <a:gd name="T95" fmla="*/ 2147483646 h 92"/>
                  <a:gd name="T96" fmla="*/ 2147483646 w 55"/>
                  <a:gd name="T97" fmla="*/ 2147483646 h 92"/>
                  <a:gd name="T98" fmla="*/ 2147483646 w 55"/>
                  <a:gd name="T99" fmla="*/ 2147483646 h 92"/>
                  <a:gd name="T100" fmla="*/ 2147483646 w 55"/>
                  <a:gd name="T101" fmla="*/ 2147483646 h 92"/>
                  <a:gd name="T102" fmla="*/ 2147483646 w 55"/>
                  <a:gd name="T103" fmla="*/ 2147483646 h 92"/>
                  <a:gd name="T104" fmla="*/ 2147483646 w 55"/>
                  <a:gd name="T105" fmla="*/ 2147483646 h 92"/>
                  <a:gd name="T106" fmla="*/ 2147483646 w 55"/>
                  <a:gd name="T107" fmla="*/ 2147483646 h 92"/>
                  <a:gd name="T108" fmla="*/ 2147483646 w 55"/>
                  <a:gd name="T109" fmla="*/ 2147483646 h 92"/>
                  <a:gd name="T110" fmla="*/ 2147483646 w 55"/>
                  <a:gd name="T111" fmla="*/ 2147483646 h 92"/>
                  <a:gd name="T112" fmla="*/ 2147483646 w 55"/>
                  <a:gd name="T113" fmla="*/ 2147483646 h 9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5"/>
                  <a:gd name="T172" fmla="*/ 0 h 92"/>
                  <a:gd name="T173" fmla="*/ 55 w 55"/>
                  <a:gd name="T174" fmla="*/ 92 h 9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5" h="92">
                    <a:moveTo>
                      <a:pt x="35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3" y="1"/>
                      <a:pt x="34" y="2"/>
                      <a:pt x="33" y="2"/>
                    </a:cubicBezTo>
                    <a:cubicBezTo>
                      <a:pt x="32" y="2"/>
                      <a:pt x="31" y="3"/>
                      <a:pt x="31" y="3"/>
                    </a:cubicBezTo>
                    <a:cubicBezTo>
                      <a:pt x="30" y="4"/>
                      <a:pt x="30" y="3"/>
                      <a:pt x="29" y="3"/>
                    </a:cubicBezTo>
                    <a:cubicBezTo>
                      <a:pt x="29" y="3"/>
                      <a:pt x="28" y="2"/>
                      <a:pt x="28" y="3"/>
                    </a:cubicBezTo>
                    <a:cubicBezTo>
                      <a:pt x="28" y="4"/>
                      <a:pt x="26" y="5"/>
                      <a:pt x="27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5" y="8"/>
                      <a:pt x="25" y="8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10"/>
                      <a:pt x="24" y="11"/>
                      <a:pt x="24" y="12"/>
                    </a:cubicBezTo>
                    <a:cubicBezTo>
                      <a:pt x="23" y="12"/>
                      <a:pt x="23" y="12"/>
                      <a:pt x="22" y="12"/>
                    </a:cubicBezTo>
                    <a:cubicBezTo>
                      <a:pt x="22" y="12"/>
                      <a:pt x="22" y="11"/>
                      <a:pt x="22" y="11"/>
                    </a:cubicBezTo>
                    <a:cubicBezTo>
                      <a:pt x="21" y="12"/>
                      <a:pt x="22" y="12"/>
                      <a:pt x="23" y="12"/>
                    </a:cubicBezTo>
                    <a:cubicBezTo>
                      <a:pt x="24" y="12"/>
                      <a:pt x="23" y="13"/>
                      <a:pt x="23" y="14"/>
                    </a:cubicBezTo>
                    <a:cubicBezTo>
                      <a:pt x="23" y="14"/>
                      <a:pt x="22" y="14"/>
                      <a:pt x="22" y="15"/>
                    </a:cubicBezTo>
                    <a:cubicBezTo>
                      <a:pt x="23" y="15"/>
                      <a:pt x="22" y="16"/>
                      <a:pt x="23" y="16"/>
                    </a:cubicBezTo>
                    <a:cubicBezTo>
                      <a:pt x="23" y="17"/>
                      <a:pt x="22" y="17"/>
                      <a:pt x="22" y="17"/>
                    </a:cubicBezTo>
                    <a:cubicBezTo>
                      <a:pt x="20" y="18"/>
                      <a:pt x="18" y="18"/>
                      <a:pt x="17" y="19"/>
                    </a:cubicBezTo>
                    <a:cubicBezTo>
                      <a:pt x="17" y="20"/>
                      <a:pt x="18" y="19"/>
                      <a:pt x="18" y="19"/>
                    </a:cubicBezTo>
                    <a:cubicBezTo>
                      <a:pt x="19" y="18"/>
                      <a:pt x="21" y="18"/>
                      <a:pt x="22" y="17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19"/>
                      <a:pt x="23" y="20"/>
                      <a:pt x="22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4" y="19"/>
                      <a:pt x="24" y="20"/>
                      <a:pt x="25" y="20"/>
                    </a:cubicBezTo>
                    <a:cubicBezTo>
                      <a:pt x="26" y="21"/>
                      <a:pt x="26" y="21"/>
                      <a:pt x="27" y="22"/>
                    </a:cubicBezTo>
                    <a:cubicBezTo>
                      <a:pt x="26" y="22"/>
                      <a:pt x="27" y="22"/>
                      <a:pt x="27" y="22"/>
                    </a:cubicBezTo>
                    <a:cubicBezTo>
                      <a:pt x="27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6" y="22"/>
                    </a:cubicBezTo>
                    <a:cubicBezTo>
                      <a:pt x="25" y="22"/>
                      <a:pt x="25" y="23"/>
                      <a:pt x="25" y="23"/>
                    </a:cubicBezTo>
                    <a:cubicBezTo>
                      <a:pt x="25" y="24"/>
                      <a:pt x="25" y="23"/>
                      <a:pt x="25" y="24"/>
                    </a:cubicBezTo>
                    <a:cubicBezTo>
                      <a:pt x="25" y="24"/>
                      <a:pt x="25" y="25"/>
                      <a:pt x="25" y="25"/>
                    </a:cubicBezTo>
                    <a:cubicBezTo>
                      <a:pt x="25" y="25"/>
                      <a:pt x="24" y="25"/>
                      <a:pt x="24" y="25"/>
                    </a:cubicBezTo>
                    <a:cubicBezTo>
                      <a:pt x="25" y="26"/>
                      <a:pt x="23" y="26"/>
                      <a:pt x="24" y="27"/>
                    </a:cubicBezTo>
                    <a:cubicBezTo>
                      <a:pt x="23" y="27"/>
                      <a:pt x="23" y="26"/>
                      <a:pt x="22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8"/>
                      <a:pt x="23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2" y="28"/>
                      <a:pt x="22" y="29"/>
                    </a:cubicBezTo>
                    <a:cubicBezTo>
                      <a:pt x="22" y="29"/>
                      <a:pt x="21" y="29"/>
                      <a:pt x="21" y="30"/>
                    </a:cubicBezTo>
                    <a:cubicBezTo>
                      <a:pt x="21" y="30"/>
                      <a:pt x="21" y="30"/>
                      <a:pt x="20" y="30"/>
                    </a:cubicBezTo>
                    <a:cubicBezTo>
                      <a:pt x="20" y="31"/>
                      <a:pt x="21" y="31"/>
                      <a:pt x="21" y="31"/>
                    </a:cubicBezTo>
                    <a:cubicBezTo>
                      <a:pt x="21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3"/>
                      <a:pt x="20" y="32"/>
                    </a:cubicBezTo>
                    <a:cubicBezTo>
                      <a:pt x="22" y="32"/>
                      <a:pt x="21" y="33"/>
                      <a:pt x="21" y="34"/>
                    </a:cubicBezTo>
                    <a:cubicBezTo>
                      <a:pt x="21" y="34"/>
                      <a:pt x="22" y="34"/>
                      <a:pt x="22" y="35"/>
                    </a:cubicBezTo>
                    <a:cubicBezTo>
                      <a:pt x="23" y="35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7"/>
                      <a:pt x="21" y="36"/>
                      <a:pt x="21" y="37"/>
                    </a:cubicBezTo>
                    <a:cubicBezTo>
                      <a:pt x="21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7"/>
                      <a:pt x="20" y="38"/>
                      <a:pt x="20" y="39"/>
                    </a:cubicBezTo>
                    <a:cubicBezTo>
                      <a:pt x="20" y="39"/>
                      <a:pt x="20" y="40"/>
                      <a:pt x="21" y="40"/>
                    </a:cubicBezTo>
                    <a:cubicBezTo>
                      <a:pt x="21" y="41"/>
                      <a:pt x="22" y="40"/>
                      <a:pt x="22" y="40"/>
                    </a:cubicBezTo>
                    <a:cubicBezTo>
                      <a:pt x="23" y="41"/>
                      <a:pt x="24" y="40"/>
                      <a:pt x="24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7"/>
                      <a:pt x="24" y="37"/>
                    </a:cubicBezTo>
                    <a:cubicBezTo>
                      <a:pt x="23" y="36"/>
                      <a:pt x="23" y="36"/>
                      <a:pt x="22" y="36"/>
                    </a:cubicBezTo>
                    <a:cubicBezTo>
                      <a:pt x="23" y="36"/>
                      <a:pt x="23" y="36"/>
                      <a:pt x="24" y="36"/>
                    </a:cubicBezTo>
                    <a:cubicBezTo>
                      <a:pt x="24" y="36"/>
                      <a:pt x="24" y="37"/>
                      <a:pt x="24" y="37"/>
                    </a:cubicBezTo>
                    <a:cubicBezTo>
                      <a:pt x="25" y="36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6" y="37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9"/>
                      <a:pt x="25" y="39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6" y="41"/>
                    </a:cubicBezTo>
                    <a:cubicBezTo>
                      <a:pt x="26" y="41"/>
                      <a:pt x="26" y="42"/>
                      <a:pt x="25" y="42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3"/>
                      <a:pt x="23" y="44"/>
                    </a:cubicBezTo>
                    <a:cubicBezTo>
                      <a:pt x="23" y="44"/>
                      <a:pt x="24" y="44"/>
                      <a:pt x="24" y="44"/>
                    </a:cubicBezTo>
                    <a:cubicBezTo>
                      <a:pt x="24" y="45"/>
                      <a:pt x="23" y="45"/>
                      <a:pt x="23" y="44"/>
                    </a:cubicBezTo>
                    <a:cubicBezTo>
                      <a:pt x="22" y="45"/>
                      <a:pt x="23" y="45"/>
                      <a:pt x="23" y="46"/>
                    </a:cubicBezTo>
                    <a:cubicBezTo>
                      <a:pt x="23" y="46"/>
                      <a:pt x="22" y="46"/>
                      <a:pt x="22" y="46"/>
                    </a:cubicBezTo>
                    <a:cubicBezTo>
                      <a:pt x="21" y="46"/>
                      <a:pt x="21" y="47"/>
                      <a:pt x="22" y="47"/>
                    </a:cubicBezTo>
                    <a:cubicBezTo>
                      <a:pt x="22" y="47"/>
                      <a:pt x="21" y="48"/>
                      <a:pt x="21" y="48"/>
                    </a:cubicBezTo>
                    <a:cubicBezTo>
                      <a:pt x="20" y="48"/>
                      <a:pt x="21" y="49"/>
                      <a:pt x="21" y="49"/>
                    </a:cubicBezTo>
                    <a:cubicBezTo>
                      <a:pt x="21" y="49"/>
                      <a:pt x="21" y="50"/>
                      <a:pt x="21" y="50"/>
                    </a:cubicBezTo>
                    <a:cubicBezTo>
                      <a:pt x="21" y="50"/>
                      <a:pt x="20" y="50"/>
                      <a:pt x="20" y="50"/>
                    </a:cubicBezTo>
                    <a:cubicBezTo>
                      <a:pt x="20" y="50"/>
                      <a:pt x="19" y="51"/>
                      <a:pt x="20" y="51"/>
                    </a:cubicBezTo>
                    <a:cubicBezTo>
                      <a:pt x="19" y="51"/>
                      <a:pt x="19" y="50"/>
                      <a:pt x="19" y="50"/>
                    </a:cubicBezTo>
                    <a:cubicBezTo>
                      <a:pt x="18" y="51"/>
                      <a:pt x="18" y="50"/>
                      <a:pt x="17" y="49"/>
                    </a:cubicBezTo>
                    <a:cubicBezTo>
                      <a:pt x="16" y="50"/>
                      <a:pt x="16" y="50"/>
                      <a:pt x="15" y="50"/>
                    </a:cubicBezTo>
                    <a:cubicBezTo>
                      <a:pt x="15" y="50"/>
                      <a:pt x="15" y="50"/>
                      <a:pt x="14" y="50"/>
                    </a:cubicBezTo>
                    <a:cubicBezTo>
                      <a:pt x="14" y="50"/>
                      <a:pt x="13" y="50"/>
                      <a:pt x="13" y="50"/>
                    </a:cubicBezTo>
                    <a:cubicBezTo>
                      <a:pt x="13" y="50"/>
                      <a:pt x="12" y="50"/>
                      <a:pt x="12" y="50"/>
                    </a:cubicBezTo>
                    <a:cubicBezTo>
                      <a:pt x="12" y="51"/>
                      <a:pt x="11" y="50"/>
                      <a:pt x="11" y="50"/>
                    </a:cubicBezTo>
                    <a:cubicBezTo>
                      <a:pt x="10" y="51"/>
                      <a:pt x="10" y="50"/>
                      <a:pt x="10" y="51"/>
                    </a:cubicBezTo>
                    <a:cubicBezTo>
                      <a:pt x="9" y="51"/>
                      <a:pt x="9" y="51"/>
                      <a:pt x="8" y="51"/>
                    </a:cubicBezTo>
                    <a:cubicBezTo>
                      <a:pt x="8" y="51"/>
                      <a:pt x="8" y="51"/>
                      <a:pt x="8" y="52"/>
                    </a:cubicBezTo>
                    <a:cubicBezTo>
                      <a:pt x="7" y="52"/>
                      <a:pt x="7" y="53"/>
                      <a:pt x="6" y="53"/>
                    </a:cubicBezTo>
                    <a:cubicBezTo>
                      <a:pt x="6" y="53"/>
                      <a:pt x="6" y="53"/>
                      <a:pt x="5" y="54"/>
                    </a:cubicBezTo>
                    <a:cubicBezTo>
                      <a:pt x="5" y="54"/>
                      <a:pt x="4" y="54"/>
                      <a:pt x="5" y="55"/>
                    </a:cubicBezTo>
                    <a:cubicBezTo>
                      <a:pt x="5" y="55"/>
                      <a:pt x="5" y="56"/>
                      <a:pt x="4" y="56"/>
                    </a:cubicBezTo>
                    <a:cubicBezTo>
                      <a:pt x="4" y="55"/>
                      <a:pt x="3" y="56"/>
                      <a:pt x="2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6"/>
                      <a:pt x="3" y="57"/>
                      <a:pt x="4" y="57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3" y="58"/>
                      <a:pt x="2" y="58"/>
                      <a:pt x="2" y="58"/>
                    </a:cubicBezTo>
                    <a:cubicBezTo>
                      <a:pt x="1" y="58"/>
                      <a:pt x="1" y="59"/>
                      <a:pt x="1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1" y="61"/>
                      <a:pt x="1" y="61"/>
                    </a:cubicBezTo>
                    <a:cubicBezTo>
                      <a:pt x="1" y="62"/>
                      <a:pt x="2" y="62"/>
                      <a:pt x="1" y="62"/>
                    </a:cubicBezTo>
                    <a:cubicBezTo>
                      <a:pt x="2" y="63"/>
                      <a:pt x="1" y="62"/>
                      <a:pt x="1" y="62"/>
                    </a:cubicBezTo>
                    <a:cubicBezTo>
                      <a:pt x="0" y="63"/>
                      <a:pt x="2" y="63"/>
                      <a:pt x="2" y="63"/>
                    </a:cubicBezTo>
                    <a:cubicBezTo>
                      <a:pt x="1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1" y="65"/>
                    </a:cubicBezTo>
                    <a:cubicBezTo>
                      <a:pt x="1" y="65"/>
                      <a:pt x="0" y="65"/>
                      <a:pt x="0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6"/>
                      <a:pt x="2" y="65"/>
                      <a:pt x="3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2" y="67"/>
                      <a:pt x="3" y="67"/>
                      <a:pt x="3" y="67"/>
                    </a:cubicBezTo>
                    <a:cubicBezTo>
                      <a:pt x="4" y="68"/>
                      <a:pt x="3" y="68"/>
                      <a:pt x="3" y="68"/>
                    </a:cubicBezTo>
                    <a:cubicBezTo>
                      <a:pt x="4" y="68"/>
                      <a:pt x="3" y="69"/>
                      <a:pt x="3" y="69"/>
                    </a:cubicBezTo>
                    <a:cubicBezTo>
                      <a:pt x="4" y="70"/>
                      <a:pt x="2" y="70"/>
                      <a:pt x="2" y="70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3" y="71"/>
                      <a:pt x="3" y="70"/>
                      <a:pt x="3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5" y="70"/>
                      <a:pt x="5" y="71"/>
                      <a:pt x="6" y="72"/>
                    </a:cubicBezTo>
                    <a:cubicBezTo>
                      <a:pt x="6" y="72"/>
                      <a:pt x="5" y="73"/>
                      <a:pt x="6" y="73"/>
                    </a:cubicBezTo>
                    <a:cubicBezTo>
                      <a:pt x="6" y="73"/>
                      <a:pt x="6" y="72"/>
                      <a:pt x="6" y="72"/>
                    </a:cubicBezTo>
                    <a:cubicBezTo>
                      <a:pt x="7" y="72"/>
                      <a:pt x="7" y="73"/>
                      <a:pt x="8" y="73"/>
                    </a:cubicBezTo>
                    <a:cubicBezTo>
                      <a:pt x="8" y="73"/>
                      <a:pt x="9" y="73"/>
                      <a:pt x="9" y="73"/>
                    </a:cubicBezTo>
                    <a:cubicBezTo>
                      <a:pt x="9" y="74"/>
                      <a:pt x="10" y="73"/>
                      <a:pt x="10" y="73"/>
                    </a:cubicBezTo>
                    <a:cubicBezTo>
                      <a:pt x="10" y="73"/>
                      <a:pt x="11" y="74"/>
                      <a:pt x="11" y="74"/>
                    </a:cubicBezTo>
                    <a:cubicBezTo>
                      <a:pt x="12" y="74"/>
                      <a:pt x="11" y="75"/>
                      <a:pt x="11" y="76"/>
                    </a:cubicBezTo>
                    <a:cubicBezTo>
                      <a:pt x="12" y="77"/>
                      <a:pt x="12" y="74"/>
                      <a:pt x="13" y="75"/>
                    </a:cubicBezTo>
                    <a:cubicBezTo>
                      <a:pt x="14" y="77"/>
                      <a:pt x="15" y="75"/>
                      <a:pt x="16" y="76"/>
                    </a:cubicBezTo>
                    <a:cubicBezTo>
                      <a:pt x="16" y="76"/>
                      <a:pt x="16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8" y="75"/>
                      <a:pt x="18" y="76"/>
                      <a:pt x="19" y="76"/>
                    </a:cubicBezTo>
                    <a:cubicBezTo>
                      <a:pt x="19" y="76"/>
                      <a:pt x="19" y="76"/>
                      <a:pt x="19" y="75"/>
                    </a:cubicBezTo>
                    <a:cubicBezTo>
                      <a:pt x="20" y="74"/>
                      <a:pt x="21" y="75"/>
                      <a:pt x="21" y="75"/>
                    </a:cubicBezTo>
                    <a:cubicBezTo>
                      <a:pt x="22" y="75"/>
                      <a:pt x="23" y="74"/>
                      <a:pt x="23" y="74"/>
                    </a:cubicBezTo>
                    <a:cubicBezTo>
                      <a:pt x="23" y="73"/>
                      <a:pt x="23" y="73"/>
                      <a:pt x="24" y="73"/>
                    </a:cubicBezTo>
                    <a:cubicBezTo>
                      <a:pt x="24" y="73"/>
                      <a:pt x="24" y="73"/>
                      <a:pt x="24" y="72"/>
                    </a:cubicBezTo>
                    <a:cubicBezTo>
                      <a:pt x="25" y="72"/>
                      <a:pt x="25" y="73"/>
                      <a:pt x="26" y="72"/>
                    </a:cubicBezTo>
                    <a:cubicBezTo>
                      <a:pt x="26" y="72"/>
                      <a:pt x="26" y="72"/>
                      <a:pt x="27" y="72"/>
                    </a:cubicBezTo>
                    <a:cubicBezTo>
                      <a:pt x="27" y="73"/>
                      <a:pt x="26" y="74"/>
                      <a:pt x="27" y="75"/>
                    </a:cubicBezTo>
                    <a:cubicBezTo>
                      <a:pt x="27" y="75"/>
                      <a:pt x="27" y="76"/>
                      <a:pt x="26" y="76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27" y="77"/>
                      <a:pt x="27" y="77"/>
                      <a:pt x="28" y="77"/>
                    </a:cubicBezTo>
                    <a:cubicBezTo>
                      <a:pt x="28" y="78"/>
                      <a:pt x="28" y="78"/>
                      <a:pt x="28" y="79"/>
                    </a:cubicBezTo>
                    <a:cubicBezTo>
                      <a:pt x="28" y="79"/>
                      <a:pt x="29" y="78"/>
                      <a:pt x="29" y="79"/>
                    </a:cubicBezTo>
                    <a:cubicBezTo>
                      <a:pt x="29" y="79"/>
                      <a:pt x="30" y="80"/>
                      <a:pt x="29" y="80"/>
                    </a:cubicBezTo>
                    <a:cubicBezTo>
                      <a:pt x="29" y="80"/>
                      <a:pt x="30" y="80"/>
                      <a:pt x="30" y="80"/>
                    </a:cubicBezTo>
                    <a:cubicBezTo>
                      <a:pt x="31" y="81"/>
                      <a:pt x="29" y="81"/>
                      <a:pt x="29" y="82"/>
                    </a:cubicBezTo>
                    <a:cubicBezTo>
                      <a:pt x="30" y="82"/>
                      <a:pt x="31" y="81"/>
                      <a:pt x="32" y="82"/>
                    </a:cubicBezTo>
                    <a:cubicBezTo>
                      <a:pt x="31" y="82"/>
                      <a:pt x="32" y="83"/>
                      <a:pt x="32" y="83"/>
                    </a:cubicBezTo>
                    <a:cubicBezTo>
                      <a:pt x="33" y="84"/>
                      <a:pt x="33" y="82"/>
                      <a:pt x="34" y="83"/>
                    </a:cubicBezTo>
                    <a:cubicBezTo>
                      <a:pt x="34" y="82"/>
                      <a:pt x="33" y="82"/>
                      <a:pt x="33" y="81"/>
                    </a:cubicBezTo>
                    <a:cubicBezTo>
                      <a:pt x="33" y="82"/>
                      <a:pt x="34" y="81"/>
                      <a:pt x="34" y="82"/>
                    </a:cubicBezTo>
                    <a:cubicBezTo>
                      <a:pt x="36" y="83"/>
                      <a:pt x="37" y="81"/>
                      <a:pt x="38" y="81"/>
                    </a:cubicBezTo>
                    <a:cubicBezTo>
                      <a:pt x="38" y="81"/>
                      <a:pt x="39" y="81"/>
                      <a:pt x="39" y="81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1" y="80"/>
                      <a:pt x="40" y="80"/>
                      <a:pt x="40" y="80"/>
                    </a:cubicBezTo>
                    <a:cubicBezTo>
                      <a:pt x="41" y="81"/>
                      <a:pt x="40" y="82"/>
                      <a:pt x="41" y="82"/>
                    </a:cubicBezTo>
                    <a:cubicBezTo>
                      <a:pt x="41" y="83"/>
                      <a:pt x="42" y="83"/>
                      <a:pt x="43" y="84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4" y="84"/>
                      <a:pt x="43" y="84"/>
                      <a:pt x="43" y="84"/>
                    </a:cubicBezTo>
                    <a:cubicBezTo>
                      <a:pt x="44" y="84"/>
                      <a:pt x="44" y="85"/>
                      <a:pt x="44" y="85"/>
                    </a:cubicBezTo>
                    <a:cubicBezTo>
                      <a:pt x="44" y="85"/>
                      <a:pt x="45" y="85"/>
                      <a:pt x="45" y="85"/>
                    </a:cubicBezTo>
                    <a:cubicBezTo>
                      <a:pt x="45" y="85"/>
                      <a:pt x="45" y="86"/>
                      <a:pt x="44" y="86"/>
                    </a:cubicBezTo>
                    <a:cubicBezTo>
                      <a:pt x="44" y="86"/>
                      <a:pt x="45" y="87"/>
                      <a:pt x="44" y="87"/>
                    </a:cubicBezTo>
                    <a:cubicBezTo>
                      <a:pt x="44" y="88"/>
                      <a:pt x="45" y="88"/>
                      <a:pt x="45" y="88"/>
                    </a:cubicBezTo>
                    <a:cubicBezTo>
                      <a:pt x="45" y="88"/>
                      <a:pt x="45" y="89"/>
                      <a:pt x="45" y="89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7" y="90"/>
                      <a:pt x="46" y="90"/>
                      <a:pt x="46" y="91"/>
                    </a:cubicBezTo>
                    <a:cubicBezTo>
                      <a:pt x="47" y="90"/>
                      <a:pt x="47" y="91"/>
                      <a:pt x="48" y="91"/>
                    </a:cubicBezTo>
                    <a:cubicBezTo>
                      <a:pt x="49" y="91"/>
                      <a:pt x="49" y="91"/>
                      <a:pt x="50" y="91"/>
                    </a:cubicBezTo>
                    <a:cubicBezTo>
                      <a:pt x="50" y="91"/>
                      <a:pt x="50" y="92"/>
                      <a:pt x="51" y="91"/>
                    </a:cubicBezTo>
                    <a:cubicBezTo>
                      <a:pt x="51" y="91"/>
                      <a:pt x="52" y="91"/>
                      <a:pt x="52" y="91"/>
                    </a:cubicBezTo>
                    <a:cubicBezTo>
                      <a:pt x="52" y="91"/>
                      <a:pt x="52" y="90"/>
                      <a:pt x="53" y="90"/>
                    </a:cubicBezTo>
                    <a:cubicBezTo>
                      <a:pt x="54" y="90"/>
                      <a:pt x="53" y="90"/>
                      <a:pt x="54" y="89"/>
                    </a:cubicBezTo>
                    <a:cubicBezTo>
                      <a:pt x="55" y="90"/>
                      <a:pt x="54" y="89"/>
                      <a:pt x="54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7"/>
                      <a:pt x="55" y="87"/>
                      <a:pt x="55" y="86"/>
                    </a:cubicBezTo>
                    <a:cubicBezTo>
                      <a:pt x="55" y="86"/>
                      <a:pt x="54" y="85"/>
                      <a:pt x="54" y="84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54" y="82"/>
                      <a:pt x="53" y="83"/>
                      <a:pt x="53" y="82"/>
                    </a:cubicBezTo>
                    <a:cubicBezTo>
                      <a:pt x="52" y="82"/>
                      <a:pt x="52" y="81"/>
                      <a:pt x="51" y="82"/>
                    </a:cubicBezTo>
                    <a:cubicBezTo>
                      <a:pt x="50" y="82"/>
                      <a:pt x="50" y="81"/>
                      <a:pt x="50" y="81"/>
                    </a:cubicBezTo>
                    <a:cubicBezTo>
                      <a:pt x="50" y="81"/>
                      <a:pt x="50" y="81"/>
                      <a:pt x="49" y="81"/>
                    </a:cubicBezTo>
                    <a:cubicBezTo>
                      <a:pt x="49" y="81"/>
                      <a:pt x="49" y="81"/>
                      <a:pt x="48" y="81"/>
                    </a:cubicBezTo>
                    <a:cubicBezTo>
                      <a:pt x="48" y="80"/>
                      <a:pt x="50" y="80"/>
                      <a:pt x="49" y="79"/>
                    </a:cubicBezTo>
                    <a:cubicBezTo>
                      <a:pt x="49" y="78"/>
                      <a:pt x="48" y="78"/>
                      <a:pt x="48" y="78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6"/>
                      <a:pt x="48" y="77"/>
                      <a:pt x="47" y="77"/>
                    </a:cubicBezTo>
                    <a:cubicBezTo>
                      <a:pt x="47" y="75"/>
                      <a:pt x="46" y="77"/>
                      <a:pt x="45" y="76"/>
                    </a:cubicBezTo>
                    <a:cubicBezTo>
                      <a:pt x="44" y="76"/>
                      <a:pt x="44" y="75"/>
                      <a:pt x="44" y="74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4" y="75"/>
                      <a:pt x="43" y="76"/>
                      <a:pt x="43" y="76"/>
                    </a:cubicBezTo>
                    <a:cubicBezTo>
                      <a:pt x="42" y="77"/>
                      <a:pt x="41" y="77"/>
                      <a:pt x="41" y="77"/>
                    </a:cubicBezTo>
                    <a:cubicBezTo>
                      <a:pt x="40" y="77"/>
                      <a:pt x="40" y="76"/>
                      <a:pt x="40" y="76"/>
                    </a:cubicBezTo>
                    <a:cubicBezTo>
                      <a:pt x="40" y="76"/>
                      <a:pt x="41" y="76"/>
                      <a:pt x="41" y="76"/>
                    </a:cubicBezTo>
                    <a:cubicBezTo>
                      <a:pt x="41" y="75"/>
                      <a:pt x="40" y="76"/>
                      <a:pt x="40" y="75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4"/>
                      <a:pt x="40" y="74"/>
                    </a:cubicBezTo>
                    <a:cubicBezTo>
                      <a:pt x="41" y="73"/>
                      <a:pt x="40" y="73"/>
                      <a:pt x="40" y="73"/>
                    </a:cubicBezTo>
                    <a:cubicBezTo>
                      <a:pt x="40" y="72"/>
                      <a:pt x="41" y="73"/>
                      <a:pt x="42" y="72"/>
                    </a:cubicBezTo>
                    <a:cubicBezTo>
                      <a:pt x="43" y="73"/>
                      <a:pt x="43" y="72"/>
                      <a:pt x="43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3" y="71"/>
                      <a:pt x="44" y="71"/>
                    </a:cubicBezTo>
                    <a:cubicBezTo>
                      <a:pt x="43" y="70"/>
                      <a:pt x="45" y="70"/>
                      <a:pt x="44" y="69"/>
                    </a:cubicBezTo>
                    <a:cubicBezTo>
                      <a:pt x="45" y="69"/>
                      <a:pt x="44" y="69"/>
                      <a:pt x="44" y="68"/>
                    </a:cubicBezTo>
                    <a:cubicBezTo>
                      <a:pt x="44" y="68"/>
                      <a:pt x="44" y="68"/>
                      <a:pt x="43" y="67"/>
                    </a:cubicBezTo>
                    <a:cubicBezTo>
                      <a:pt x="44" y="66"/>
                      <a:pt x="43" y="66"/>
                      <a:pt x="42" y="66"/>
                    </a:cubicBezTo>
                    <a:cubicBezTo>
                      <a:pt x="42" y="65"/>
                      <a:pt x="41" y="66"/>
                      <a:pt x="41" y="66"/>
                    </a:cubicBezTo>
                    <a:cubicBezTo>
                      <a:pt x="40" y="65"/>
                      <a:pt x="40" y="66"/>
                      <a:pt x="39" y="66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7" y="67"/>
                      <a:pt x="38" y="68"/>
                      <a:pt x="37" y="69"/>
                    </a:cubicBezTo>
                    <a:cubicBezTo>
                      <a:pt x="37" y="69"/>
                      <a:pt x="38" y="69"/>
                      <a:pt x="37" y="69"/>
                    </a:cubicBezTo>
                    <a:cubicBezTo>
                      <a:pt x="37" y="70"/>
                      <a:pt x="38" y="70"/>
                      <a:pt x="38" y="70"/>
                    </a:cubicBezTo>
                    <a:cubicBezTo>
                      <a:pt x="37" y="70"/>
                      <a:pt x="37" y="70"/>
                      <a:pt x="36" y="70"/>
                    </a:cubicBezTo>
                    <a:cubicBezTo>
                      <a:pt x="37" y="69"/>
                      <a:pt x="36" y="69"/>
                      <a:pt x="36" y="69"/>
                    </a:cubicBezTo>
                    <a:cubicBezTo>
                      <a:pt x="35" y="69"/>
                      <a:pt x="35" y="68"/>
                      <a:pt x="34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2" y="68"/>
                      <a:pt x="32" y="67"/>
                      <a:pt x="31" y="68"/>
                    </a:cubicBezTo>
                    <a:cubicBezTo>
                      <a:pt x="31" y="68"/>
                      <a:pt x="31" y="68"/>
                      <a:pt x="30" y="68"/>
                    </a:cubicBezTo>
                    <a:cubicBezTo>
                      <a:pt x="29" y="68"/>
                      <a:pt x="30" y="70"/>
                      <a:pt x="29" y="69"/>
                    </a:cubicBezTo>
                    <a:cubicBezTo>
                      <a:pt x="28" y="69"/>
                      <a:pt x="29" y="70"/>
                      <a:pt x="28" y="70"/>
                    </a:cubicBezTo>
                    <a:cubicBezTo>
                      <a:pt x="28" y="70"/>
                      <a:pt x="28" y="69"/>
                      <a:pt x="28" y="69"/>
                    </a:cubicBezTo>
                    <a:cubicBezTo>
                      <a:pt x="28" y="68"/>
                      <a:pt x="29" y="68"/>
                      <a:pt x="30" y="66"/>
                    </a:cubicBezTo>
                    <a:cubicBezTo>
                      <a:pt x="29" y="66"/>
                      <a:pt x="29" y="65"/>
                      <a:pt x="28" y="65"/>
                    </a:cubicBezTo>
                    <a:cubicBezTo>
                      <a:pt x="28" y="65"/>
                      <a:pt x="27" y="64"/>
                      <a:pt x="28" y="64"/>
                    </a:cubicBezTo>
                    <a:cubicBezTo>
                      <a:pt x="29" y="63"/>
                      <a:pt x="30" y="63"/>
                      <a:pt x="31" y="63"/>
                    </a:cubicBezTo>
                    <a:cubicBezTo>
                      <a:pt x="31" y="63"/>
                      <a:pt x="31" y="64"/>
                      <a:pt x="31" y="64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2" y="64"/>
                      <a:pt x="31" y="64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3" y="63"/>
                      <a:pt x="33" y="64"/>
                    </a:cubicBezTo>
                    <a:cubicBezTo>
                      <a:pt x="34" y="64"/>
                      <a:pt x="33" y="63"/>
                      <a:pt x="34" y="63"/>
                    </a:cubicBezTo>
                    <a:cubicBezTo>
                      <a:pt x="34" y="63"/>
                      <a:pt x="34" y="63"/>
                      <a:pt x="35" y="63"/>
                    </a:cubicBezTo>
                    <a:cubicBezTo>
                      <a:pt x="35" y="63"/>
                      <a:pt x="35" y="63"/>
                      <a:pt x="35" y="62"/>
                    </a:cubicBezTo>
                    <a:cubicBezTo>
                      <a:pt x="35" y="62"/>
                      <a:pt x="36" y="62"/>
                      <a:pt x="36" y="63"/>
                    </a:cubicBezTo>
                    <a:cubicBezTo>
                      <a:pt x="37" y="63"/>
                      <a:pt x="37" y="62"/>
                      <a:pt x="37" y="62"/>
                    </a:cubicBezTo>
                    <a:cubicBezTo>
                      <a:pt x="38" y="62"/>
                      <a:pt x="38" y="62"/>
                      <a:pt x="39" y="62"/>
                    </a:cubicBezTo>
                    <a:cubicBezTo>
                      <a:pt x="39" y="62"/>
                      <a:pt x="39" y="61"/>
                      <a:pt x="38" y="61"/>
                    </a:cubicBezTo>
                    <a:cubicBezTo>
                      <a:pt x="38" y="60"/>
                      <a:pt x="39" y="61"/>
                      <a:pt x="40" y="60"/>
                    </a:cubicBezTo>
                    <a:cubicBezTo>
                      <a:pt x="40" y="60"/>
                      <a:pt x="40" y="59"/>
                      <a:pt x="40" y="59"/>
                    </a:cubicBezTo>
                    <a:cubicBezTo>
                      <a:pt x="41" y="58"/>
                      <a:pt x="41" y="59"/>
                      <a:pt x="42" y="59"/>
                    </a:cubicBezTo>
                    <a:cubicBezTo>
                      <a:pt x="42" y="59"/>
                      <a:pt x="42" y="59"/>
                      <a:pt x="42" y="58"/>
                    </a:cubicBezTo>
                    <a:cubicBezTo>
                      <a:pt x="41" y="58"/>
                      <a:pt x="42" y="57"/>
                      <a:pt x="42" y="56"/>
                    </a:cubicBezTo>
                    <a:cubicBezTo>
                      <a:pt x="42" y="56"/>
                      <a:pt x="43" y="56"/>
                      <a:pt x="43" y="56"/>
                    </a:cubicBezTo>
                    <a:cubicBezTo>
                      <a:pt x="43" y="56"/>
                      <a:pt x="43" y="55"/>
                      <a:pt x="42" y="55"/>
                    </a:cubicBezTo>
                    <a:cubicBezTo>
                      <a:pt x="43" y="54"/>
                      <a:pt x="43" y="54"/>
                      <a:pt x="43" y="53"/>
                    </a:cubicBezTo>
                    <a:cubicBezTo>
                      <a:pt x="43" y="52"/>
                      <a:pt x="43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3" y="51"/>
                      <a:pt x="42" y="51"/>
                      <a:pt x="43" y="50"/>
                    </a:cubicBezTo>
                    <a:cubicBezTo>
                      <a:pt x="42" y="50"/>
                      <a:pt x="43" y="50"/>
                      <a:pt x="43" y="49"/>
                    </a:cubicBezTo>
                    <a:cubicBezTo>
                      <a:pt x="43" y="49"/>
                      <a:pt x="42" y="49"/>
                      <a:pt x="42" y="48"/>
                    </a:cubicBezTo>
                    <a:cubicBezTo>
                      <a:pt x="42" y="48"/>
                      <a:pt x="42" y="48"/>
                      <a:pt x="43" y="47"/>
                    </a:cubicBezTo>
                    <a:cubicBezTo>
                      <a:pt x="42" y="46"/>
                      <a:pt x="42" y="47"/>
                      <a:pt x="41" y="47"/>
                    </a:cubicBezTo>
                    <a:cubicBezTo>
                      <a:pt x="40" y="47"/>
                      <a:pt x="41" y="46"/>
                      <a:pt x="41" y="46"/>
                    </a:cubicBezTo>
                    <a:cubicBezTo>
                      <a:pt x="41" y="45"/>
                      <a:pt x="40" y="46"/>
                      <a:pt x="40" y="46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4"/>
                      <a:pt x="39" y="44"/>
                      <a:pt x="39" y="43"/>
                    </a:cubicBezTo>
                    <a:cubicBezTo>
                      <a:pt x="39" y="43"/>
                      <a:pt x="39" y="42"/>
                      <a:pt x="39" y="42"/>
                    </a:cubicBezTo>
                    <a:cubicBezTo>
                      <a:pt x="40" y="41"/>
                      <a:pt x="40" y="40"/>
                      <a:pt x="42" y="41"/>
                    </a:cubicBezTo>
                    <a:cubicBezTo>
                      <a:pt x="42" y="41"/>
                      <a:pt x="42" y="40"/>
                      <a:pt x="42" y="40"/>
                    </a:cubicBezTo>
                    <a:cubicBezTo>
                      <a:pt x="41" y="41"/>
                      <a:pt x="40" y="41"/>
                      <a:pt x="39" y="41"/>
                    </a:cubicBezTo>
                    <a:cubicBezTo>
                      <a:pt x="40" y="40"/>
                      <a:pt x="39" y="39"/>
                      <a:pt x="40" y="39"/>
                    </a:cubicBezTo>
                    <a:cubicBezTo>
                      <a:pt x="40" y="38"/>
                      <a:pt x="41" y="38"/>
                      <a:pt x="41" y="38"/>
                    </a:cubicBezTo>
                    <a:cubicBezTo>
                      <a:pt x="41" y="37"/>
                      <a:pt x="40" y="38"/>
                      <a:pt x="40" y="38"/>
                    </a:cubicBezTo>
                    <a:cubicBezTo>
                      <a:pt x="40" y="37"/>
                      <a:pt x="41" y="37"/>
                      <a:pt x="41" y="37"/>
                    </a:cubicBezTo>
                    <a:cubicBezTo>
                      <a:pt x="41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5"/>
                      <a:pt x="42" y="35"/>
                      <a:pt x="43" y="35"/>
                    </a:cubicBezTo>
                    <a:cubicBezTo>
                      <a:pt x="43" y="35"/>
                      <a:pt x="44" y="36"/>
                      <a:pt x="45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6" y="36"/>
                      <a:pt x="45" y="35"/>
                      <a:pt x="45" y="35"/>
                    </a:cubicBezTo>
                    <a:cubicBezTo>
                      <a:pt x="45" y="34"/>
                      <a:pt x="44" y="34"/>
                      <a:pt x="45" y="33"/>
                    </a:cubicBezTo>
                    <a:cubicBezTo>
                      <a:pt x="45" y="33"/>
                      <a:pt x="46" y="33"/>
                      <a:pt x="46" y="33"/>
                    </a:cubicBezTo>
                    <a:cubicBezTo>
                      <a:pt x="46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1"/>
                    </a:cubicBezTo>
                    <a:cubicBezTo>
                      <a:pt x="45" y="31"/>
                      <a:pt x="46" y="31"/>
                      <a:pt x="46" y="31"/>
                    </a:cubicBezTo>
                    <a:cubicBezTo>
                      <a:pt x="47" y="30"/>
                      <a:pt x="46" y="30"/>
                      <a:pt x="46" y="29"/>
                    </a:cubicBezTo>
                    <a:cubicBezTo>
                      <a:pt x="47" y="29"/>
                      <a:pt x="46" y="28"/>
                      <a:pt x="46" y="28"/>
                    </a:cubicBezTo>
                    <a:cubicBezTo>
                      <a:pt x="46" y="27"/>
                      <a:pt x="46" y="26"/>
                      <a:pt x="47" y="26"/>
                    </a:cubicBezTo>
                    <a:cubicBezTo>
                      <a:pt x="46" y="25"/>
                      <a:pt x="47" y="24"/>
                      <a:pt x="46" y="2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2"/>
                      <a:pt x="45" y="22"/>
                      <a:pt x="45" y="22"/>
                    </a:cubicBezTo>
                    <a:cubicBezTo>
                      <a:pt x="45" y="22"/>
                      <a:pt x="44" y="21"/>
                      <a:pt x="45" y="21"/>
                    </a:cubicBezTo>
                    <a:cubicBezTo>
                      <a:pt x="45" y="19"/>
                      <a:pt x="44" y="21"/>
                      <a:pt x="43" y="20"/>
                    </a:cubicBezTo>
                    <a:cubicBezTo>
                      <a:pt x="43" y="20"/>
                      <a:pt x="42" y="19"/>
                      <a:pt x="43" y="19"/>
                    </a:cubicBezTo>
                    <a:cubicBezTo>
                      <a:pt x="43" y="19"/>
                      <a:pt x="43" y="18"/>
                      <a:pt x="43" y="18"/>
                    </a:cubicBezTo>
                    <a:cubicBezTo>
                      <a:pt x="41" y="19"/>
                      <a:pt x="42" y="17"/>
                      <a:pt x="41" y="17"/>
                    </a:cubicBezTo>
                    <a:cubicBezTo>
                      <a:pt x="41" y="16"/>
                      <a:pt x="40" y="16"/>
                      <a:pt x="40" y="15"/>
                    </a:cubicBezTo>
                    <a:cubicBezTo>
                      <a:pt x="40" y="14"/>
                      <a:pt x="40" y="13"/>
                      <a:pt x="41" y="13"/>
                    </a:cubicBezTo>
                    <a:cubicBezTo>
                      <a:pt x="41" y="13"/>
                      <a:pt x="41" y="13"/>
                      <a:pt x="41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3"/>
                      <a:pt x="43" y="13"/>
                      <a:pt x="43" y="12"/>
                    </a:cubicBezTo>
                    <a:cubicBezTo>
                      <a:pt x="43" y="12"/>
                      <a:pt x="43" y="11"/>
                      <a:pt x="43" y="11"/>
                    </a:cubicBezTo>
                    <a:cubicBezTo>
                      <a:pt x="43" y="10"/>
                      <a:pt x="44" y="10"/>
                      <a:pt x="43" y="9"/>
                    </a:cubicBezTo>
                    <a:cubicBezTo>
                      <a:pt x="44" y="8"/>
                      <a:pt x="43" y="9"/>
                      <a:pt x="43" y="8"/>
                    </a:cubicBezTo>
                    <a:cubicBezTo>
                      <a:pt x="43" y="7"/>
                      <a:pt x="43" y="8"/>
                      <a:pt x="43" y="7"/>
                    </a:cubicBezTo>
                    <a:cubicBezTo>
                      <a:pt x="43" y="7"/>
                      <a:pt x="43" y="6"/>
                      <a:pt x="43" y="6"/>
                    </a:cubicBezTo>
                    <a:cubicBezTo>
                      <a:pt x="42" y="7"/>
                      <a:pt x="42" y="7"/>
                      <a:pt x="41" y="7"/>
                    </a:cubicBezTo>
                    <a:cubicBezTo>
                      <a:pt x="40" y="7"/>
                      <a:pt x="40" y="6"/>
                      <a:pt x="39" y="5"/>
                    </a:cubicBezTo>
                    <a:cubicBezTo>
                      <a:pt x="39" y="5"/>
                      <a:pt x="38" y="4"/>
                      <a:pt x="38" y="4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7" y="2"/>
                    </a:cubicBezTo>
                    <a:cubicBezTo>
                      <a:pt x="37" y="2"/>
                      <a:pt x="37" y="2"/>
                      <a:pt x="36" y="1"/>
                    </a:cubicBezTo>
                    <a:cubicBezTo>
                      <a:pt x="36" y="1"/>
                      <a:pt x="35" y="2"/>
                      <a:pt x="35" y="2"/>
                    </a:cubicBezTo>
                    <a:cubicBezTo>
                      <a:pt x="34" y="1"/>
                      <a:pt x="35" y="1"/>
                      <a:pt x="35" y="0"/>
                    </a:cubicBezTo>
                    <a:moveTo>
                      <a:pt x="45" y="84"/>
                    </a:moveTo>
                    <a:cubicBezTo>
                      <a:pt x="45" y="84"/>
                      <a:pt x="44" y="84"/>
                      <a:pt x="44" y="84"/>
                    </a:cubicBezTo>
                    <a:cubicBezTo>
                      <a:pt x="44" y="84"/>
                      <a:pt x="45" y="84"/>
                      <a:pt x="45" y="84"/>
                    </a:cubicBezTo>
                    <a:cubicBezTo>
                      <a:pt x="45" y="84"/>
                      <a:pt x="45" y="84"/>
                      <a:pt x="45" y="84"/>
                    </a:cubicBezTo>
                    <a:moveTo>
                      <a:pt x="40" y="78"/>
                    </a:move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78"/>
                      <a:pt x="40" y="78"/>
                      <a:pt x="40" y="78"/>
                    </a:cubicBezTo>
                    <a:moveTo>
                      <a:pt x="27" y="62"/>
                    </a:moveTo>
                    <a:cubicBezTo>
                      <a:pt x="28" y="62"/>
                      <a:pt x="28" y="63"/>
                      <a:pt x="28" y="63"/>
                    </a:cubicBezTo>
                    <a:cubicBezTo>
                      <a:pt x="27" y="64"/>
                      <a:pt x="26" y="63"/>
                      <a:pt x="25" y="63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3"/>
                      <a:pt x="27" y="62"/>
                      <a:pt x="27" y="62"/>
                    </a:cubicBezTo>
                    <a:moveTo>
                      <a:pt x="35" y="3"/>
                    </a:move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/>
              </a:p>
            </p:txBody>
          </p:sp>
          <p:grpSp>
            <p:nvGrpSpPr>
              <p:cNvPr id="157" name="组合 3"/>
              <p:cNvGrpSpPr>
                <a:grpSpLocks/>
              </p:cNvGrpSpPr>
              <p:nvPr/>
            </p:nvGrpSpPr>
            <p:grpSpPr bwMode="auto">
              <a:xfrm>
                <a:off x="0" y="446572"/>
                <a:ext cx="2818895" cy="834055"/>
                <a:chOff x="0" y="0"/>
                <a:chExt cx="1695450" cy="501650"/>
              </a:xfrm>
            </p:grpSpPr>
            <p:sp>
              <p:nvSpPr>
                <p:cNvPr id="159" name="Freeform 486"/>
                <p:cNvSpPr>
                  <a:spLocks noChangeArrowheads="1"/>
                </p:cNvSpPr>
                <p:nvPr/>
              </p:nvSpPr>
              <p:spPr bwMode="auto">
                <a:xfrm>
                  <a:off x="1304925" y="369887"/>
                  <a:ext cx="38100" cy="26988"/>
                </a:xfrm>
                <a:custGeom>
                  <a:avLst/>
                  <a:gdLst>
                    <a:gd name="T0" fmla="*/ 2147483646 w 10"/>
                    <a:gd name="T1" fmla="*/ 2147483646 h 7"/>
                    <a:gd name="T2" fmla="*/ 2147483646 w 10"/>
                    <a:gd name="T3" fmla="*/ 2147483646 h 7"/>
                    <a:gd name="T4" fmla="*/ 2147483646 w 10"/>
                    <a:gd name="T5" fmla="*/ 2147483646 h 7"/>
                    <a:gd name="T6" fmla="*/ 2147483646 w 10"/>
                    <a:gd name="T7" fmla="*/ 2147483646 h 7"/>
                    <a:gd name="T8" fmla="*/ 2147483646 w 10"/>
                    <a:gd name="T9" fmla="*/ 2147483646 h 7"/>
                    <a:gd name="T10" fmla="*/ 2147483646 w 10"/>
                    <a:gd name="T11" fmla="*/ 2147483646 h 7"/>
                    <a:gd name="T12" fmla="*/ 2147483646 w 10"/>
                    <a:gd name="T13" fmla="*/ 2147483646 h 7"/>
                    <a:gd name="T14" fmla="*/ 2147483646 w 10"/>
                    <a:gd name="T15" fmla="*/ 2147483646 h 7"/>
                    <a:gd name="T16" fmla="*/ 0 w 10"/>
                    <a:gd name="T17" fmla="*/ 2147483646 h 7"/>
                    <a:gd name="T18" fmla="*/ 0 w 10"/>
                    <a:gd name="T19" fmla="*/ 2147483646 h 7"/>
                    <a:gd name="T20" fmla="*/ 2147483646 w 10"/>
                    <a:gd name="T21" fmla="*/ 0 h 7"/>
                    <a:gd name="T22" fmla="*/ 2147483646 w 10"/>
                    <a:gd name="T23" fmla="*/ 0 h 7"/>
                    <a:gd name="T24" fmla="*/ 2147483646 w 10"/>
                    <a:gd name="T25" fmla="*/ 2147483646 h 7"/>
                    <a:gd name="T26" fmla="*/ 2147483646 w 10"/>
                    <a:gd name="T27" fmla="*/ 2147483646 h 7"/>
                    <a:gd name="T28" fmla="*/ 2147483646 w 10"/>
                    <a:gd name="T29" fmla="*/ 2147483646 h 7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0"/>
                    <a:gd name="T46" fmla="*/ 0 h 7"/>
                    <a:gd name="T47" fmla="*/ 10 w 10"/>
                    <a:gd name="T48" fmla="*/ 7 h 7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0" h="7">
                      <a:moveTo>
                        <a:pt x="10" y="4"/>
                      </a:moveTo>
                      <a:cubicBezTo>
                        <a:pt x="9" y="5"/>
                        <a:pt x="8" y="5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6" y="7"/>
                        <a:pt x="6" y="7"/>
                      </a:cubicBezTo>
                      <a:cubicBezTo>
                        <a:pt x="5" y="7"/>
                        <a:pt x="4" y="7"/>
                        <a:pt x="3" y="7"/>
                      </a:cubicBezTo>
                      <a:cubicBezTo>
                        <a:pt x="3" y="7"/>
                        <a:pt x="3" y="6"/>
                        <a:pt x="2" y="6"/>
                      </a:cubicBezTo>
                      <a:cubicBezTo>
                        <a:pt x="2" y="6"/>
                        <a:pt x="2" y="5"/>
                        <a:pt x="1" y="5"/>
                      </a:cubicBezTo>
                      <a:cubicBezTo>
                        <a:pt x="1" y="4"/>
                        <a:pt x="1" y="4"/>
                        <a:pt x="2" y="3"/>
                      </a:cubicBezTo>
                      <a:cubicBezTo>
                        <a:pt x="1" y="3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1"/>
                        <a:pt x="7" y="1"/>
                        <a:pt x="8" y="1"/>
                      </a:cubicBezTo>
                      <a:cubicBezTo>
                        <a:pt x="9" y="2"/>
                        <a:pt x="10" y="3"/>
                        <a:pt x="10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0" name="Freeform 487"/>
                <p:cNvSpPr>
                  <a:spLocks noChangeArrowheads="1"/>
                </p:cNvSpPr>
                <p:nvPr/>
              </p:nvSpPr>
              <p:spPr bwMode="auto">
                <a:xfrm>
                  <a:off x="1233488" y="233362"/>
                  <a:ext cx="38100" cy="19050"/>
                </a:xfrm>
                <a:custGeom>
                  <a:avLst/>
                  <a:gdLst>
                    <a:gd name="T0" fmla="*/ 2147483646 w 10"/>
                    <a:gd name="T1" fmla="*/ 2147483646 h 5"/>
                    <a:gd name="T2" fmla="*/ 2147483646 w 10"/>
                    <a:gd name="T3" fmla="*/ 2147483646 h 5"/>
                    <a:gd name="T4" fmla="*/ 2147483646 w 10"/>
                    <a:gd name="T5" fmla="*/ 2147483646 h 5"/>
                    <a:gd name="T6" fmla="*/ 2147483646 w 10"/>
                    <a:gd name="T7" fmla="*/ 2147483646 h 5"/>
                    <a:gd name="T8" fmla="*/ 2147483646 w 10"/>
                    <a:gd name="T9" fmla="*/ 2147483646 h 5"/>
                    <a:gd name="T10" fmla="*/ 0 w 10"/>
                    <a:gd name="T11" fmla="*/ 2147483646 h 5"/>
                    <a:gd name="T12" fmla="*/ 0 w 10"/>
                    <a:gd name="T13" fmla="*/ 2147483646 h 5"/>
                    <a:gd name="T14" fmla="*/ 2147483646 w 10"/>
                    <a:gd name="T15" fmla="*/ 0 h 5"/>
                    <a:gd name="T16" fmla="*/ 2147483646 w 10"/>
                    <a:gd name="T17" fmla="*/ 2147483646 h 5"/>
                    <a:gd name="T18" fmla="*/ 2147483646 w 10"/>
                    <a:gd name="T19" fmla="*/ 2147483646 h 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"/>
                    <a:gd name="T31" fmla="*/ 0 h 5"/>
                    <a:gd name="T32" fmla="*/ 10 w 10"/>
                    <a:gd name="T33" fmla="*/ 5 h 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" h="5">
                      <a:moveTo>
                        <a:pt x="8" y="2"/>
                      </a:moveTo>
                      <a:cubicBezTo>
                        <a:pt x="7" y="3"/>
                        <a:pt x="7" y="4"/>
                        <a:pt x="5" y="4"/>
                      </a:cubicBezTo>
                      <a:cubicBezTo>
                        <a:pt x="4" y="5"/>
                        <a:pt x="4" y="4"/>
                        <a:pt x="3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1" y="3"/>
                        <a:pt x="0" y="3"/>
                      </a:cubicBezTo>
                      <a:cubicBezTo>
                        <a:pt x="0" y="3"/>
                        <a:pt x="1" y="3"/>
                        <a:pt x="0" y="2"/>
                      </a:cubicBez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6" y="0"/>
                        <a:pt x="7" y="0"/>
                        <a:pt x="8" y="1"/>
                      </a:cubicBezTo>
                      <a:cubicBezTo>
                        <a:pt x="10" y="1"/>
                        <a:pt x="8" y="2"/>
                        <a:pt x="8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1" name="Freeform 488"/>
                <p:cNvSpPr>
                  <a:spLocks noChangeArrowheads="1"/>
                </p:cNvSpPr>
                <p:nvPr/>
              </p:nvSpPr>
              <p:spPr bwMode="auto">
                <a:xfrm>
                  <a:off x="1195388" y="238125"/>
                  <a:ext cx="22225" cy="14288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2147483646 w 6"/>
                    <a:gd name="T5" fmla="*/ 2147483646 h 4"/>
                    <a:gd name="T6" fmla="*/ 2147483646 w 6"/>
                    <a:gd name="T7" fmla="*/ 2147483646 h 4"/>
                    <a:gd name="T8" fmla="*/ 0 w 6"/>
                    <a:gd name="T9" fmla="*/ 2147483646 h 4"/>
                    <a:gd name="T10" fmla="*/ 0 w 6"/>
                    <a:gd name="T11" fmla="*/ 2147483646 h 4"/>
                    <a:gd name="T12" fmla="*/ 2147483646 w 6"/>
                    <a:gd name="T13" fmla="*/ 0 h 4"/>
                    <a:gd name="T14" fmla="*/ 2147483646 w 6"/>
                    <a:gd name="T15" fmla="*/ 0 h 4"/>
                    <a:gd name="T16" fmla="*/ 2147483646 w 6"/>
                    <a:gd name="T17" fmla="*/ 2147483646 h 4"/>
                    <a:gd name="T18" fmla="*/ 2147483646 w 6"/>
                    <a:gd name="T19" fmla="*/ 2147483646 h 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"/>
                    <a:gd name="T31" fmla="*/ 0 h 4"/>
                    <a:gd name="T32" fmla="*/ 6 w 6"/>
                    <a:gd name="T33" fmla="*/ 4 h 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" h="4">
                      <a:moveTo>
                        <a:pt x="6" y="2"/>
                      </a:moveTo>
                      <a:cubicBezTo>
                        <a:pt x="6" y="2"/>
                        <a:pt x="6" y="2"/>
                        <a:pt x="6" y="3"/>
                      </a:cubicBezTo>
                      <a:cubicBezTo>
                        <a:pt x="5" y="3"/>
                        <a:pt x="5" y="3"/>
                        <a:pt x="4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ubicBezTo>
                        <a:pt x="1" y="4"/>
                        <a:pt x="0" y="4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2" name="Freeform 489"/>
                <p:cNvSpPr>
                  <a:spLocks noChangeArrowheads="1"/>
                </p:cNvSpPr>
                <p:nvPr/>
              </p:nvSpPr>
              <p:spPr bwMode="auto">
                <a:xfrm>
                  <a:off x="1162050" y="400050"/>
                  <a:ext cx="41275" cy="22225"/>
                </a:xfrm>
                <a:custGeom>
                  <a:avLst/>
                  <a:gdLst>
                    <a:gd name="T0" fmla="*/ 2147483646 w 11"/>
                    <a:gd name="T1" fmla="*/ 2147483646 h 6"/>
                    <a:gd name="T2" fmla="*/ 2147483646 w 11"/>
                    <a:gd name="T3" fmla="*/ 2147483646 h 6"/>
                    <a:gd name="T4" fmla="*/ 2147483646 w 11"/>
                    <a:gd name="T5" fmla="*/ 2147483646 h 6"/>
                    <a:gd name="T6" fmla="*/ 2147483646 w 11"/>
                    <a:gd name="T7" fmla="*/ 2147483646 h 6"/>
                    <a:gd name="T8" fmla="*/ 2147483646 w 11"/>
                    <a:gd name="T9" fmla="*/ 2147483646 h 6"/>
                    <a:gd name="T10" fmla="*/ 2147483646 w 11"/>
                    <a:gd name="T11" fmla="*/ 2147483646 h 6"/>
                    <a:gd name="T12" fmla="*/ 2147483646 w 11"/>
                    <a:gd name="T13" fmla="*/ 2147483646 h 6"/>
                    <a:gd name="T14" fmla="*/ 2147483646 w 11"/>
                    <a:gd name="T15" fmla="*/ 0 h 6"/>
                    <a:gd name="T16" fmla="*/ 2147483646 w 11"/>
                    <a:gd name="T17" fmla="*/ 2147483646 h 6"/>
                    <a:gd name="T18" fmla="*/ 2147483646 w 11"/>
                    <a:gd name="T19" fmla="*/ 2147483646 h 6"/>
                    <a:gd name="T20" fmla="*/ 2147483646 w 11"/>
                    <a:gd name="T21" fmla="*/ 2147483646 h 6"/>
                    <a:gd name="T22" fmla="*/ 2147483646 w 11"/>
                    <a:gd name="T23" fmla="*/ 2147483646 h 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1"/>
                    <a:gd name="T37" fmla="*/ 0 h 6"/>
                    <a:gd name="T38" fmla="*/ 11 w 11"/>
                    <a:gd name="T39" fmla="*/ 6 h 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1" h="6">
                      <a:moveTo>
                        <a:pt x="11" y="3"/>
                      </a:moveTo>
                      <a:cubicBezTo>
                        <a:pt x="11" y="3"/>
                        <a:pt x="11" y="4"/>
                        <a:pt x="10" y="4"/>
                      </a:cubicBezTo>
                      <a:cubicBezTo>
                        <a:pt x="9" y="5"/>
                        <a:pt x="8" y="5"/>
                        <a:pt x="7" y="5"/>
                      </a:cubicBezTo>
                      <a:cubicBezTo>
                        <a:pt x="6" y="6"/>
                        <a:pt x="6" y="5"/>
                        <a:pt x="5" y="5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4"/>
                        <a:pt x="2" y="4"/>
                        <a:pt x="1" y="4"/>
                      </a:cubicBezTo>
                      <a:cubicBezTo>
                        <a:pt x="0" y="3"/>
                        <a:pt x="0" y="2"/>
                        <a:pt x="1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4" y="0"/>
                        <a:pt x="5" y="0"/>
                        <a:pt x="5" y="1"/>
                      </a:cubicBezTo>
                      <a:cubicBezTo>
                        <a:pt x="6" y="1"/>
                        <a:pt x="6" y="2"/>
                        <a:pt x="6" y="2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1" y="1"/>
                        <a:pt x="11" y="2"/>
                        <a:pt x="11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3" name="Freeform 490"/>
                <p:cNvSpPr>
                  <a:spLocks noChangeArrowheads="1"/>
                </p:cNvSpPr>
                <p:nvPr/>
              </p:nvSpPr>
              <p:spPr bwMode="auto">
                <a:xfrm>
                  <a:off x="1143000" y="298450"/>
                  <a:ext cx="11113" cy="3175"/>
                </a:xfrm>
                <a:custGeom>
                  <a:avLst/>
                  <a:gdLst>
                    <a:gd name="T0" fmla="*/ 2147483646 w 3"/>
                    <a:gd name="T1" fmla="*/ 2147483646 h 1"/>
                    <a:gd name="T2" fmla="*/ 2147483646 w 3"/>
                    <a:gd name="T3" fmla="*/ 2147483646 h 1"/>
                    <a:gd name="T4" fmla="*/ 2147483646 w 3"/>
                    <a:gd name="T5" fmla="*/ 0 h 1"/>
                    <a:gd name="T6" fmla="*/ 2147483646 w 3"/>
                    <a:gd name="T7" fmla="*/ 0 h 1"/>
                    <a:gd name="T8" fmla="*/ 2147483646 w 3"/>
                    <a:gd name="T9" fmla="*/ 0 h 1"/>
                    <a:gd name="T10" fmla="*/ 2147483646 w 3"/>
                    <a:gd name="T11" fmla="*/ 2147483646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"/>
                    <a:gd name="T19" fmla="*/ 0 h 1"/>
                    <a:gd name="T20" fmla="*/ 3 w 3"/>
                    <a:gd name="T21" fmla="*/ 1 h 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" h="1">
                      <a:moveTo>
                        <a:pt x="2" y="1"/>
                      </a:move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4" name="Freeform 491"/>
                <p:cNvSpPr>
                  <a:spLocks noChangeArrowheads="1"/>
                </p:cNvSpPr>
                <p:nvPr/>
              </p:nvSpPr>
              <p:spPr bwMode="auto">
                <a:xfrm>
                  <a:off x="1101725" y="271462"/>
                  <a:ext cx="14288" cy="11113"/>
                </a:xfrm>
                <a:custGeom>
                  <a:avLst/>
                  <a:gdLst>
                    <a:gd name="T0" fmla="*/ 2147483646 w 4"/>
                    <a:gd name="T1" fmla="*/ 2147483646 h 3"/>
                    <a:gd name="T2" fmla="*/ 2147483646 w 4"/>
                    <a:gd name="T3" fmla="*/ 2147483646 h 3"/>
                    <a:gd name="T4" fmla="*/ 0 w 4"/>
                    <a:gd name="T5" fmla="*/ 2147483646 h 3"/>
                    <a:gd name="T6" fmla="*/ 2147483646 w 4"/>
                    <a:gd name="T7" fmla="*/ 0 h 3"/>
                    <a:gd name="T8" fmla="*/ 2147483646 w 4"/>
                    <a:gd name="T9" fmla="*/ 0 h 3"/>
                    <a:gd name="T10" fmla="*/ 2147483646 w 4"/>
                    <a:gd name="T11" fmla="*/ 2147483646 h 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"/>
                    <a:gd name="T19" fmla="*/ 0 h 3"/>
                    <a:gd name="T20" fmla="*/ 4 w 4"/>
                    <a:gd name="T21" fmla="*/ 3 h 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" h="3">
                      <a:moveTo>
                        <a:pt x="3" y="2"/>
                      </a:moveTo>
                      <a:cubicBezTo>
                        <a:pt x="2" y="2"/>
                        <a:pt x="2" y="3"/>
                        <a:pt x="1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4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5" name="Freeform 492"/>
                <p:cNvSpPr>
                  <a:spLocks noChangeArrowheads="1"/>
                </p:cNvSpPr>
                <p:nvPr/>
              </p:nvSpPr>
              <p:spPr bwMode="auto">
                <a:xfrm>
                  <a:off x="1071563" y="287337"/>
                  <a:ext cx="33338" cy="14288"/>
                </a:xfrm>
                <a:custGeom>
                  <a:avLst/>
                  <a:gdLst>
                    <a:gd name="T0" fmla="*/ 2147483646 w 9"/>
                    <a:gd name="T1" fmla="*/ 2147483646 h 4"/>
                    <a:gd name="T2" fmla="*/ 2147483646 w 9"/>
                    <a:gd name="T3" fmla="*/ 2147483646 h 4"/>
                    <a:gd name="T4" fmla="*/ 2147483646 w 9"/>
                    <a:gd name="T5" fmla="*/ 2147483646 h 4"/>
                    <a:gd name="T6" fmla="*/ 2147483646 w 9"/>
                    <a:gd name="T7" fmla="*/ 2147483646 h 4"/>
                    <a:gd name="T8" fmla="*/ 2147483646 w 9"/>
                    <a:gd name="T9" fmla="*/ 2147483646 h 4"/>
                    <a:gd name="T10" fmla="*/ 2147483646 w 9"/>
                    <a:gd name="T11" fmla="*/ 2147483646 h 4"/>
                    <a:gd name="T12" fmla="*/ 2147483646 w 9"/>
                    <a:gd name="T13" fmla="*/ 2147483646 h 4"/>
                    <a:gd name="T14" fmla="*/ 0 w 9"/>
                    <a:gd name="T15" fmla="*/ 2147483646 h 4"/>
                    <a:gd name="T16" fmla="*/ 2147483646 w 9"/>
                    <a:gd name="T17" fmla="*/ 2147483646 h 4"/>
                    <a:gd name="T18" fmla="*/ 2147483646 w 9"/>
                    <a:gd name="T19" fmla="*/ 2147483646 h 4"/>
                    <a:gd name="T20" fmla="*/ 2147483646 w 9"/>
                    <a:gd name="T21" fmla="*/ 0 h 4"/>
                    <a:gd name="T22" fmla="*/ 2147483646 w 9"/>
                    <a:gd name="T23" fmla="*/ 0 h 4"/>
                    <a:gd name="T24" fmla="*/ 2147483646 w 9"/>
                    <a:gd name="T25" fmla="*/ 2147483646 h 4"/>
                    <a:gd name="T26" fmla="*/ 2147483646 w 9"/>
                    <a:gd name="T27" fmla="*/ 2147483646 h 4"/>
                    <a:gd name="T28" fmla="*/ 2147483646 w 9"/>
                    <a:gd name="T29" fmla="*/ 2147483646 h 4"/>
                    <a:gd name="T30" fmla="*/ 2147483646 w 9"/>
                    <a:gd name="T31" fmla="*/ 2147483646 h 4"/>
                    <a:gd name="T32" fmla="*/ 2147483646 w 9"/>
                    <a:gd name="T33" fmla="*/ 2147483646 h 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"/>
                    <a:gd name="T52" fmla="*/ 0 h 4"/>
                    <a:gd name="T53" fmla="*/ 9 w 9"/>
                    <a:gd name="T54" fmla="*/ 4 h 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" h="4">
                      <a:moveTo>
                        <a:pt x="9" y="3"/>
                      </a:moveTo>
                      <a:cubicBezTo>
                        <a:pt x="9" y="3"/>
                        <a:pt x="8" y="4"/>
                        <a:pt x="7" y="4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1" y="4"/>
                        <a:pt x="0" y="4"/>
                        <a:pt x="0" y="3"/>
                      </a:cubicBezTo>
                      <a:cubicBezTo>
                        <a:pt x="1" y="3"/>
                        <a:pt x="2" y="3"/>
                        <a:pt x="1" y="2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5" y="1"/>
                        <a:pt x="5" y="1"/>
                        <a:pt x="6" y="1"/>
                      </a:cubicBezTo>
                      <a:cubicBezTo>
                        <a:pt x="6" y="1"/>
                        <a:pt x="6" y="1"/>
                        <a:pt x="6" y="2"/>
                      </a:cubicBezTo>
                      <a:cubicBezTo>
                        <a:pt x="7" y="1"/>
                        <a:pt x="8" y="1"/>
                        <a:pt x="8" y="1"/>
                      </a:cubicBezTo>
                      <a:cubicBezTo>
                        <a:pt x="9" y="1"/>
                        <a:pt x="9" y="2"/>
                        <a:pt x="9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6" name="Freeform 493"/>
                <p:cNvSpPr>
                  <a:spLocks noChangeArrowheads="1"/>
                </p:cNvSpPr>
                <p:nvPr/>
              </p:nvSpPr>
              <p:spPr bwMode="auto">
                <a:xfrm>
                  <a:off x="969963" y="131762"/>
                  <a:ext cx="71438" cy="41275"/>
                </a:xfrm>
                <a:custGeom>
                  <a:avLst/>
                  <a:gdLst>
                    <a:gd name="T0" fmla="*/ 2147483646 w 19"/>
                    <a:gd name="T1" fmla="*/ 2147483646 h 11"/>
                    <a:gd name="T2" fmla="*/ 2147483646 w 19"/>
                    <a:gd name="T3" fmla="*/ 2147483646 h 11"/>
                    <a:gd name="T4" fmla="*/ 2147483646 w 19"/>
                    <a:gd name="T5" fmla="*/ 2147483646 h 11"/>
                    <a:gd name="T6" fmla="*/ 2147483646 w 19"/>
                    <a:gd name="T7" fmla="*/ 2147483646 h 11"/>
                    <a:gd name="T8" fmla="*/ 2147483646 w 19"/>
                    <a:gd name="T9" fmla="*/ 2147483646 h 11"/>
                    <a:gd name="T10" fmla="*/ 2147483646 w 19"/>
                    <a:gd name="T11" fmla="*/ 2147483646 h 11"/>
                    <a:gd name="T12" fmla="*/ 2147483646 w 19"/>
                    <a:gd name="T13" fmla="*/ 2147483646 h 11"/>
                    <a:gd name="T14" fmla="*/ 2147483646 w 19"/>
                    <a:gd name="T15" fmla="*/ 2147483646 h 11"/>
                    <a:gd name="T16" fmla="*/ 2147483646 w 19"/>
                    <a:gd name="T17" fmla="*/ 2147483646 h 11"/>
                    <a:gd name="T18" fmla="*/ 2147483646 w 19"/>
                    <a:gd name="T19" fmla="*/ 2147483646 h 11"/>
                    <a:gd name="T20" fmla="*/ 2147483646 w 19"/>
                    <a:gd name="T21" fmla="*/ 2147483646 h 11"/>
                    <a:gd name="T22" fmla="*/ 2147483646 w 19"/>
                    <a:gd name="T23" fmla="*/ 2147483646 h 11"/>
                    <a:gd name="T24" fmla="*/ 2147483646 w 19"/>
                    <a:gd name="T25" fmla="*/ 2147483646 h 11"/>
                    <a:gd name="T26" fmla="*/ 2147483646 w 19"/>
                    <a:gd name="T27" fmla="*/ 2147483646 h 11"/>
                    <a:gd name="T28" fmla="*/ 2147483646 w 19"/>
                    <a:gd name="T29" fmla="*/ 2147483646 h 11"/>
                    <a:gd name="T30" fmla="*/ 2147483646 w 19"/>
                    <a:gd name="T31" fmla="*/ 2147483646 h 11"/>
                    <a:gd name="T32" fmla="*/ 0 w 19"/>
                    <a:gd name="T33" fmla="*/ 2147483646 h 11"/>
                    <a:gd name="T34" fmla="*/ 2147483646 w 19"/>
                    <a:gd name="T35" fmla="*/ 2147483646 h 11"/>
                    <a:gd name="T36" fmla="*/ 2147483646 w 19"/>
                    <a:gd name="T37" fmla="*/ 2147483646 h 11"/>
                    <a:gd name="T38" fmla="*/ 2147483646 w 19"/>
                    <a:gd name="T39" fmla="*/ 2147483646 h 11"/>
                    <a:gd name="T40" fmla="*/ 2147483646 w 19"/>
                    <a:gd name="T41" fmla="*/ 2147483646 h 11"/>
                    <a:gd name="T42" fmla="*/ 2147483646 w 19"/>
                    <a:gd name="T43" fmla="*/ 2147483646 h 11"/>
                    <a:gd name="T44" fmla="*/ 2147483646 w 19"/>
                    <a:gd name="T45" fmla="*/ 2147483646 h 11"/>
                    <a:gd name="T46" fmla="*/ 2147483646 w 19"/>
                    <a:gd name="T47" fmla="*/ 2147483646 h 11"/>
                    <a:gd name="T48" fmla="*/ 2147483646 w 19"/>
                    <a:gd name="T49" fmla="*/ 2147483646 h 11"/>
                    <a:gd name="T50" fmla="*/ 2147483646 w 19"/>
                    <a:gd name="T51" fmla="*/ 2147483646 h 11"/>
                    <a:gd name="T52" fmla="*/ 2147483646 w 19"/>
                    <a:gd name="T53" fmla="*/ 2147483646 h 11"/>
                    <a:gd name="T54" fmla="*/ 2147483646 w 19"/>
                    <a:gd name="T55" fmla="*/ 0 h 11"/>
                    <a:gd name="T56" fmla="*/ 2147483646 w 19"/>
                    <a:gd name="T57" fmla="*/ 2147483646 h 11"/>
                    <a:gd name="T58" fmla="*/ 2147483646 w 19"/>
                    <a:gd name="T59" fmla="*/ 2147483646 h 11"/>
                    <a:gd name="T60" fmla="*/ 2147483646 w 19"/>
                    <a:gd name="T61" fmla="*/ 2147483646 h 11"/>
                    <a:gd name="T62" fmla="*/ 2147483646 w 19"/>
                    <a:gd name="T63" fmla="*/ 2147483646 h 11"/>
                    <a:gd name="T64" fmla="*/ 2147483646 w 19"/>
                    <a:gd name="T65" fmla="*/ 2147483646 h 11"/>
                    <a:gd name="T66" fmla="*/ 2147483646 w 19"/>
                    <a:gd name="T67" fmla="*/ 2147483646 h 11"/>
                    <a:gd name="T68" fmla="*/ 2147483646 w 19"/>
                    <a:gd name="T69" fmla="*/ 2147483646 h 11"/>
                    <a:gd name="T70" fmla="*/ 2147483646 w 19"/>
                    <a:gd name="T71" fmla="*/ 2147483646 h 11"/>
                    <a:gd name="T72" fmla="*/ 2147483646 w 19"/>
                    <a:gd name="T73" fmla="*/ 2147483646 h 11"/>
                    <a:gd name="T74" fmla="*/ 2147483646 w 19"/>
                    <a:gd name="T75" fmla="*/ 2147483646 h 11"/>
                    <a:gd name="T76" fmla="*/ 2147483646 w 19"/>
                    <a:gd name="T77" fmla="*/ 2147483646 h 1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9"/>
                    <a:gd name="T118" fmla="*/ 0 h 11"/>
                    <a:gd name="T119" fmla="*/ 19 w 19"/>
                    <a:gd name="T120" fmla="*/ 11 h 1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9" h="11">
                      <a:moveTo>
                        <a:pt x="19" y="8"/>
                      </a:moveTo>
                      <a:cubicBezTo>
                        <a:pt x="18" y="8"/>
                        <a:pt x="18" y="9"/>
                        <a:pt x="17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9"/>
                        <a:pt x="14" y="9"/>
                        <a:pt x="13" y="8"/>
                      </a:cubicBezTo>
                      <a:cubicBezTo>
                        <a:pt x="12" y="8"/>
                        <a:pt x="12" y="9"/>
                        <a:pt x="11" y="9"/>
                      </a:cubicBezTo>
                      <a:cubicBezTo>
                        <a:pt x="11" y="10"/>
                        <a:pt x="11" y="10"/>
                        <a:pt x="10" y="10"/>
                      </a:cubicBezTo>
                      <a:cubicBezTo>
                        <a:pt x="10" y="10"/>
                        <a:pt x="10" y="10"/>
                        <a:pt x="9" y="10"/>
                      </a:cubicBezTo>
                      <a:cubicBezTo>
                        <a:pt x="9" y="10"/>
                        <a:pt x="10" y="11"/>
                        <a:pt x="9" y="11"/>
                      </a:cubicBezTo>
                      <a:cubicBezTo>
                        <a:pt x="8" y="11"/>
                        <a:pt x="9" y="10"/>
                        <a:pt x="8" y="10"/>
                      </a:cubicBezTo>
                      <a:cubicBezTo>
                        <a:pt x="7" y="10"/>
                        <a:pt x="5" y="11"/>
                        <a:pt x="4" y="10"/>
                      </a:cubicBezTo>
                      <a:cubicBezTo>
                        <a:pt x="4" y="10"/>
                        <a:pt x="4" y="10"/>
                        <a:pt x="3" y="10"/>
                      </a:cubicBezTo>
                      <a:cubicBezTo>
                        <a:pt x="3" y="10"/>
                        <a:pt x="3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10"/>
                        <a:pt x="2" y="9"/>
                        <a:pt x="2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0" y="8"/>
                        <a:pt x="0" y="8"/>
                      </a:cubicBezTo>
                      <a:cubicBezTo>
                        <a:pt x="0" y="7"/>
                        <a:pt x="1" y="7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5"/>
                        <a:pt x="2" y="5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5" y="3"/>
                        <a:pt x="5" y="3"/>
                        <a:pt x="6" y="3"/>
                      </a:cubicBezTo>
                      <a:cubicBezTo>
                        <a:pt x="6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8" y="1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10" y="1"/>
                        <a:pt x="9" y="2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3"/>
                        <a:pt x="11" y="2"/>
                        <a:pt x="11" y="2"/>
                      </a:cubicBezTo>
                      <a:cubicBezTo>
                        <a:pt x="11" y="2"/>
                        <a:pt x="11" y="3"/>
                        <a:pt x="11" y="3"/>
                      </a:cubicBezTo>
                      <a:cubicBezTo>
                        <a:pt x="12" y="3"/>
                        <a:pt x="12" y="4"/>
                        <a:pt x="13" y="3"/>
                      </a:cubicBezTo>
                      <a:cubicBezTo>
                        <a:pt x="14" y="4"/>
                        <a:pt x="13" y="4"/>
                        <a:pt x="14" y="5"/>
                      </a:cubicBezTo>
                      <a:cubicBezTo>
                        <a:pt x="14" y="5"/>
                        <a:pt x="14" y="5"/>
                        <a:pt x="14" y="6"/>
                      </a:cubicBezTo>
                      <a:cubicBezTo>
                        <a:pt x="15" y="6"/>
                        <a:pt x="16" y="6"/>
                        <a:pt x="16" y="6"/>
                      </a:cubicBezTo>
                      <a:cubicBezTo>
                        <a:pt x="17" y="6"/>
                        <a:pt x="18" y="6"/>
                        <a:pt x="19" y="6"/>
                      </a:cubicBezTo>
                      <a:cubicBezTo>
                        <a:pt x="19" y="7"/>
                        <a:pt x="19" y="7"/>
                        <a:pt x="19" y="8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7" name="Freeform 494"/>
                <p:cNvSpPr>
                  <a:spLocks noChangeArrowheads="1"/>
                </p:cNvSpPr>
                <p:nvPr/>
              </p:nvSpPr>
              <p:spPr bwMode="auto">
                <a:xfrm>
                  <a:off x="1041400" y="287337"/>
                  <a:ext cx="33338" cy="17463"/>
                </a:xfrm>
                <a:custGeom>
                  <a:avLst/>
                  <a:gdLst>
                    <a:gd name="T0" fmla="*/ 2147483646 w 9"/>
                    <a:gd name="T1" fmla="*/ 2147483646 h 5"/>
                    <a:gd name="T2" fmla="*/ 2147483646 w 9"/>
                    <a:gd name="T3" fmla="*/ 2147483646 h 5"/>
                    <a:gd name="T4" fmla="*/ 2147483646 w 9"/>
                    <a:gd name="T5" fmla="*/ 2147483646 h 5"/>
                    <a:gd name="T6" fmla="*/ 2147483646 w 9"/>
                    <a:gd name="T7" fmla="*/ 2147483646 h 5"/>
                    <a:gd name="T8" fmla="*/ 2147483646 w 9"/>
                    <a:gd name="T9" fmla="*/ 2147483646 h 5"/>
                    <a:gd name="T10" fmla="*/ 2147483646 w 9"/>
                    <a:gd name="T11" fmla="*/ 2147483646 h 5"/>
                    <a:gd name="T12" fmla="*/ 2147483646 w 9"/>
                    <a:gd name="T13" fmla="*/ 2147483646 h 5"/>
                    <a:gd name="T14" fmla="*/ 2147483646 w 9"/>
                    <a:gd name="T15" fmla="*/ 2147483646 h 5"/>
                    <a:gd name="T16" fmla="*/ 2147483646 w 9"/>
                    <a:gd name="T17" fmla="*/ 0 h 5"/>
                    <a:gd name="T18" fmla="*/ 2147483646 w 9"/>
                    <a:gd name="T19" fmla="*/ 2147483646 h 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9"/>
                    <a:gd name="T31" fmla="*/ 0 h 5"/>
                    <a:gd name="T32" fmla="*/ 9 w 9"/>
                    <a:gd name="T33" fmla="*/ 5 h 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9" h="5">
                      <a:moveTo>
                        <a:pt x="8" y="3"/>
                      </a:moveTo>
                      <a:cubicBezTo>
                        <a:pt x="7" y="3"/>
                        <a:pt x="7" y="4"/>
                        <a:pt x="6" y="4"/>
                      </a:cubicBezTo>
                      <a:cubicBezTo>
                        <a:pt x="4" y="5"/>
                        <a:pt x="3" y="4"/>
                        <a:pt x="3" y="4"/>
                      </a:cubicBezTo>
                      <a:cubicBezTo>
                        <a:pt x="2" y="4"/>
                        <a:pt x="3" y="3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3" y="2"/>
                        <a:pt x="4" y="1"/>
                        <a:pt x="4" y="1"/>
                      </a:cubicBezTo>
                      <a:cubicBezTo>
                        <a:pt x="5" y="0"/>
                        <a:pt x="6" y="0"/>
                        <a:pt x="7" y="0"/>
                      </a:cubicBezTo>
                      <a:cubicBezTo>
                        <a:pt x="8" y="1"/>
                        <a:pt x="9" y="2"/>
                        <a:pt x="8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8" name="Freeform 495"/>
                <p:cNvSpPr>
                  <a:spLocks noChangeArrowheads="1"/>
                </p:cNvSpPr>
                <p:nvPr/>
              </p:nvSpPr>
              <p:spPr bwMode="auto">
                <a:xfrm>
                  <a:off x="1060450" y="301625"/>
                  <a:ext cx="14288" cy="11113"/>
                </a:xfrm>
                <a:custGeom>
                  <a:avLst/>
                  <a:gdLst>
                    <a:gd name="T0" fmla="*/ 2147483646 w 4"/>
                    <a:gd name="T1" fmla="*/ 2147483646 h 3"/>
                    <a:gd name="T2" fmla="*/ 2147483646 w 4"/>
                    <a:gd name="T3" fmla="*/ 2147483646 h 3"/>
                    <a:gd name="T4" fmla="*/ 0 w 4"/>
                    <a:gd name="T5" fmla="*/ 2147483646 h 3"/>
                    <a:gd name="T6" fmla="*/ 0 w 4"/>
                    <a:gd name="T7" fmla="*/ 2147483646 h 3"/>
                    <a:gd name="T8" fmla="*/ 2147483646 w 4"/>
                    <a:gd name="T9" fmla="*/ 0 h 3"/>
                    <a:gd name="T10" fmla="*/ 2147483646 w 4"/>
                    <a:gd name="T11" fmla="*/ 2147483646 h 3"/>
                    <a:gd name="T12" fmla="*/ 2147483646 w 4"/>
                    <a:gd name="T13" fmla="*/ 2147483646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"/>
                    <a:gd name="T22" fmla="*/ 0 h 3"/>
                    <a:gd name="T23" fmla="*/ 4 w 4"/>
                    <a:gd name="T24" fmla="*/ 3 h 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" h="3">
                      <a:moveTo>
                        <a:pt x="3" y="2"/>
                      </a:move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0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9" name="Freeform 496"/>
                <p:cNvSpPr>
                  <a:spLocks noChangeArrowheads="1"/>
                </p:cNvSpPr>
                <p:nvPr/>
              </p:nvSpPr>
              <p:spPr bwMode="auto">
                <a:xfrm>
                  <a:off x="909638" y="41275"/>
                  <a:ext cx="66675" cy="49213"/>
                </a:xfrm>
                <a:custGeom>
                  <a:avLst/>
                  <a:gdLst>
                    <a:gd name="T0" fmla="*/ 2147483646 w 18"/>
                    <a:gd name="T1" fmla="*/ 2147483646 h 13"/>
                    <a:gd name="T2" fmla="*/ 2147483646 w 18"/>
                    <a:gd name="T3" fmla="*/ 2147483646 h 13"/>
                    <a:gd name="T4" fmla="*/ 2147483646 w 18"/>
                    <a:gd name="T5" fmla="*/ 2147483646 h 13"/>
                    <a:gd name="T6" fmla="*/ 2147483646 w 18"/>
                    <a:gd name="T7" fmla="*/ 2147483646 h 13"/>
                    <a:gd name="T8" fmla="*/ 2147483646 w 18"/>
                    <a:gd name="T9" fmla="*/ 2147483646 h 13"/>
                    <a:gd name="T10" fmla="*/ 2147483646 w 18"/>
                    <a:gd name="T11" fmla="*/ 2147483646 h 13"/>
                    <a:gd name="T12" fmla="*/ 2147483646 w 18"/>
                    <a:gd name="T13" fmla="*/ 2147483646 h 13"/>
                    <a:gd name="T14" fmla="*/ 2147483646 w 18"/>
                    <a:gd name="T15" fmla="*/ 2147483646 h 13"/>
                    <a:gd name="T16" fmla="*/ 2147483646 w 18"/>
                    <a:gd name="T17" fmla="*/ 2147483646 h 13"/>
                    <a:gd name="T18" fmla="*/ 2147483646 w 18"/>
                    <a:gd name="T19" fmla="*/ 2147483646 h 13"/>
                    <a:gd name="T20" fmla="*/ 2147483646 w 18"/>
                    <a:gd name="T21" fmla="*/ 2147483646 h 13"/>
                    <a:gd name="T22" fmla="*/ 2147483646 w 18"/>
                    <a:gd name="T23" fmla="*/ 2147483646 h 13"/>
                    <a:gd name="T24" fmla="*/ 2147483646 w 18"/>
                    <a:gd name="T25" fmla="*/ 2147483646 h 13"/>
                    <a:gd name="T26" fmla="*/ 0 w 18"/>
                    <a:gd name="T27" fmla="*/ 2147483646 h 13"/>
                    <a:gd name="T28" fmla="*/ 2147483646 w 18"/>
                    <a:gd name="T29" fmla="*/ 2147483646 h 13"/>
                    <a:gd name="T30" fmla="*/ 2147483646 w 18"/>
                    <a:gd name="T31" fmla="*/ 2147483646 h 13"/>
                    <a:gd name="T32" fmla="*/ 2147483646 w 18"/>
                    <a:gd name="T33" fmla="*/ 2147483646 h 13"/>
                    <a:gd name="T34" fmla="*/ 2147483646 w 18"/>
                    <a:gd name="T35" fmla="*/ 2147483646 h 13"/>
                    <a:gd name="T36" fmla="*/ 2147483646 w 18"/>
                    <a:gd name="T37" fmla="*/ 2147483646 h 13"/>
                    <a:gd name="T38" fmla="*/ 2147483646 w 18"/>
                    <a:gd name="T39" fmla="*/ 2147483646 h 13"/>
                    <a:gd name="T40" fmla="*/ 2147483646 w 18"/>
                    <a:gd name="T41" fmla="*/ 2147483646 h 13"/>
                    <a:gd name="T42" fmla="*/ 2147483646 w 18"/>
                    <a:gd name="T43" fmla="*/ 2147483646 h 13"/>
                    <a:gd name="T44" fmla="*/ 2147483646 w 18"/>
                    <a:gd name="T45" fmla="*/ 2147483646 h 13"/>
                    <a:gd name="T46" fmla="*/ 2147483646 w 18"/>
                    <a:gd name="T47" fmla="*/ 2147483646 h 13"/>
                    <a:gd name="T48" fmla="*/ 2147483646 w 18"/>
                    <a:gd name="T49" fmla="*/ 2147483646 h 13"/>
                    <a:gd name="T50" fmla="*/ 2147483646 w 18"/>
                    <a:gd name="T51" fmla="*/ 2147483646 h 13"/>
                    <a:gd name="T52" fmla="*/ 2147483646 w 18"/>
                    <a:gd name="T53" fmla="*/ 2147483646 h 13"/>
                    <a:gd name="T54" fmla="*/ 2147483646 w 18"/>
                    <a:gd name="T55" fmla="*/ 2147483646 h 13"/>
                    <a:gd name="T56" fmla="*/ 2147483646 w 18"/>
                    <a:gd name="T57" fmla="*/ 2147483646 h 13"/>
                    <a:gd name="T58" fmla="*/ 2147483646 w 18"/>
                    <a:gd name="T59" fmla="*/ 2147483646 h 13"/>
                    <a:gd name="T60" fmla="*/ 2147483646 w 18"/>
                    <a:gd name="T61" fmla="*/ 2147483646 h 13"/>
                    <a:gd name="T62" fmla="*/ 2147483646 w 18"/>
                    <a:gd name="T63" fmla="*/ 2147483646 h 13"/>
                    <a:gd name="T64" fmla="*/ 2147483646 w 18"/>
                    <a:gd name="T65" fmla="*/ 2147483646 h 13"/>
                    <a:gd name="T66" fmla="*/ 2147483646 w 18"/>
                    <a:gd name="T67" fmla="*/ 2147483646 h 13"/>
                    <a:gd name="T68" fmla="*/ 2147483646 w 18"/>
                    <a:gd name="T69" fmla="*/ 2147483646 h 13"/>
                    <a:gd name="T70" fmla="*/ 2147483646 w 18"/>
                    <a:gd name="T71" fmla="*/ 0 h 13"/>
                    <a:gd name="T72" fmla="*/ 2147483646 w 18"/>
                    <a:gd name="T73" fmla="*/ 0 h 13"/>
                    <a:gd name="T74" fmla="*/ 2147483646 w 18"/>
                    <a:gd name="T75" fmla="*/ 0 h 13"/>
                    <a:gd name="T76" fmla="*/ 2147483646 w 18"/>
                    <a:gd name="T77" fmla="*/ 0 h 13"/>
                    <a:gd name="T78" fmla="*/ 2147483646 w 18"/>
                    <a:gd name="T79" fmla="*/ 2147483646 h 13"/>
                    <a:gd name="T80" fmla="*/ 2147483646 w 18"/>
                    <a:gd name="T81" fmla="*/ 0 h 13"/>
                    <a:gd name="T82" fmla="*/ 2147483646 w 18"/>
                    <a:gd name="T83" fmla="*/ 2147483646 h 13"/>
                    <a:gd name="T84" fmla="*/ 2147483646 w 18"/>
                    <a:gd name="T85" fmla="*/ 0 h 13"/>
                    <a:gd name="T86" fmla="*/ 2147483646 w 18"/>
                    <a:gd name="T87" fmla="*/ 2147483646 h 13"/>
                    <a:gd name="T88" fmla="*/ 2147483646 w 18"/>
                    <a:gd name="T89" fmla="*/ 2147483646 h 13"/>
                    <a:gd name="T90" fmla="*/ 2147483646 w 18"/>
                    <a:gd name="T91" fmla="*/ 2147483646 h 13"/>
                    <a:gd name="T92" fmla="*/ 2147483646 w 18"/>
                    <a:gd name="T93" fmla="*/ 2147483646 h 13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18"/>
                    <a:gd name="T142" fmla="*/ 0 h 13"/>
                    <a:gd name="T143" fmla="*/ 18 w 18"/>
                    <a:gd name="T144" fmla="*/ 13 h 13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18" h="13">
                      <a:moveTo>
                        <a:pt x="17" y="4"/>
                      </a:move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7" y="5"/>
                        <a:pt x="17" y="6"/>
                        <a:pt x="17" y="6"/>
                      </a:cubicBezTo>
                      <a:cubicBezTo>
                        <a:pt x="18" y="6"/>
                        <a:pt x="18" y="6"/>
                        <a:pt x="18" y="7"/>
                      </a:cubicBezTo>
                      <a:cubicBezTo>
                        <a:pt x="17" y="7"/>
                        <a:pt x="18" y="8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9"/>
                        <a:pt x="16" y="9"/>
                        <a:pt x="16" y="9"/>
                      </a:cubicBezTo>
                      <a:cubicBezTo>
                        <a:pt x="16" y="10"/>
                        <a:pt x="15" y="10"/>
                        <a:pt x="15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1"/>
                        <a:pt x="12" y="11"/>
                        <a:pt x="12" y="11"/>
                      </a:cubicBezTo>
                      <a:cubicBezTo>
                        <a:pt x="11" y="12"/>
                        <a:pt x="11" y="11"/>
                        <a:pt x="11" y="11"/>
                      </a:cubicBezTo>
                      <a:cubicBezTo>
                        <a:pt x="11" y="12"/>
                        <a:pt x="11" y="12"/>
                        <a:pt x="1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8" y="12"/>
                        <a:pt x="8" y="12"/>
                      </a:cubicBezTo>
                      <a:cubicBezTo>
                        <a:pt x="8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6" y="12"/>
                      </a:cubicBezTo>
                      <a:cubicBezTo>
                        <a:pt x="6" y="12"/>
                        <a:pt x="5" y="12"/>
                        <a:pt x="5" y="13"/>
                      </a:cubicBezTo>
                      <a:cubicBezTo>
                        <a:pt x="5" y="13"/>
                        <a:pt x="5" y="13"/>
                        <a:pt x="5" y="12"/>
                      </a:cubicBezTo>
                      <a:cubicBezTo>
                        <a:pt x="5" y="12"/>
                        <a:pt x="6" y="12"/>
                        <a:pt x="5" y="12"/>
                      </a:cubicBezTo>
                      <a:cubicBezTo>
                        <a:pt x="5" y="11"/>
                        <a:pt x="4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4" y="11"/>
                        <a:pt x="4" y="11"/>
                      </a:cubicBezTo>
                      <a:cubicBezTo>
                        <a:pt x="3" y="11"/>
                        <a:pt x="2" y="12"/>
                        <a:pt x="2" y="11"/>
                      </a:cubicBezTo>
                      <a:cubicBezTo>
                        <a:pt x="2" y="11"/>
                        <a:pt x="3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" y="10"/>
                        <a:pt x="3" y="10"/>
                        <a:pt x="2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1" y="9"/>
                        <a:pt x="1" y="10"/>
                        <a:pt x="1" y="9"/>
                      </a:cubicBezTo>
                      <a:cubicBezTo>
                        <a:pt x="2" y="9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0" y="7"/>
                        <a:pt x="0" y="6"/>
                      </a:cubicBezTo>
                      <a:cubicBezTo>
                        <a:pt x="0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2" y="7"/>
                        <a:pt x="2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3" y="5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5" y="3"/>
                      </a:cubicBezTo>
                      <a:cubicBezTo>
                        <a:pt x="5" y="3"/>
                        <a:pt x="5" y="2"/>
                        <a:pt x="5" y="2"/>
                      </a:cubicBezTo>
                      <a:cubicBezTo>
                        <a:pt x="5" y="2"/>
                        <a:pt x="6" y="3"/>
                        <a:pt x="6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8" y="2"/>
                        <a:pt x="8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8" y="1"/>
                        <a:pt x="8" y="1"/>
                      </a:cubicBezTo>
                      <a:cubicBezTo>
                        <a:pt x="8" y="0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10" y="0"/>
                        <a:pt x="10" y="0"/>
                      </a:cubicBezTo>
                      <a:cubicBezTo>
                        <a:pt x="10" y="0"/>
                        <a:pt x="10" y="1"/>
                        <a:pt x="10" y="1"/>
                      </a:cubicBezTo>
                      <a:cubicBezTo>
                        <a:pt x="11" y="0"/>
                        <a:pt x="11" y="1"/>
                        <a:pt x="12" y="0"/>
                      </a:cubicBezTo>
                      <a:cubicBezTo>
                        <a:pt x="12" y="0"/>
                        <a:pt x="12" y="1"/>
                        <a:pt x="13" y="1"/>
                      </a:cubicBezTo>
                      <a:cubicBezTo>
                        <a:pt x="13" y="1"/>
                        <a:pt x="13" y="0"/>
                        <a:pt x="13" y="0"/>
                      </a:cubicBezTo>
                      <a:cubicBezTo>
                        <a:pt x="13" y="0"/>
                        <a:pt x="14" y="0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4" y="1"/>
                      </a:cubicBezTo>
                      <a:cubicBezTo>
                        <a:pt x="14" y="1"/>
                        <a:pt x="14" y="1"/>
                        <a:pt x="14" y="0"/>
                      </a:cubicBezTo>
                      <a:cubicBezTo>
                        <a:pt x="14" y="1"/>
                        <a:pt x="14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0"/>
                        <a:pt x="14" y="1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1"/>
                        <a:pt x="15" y="1"/>
                      </a:cubicBezTo>
                      <a:cubicBezTo>
                        <a:pt x="14" y="1"/>
                        <a:pt x="15" y="1"/>
                        <a:pt x="15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3"/>
                        <a:pt x="16" y="3"/>
                        <a:pt x="17" y="3"/>
                      </a:cubicBezTo>
                      <a:cubicBezTo>
                        <a:pt x="16" y="4"/>
                        <a:pt x="17" y="3"/>
                        <a:pt x="18" y="3"/>
                      </a:cubicBezTo>
                      <a:cubicBezTo>
                        <a:pt x="18" y="4"/>
                        <a:pt x="17" y="4"/>
                        <a:pt x="17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0" name="Freeform 497"/>
                <p:cNvSpPr>
                  <a:spLocks noChangeArrowheads="1"/>
                </p:cNvSpPr>
                <p:nvPr/>
              </p:nvSpPr>
              <p:spPr bwMode="auto">
                <a:xfrm>
                  <a:off x="981075" y="274637"/>
                  <a:ext cx="60325" cy="34925"/>
                </a:xfrm>
                <a:custGeom>
                  <a:avLst/>
                  <a:gdLst>
                    <a:gd name="T0" fmla="*/ 2147483646 w 16"/>
                    <a:gd name="T1" fmla="*/ 2147483646 h 9"/>
                    <a:gd name="T2" fmla="*/ 2147483646 w 16"/>
                    <a:gd name="T3" fmla="*/ 2147483646 h 9"/>
                    <a:gd name="T4" fmla="*/ 2147483646 w 16"/>
                    <a:gd name="T5" fmla="*/ 2147483646 h 9"/>
                    <a:gd name="T6" fmla="*/ 2147483646 w 16"/>
                    <a:gd name="T7" fmla="*/ 2147483646 h 9"/>
                    <a:gd name="T8" fmla="*/ 2147483646 w 16"/>
                    <a:gd name="T9" fmla="*/ 2147483646 h 9"/>
                    <a:gd name="T10" fmla="*/ 2147483646 w 16"/>
                    <a:gd name="T11" fmla="*/ 2147483646 h 9"/>
                    <a:gd name="T12" fmla="*/ 2147483646 w 16"/>
                    <a:gd name="T13" fmla="*/ 2147483646 h 9"/>
                    <a:gd name="T14" fmla="*/ 2147483646 w 16"/>
                    <a:gd name="T15" fmla="*/ 2147483646 h 9"/>
                    <a:gd name="T16" fmla="*/ 2147483646 w 16"/>
                    <a:gd name="T17" fmla="*/ 2147483646 h 9"/>
                    <a:gd name="T18" fmla="*/ 2147483646 w 16"/>
                    <a:gd name="T19" fmla="*/ 2147483646 h 9"/>
                    <a:gd name="T20" fmla="*/ 2147483646 w 16"/>
                    <a:gd name="T21" fmla="*/ 0 h 9"/>
                    <a:gd name="T22" fmla="*/ 2147483646 w 16"/>
                    <a:gd name="T23" fmla="*/ 2147483646 h 9"/>
                    <a:gd name="T24" fmla="*/ 2147483646 w 16"/>
                    <a:gd name="T25" fmla="*/ 2147483646 h 9"/>
                    <a:gd name="T26" fmla="*/ 2147483646 w 16"/>
                    <a:gd name="T27" fmla="*/ 2147483646 h 9"/>
                    <a:gd name="T28" fmla="*/ 2147483646 w 16"/>
                    <a:gd name="T29" fmla="*/ 2147483646 h 9"/>
                    <a:gd name="T30" fmla="*/ 2147483646 w 16"/>
                    <a:gd name="T31" fmla="*/ 2147483646 h 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6"/>
                    <a:gd name="T49" fmla="*/ 0 h 9"/>
                    <a:gd name="T50" fmla="*/ 16 w 16"/>
                    <a:gd name="T51" fmla="*/ 9 h 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6" h="9">
                      <a:moveTo>
                        <a:pt x="14" y="4"/>
                      </a:moveTo>
                      <a:cubicBezTo>
                        <a:pt x="13" y="6"/>
                        <a:pt x="12" y="7"/>
                        <a:pt x="10" y="8"/>
                      </a:cubicBezTo>
                      <a:cubicBezTo>
                        <a:pt x="9" y="8"/>
                        <a:pt x="7" y="8"/>
                        <a:pt x="7" y="9"/>
                      </a:cubicBezTo>
                      <a:cubicBezTo>
                        <a:pt x="5" y="9"/>
                        <a:pt x="4" y="8"/>
                        <a:pt x="3" y="8"/>
                      </a:cubicBezTo>
                      <a:cubicBezTo>
                        <a:pt x="2" y="7"/>
                        <a:pt x="2" y="6"/>
                        <a:pt x="2" y="5"/>
                      </a:cubicBezTo>
                      <a:cubicBezTo>
                        <a:pt x="2" y="5"/>
                        <a:pt x="0" y="6"/>
                        <a:pt x="1" y="5"/>
                      </a:cubicBezTo>
                      <a:cubicBezTo>
                        <a:pt x="1" y="4"/>
                        <a:pt x="3" y="5"/>
                        <a:pt x="3" y="4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6" y="1"/>
                        <a:pt x="6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1"/>
                        <a:pt x="8" y="1"/>
                        <a:pt x="8" y="1"/>
                      </a:cubicBezTo>
                      <a:cubicBezTo>
                        <a:pt x="9" y="0"/>
                        <a:pt x="11" y="0"/>
                        <a:pt x="12" y="1"/>
                      </a:cubicBezTo>
                      <a:cubicBezTo>
                        <a:pt x="13" y="1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6" y="2"/>
                      </a:cubicBezTo>
                      <a:cubicBezTo>
                        <a:pt x="16" y="3"/>
                        <a:pt x="15" y="4"/>
                        <a:pt x="14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1" name="Freeform 498"/>
                <p:cNvSpPr>
                  <a:spLocks noChangeArrowheads="1"/>
                </p:cNvSpPr>
                <p:nvPr/>
              </p:nvSpPr>
              <p:spPr bwMode="auto">
                <a:xfrm>
                  <a:off x="1017588" y="334962"/>
                  <a:ext cx="42863" cy="30163"/>
                </a:xfrm>
                <a:custGeom>
                  <a:avLst/>
                  <a:gdLst>
                    <a:gd name="T0" fmla="*/ 2147483646 w 11"/>
                    <a:gd name="T1" fmla="*/ 2147483646 h 8"/>
                    <a:gd name="T2" fmla="*/ 2147483646 w 11"/>
                    <a:gd name="T3" fmla="*/ 2147483646 h 8"/>
                    <a:gd name="T4" fmla="*/ 2147483646 w 11"/>
                    <a:gd name="T5" fmla="*/ 2147483646 h 8"/>
                    <a:gd name="T6" fmla="*/ 2147483646 w 11"/>
                    <a:gd name="T7" fmla="*/ 2147483646 h 8"/>
                    <a:gd name="T8" fmla="*/ 2147483646 w 11"/>
                    <a:gd name="T9" fmla="*/ 2147483646 h 8"/>
                    <a:gd name="T10" fmla="*/ 2147483646 w 11"/>
                    <a:gd name="T11" fmla="*/ 2147483646 h 8"/>
                    <a:gd name="T12" fmla="*/ 2147483646 w 11"/>
                    <a:gd name="T13" fmla="*/ 2147483646 h 8"/>
                    <a:gd name="T14" fmla="*/ 2147483646 w 11"/>
                    <a:gd name="T15" fmla="*/ 2147483646 h 8"/>
                    <a:gd name="T16" fmla="*/ 2147483646 w 11"/>
                    <a:gd name="T17" fmla="*/ 2147483646 h 8"/>
                    <a:gd name="T18" fmla="*/ 2147483646 w 11"/>
                    <a:gd name="T19" fmla="*/ 0 h 8"/>
                    <a:gd name="T20" fmla="*/ 2147483646 w 11"/>
                    <a:gd name="T21" fmla="*/ 0 h 8"/>
                    <a:gd name="T22" fmla="*/ 2147483646 w 11"/>
                    <a:gd name="T23" fmla="*/ 0 h 8"/>
                    <a:gd name="T24" fmla="*/ 2147483646 w 11"/>
                    <a:gd name="T25" fmla="*/ 2147483646 h 8"/>
                    <a:gd name="T26" fmla="*/ 2147483646 w 11"/>
                    <a:gd name="T27" fmla="*/ 0 h 8"/>
                    <a:gd name="T28" fmla="*/ 2147483646 w 11"/>
                    <a:gd name="T29" fmla="*/ 0 h 8"/>
                    <a:gd name="T30" fmla="*/ 2147483646 w 11"/>
                    <a:gd name="T31" fmla="*/ 2147483646 h 8"/>
                    <a:gd name="T32" fmla="*/ 2147483646 w 11"/>
                    <a:gd name="T33" fmla="*/ 2147483646 h 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1"/>
                    <a:gd name="T52" fmla="*/ 0 h 8"/>
                    <a:gd name="T53" fmla="*/ 11 w 11"/>
                    <a:gd name="T54" fmla="*/ 8 h 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1" h="8">
                      <a:moveTo>
                        <a:pt x="10" y="4"/>
                      </a:moveTo>
                      <a:cubicBezTo>
                        <a:pt x="10" y="5"/>
                        <a:pt x="10" y="5"/>
                        <a:pt x="9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5" y="8"/>
                        <a:pt x="4" y="6"/>
                        <a:pt x="3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6"/>
                        <a:pt x="1" y="5"/>
                        <a:pt x="1" y="5"/>
                      </a:cubicBezTo>
                      <a:cubicBezTo>
                        <a:pt x="0" y="5"/>
                        <a:pt x="0" y="4"/>
                        <a:pt x="1" y="4"/>
                      </a:cubicBezTo>
                      <a:cubicBezTo>
                        <a:pt x="0" y="3"/>
                        <a:pt x="1" y="2"/>
                        <a:pt x="2" y="1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0"/>
                        <a:pt x="5" y="0"/>
                        <a:pt x="7" y="0"/>
                      </a:cubicBezTo>
                      <a:cubicBezTo>
                        <a:pt x="7" y="0"/>
                        <a:pt x="8" y="0"/>
                        <a:pt x="8" y="0"/>
                      </a:cubicBezTo>
                      <a:cubicBezTo>
                        <a:pt x="9" y="0"/>
                        <a:pt x="9" y="1"/>
                        <a:pt x="10" y="2"/>
                      </a:cubicBezTo>
                      <a:cubicBezTo>
                        <a:pt x="10" y="2"/>
                        <a:pt x="11" y="3"/>
                        <a:pt x="10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2" name="Freeform 499"/>
                <p:cNvSpPr>
                  <a:spLocks noChangeArrowheads="1"/>
                </p:cNvSpPr>
                <p:nvPr/>
              </p:nvSpPr>
              <p:spPr bwMode="auto">
                <a:xfrm>
                  <a:off x="1044575" y="411162"/>
                  <a:ext cx="30163" cy="30163"/>
                </a:xfrm>
                <a:custGeom>
                  <a:avLst/>
                  <a:gdLst>
                    <a:gd name="T0" fmla="*/ 2147483646 w 8"/>
                    <a:gd name="T1" fmla="*/ 2147483646 h 8"/>
                    <a:gd name="T2" fmla="*/ 2147483646 w 8"/>
                    <a:gd name="T3" fmla="*/ 2147483646 h 8"/>
                    <a:gd name="T4" fmla="*/ 2147483646 w 8"/>
                    <a:gd name="T5" fmla="*/ 2147483646 h 8"/>
                    <a:gd name="T6" fmla="*/ 2147483646 w 8"/>
                    <a:gd name="T7" fmla="*/ 2147483646 h 8"/>
                    <a:gd name="T8" fmla="*/ 0 w 8"/>
                    <a:gd name="T9" fmla="*/ 2147483646 h 8"/>
                    <a:gd name="T10" fmla="*/ 2147483646 w 8"/>
                    <a:gd name="T11" fmla="*/ 2147483646 h 8"/>
                    <a:gd name="T12" fmla="*/ 2147483646 w 8"/>
                    <a:gd name="T13" fmla="*/ 2147483646 h 8"/>
                    <a:gd name="T14" fmla="*/ 2147483646 w 8"/>
                    <a:gd name="T15" fmla="*/ 2147483646 h 8"/>
                    <a:gd name="T16" fmla="*/ 2147483646 w 8"/>
                    <a:gd name="T17" fmla="*/ 0 h 8"/>
                    <a:gd name="T18" fmla="*/ 2147483646 w 8"/>
                    <a:gd name="T19" fmla="*/ 2147483646 h 8"/>
                    <a:gd name="T20" fmla="*/ 2147483646 w 8"/>
                    <a:gd name="T21" fmla="*/ 2147483646 h 8"/>
                    <a:gd name="T22" fmla="*/ 2147483646 w 8"/>
                    <a:gd name="T23" fmla="*/ 2147483646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"/>
                    <a:gd name="T37" fmla="*/ 0 h 8"/>
                    <a:gd name="T38" fmla="*/ 8 w 8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" h="8">
                      <a:moveTo>
                        <a:pt x="7" y="3"/>
                      </a:moveTo>
                      <a:cubicBezTo>
                        <a:pt x="8" y="3"/>
                        <a:pt x="7" y="4"/>
                        <a:pt x="7" y="5"/>
                      </a:cubicBezTo>
                      <a:cubicBezTo>
                        <a:pt x="6" y="6"/>
                        <a:pt x="6" y="7"/>
                        <a:pt x="5" y="7"/>
                      </a:cubicBezTo>
                      <a:cubicBezTo>
                        <a:pt x="4" y="8"/>
                        <a:pt x="3" y="7"/>
                        <a:pt x="2" y="7"/>
                      </a:cubicBezTo>
                      <a:cubicBezTo>
                        <a:pt x="1" y="7"/>
                        <a:pt x="0" y="6"/>
                        <a:pt x="0" y="5"/>
                      </a:cubicBezTo>
                      <a:cubicBezTo>
                        <a:pt x="0" y="5"/>
                        <a:pt x="0" y="4"/>
                        <a:pt x="1" y="3"/>
                      </a:cubicBez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1"/>
                      </a:cubicBez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6" y="0"/>
                        <a:pt x="6" y="1"/>
                        <a:pt x="7" y="1"/>
                      </a:cubicBezTo>
                      <a:cubicBezTo>
                        <a:pt x="6" y="2"/>
                        <a:pt x="8" y="1"/>
                        <a:pt x="7" y="2"/>
                      </a:cubicBezTo>
                      <a:cubicBezTo>
                        <a:pt x="7" y="3"/>
                        <a:pt x="7" y="3"/>
                        <a:pt x="7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3" name="Freeform 500"/>
                <p:cNvSpPr>
                  <a:spLocks noChangeArrowheads="1"/>
                </p:cNvSpPr>
                <p:nvPr/>
              </p:nvSpPr>
              <p:spPr bwMode="auto">
                <a:xfrm>
                  <a:off x="901700" y="123825"/>
                  <a:ext cx="68263" cy="68263"/>
                </a:xfrm>
                <a:custGeom>
                  <a:avLst/>
                  <a:gdLst>
                    <a:gd name="T0" fmla="*/ 2147483646 w 18"/>
                    <a:gd name="T1" fmla="*/ 2147483646 h 18"/>
                    <a:gd name="T2" fmla="*/ 2147483646 w 18"/>
                    <a:gd name="T3" fmla="*/ 2147483646 h 18"/>
                    <a:gd name="T4" fmla="*/ 2147483646 w 18"/>
                    <a:gd name="T5" fmla="*/ 2147483646 h 18"/>
                    <a:gd name="T6" fmla="*/ 2147483646 w 18"/>
                    <a:gd name="T7" fmla="*/ 2147483646 h 18"/>
                    <a:gd name="T8" fmla="*/ 2147483646 w 18"/>
                    <a:gd name="T9" fmla="*/ 2147483646 h 18"/>
                    <a:gd name="T10" fmla="*/ 2147483646 w 18"/>
                    <a:gd name="T11" fmla="*/ 2147483646 h 18"/>
                    <a:gd name="T12" fmla="*/ 2147483646 w 18"/>
                    <a:gd name="T13" fmla="*/ 2147483646 h 18"/>
                    <a:gd name="T14" fmla="*/ 2147483646 w 18"/>
                    <a:gd name="T15" fmla="*/ 2147483646 h 18"/>
                    <a:gd name="T16" fmla="*/ 2147483646 w 18"/>
                    <a:gd name="T17" fmla="*/ 2147483646 h 18"/>
                    <a:gd name="T18" fmla="*/ 2147483646 w 18"/>
                    <a:gd name="T19" fmla="*/ 2147483646 h 18"/>
                    <a:gd name="T20" fmla="*/ 2147483646 w 18"/>
                    <a:gd name="T21" fmla="*/ 2147483646 h 18"/>
                    <a:gd name="T22" fmla="*/ 2147483646 w 18"/>
                    <a:gd name="T23" fmla="*/ 2147483646 h 18"/>
                    <a:gd name="T24" fmla="*/ 2147483646 w 18"/>
                    <a:gd name="T25" fmla="*/ 2147483646 h 18"/>
                    <a:gd name="T26" fmla="*/ 2147483646 w 18"/>
                    <a:gd name="T27" fmla="*/ 2147483646 h 18"/>
                    <a:gd name="T28" fmla="*/ 2147483646 w 18"/>
                    <a:gd name="T29" fmla="*/ 2147483646 h 18"/>
                    <a:gd name="T30" fmla="*/ 0 w 18"/>
                    <a:gd name="T31" fmla="*/ 2147483646 h 18"/>
                    <a:gd name="T32" fmla="*/ 0 w 18"/>
                    <a:gd name="T33" fmla="*/ 2147483646 h 18"/>
                    <a:gd name="T34" fmla="*/ 2147483646 w 18"/>
                    <a:gd name="T35" fmla="*/ 2147483646 h 18"/>
                    <a:gd name="T36" fmla="*/ 2147483646 w 18"/>
                    <a:gd name="T37" fmla="*/ 2147483646 h 18"/>
                    <a:gd name="T38" fmla="*/ 2147483646 w 18"/>
                    <a:gd name="T39" fmla="*/ 2147483646 h 18"/>
                    <a:gd name="T40" fmla="*/ 2147483646 w 18"/>
                    <a:gd name="T41" fmla="*/ 2147483646 h 18"/>
                    <a:gd name="T42" fmla="*/ 2147483646 w 18"/>
                    <a:gd name="T43" fmla="*/ 2147483646 h 18"/>
                    <a:gd name="T44" fmla="*/ 2147483646 w 18"/>
                    <a:gd name="T45" fmla="*/ 2147483646 h 18"/>
                    <a:gd name="T46" fmla="*/ 2147483646 w 18"/>
                    <a:gd name="T47" fmla="*/ 2147483646 h 18"/>
                    <a:gd name="T48" fmla="*/ 2147483646 w 18"/>
                    <a:gd name="T49" fmla="*/ 2147483646 h 18"/>
                    <a:gd name="T50" fmla="*/ 2147483646 w 18"/>
                    <a:gd name="T51" fmla="*/ 2147483646 h 18"/>
                    <a:gd name="T52" fmla="*/ 2147483646 w 18"/>
                    <a:gd name="T53" fmla="*/ 2147483646 h 18"/>
                    <a:gd name="T54" fmla="*/ 2147483646 w 18"/>
                    <a:gd name="T55" fmla="*/ 2147483646 h 18"/>
                    <a:gd name="T56" fmla="*/ 2147483646 w 18"/>
                    <a:gd name="T57" fmla="*/ 2147483646 h 18"/>
                    <a:gd name="T58" fmla="*/ 2147483646 w 18"/>
                    <a:gd name="T59" fmla="*/ 2147483646 h 18"/>
                    <a:gd name="T60" fmla="*/ 2147483646 w 18"/>
                    <a:gd name="T61" fmla="*/ 2147483646 h 18"/>
                    <a:gd name="T62" fmla="*/ 2147483646 w 18"/>
                    <a:gd name="T63" fmla="*/ 2147483646 h 18"/>
                    <a:gd name="T64" fmla="*/ 2147483646 w 18"/>
                    <a:gd name="T65" fmla="*/ 2147483646 h 18"/>
                    <a:gd name="T66" fmla="*/ 2147483646 w 18"/>
                    <a:gd name="T67" fmla="*/ 2147483646 h 18"/>
                    <a:gd name="T68" fmla="*/ 2147483646 w 18"/>
                    <a:gd name="T69" fmla="*/ 2147483646 h 18"/>
                    <a:gd name="T70" fmla="*/ 2147483646 w 18"/>
                    <a:gd name="T71" fmla="*/ 2147483646 h 18"/>
                    <a:gd name="T72" fmla="*/ 2147483646 w 18"/>
                    <a:gd name="T73" fmla="*/ 0 h 18"/>
                    <a:gd name="T74" fmla="*/ 2147483646 w 18"/>
                    <a:gd name="T75" fmla="*/ 0 h 18"/>
                    <a:gd name="T76" fmla="*/ 2147483646 w 18"/>
                    <a:gd name="T77" fmla="*/ 0 h 18"/>
                    <a:gd name="T78" fmla="*/ 2147483646 w 18"/>
                    <a:gd name="T79" fmla="*/ 2147483646 h 18"/>
                    <a:gd name="T80" fmla="*/ 2147483646 w 18"/>
                    <a:gd name="T81" fmla="*/ 2147483646 h 18"/>
                    <a:gd name="T82" fmla="*/ 2147483646 w 18"/>
                    <a:gd name="T83" fmla="*/ 2147483646 h 18"/>
                    <a:gd name="T84" fmla="*/ 2147483646 w 18"/>
                    <a:gd name="T85" fmla="*/ 2147483646 h 18"/>
                    <a:gd name="T86" fmla="*/ 2147483646 w 18"/>
                    <a:gd name="T87" fmla="*/ 2147483646 h 18"/>
                    <a:gd name="T88" fmla="*/ 2147483646 w 18"/>
                    <a:gd name="T89" fmla="*/ 2147483646 h 1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8"/>
                    <a:gd name="T136" fmla="*/ 0 h 18"/>
                    <a:gd name="T137" fmla="*/ 18 w 18"/>
                    <a:gd name="T138" fmla="*/ 18 h 1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8" h="18">
                      <a:moveTo>
                        <a:pt x="17" y="4"/>
                      </a:moveTo>
                      <a:cubicBezTo>
                        <a:pt x="17" y="4"/>
                        <a:pt x="18" y="4"/>
                        <a:pt x="18" y="4"/>
                      </a:cubicBezTo>
                      <a:cubicBezTo>
                        <a:pt x="18" y="5"/>
                        <a:pt x="17" y="5"/>
                        <a:pt x="17" y="5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7" y="7"/>
                        <a:pt x="17" y="7"/>
                        <a:pt x="16" y="7"/>
                      </a:cubicBezTo>
                      <a:cubicBezTo>
                        <a:pt x="16" y="8"/>
                        <a:pt x="14" y="8"/>
                        <a:pt x="14" y="9"/>
                      </a:cubicBezTo>
                      <a:cubicBezTo>
                        <a:pt x="14" y="9"/>
                        <a:pt x="14" y="9"/>
                        <a:pt x="13" y="9"/>
                      </a:cubicBezTo>
                      <a:cubicBezTo>
                        <a:pt x="13" y="9"/>
                        <a:pt x="12" y="10"/>
                        <a:pt x="12" y="10"/>
                      </a:cubicBezTo>
                      <a:cubicBezTo>
                        <a:pt x="12" y="11"/>
                        <a:pt x="11" y="10"/>
                        <a:pt x="10" y="10"/>
                      </a:cubicBezTo>
                      <a:cubicBezTo>
                        <a:pt x="10" y="10"/>
                        <a:pt x="10" y="10"/>
                        <a:pt x="10" y="11"/>
                      </a:cubicBezTo>
                      <a:cubicBezTo>
                        <a:pt x="11" y="11"/>
                        <a:pt x="11" y="12"/>
                        <a:pt x="11" y="13"/>
                      </a:cubicBezTo>
                      <a:cubicBezTo>
                        <a:pt x="11" y="14"/>
                        <a:pt x="11" y="15"/>
                        <a:pt x="10" y="15"/>
                      </a:cubicBezTo>
                      <a:cubicBezTo>
                        <a:pt x="9" y="17"/>
                        <a:pt x="7" y="17"/>
                        <a:pt x="5" y="18"/>
                      </a:cubicBezTo>
                      <a:cubicBezTo>
                        <a:pt x="5" y="18"/>
                        <a:pt x="4" y="18"/>
                        <a:pt x="3" y="18"/>
                      </a:cubicBezTo>
                      <a:cubicBezTo>
                        <a:pt x="2" y="18"/>
                        <a:pt x="2" y="17"/>
                        <a:pt x="1" y="17"/>
                      </a:cubicBezTo>
                      <a:cubicBezTo>
                        <a:pt x="0" y="17"/>
                        <a:pt x="1" y="16"/>
                        <a:pt x="0" y="16"/>
                      </a:cubicBezTo>
                      <a:cubicBezTo>
                        <a:pt x="0" y="15"/>
                        <a:pt x="0" y="14"/>
                        <a:pt x="0" y="14"/>
                      </a:cubicBezTo>
                      <a:cubicBezTo>
                        <a:pt x="0" y="12"/>
                        <a:pt x="2" y="12"/>
                        <a:pt x="3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3" y="11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0"/>
                        <a:pt x="2" y="11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9"/>
                        <a:pt x="2" y="10"/>
                        <a:pt x="3" y="9"/>
                      </a:cubicBezTo>
                      <a:cubicBezTo>
                        <a:pt x="2" y="8"/>
                        <a:pt x="2" y="8"/>
                        <a:pt x="1" y="8"/>
                      </a:cubicBezTo>
                      <a:cubicBezTo>
                        <a:pt x="0" y="7"/>
                        <a:pt x="2" y="6"/>
                        <a:pt x="2" y="6"/>
                      </a:cubicBezTo>
                      <a:cubicBezTo>
                        <a:pt x="2" y="5"/>
                        <a:pt x="1" y="5"/>
                        <a:pt x="2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5" y="3"/>
                      </a:cubicBezTo>
                      <a:cubicBezTo>
                        <a:pt x="5" y="3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7" y="2"/>
                        <a:pt x="8" y="1"/>
                        <a:pt x="8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1"/>
                        <a:pt x="11" y="0"/>
                        <a:pt x="11" y="0"/>
                      </a:cubicBezTo>
                      <a:cubicBezTo>
                        <a:pt x="12" y="1"/>
                        <a:pt x="12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1"/>
                        <a:pt x="13" y="1"/>
                        <a:pt x="14" y="1"/>
                      </a:cubicBezTo>
                      <a:cubicBezTo>
                        <a:pt x="14" y="1"/>
                        <a:pt x="14" y="0"/>
                        <a:pt x="15" y="1"/>
                      </a:cubicBezTo>
                      <a:cubicBezTo>
                        <a:pt x="15" y="1"/>
                        <a:pt x="15" y="1"/>
                        <a:pt x="16" y="2"/>
                      </a:cubicBezTo>
                      <a:cubicBezTo>
                        <a:pt x="16" y="1"/>
                        <a:pt x="16" y="1"/>
                        <a:pt x="16" y="2"/>
                      </a:cubicBezTo>
                      <a:cubicBezTo>
                        <a:pt x="16" y="2"/>
                        <a:pt x="17" y="2"/>
                        <a:pt x="17" y="3"/>
                      </a:cubicBezTo>
                      <a:cubicBezTo>
                        <a:pt x="17" y="3"/>
                        <a:pt x="18" y="3"/>
                        <a:pt x="17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4" name="Freeform 501"/>
                <p:cNvSpPr>
                  <a:spLocks noChangeArrowheads="1"/>
                </p:cNvSpPr>
                <p:nvPr/>
              </p:nvSpPr>
              <p:spPr bwMode="auto">
                <a:xfrm>
                  <a:off x="984250" y="268287"/>
                  <a:ext cx="22225" cy="14288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2147483646 w 6"/>
                    <a:gd name="T5" fmla="*/ 2147483646 h 4"/>
                    <a:gd name="T6" fmla="*/ 2147483646 w 6"/>
                    <a:gd name="T7" fmla="*/ 2147483646 h 4"/>
                    <a:gd name="T8" fmla="*/ 2147483646 w 6"/>
                    <a:gd name="T9" fmla="*/ 2147483646 h 4"/>
                    <a:gd name="T10" fmla="*/ 2147483646 w 6"/>
                    <a:gd name="T11" fmla="*/ 2147483646 h 4"/>
                    <a:gd name="T12" fmla="*/ 2147483646 w 6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4"/>
                    <a:gd name="T23" fmla="*/ 6 w 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4">
                      <a:moveTo>
                        <a:pt x="4" y="3"/>
                      </a:moveTo>
                      <a:cubicBezTo>
                        <a:pt x="4" y="4"/>
                        <a:pt x="2" y="4"/>
                        <a:pt x="2" y="4"/>
                      </a:cubicBez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0" y="2"/>
                        <a:pt x="1" y="2"/>
                        <a:pt x="2" y="1"/>
                      </a:cubicBezTo>
                      <a:cubicBezTo>
                        <a:pt x="3" y="1"/>
                        <a:pt x="4" y="0"/>
                        <a:pt x="5" y="1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5" name="Freeform 502"/>
                <p:cNvSpPr>
                  <a:spLocks noChangeArrowheads="1"/>
                </p:cNvSpPr>
                <p:nvPr/>
              </p:nvSpPr>
              <p:spPr bwMode="auto">
                <a:xfrm>
                  <a:off x="981075" y="255587"/>
                  <a:ext cx="11113" cy="12700"/>
                </a:xfrm>
                <a:custGeom>
                  <a:avLst/>
                  <a:gdLst>
                    <a:gd name="T0" fmla="*/ 2147483646 w 3"/>
                    <a:gd name="T1" fmla="*/ 2147483646 h 3"/>
                    <a:gd name="T2" fmla="*/ 2147483646 w 3"/>
                    <a:gd name="T3" fmla="*/ 2147483646 h 3"/>
                    <a:gd name="T4" fmla="*/ 0 w 3"/>
                    <a:gd name="T5" fmla="*/ 2147483646 h 3"/>
                    <a:gd name="T6" fmla="*/ 0 w 3"/>
                    <a:gd name="T7" fmla="*/ 2147483646 h 3"/>
                    <a:gd name="T8" fmla="*/ 2147483646 w 3"/>
                    <a:gd name="T9" fmla="*/ 2147483646 h 3"/>
                    <a:gd name="T10" fmla="*/ 2147483646 w 3"/>
                    <a:gd name="T11" fmla="*/ 2147483646 h 3"/>
                    <a:gd name="T12" fmla="*/ 2147483646 w 3"/>
                    <a:gd name="T13" fmla="*/ 2147483646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"/>
                    <a:gd name="T22" fmla="*/ 0 h 3"/>
                    <a:gd name="T23" fmla="*/ 3 w 3"/>
                    <a:gd name="T24" fmla="*/ 3 h 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" h="3">
                      <a:moveTo>
                        <a:pt x="3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0"/>
                        <a:pt x="3" y="1"/>
                        <a:pt x="3" y="1"/>
                      </a:cubicBezTo>
                      <a:cubicBezTo>
                        <a:pt x="3" y="2"/>
                        <a:pt x="3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6" name="Freeform 503"/>
                <p:cNvSpPr>
                  <a:spLocks noChangeArrowheads="1"/>
                </p:cNvSpPr>
                <p:nvPr/>
              </p:nvSpPr>
              <p:spPr bwMode="auto">
                <a:xfrm>
                  <a:off x="1000125" y="323850"/>
                  <a:ext cx="17463" cy="11113"/>
                </a:xfrm>
                <a:custGeom>
                  <a:avLst/>
                  <a:gdLst>
                    <a:gd name="T0" fmla="*/ 2147483646 w 5"/>
                    <a:gd name="T1" fmla="*/ 2147483646 h 3"/>
                    <a:gd name="T2" fmla="*/ 2147483646 w 5"/>
                    <a:gd name="T3" fmla="*/ 2147483646 h 3"/>
                    <a:gd name="T4" fmla="*/ 2147483646 w 5"/>
                    <a:gd name="T5" fmla="*/ 2147483646 h 3"/>
                    <a:gd name="T6" fmla="*/ 2147483646 w 5"/>
                    <a:gd name="T7" fmla="*/ 2147483646 h 3"/>
                    <a:gd name="T8" fmla="*/ 2147483646 w 5"/>
                    <a:gd name="T9" fmla="*/ 2147483646 h 3"/>
                    <a:gd name="T10" fmla="*/ 2147483646 w 5"/>
                    <a:gd name="T11" fmla="*/ 2147483646 h 3"/>
                    <a:gd name="T12" fmla="*/ 2147483646 w 5"/>
                    <a:gd name="T13" fmla="*/ 2147483646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"/>
                    <a:gd name="T22" fmla="*/ 0 h 3"/>
                    <a:gd name="T23" fmla="*/ 5 w 5"/>
                    <a:gd name="T24" fmla="*/ 3 h 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" h="3">
                      <a:moveTo>
                        <a:pt x="4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1" y="2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3" y="0"/>
                        <a:pt x="4" y="1"/>
                        <a:pt x="4" y="1"/>
                      </a:cubicBezTo>
                      <a:cubicBezTo>
                        <a:pt x="5" y="2"/>
                        <a:pt x="4" y="2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7" name="Freeform 504"/>
                <p:cNvSpPr>
                  <a:spLocks noChangeArrowheads="1"/>
                </p:cNvSpPr>
                <p:nvPr/>
              </p:nvSpPr>
              <p:spPr bwMode="auto">
                <a:xfrm>
                  <a:off x="962025" y="241300"/>
                  <a:ext cx="19050" cy="11113"/>
                </a:xfrm>
                <a:custGeom>
                  <a:avLst/>
                  <a:gdLst>
                    <a:gd name="T0" fmla="*/ 2147483646 w 5"/>
                    <a:gd name="T1" fmla="*/ 2147483646 h 3"/>
                    <a:gd name="T2" fmla="*/ 2147483646 w 5"/>
                    <a:gd name="T3" fmla="*/ 2147483646 h 3"/>
                    <a:gd name="T4" fmla="*/ 2147483646 w 5"/>
                    <a:gd name="T5" fmla="*/ 2147483646 h 3"/>
                    <a:gd name="T6" fmla="*/ 2147483646 w 5"/>
                    <a:gd name="T7" fmla="*/ 2147483646 h 3"/>
                    <a:gd name="T8" fmla="*/ 2147483646 w 5"/>
                    <a:gd name="T9" fmla="*/ 2147483646 h 3"/>
                    <a:gd name="T10" fmla="*/ 0 w 5"/>
                    <a:gd name="T11" fmla="*/ 2147483646 h 3"/>
                    <a:gd name="T12" fmla="*/ 2147483646 w 5"/>
                    <a:gd name="T13" fmla="*/ 0 h 3"/>
                    <a:gd name="T14" fmla="*/ 2147483646 w 5"/>
                    <a:gd name="T15" fmla="*/ 0 h 3"/>
                    <a:gd name="T16" fmla="*/ 2147483646 w 5"/>
                    <a:gd name="T17" fmla="*/ 2147483646 h 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"/>
                    <a:gd name="T28" fmla="*/ 0 h 3"/>
                    <a:gd name="T29" fmla="*/ 5 w 5"/>
                    <a:gd name="T30" fmla="*/ 3 h 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" h="3">
                      <a:moveTo>
                        <a:pt x="4" y="3"/>
                      </a:move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5" y="1"/>
                        <a:pt x="5" y="2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8" name="Freeform 505"/>
                <p:cNvSpPr>
                  <a:spLocks noChangeArrowheads="1"/>
                </p:cNvSpPr>
                <p:nvPr/>
              </p:nvSpPr>
              <p:spPr bwMode="auto">
                <a:xfrm>
                  <a:off x="928688" y="200025"/>
                  <a:ext cx="41275" cy="33338"/>
                </a:xfrm>
                <a:custGeom>
                  <a:avLst/>
                  <a:gdLst>
                    <a:gd name="T0" fmla="*/ 2147483646 w 11"/>
                    <a:gd name="T1" fmla="*/ 2147483646 h 9"/>
                    <a:gd name="T2" fmla="*/ 2147483646 w 11"/>
                    <a:gd name="T3" fmla="*/ 2147483646 h 9"/>
                    <a:gd name="T4" fmla="*/ 2147483646 w 11"/>
                    <a:gd name="T5" fmla="*/ 2147483646 h 9"/>
                    <a:gd name="T6" fmla="*/ 2147483646 w 11"/>
                    <a:gd name="T7" fmla="*/ 2147483646 h 9"/>
                    <a:gd name="T8" fmla="*/ 2147483646 w 11"/>
                    <a:gd name="T9" fmla="*/ 2147483646 h 9"/>
                    <a:gd name="T10" fmla="*/ 2147483646 w 11"/>
                    <a:gd name="T11" fmla="*/ 2147483646 h 9"/>
                    <a:gd name="T12" fmla="*/ 2147483646 w 11"/>
                    <a:gd name="T13" fmla="*/ 2147483646 h 9"/>
                    <a:gd name="T14" fmla="*/ 2147483646 w 11"/>
                    <a:gd name="T15" fmla="*/ 2147483646 h 9"/>
                    <a:gd name="T16" fmla="*/ 2147483646 w 11"/>
                    <a:gd name="T17" fmla="*/ 2147483646 h 9"/>
                    <a:gd name="T18" fmla="*/ 2147483646 w 11"/>
                    <a:gd name="T19" fmla="*/ 2147483646 h 9"/>
                    <a:gd name="T20" fmla="*/ 2147483646 w 11"/>
                    <a:gd name="T21" fmla="*/ 2147483646 h 9"/>
                    <a:gd name="T22" fmla="*/ 2147483646 w 11"/>
                    <a:gd name="T23" fmla="*/ 2147483646 h 9"/>
                    <a:gd name="T24" fmla="*/ 2147483646 w 11"/>
                    <a:gd name="T25" fmla="*/ 2147483646 h 9"/>
                    <a:gd name="T26" fmla="*/ 2147483646 w 11"/>
                    <a:gd name="T27" fmla="*/ 2147483646 h 9"/>
                    <a:gd name="T28" fmla="*/ 2147483646 w 11"/>
                    <a:gd name="T29" fmla="*/ 2147483646 h 9"/>
                    <a:gd name="T30" fmla="*/ 2147483646 w 11"/>
                    <a:gd name="T31" fmla="*/ 2147483646 h 9"/>
                    <a:gd name="T32" fmla="*/ 2147483646 w 11"/>
                    <a:gd name="T33" fmla="*/ 0 h 9"/>
                    <a:gd name="T34" fmla="*/ 2147483646 w 11"/>
                    <a:gd name="T35" fmla="*/ 0 h 9"/>
                    <a:gd name="T36" fmla="*/ 2147483646 w 11"/>
                    <a:gd name="T37" fmla="*/ 2147483646 h 9"/>
                    <a:gd name="T38" fmla="*/ 2147483646 w 11"/>
                    <a:gd name="T39" fmla="*/ 2147483646 h 9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11"/>
                    <a:gd name="T61" fmla="*/ 0 h 9"/>
                    <a:gd name="T62" fmla="*/ 11 w 11"/>
                    <a:gd name="T63" fmla="*/ 9 h 9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11" h="9">
                      <a:moveTo>
                        <a:pt x="9" y="4"/>
                      </a:moveTo>
                      <a:cubicBezTo>
                        <a:pt x="10" y="4"/>
                        <a:pt x="9" y="5"/>
                        <a:pt x="9" y="6"/>
                      </a:cubicBezTo>
                      <a:cubicBezTo>
                        <a:pt x="10" y="6"/>
                        <a:pt x="11" y="6"/>
                        <a:pt x="11" y="7"/>
                      </a:cubicBezTo>
                      <a:cubicBezTo>
                        <a:pt x="10" y="8"/>
                        <a:pt x="10" y="8"/>
                        <a:pt x="9" y="9"/>
                      </a:cubicBezTo>
                      <a:cubicBezTo>
                        <a:pt x="8" y="9"/>
                        <a:pt x="7" y="9"/>
                        <a:pt x="7" y="9"/>
                      </a:cubicBezTo>
                      <a:cubicBezTo>
                        <a:pt x="6" y="9"/>
                        <a:pt x="6" y="8"/>
                        <a:pt x="6" y="8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4" y="7"/>
                        <a:pt x="4" y="7"/>
                        <a:pt x="3" y="7"/>
                      </a:cubicBezTo>
                      <a:cubicBezTo>
                        <a:pt x="2" y="7"/>
                        <a:pt x="2" y="8"/>
                        <a:pt x="2" y="8"/>
                      </a:cubicBezTo>
                      <a:cubicBezTo>
                        <a:pt x="2" y="8"/>
                        <a:pt x="2" y="7"/>
                        <a:pt x="2" y="7"/>
                      </a:cubicBezTo>
                      <a:cubicBezTo>
                        <a:pt x="1" y="6"/>
                        <a:pt x="2" y="4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1"/>
                      </a:cubicBezTo>
                      <a:cubicBezTo>
                        <a:pt x="3" y="0"/>
                        <a:pt x="4" y="0"/>
                        <a:pt x="5" y="0"/>
                      </a:cubicBezTo>
                      <a:cubicBezTo>
                        <a:pt x="5" y="0"/>
                        <a:pt x="7" y="1"/>
                        <a:pt x="8" y="0"/>
                      </a:cubicBezTo>
                      <a:cubicBezTo>
                        <a:pt x="9" y="1"/>
                        <a:pt x="9" y="1"/>
                        <a:pt x="9" y="2"/>
                      </a:cubicBezTo>
                      <a:cubicBezTo>
                        <a:pt x="9" y="2"/>
                        <a:pt x="9" y="3"/>
                        <a:pt x="9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9" name="Freeform 506"/>
                <p:cNvSpPr>
                  <a:spLocks noChangeArrowheads="1"/>
                </p:cNvSpPr>
                <p:nvPr/>
              </p:nvSpPr>
              <p:spPr bwMode="auto">
                <a:xfrm>
                  <a:off x="912813" y="252412"/>
                  <a:ext cx="63500" cy="30163"/>
                </a:xfrm>
                <a:custGeom>
                  <a:avLst/>
                  <a:gdLst>
                    <a:gd name="T0" fmla="*/ 2147483646 w 17"/>
                    <a:gd name="T1" fmla="*/ 2147483646 h 8"/>
                    <a:gd name="T2" fmla="*/ 2147483646 w 17"/>
                    <a:gd name="T3" fmla="*/ 2147483646 h 8"/>
                    <a:gd name="T4" fmla="*/ 2147483646 w 17"/>
                    <a:gd name="T5" fmla="*/ 2147483646 h 8"/>
                    <a:gd name="T6" fmla="*/ 2147483646 w 17"/>
                    <a:gd name="T7" fmla="*/ 2147483646 h 8"/>
                    <a:gd name="T8" fmla="*/ 2147483646 w 17"/>
                    <a:gd name="T9" fmla="*/ 2147483646 h 8"/>
                    <a:gd name="T10" fmla="*/ 2147483646 w 17"/>
                    <a:gd name="T11" fmla="*/ 2147483646 h 8"/>
                    <a:gd name="T12" fmla="*/ 2147483646 w 17"/>
                    <a:gd name="T13" fmla="*/ 2147483646 h 8"/>
                    <a:gd name="T14" fmla="*/ 2147483646 w 17"/>
                    <a:gd name="T15" fmla="*/ 2147483646 h 8"/>
                    <a:gd name="T16" fmla="*/ 2147483646 w 17"/>
                    <a:gd name="T17" fmla="*/ 2147483646 h 8"/>
                    <a:gd name="T18" fmla="*/ 2147483646 w 17"/>
                    <a:gd name="T19" fmla="*/ 2147483646 h 8"/>
                    <a:gd name="T20" fmla="*/ 0 w 17"/>
                    <a:gd name="T21" fmla="*/ 2147483646 h 8"/>
                    <a:gd name="T22" fmla="*/ 2147483646 w 17"/>
                    <a:gd name="T23" fmla="*/ 2147483646 h 8"/>
                    <a:gd name="T24" fmla="*/ 2147483646 w 17"/>
                    <a:gd name="T25" fmla="*/ 0 h 8"/>
                    <a:gd name="T26" fmla="*/ 2147483646 w 17"/>
                    <a:gd name="T27" fmla="*/ 0 h 8"/>
                    <a:gd name="T28" fmla="*/ 2147483646 w 17"/>
                    <a:gd name="T29" fmla="*/ 2147483646 h 8"/>
                    <a:gd name="T30" fmla="*/ 2147483646 w 17"/>
                    <a:gd name="T31" fmla="*/ 2147483646 h 8"/>
                    <a:gd name="T32" fmla="*/ 2147483646 w 17"/>
                    <a:gd name="T33" fmla="*/ 2147483646 h 8"/>
                    <a:gd name="T34" fmla="*/ 2147483646 w 17"/>
                    <a:gd name="T35" fmla="*/ 2147483646 h 8"/>
                    <a:gd name="T36" fmla="*/ 2147483646 w 17"/>
                    <a:gd name="T37" fmla="*/ 2147483646 h 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7"/>
                    <a:gd name="T58" fmla="*/ 0 h 8"/>
                    <a:gd name="T59" fmla="*/ 17 w 17"/>
                    <a:gd name="T60" fmla="*/ 8 h 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7" h="8">
                      <a:moveTo>
                        <a:pt x="14" y="7"/>
                      </a:moveTo>
                      <a:cubicBezTo>
                        <a:pt x="13" y="8"/>
                        <a:pt x="12" y="8"/>
                        <a:pt x="11" y="8"/>
                      </a:cubicBezTo>
                      <a:cubicBezTo>
                        <a:pt x="11" y="8"/>
                        <a:pt x="10" y="8"/>
                        <a:pt x="10" y="8"/>
                      </a:cubicBezTo>
                      <a:cubicBezTo>
                        <a:pt x="9" y="8"/>
                        <a:pt x="9" y="7"/>
                        <a:pt x="9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7" y="7"/>
                        <a:pt x="6" y="7"/>
                        <a:pt x="5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2" y="6"/>
                        <a:pt x="2" y="5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1" y="2"/>
                        <a:pt x="2" y="2"/>
                        <a:pt x="2" y="2"/>
                      </a:cubicBezTo>
                      <a:cubicBezTo>
                        <a:pt x="3" y="1"/>
                        <a:pt x="5" y="1"/>
                        <a:pt x="6" y="0"/>
                      </a:cubicBezTo>
                      <a:cubicBezTo>
                        <a:pt x="6" y="0"/>
                        <a:pt x="7" y="0"/>
                        <a:pt x="8" y="0"/>
                      </a:cubicBezTo>
                      <a:cubicBezTo>
                        <a:pt x="9" y="0"/>
                        <a:pt x="11" y="1"/>
                        <a:pt x="11" y="2"/>
                      </a:cubicBezTo>
                      <a:cubicBezTo>
                        <a:pt x="11" y="2"/>
                        <a:pt x="11" y="3"/>
                        <a:pt x="12" y="3"/>
                      </a:cubicBezTo>
                      <a:cubicBezTo>
                        <a:pt x="13" y="2"/>
                        <a:pt x="15" y="3"/>
                        <a:pt x="16" y="3"/>
                      </a:cubicBezTo>
                      <a:cubicBezTo>
                        <a:pt x="16" y="4"/>
                        <a:pt x="17" y="4"/>
                        <a:pt x="16" y="5"/>
                      </a:cubicBezTo>
                      <a:cubicBezTo>
                        <a:pt x="16" y="6"/>
                        <a:pt x="15" y="7"/>
                        <a:pt x="14" y="7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0" name="Freeform 507"/>
                <p:cNvSpPr>
                  <a:spLocks noChangeArrowheads="1"/>
                </p:cNvSpPr>
                <p:nvPr/>
              </p:nvSpPr>
              <p:spPr bwMode="auto">
                <a:xfrm>
                  <a:off x="969963" y="331787"/>
                  <a:ext cx="25400" cy="19050"/>
                </a:xfrm>
                <a:custGeom>
                  <a:avLst/>
                  <a:gdLst>
                    <a:gd name="T0" fmla="*/ 2147483646 w 7"/>
                    <a:gd name="T1" fmla="*/ 2147483646 h 5"/>
                    <a:gd name="T2" fmla="*/ 2147483646 w 7"/>
                    <a:gd name="T3" fmla="*/ 2147483646 h 5"/>
                    <a:gd name="T4" fmla="*/ 2147483646 w 7"/>
                    <a:gd name="T5" fmla="*/ 2147483646 h 5"/>
                    <a:gd name="T6" fmla="*/ 0 w 7"/>
                    <a:gd name="T7" fmla="*/ 2147483646 h 5"/>
                    <a:gd name="T8" fmla="*/ 2147483646 w 7"/>
                    <a:gd name="T9" fmla="*/ 2147483646 h 5"/>
                    <a:gd name="T10" fmla="*/ 2147483646 w 7"/>
                    <a:gd name="T11" fmla="*/ 2147483646 h 5"/>
                    <a:gd name="T12" fmla="*/ 2147483646 w 7"/>
                    <a:gd name="T13" fmla="*/ 2147483646 h 5"/>
                    <a:gd name="T14" fmla="*/ 2147483646 w 7"/>
                    <a:gd name="T15" fmla="*/ 2147483646 h 5"/>
                    <a:gd name="T16" fmla="*/ 2147483646 w 7"/>
                    <a:gd name="T17" fmla="*/ 2147483646 h 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"/>
                    <a:gd name="T28" fmla="*/ 0 h 5"/>
                    <a:gd name="T29" fmla="*/ 7 w 7"/>
                    <a:gd name="T30" fmla="*/ 5 h 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" h="5">
                      <a:moveTo>
                        <a:pt x="6" y="3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5"/>
                        <a:pt x="1" y="4"/>
                        <a:pt x="0" y="3"/>
                      </a:cubicBez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1" y="1"/>
                        <a:pt x="2" y="1"/>
                        <a:pt x="3" y="1"/>
                      </a:cubicBezTo>
                      <a:cubicBezTo>
                        <a:pt x="4" y="0"/>
                        <a:pt x="5" y="0"/>
                        <a:pt x="6" y="1"/>
                      </a:cubicBezTo>
                      <a:cubicBezTo>
                        <a:pt x="5" y="1"/>
                        <a:pt x="7" y="1"/>
                        <a:pt x="6" y="2"/>
                      </a:cubicBezTo>
                      <a:cubicBezTo>
                        <a:pt x="6" y="2"/>
                        <a:pt x="6" y="3"/>
                        <a:pt x="6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1" name="Freeform 508"/>
                <p:cNvSpPr>
                  <a:spLocks noChangeArrowheads="1"/>
                </p:cNvSpPr>
                <p:nvPr/>
              </p:nvSpPr>
              <p:spPr bwMode="auto">
                <a:xfrm>
                  <a:off x="608013" y="63500"/>
                  <a:ext cx="290513" cy="180975"/>
                </a:xfrm>
                <a:custGeom>
                  <a:avLst/>
                  <a:gdLst>
                    <a:gd name="T0" fmla="*/ 2147483646 w 77"/>
                    <a:gd name="T1" fmla="*/ 2147483646 h 48"/>
                    <a:gd name="T2" fmla="*/ 2147483646 w 77"/>
                    <a:gd name="T3" fmla="*/ 2147483646 h 48"/>
                    <a:gd name="T4" fmla="*/ 2147483646 w 77"/>
                    <a:gd name="T5" fmla="*/ 2147483646 h 48"/>
                    <a:gd name="T6" fmla="*/ 2147483646 w 77"/>
                    <a:gd name="T7" fmla="*/ 2147483646 h 48"/>
                    <a:gd name="T8" fmla="*/ 2147483646 w 77"/>
                    <a:gd name="T9" fmla="*/ 2147483646 h 48"/>
                    <a:gd name="T10" fmla="*/ 2147483646 w 77"/>
                    <a:gd name="T11" fmla="*/ 2147483646 h 48"/>
                    <a:gd name="T12" fmla="*/ 2147483646 w 77"/>
                    <a:gd name="T13" fmla="*/ 2147483646 h 48"/>
                    <a:gd name="T14" fmla="*/ 2147483646 w 77"/>
                    <a:gd name="T15" fmla="*/ 2147483646 h 48"/>
                    <a:gd name="T16" fmla="*/ 2147483646 w 77"/>
                    <a:gd name="T17" fmla="*/ 2147483646 h 48"/>
                    <a:gd name="T18" fmla="*/ 2147483646 w 77"/>
                    <a:gd name="T19" fmla="*/ 2147483646 h 48"/>
                    <a:gd name="T20" fmla="*/ 2147483646 w 77"/>
                    <a:gd name="T21" fmla="*/ 2147483646 h 48"/>
                    <a:gd name="T22" fmla="*/ 2147483646 w 77"/>
                    <a:gd name="T23" fmla="*/ 2147483646 h 48"/>
                    <a:gd name="T24" fmla="*/ 2147483646 w 77"/>
                    <a:gd name="T25" fmla="*/ 2147483646 h 48"/>
                    <a:gd name="T26" fmla="*/ 2147483646 w 77"/>
                    <a:gd name="T27" fmla="*/ 2147483646 h 48"/>
                    <a:gd name="T28" fmla="*/ 2147483646 w 77"/>
                    <a:gd name="T29" fmla="*/ 2147483646 h 48"/>
                    <a:gd name="T30" fmla="*/ 2147483646 w 77"/>
                    <a:gd name="T31" fmla="*/ 2147483646 h 48"/>
                    <a:gd name="T32" fmla="*/ 2147483646 w 77"/>
                    <a:gd name="T33" fmla="*/ 2147483646 h 48"/>
                    <a:gd name="T34" fmla="*/ 2147483646 w 77"/>
                    <a:gd name="T35" fmla="*/ 2147483646 h 48"/>
                    <a:gd name="T36" fmla="*/ 2147483646 w 77"/>
                    <a:gd name="T37" fmla="*/ 2147483646 h 48"/>
                    <a:gd name="T38" fmla="*/ 2147483646 w 77"/>
                    <a:gd name="T39" fmla="*/ 2147483646 h 48"/>
                    <a:gd name="T40" fmla="*/ 2147483646 w 77"/>
                    <a:gd name="T41" fmla="*/ 2147483646 h 48"/>
                    <a:gd name="T42" fmla="*/ 0 w 77"/>
                    <a:gd name="T43" fmla="*/ 2147483646 h 48"/>
                    <a:gd name="T44" fmla="*/ 2147483646 w 77"/>
                    <a:gd name="T45" fmla="*/ 2147483646 h 48"/>
                    <a:gd name="T46" fmla="*/ 2147483646 w 77"/>
                    <a:gd name="T47" fmla="*/ 2147483646 h 48"/>
                    <a:gd name="T48" fmla="*/ 2147483646 w 77"/>
                    <a:gd name="T49" fmla="*/ 2147483646 h 48"/>
                    <a:gd name="T50" fmla="*/ 2147483646 w 77"/>
                    <a:gd name="T51" fmla="*/ 2147483646 h 48"/>
                    <a:gd name="T52" fmla="*/ 2147483646 w 77"/>
                    <a:gd name="T53" fmla="*/ 2147483646 h 48"/>
                    <a:gd name="T54" fmla="*/ 2147483646 w 77"/>
                    <a:gd name="T55" fmla="*/ 2147483646 h 48"/>
                    <a:gd name="T56" fmla="*/ 2147483646 w 77"/>
                    <a:gd name="T57" fmla="*/ 2147483646 h 48"/>
                    <a:gd name="T58" fmla="*/ 2147483646 w 77"/>
                    <a:gd name="T59" fmla="*/ 2147483646 h 48"/>
                    <a:gd name="T60" fmla="*/ 2147483646 w 77"/>
                    <a:gd name="T61" fmla="*/ 2147483646 h 48"/>
                    <a:gd name="T62" fmla="*/ 2147483646 w 77"/>
                    <a:gd name="T63" fmla="*/ 2147483646 h 48"/>
                    <a:gd name="T64" fmla="*/ 2147483646 w 77"/>
                    <a:gd name="T65" fmla="*/ 2147483646 h 48"/>
                    <a:gd name="T66" fmla="*/ 2147483646 w 77"/>
                    <a:gd name="T67" fmla="*/ 2147483646 h 48"/>
                    <a:gd name="T68" fmla="*/ 2147483646 w 77"/>
                    <a:gd name="T69" fmla="*/ 2147483646 h 48"/>
                    <a:gd name="T70" fmla="*/ 2147483646 w 77"/>
                    <a:gd name="T71" fmla="*/ 2147483646 h 48"/>
                    <a:gd name="T72" fmla="*/ 2147483646 w 77"/>
                    <a:gd name="T73" fmla="*/ 2147483646 h 48"/>
                    <a:gd name="T74" fmla="*/ 2147483646 w 77"/>
                    <a:gd name="T75" fmla="*/ 2147483646 h 48"/>
                    <a:gd name="T76" fmla="*/ 2147483646 w 77"/>
                    <a:gd name="T77" fmla="*/ 2147483646 h 48"/>
                    <a:gd name="T78" fmla="*/ 2147483646 w 77"/>
                    <a:gd name="T79" fmla="*/ 2147483646 h 48"/>
                    <a:gd name="T80" fmla="*/ 2147483646 w 77"/>
                    <a:gd name="T81" fmla="*/ 2147483646 h 48"/>
                    <a:gd name="T82" fmla="*/ 2147483646 w 77"/>
                    <a:gd name="T83" fmla="*/ 2147483646 h 48"/>
                    <a:gd name="T84" fmla="*/ 2147483646 w 77"/>
                    <a:gd name="T85" fmla="*/ 2147483646 h 48"/>
                    <a:gd name="T86" fmla="*/ 2147483646 w 77"/>
                    <a:gd name="T87" fmla="*/ 2147483646 h 48"/>
                    <a:gd name="T88" fmla="*/ 2147483646 w 77"/>
                    <a:gd name="T89" fmla="*/ 2147483646 h 48"/>
                    <a:gd name="T90" fmla="*/ 2147483646 w 77"/>
                    <a:gd name="T91" fmla="*/ 2147483646 h 48"/>
                    <a:gd name="T92" fmla="*/ 2147483646 w 77"/>
                    <a:gd name="T93" fmla="*/ 2147483646 h 48"/>
                    <a:gd name="T94" fmla="*/ 2147483646 w 77"/>
                    <a:gd name="T95" fmla="*/ 2147483646 h 48"/>
                    <a:gd name="T96" fmla="*/ 2147483646 w 77"/>
                    <a:gd name="T97" fmla="*/ 2147483646 h 48"/>
                    <a:gd name="T98" fmla="*/ 2147483646 w 77"/>
                    <a:gd name="T99" fmla="*/ 2147483646 h 48"/>
                    <a:gd name="T100" fmla="*/ 2147483646 w 77"/>
                    <a:gd name="T101" fmla="*/ 0 h 48"/>
                    <a:gd name="T102" fmla="*/ 2147483646 w 77"/>
                    <a:gd name="T103" fmla="*/ 2147483646 h 48"/>
                    <a:gd name="T104" fmla="*/ 2147483646 w 77"/>
                    <a:gd name="T105" fmla="*/ 2147483646 h 48"/>
                    <a:gd name="T106" fmla="*/ 2147483646 w 77"/>
                    <a:gd name="T107" fmla="*/ 2147483646 h 48"/>
                    <a:gd name="T108" fmla="*/ 2147483646 w 77"/>
                    <a:gd name="T109" fmla="*/ 2147483646 h 48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7"/>
                    <a:gd name="T166" fmla="*/ 0 h 48"/>
                    <a:gd name="T167" fmla="*/ 77 w 77"/>
                    <a:gd name="T168" fmla="*/ 48 h 48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7" h="48">
                      <a:moveTo>
                        <a:pt x="76" y="8"/>
                      </a:move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10"/>
                        <a:pt x="75" y="10"/>
                        <a:pt x="75" y="11"/>
                      </a:cubicBezTo>
                      <a:cubicBezTo>
                        <a:pt x="76" y="11"/>
                        <a:pt x="76" y="11"/>
                        <a:pt x="76" y="11"/>
                      </a:cubicBezTo>
                      <a:cubicBezTo>
                        <a:pt x="76" y="11"/>
                        <a:pt x="76" y="11"/>
                        <a:pt x="75" y="11"/>
                      </a:cubicBezTo>
                      <a:cubicBezTo>
                        <a:pt x="75" y="11"/>
                        <a:pt x="75" y="11"/>
                        <a:pt x="75" y="12"/>
                      </a:cubicBezTo>
                      <a:cubicBezTo>
                        <a:pt x="75" y="12"/>
                        <a:pt x="75" y="12"/>
                        <a:pt x="75" y="12"/>
                      </a:cubicBezTo>
                      <a:cubicBezTo>
                        <a:pt x="74" y="12"/>
                        <a:pt x="73" y="13"/>
                        <a:pt x="72" y="13"/>
                      </a:cubicBezTo>
                      <a:cubicBezTo>
                        <a:pt x="72" y="13"/>
                        <a:pt x="72" y="13"/>
                        <a:pt x="72" y="13"/>
                      </a:cubicBezTo>
                      <a:cubicBezTo>
                        <a:pt x="72" y="13"/>
                        <a:pt x="71" y="13"/>
                        <a:pt x="71" y="13"/>
                      </a:cubicBezTo>
                      <a:cubicBezTo>
                        <a:pt x="71" y="13"/>
                        <a:pt x="71" y="14"/>
                        <a:pt x="70" y="14"/>
                      </a:cubicBezTo>
                      <a:cubicBezTo>
                        <a:pt x="70" y="15"/>
                        <a:pt x="71" y="15"/>
                        <a:pt x="69" y="16"/>
                      </a:cubicBezTo>
                      <a:cubicBezTo>
                        <a:pt x="69" y="16"/>
                        <a:pt x="69" y="17"/>
                        <a:pt x="69" y="17"/>
                      </a:cubicBezTo>
                      <a:cubicBezTo>
                        <a:pt x="70" y="17"/>
                        <a:pt x="70" y="17"/>
                        <a:pt x="70" y="17"/>
                      </a:cubicBezTo>
                      <a:cubicBezTo>
                        <a:pt x="70" y="18"/>
                        <a:pt x="70" y="19"/>
                        <a:pt x="70" y="19"/>
                      </a:cubicBezTo>
                      <a:cubicBezTo>
                        <a:pt x="70" y="19"/>
                        <a:pt x="70" y="19"/>
                        <a:pt x="70" y="19"/>
                      </a:cubicBezTo>
                      <a:cubicBezTo>
                        <a:pt x="69" y="19"/>
                        <a:pt x="70" y="18"/>
                        <a:pt x="69" y="18"/>
                      </a:cubicBezTo>
                      <a:cubicBezTo>
                        <a:pt x="69" y="18"/>
                        <a:pt x="69" y="18"/>
                        <a:pt x="69" y="18"/>
                      </a:cubicBezTo>
                      <a:cubicBezTo>
                        <a:pt x="69" y="17"/>
                        <a:pt x="69" y="16"/>
                        <a:pt x="68" y="16"/>
                      </a:cubicBezTo>
                      <a:cubicBezTo>
                        <a:pt x="68" y="15"/>
                        <a:pt x="68" y="15"/>
                        <a:pt x="68" y="15"/>
                      </a:cubicBezTo>
                      <a:cubicBezTo>
                        <a:pt x="67" y="15"/>
                        <a:pt x="67" y="15"/>
                        <a:pt x="67" y="15"/>
                      </a:cubicBezTo>
                      <a:cubicBezTo>
                        <a:pt x="67" y="16"/>
                        <a:pt x="68" y="16"/>
                        <a:pt x="67" y="16"/>
                      </a:cubicBezTo>
                      <a:cubicBezTo>
                        <a:pt x="67" y="16"/>
                        <a:pt x="67" y="16"/>
                        <a:pt x="67" y="15"/>
                      </a:cubicBezTo>
                      <a:cubicBezTo>
                        <a:pt x="67" y="15"/>
                        <a:pt x="67" y="14"/>
                        <a:pt x="67" y="14"/>
                      </a:cubicBezTo>
                      <a:cubicBezTo>
                        <a:pt x="65" y="15"/>
                        <a:pt x="63" y="15"/>
                        <a:pt x="62" y="15"/>
                      </a:cubicBezTo>
                      <a:cubicBezTo>
                        <a:pt x="61" y="15"/>
                        <a:pt x="61" y="15"/>
                        <a:pt x="61" y="16"/>
                      </a:cubicBezTo>
                      <a:cubicBezTo>
                        <a:pt x="60" y="16"/>
                        <a:pt x="59" y="16"/>
                        <a:pt x="59" y="17"/>
                      </a:cubicBezTo>
                      <a:cubicBezTo>
                        <a:pt x="58" y="17"/>
                        <a:pt x="58" y="18"/>
                        <a:pt x="57" y="18"/>
                      </a:cubicBezTo>
                      <a:cubicBezTo>
                        <a:pt x="56" y="18"/>
                        <a:pt x="57" y="19"/>
                        <a:pt x="56" y="19"/>
                      </a:cubicBezTo>
                      <a:cubicBezTo>
                        <a:pt x="56" y="20"/>
                        <a:pt x="56" y="20"/>
                        <a:pt x="56" y="20"/>
                      </a:cubicBezTo>
                      <a:cubicBezTo>
                        <a:pt x="55" y="21"/>
                        <a:pt x="55" y="21"/>
                        <a:pt x="55" y="21"/>
                      </a:cubicBezTo>
                      <a:cubicBezTo>
                        <a:pt x="55" y="21"/>
                        <a:pt x="55" y="22"/>
                        <a:pt x="55" y="22"/>
                      </a:cubicBezTo>
                      <a:cubicBezTo>
                        <a:pt x="55" y="22"/>
                        <a:pt x="54" y="22"/>
                        <a:pt x="54" y="23"/>
                      </a:cubicBezTo>
                      <a:cubicBezTo>
                        <a:pt x="53" y="24"/>
                        <a:pt x="52" y="25"/>
                        <a:pt x="52" y="26"/>
                      </a:cubicBezTo>
                      <a:cubicBezTo>
                        <a:pt x="51" y="26"/>
                        <a:pt x="52" y="26"/>
                        <a:pt x="52" y="27"/>
                      </a:cubicBezTo>
                      <a:cubicBezTo>
                        <a:pt x="51" y="27"/>
                        <a:pt x="50" y="27"/>
                        <a:pt x="50" y="26"/>
                      </a:cubicBezTo>
                      <a:cubicBezTo>
                        <a:pt x="50" y="26"/>
                        <a:pt x="49" y="26"/>
                        <a:pt x="49" y="27"/>
                      </a:cubicBezTo>
                      <a:cubicBezTo>
                        <a:pt x="49" y="27"/>
                        <a:pt x="49" y="27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8"/>
                        <a:pt x="50" y="28"/>
                      </a:cubicBezTo>
                      <a:cubicBezTo>
                        <a:pt x="50" y="29"/>
                        <a:pt x="49" y="29"/>
                        <a:pt x="49" y="29"/>
                      </a:cubicBezTo>
                      <a:cubicBezTo>
                        <a:pt x="48" y="30"/>
                        <a:pt x="47" y="30"/>
                        <a:pt x="46" y="31"/>
                      </a:cubicBezTo>
                      <a:cubicBezTo>
                        <a:pt x="46" y="32"/>
                        <a:pt x="44" y="32"/>
                        <a:pt x="44" y="33"/>
                      </a:cubicBezTo>
                      <a:cubicBezTo>
                        <a:pt x="43" y="34"/>
                        <a:pt x="43" y="34"/>
                        <a:pt x="42" y="35"/>
                      </a:cubicBezTo>
                      <a:cubicBezTo>
                        <a:pt x="42" y="35"/>
                        <a:pt x="42" y="35"/>
                        <a:pt x="41" y="35"/>
                      </a:cubicBezTo>
                      <a:cubicBezTo>
                        <a:pt x="42" y="35"/>
                        <a:pt x="41" y="36"/>
                        <a:pt x="41" y="36"/>
                      </a:cubicBezTo>
                      <a:cubicBezTo>
                        <a:pt x="41" y="36"/>
                        <a:pt x="41" y="36"/>
                        <a:pt x="41" y="36"/>
                      </a:cubicBezTo>
                      <a:cubicBezTo>
                        <a:pt x="41" y="37"/>
                        <a:pt x="41" y="37"/>
                        <a:pt x="41" y="38"/>
                      </a:cubicBezTo>
                      <a:cubicBezTo>
                        <a:pt x="40" y="39"/>
                        <a:pt x="41" y="40"/>
                        <a:pt x="40" y="41"/>
                      </a:cubicBezTo>
                      <a:cubicBezTo>
                        <a:pt x="40" y="41"/>
                        <a:pt x="40" y="41"/>
                        <a:pt x="40" y="41"/>
                      </a:cubicBezTo>
                      <a:cubicBezTo>
                        <a:pt x="41" y="41"/>
                        <a:pt x="41" y="40"/>
                        <a:pt x="41" y="41"/>
                      </a:cubicBezTo>
                      <a:cubicBezTo>
                        <a:pt x="41" y="41"/>
                        <a:pt x="41" y="41"/>
                        <a:pt x="41" y="41"/>
                      </a:cubicBezTo>
                      <a:cubicBezTo>
                        <a:pt x="40" y="41"/>
                        <a:pt x="40" y="41"/>
                        <a:pt x="40" y="41"/>
                      </a:cubicBezTo>
                      <a:cubicBezTo>
                        <a:pt x="41" y="41"/>
                        <a:pt x="40" y="42"/>
                        <a:pt x="41" y="42"/>
                      </a:cubicBezTo>
                      <a:cubicBezTo>
                        <a:pt x="41" y="43"/>
                        <a:pt x="40" y="42"/>
                        <a:pt x="40" y="43"/>
                      </a:cubicBezTo>
                      <a:cubicBezTo>
                        <a:pt x="40" y="43"/>
                        <a:pt x="41" y="43"/>
                        <a:pt x="41" y="43"/>
                      </a:cubicBezTo>
                      <a:cubicBezTo>
                        <a:pt x="41" y="43"/>
                        <a:pt x="40" y="43"/>
                        <a:pt x="40" y="44"/>
                      </a:cubicBezTo>
                      <a:cubicBezTo>
                        <a:pt x="40" y="44"/>
                        <a:pt x="40" y="44"/>
                        <a:pt x="39" y="44"/>
                      </a:cubicBezTo>
                      <a:cubicBezTo>
                        <a:pt x="40" y="44"/>
                        <a:pt x="41" y="44"/>
                        <a:pt x="41" y="44"/>
                      </a:cubicBezTo>
                      <a:cubicBezTo>
                        <a:pt x="41" y="45"/>
                        <a:pt x="41" y="45"/>
                        <a:pt x="41" y="45"/>
                      </a:cubicBezTo>
                      <a:cubicBezTo>
                        <a:pt x="41" y="46"/>
                        <a:pt x="41" y="46"/>
                        <a:pt x="40" y="47"/>
                      </a:cubicBezTo>
                      <a:cubicBezTo>
                        <a:pt x="40" y="47"/>
                        <a:pt x="39" y="47"/>
                        <a:pt x="38" y="48"/>
                      </a:cubicBezTo>
                      <a:cubicBezTo>
                        <a:pt x="37" y="47"/>
                        <a:pt x="36" y="47"/>
                        <a:pt x="36" y="46"/>
                      </a:cubicBezTo>
                      <a:cubicBezTo>
                        <a:pt x="36" y="46"/>
                        <a:pt x="36" y="46"/>
                        <a:pt x="36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4" y="46"/>
                        <a:pt x="33" y="46"/>
                        <a:pt x="31" y="46"/>
                      </a:cubicBezTo>
                      <a:cubicBezTo>
                        <a:pt x="31" y="46"/>
                        <a:pt x="31" y="46"/>
                        <a:pt x="31" y="47"/>
                      </a:cubicBezTo>
                      <a:cubicBezTo>
                        <a:pt x="31" y="47"/>
                        <a:pt x="31" y="46"/>
                        <a:pt x="31" y="46"/>
                      </a:cubicBezTo>
                      <a:cubicBezTo>
                        <a:pt x="30" y="46"/>
                        <a:pt x="29" y="46"/>
                        <a:pt x="28" y="46"/>
                      </a:cubicBezTo>
                      <a:cubicBezTo>
                        <a:pt x="28" y="46"/>
                        <a:pt x="27" y="46"/>
                        <a:pt x="27" y="46"/>
                      </a:cubicBezTo>
                      <a:cubicBezTo>
                        <a:pt x="27" y="45"/>
                        <a:pt x="28" y="45"/>
                        <a:pt x="29" y="45"/>
                      </a:cubicBezTo>
                      <a:cubicBezTo>
                        <a:pt x="29" y="44"/>
                        <a:pt x="28" y="44"/>
                        <a:pt x="28" y="44"/>
                      </a:cubicBezTo>
                      <a:cubicBezTo>
                        <a:pt x="28" y="44"/>
                        <a:pt x="27" y="45"/>
                        <a:pt x="27" y="45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9" y="43"/>
                        <a:pt x="31" y="43"/>
                        <a:pt x="31" y="42"/>
                      </a:cubicBezTo>
                      <a:cubicBezTo>
                        <a:pt x="31" y="42"/>
                        <a:pt x="31" y="41"/>
                        <a:pt x="31" y="42"/>
                      </a:cubicBezTo>
                      <a:cubicBezTo>
                        <a:pt x="30" y="42"/>
                        <a:pt x="29" y="42"/>
                        <a:pt x="28" y="43"/>
                      </a:cubicBezTo>
                      <a:cubicBezTo>
                        <a:pt x="28" y="42"/>
                        <a:pt x="29" y="42"/>
                        <a:pt x="29" y="42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8" y="42"/>
                        <a:pt x="27" y="43"/>
                        <a:pt x="26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ubicBezTo>
                        <a:pt x="24" y="44"/>
                        <a:pt x="25" y="43"/>
                        <a:pt x="25" y="43"/>
                      </a:cubicBezTo>
                      <a:cubicBezTo>
                        <a:pt x="26" y="43"/>
                        <a:pt x="27" y="42"/>
                        <a:pt x="28" y="42"/>
                      </a:cubicBezTo>
                      <a:cubicBezTo>
                        <a:pt x="28" y="41"/>
                        <a:pt x="28" y="41"/>
                        <a:pt x="27" y="41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6" y="41"/>
                        <a:pt x="25" y="42"/>
                        <a:pt x="24" y="42"/>
                      </a:cubicBezTo>
                      <a:cubicBezTo>
                        <a:pt x="25" y="42"/>
                        <a:pt x="26" y="41"/>
                        <a:pt x="26" y="41"/>
                      </a:cubicBezTo>
                      <a:cubicBezTo>
                        <a:pt x="27" y="41"/>
                        <a:pt x="26" y="41"/>
                        <a:pt x="26" y="41"/>
                      </a:cubicBezTo>
                      <a:cubicBezTo>
                        <a:pt x="25" y="40"/>
                        <a:pt x="24" y="41"/>
                        <a:pt x="24" y="41"/>
                      </a:cubicBezTo>
                      <a:cubicBezTo>
                        <a:pt x="23" y="41"/>
                        <a:pt x="22" y="42"/>
                        <a:pt x="21" y="42"/>
                      </a:cubicBezTo>
                      <a:cubicBezTo>
                        <a:pt x="22" y="42"/>
                        <a:pt x="23" y="42"/>
                        <a:pt x="23" y="41"/>
                      </a:cubicBezTo>
                      <a:cubicBezTo>
                        <a:pt x="24" y="41"/>
                        <a:pt x="25" y="40"/>
                        <a:pt x="26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6" y="40"/>
                        <a:pt x="26" y="40"/>
                        <a:pt x="25" y="40"/>
                      </a:cubicBezTo>
                      <a:cubicBezTo>
                        <a:pt x="25" y="39"/>
                        <a:pt x="27" y="39"/>
                        <a:pt x="27" y="39"/>
                      </a:cubicBezTo>
                      <a:cubicBezTo>
                        <a:pt x="28" y="38"/>
                        <a:pt x="27" y="38"/>
                        <a:pt x="27" y="38"/>
                      </a:cubicBezTo>
                      <a:cubicBezTo>
                        <a:pt x="26" y="37"/>
                        <a:pt x="25" y="38"/>
                        <a:pt x="25" y="38"/>
                      </a:cubicBezTo>
                      <a:cubicBezTo>
                        <a:pt x="25" y="37"/>
                        <a:pt x="26" y="37"/>
                        <a:pt x="26" y="37"/>
                      </a:cubicBezTo>
                      <a:cubicBezTo>
                        <a:pt x="26" y="37"/>
                        <a:pt x="27" y="36"/>
                        <a:pt x="27" y="36"/>
                      </a:cubicBezTo>
                      <a:cubicBezTo>
                        <a:pt x="26" y="36"/>
                        <a:pt x="25" y="36"/>
                        <a:pt x="25" y="36"/>
                      </a:cubicBezTo>
                      <a:cubicBezTo>
                        <a:pt x="26" y="35"/>
                        <a:pt x="27" y="36"/>
                        <a:pt x="27" y="35"/>
                      </a:cubicBezTo>
                      <a:cubicBezTo>
                        <a:pt x="27" y="35"/>
                        <a:pt x="26" y="36"/>
                        <a:pt x="25" y="35"/>
                      </a:cubicBezTo>
                      <a:cubicBezTo>
                        <a:pt x="25" y="35"/>
                        <a:pt x="24" y="35"/>
                        <a:pt x="25" y="35"/>
                      </a:cubicBezTo>
                      <a:cubicBezTo>
                        <a:pt x="25" y="34"/>
                        <a:pt x="25" y="34"/>
                        <a:pt x="26" y="34"/>
                      </a:cubicBezTo>
                      <a:cubicBezTo>
                        <a:pt x="26" y="34"/>
                        <a:pt x="26" y="34"/>
                        <a:pt x="27" y="34"/>
                      </a:cubicBezTo>
                      <a:cubicBezTo>
                        <a:pt x="27" y="34"/>
                        <a:pt x="27" y="33"/>
                        <a:pt x="27" y="33"/>
                      </a:cubicBezTo>
                      <a:cubicBezTo>
                        <a:pt x="28" y="32"/>
                        <a:pt x="29" y="32"/>
                        <a:pt x="29" y="32"/>
                      </a:cubicBezTo>
                      <a:cubicBezTo>
                        <a:pt x="29" y="32"/>
                        <a:pt x="28" y="32"/>
                        <a:pt x="28" y="31"/>
                      </a:cubicBezTo>
                      <a:cubicBezTo>
                        <a:pt x="27" y="32"/>
                        <a:pt x="25" y="32"/>
                        <a:pt x="23" y="33"/>
                      </a:cubicBezTo>
                      <a:cubicBezTo>
                        <a:pt x="22" y="33"/>
                        <a:pt x="21" y="33"/>
                        <a:pt x="20" y="33"/>
                      </a:cubicBezTo>
                      <a:cubicBezTo>
                        <a:pt x="20" y="33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3"/>
                      </a:cubicBezTo>
                      <a:cubicBezTo>
                        <a:pt x="19" y="33"/>
                        <a:pt x="18" y="33"/>
                        <a:pt x="18" y="33"/>
                      </a:cubicBezTo>
                      <a:cubicBezTo>
                        <a:pt x="18" y="34"/>
                        <a:pt x="19" y="35"/>
                        <a:pt x="18" y="35"/>
                      </a:cubicBezTo>
                      <a:cubicBezTo>
                        <a:pt x="18" y="35"/>
                        <a:pt x="17" y="35"/>
                        <a:pt x="17" y="36"/>
                      </a:cubicBezTo>
                      <a:cubicBezTo>
                        <a:pt x="16" y="36"/>
                        <a:pt x="17" y="37"/>
                        <a:pt x="16" y="37"/>
                      </a:cubicBezTo>
                      <a:cubicBezTo>
                        <a:pt x="15" y="37"/>
                        <a:pt x="15" y="38"/>
                        <a:pt x="14" y="38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3" y="38"/>
                        <a:pt x="12" y="39"/>
                        <a:pt x="11" y="39"/>
                      </a:cubicBezTo>
                      <a:cubicBezTo>
                        <a:pt x="11" y="40"/>
                        <a:pt x="11" y="40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10" y="40"/>
                        <a:pt x="10" y="40"/>
                        <a:pt x="10" y="39"/>
                      </a:cubicBezTo>
                      <a:cubicBezTo>
                        <a:pt x="9" y="40"/>
                        <a:pt x="7" y="40"/>
                        <a:pt x="6" y="40"/>
                      </a:cubicBezTo>
                      <a:cubicBezTo>
                        <a:pt x="5" y="39"/>
                        <a:pt x="5" y="40"/>
                        <a:pt x="5" y="40"/>
                      </a:cubicBezTo>
                      <a:cubicBezTo>
                        <a:pt x="4" y="40"/>
                        <a:pt x="4" y="40"/>
                        <a:pt x="4" y="41"/>
                      </a:cubicBezTo>
                      <a:cubicBezTo>
                        <a:pt x="4" y="41"/>
                        <a:pt x="4" y="41"/>
                        <a:pt x="4" y="41"/>
                      </a:cubicBezTo>
                      <a:cubicBezTo>
                        <a:pt x="3" y="42"/>
                        <a:pt x="2" y="42"/>
                        <a:pt x="1" y="43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3"/>
                        <a:pt x="0" y="43"/>
                        <a:pt x="1" y="43"/>
                      </a:cubicBezTo>
                      <a:cubicBezTo>
                        <a:pt x="2" y="42"/>
                        <a:pt x="3" y="41"/>
                        <a:pt x="5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4" y="40"/>
                        <a:pt x="3" y="41"/>
                        <a:pt x="2" y="41"/>
                      </a:cubicBezTo>
                      <a:cubicBezTo>
                        <a:pt x="2" y="41"/>
                        <a:pt x="2" y="40"/>
                        <a:pt x="2" y="40"/>
                      </a:cubicBezTo>
                      <a:cubicBezTo>
                        <a:pt x="2" y="40"/>
                        <a:pt x="3" y="40"/>
                        <a:pt x="2" y="39"/>
                      </a:cubicBezTo>
                      <a:cubicBezTo>
                        <a:pt x="2" y="39"/>
                        <a:pt x="2" y="39"/>
                        <a:pt x="2" y="38"/>
                      </a:cubicBezTo>
                      <a:cubicBezTo>
                        <a:pt x="2" y="38"/>
                        <a:pt x="2" y="37"/>
                        <a:pt x="2" y="37"/>
                      </a:cubicBezTo>
                      <a:cubicBezTo>
                        <a:pt x="1" y="37"/>
                        <a:pt x="2" y="36"/>
                        <a:pt x="2" y="36"/>
                      </a:cubicBezTo>
                      <a:cubicBezTo>
                        <a:pt x="2" y="36"/>
                        <a:pt x="2" y="35"/>
                        <a:pt x="2" y="34"/>
                      </a:cubicBezTo>
                      <a:cubicBezTo>
                        <a:pt x="2" y="34"/>
                        <a:pt x="3" y="34"/>
                        <a:pt x="3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1" y="34"/>
                        <a:pt x="1" y="34"/>
                      </a:cubicBezTo>
                      <a:cubicBezTo>
                        <a:pt x="1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1" y="33"/>
                        <a:pt x="1" y="33"/>
                      </a:cubicBezTo>
                      <a:cubicBezTo>
                        <a:pt x="1" y="34"/>
                        <a:pt x="2" y="33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0" y="34"/>
                        <a:pt x="0" y="34"/>
                      </a:cubicBezTo>
                      <a:cubicBezTo>
                        <a:pt x="0" y="34"/>
                        <a:pt x="0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3"/>
                        <a:pt x="0" y="33"/>
                        <a:pt x="0" y="33"/>
                      </a:cubicBezTo>
                      <a:cubicBezTo>
                        <a:pt x="0" y="33"/>
                        <a:pt x="1" y="32"/>
                        <a:pt x="1" y="32"/>
                      </a:cubicBezTo>
                      <a:cubicBezTo>
                        <a:pt x="1" y="32"/>
                        <a:pt x="2" y="32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1" y="32"/>
                        <a:pt x="2" y="31"/>
                        <a:pt x="1" y="31"/>
                      </a:cubicBezTo>
                      <a:cubicBezTo>
                        <a:pt x="1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4" y="29"/>
                        <a:pt x="3" y="29"/>
                        <a:pt x="3" y="29"/>
                      </a:cubicBezTo>
                      <a:cubicBezTo>
                        <a:pt x="4" y="29"/>
                        <a:pt x="4" y="30"/>
                        <a:pt x="4" y="30"/>
                      </a:cubicBezTo>
                      <a:cubicBezTo>
                        <a:pt x="4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0"/>
                        <a:pt x="3" y="30"/>
                        <a:pt x="4" y="30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3" y="31"/>
                        <a:pt x="4" y="31"/>
                        <a:pt x="4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3" y="32"/>
                        <a:pt x="3" y="33"/>
                        <a:pt x="3" y="33"/>
                      </a:cubicBezTo>
                      <a:cubicBezTo>
                        <a:pt x="4" y="33"/>
                        <a:pt x="4" y="32"/>
                        <a:pt x="5" y="32"/>
                      </a:cubicBezTo>
                      <a:cubicBezTo>
                        <a:pt x="6" y="32"/>
                        <a:pt x="4" y="31"/>
                        <a:pt x="5" y="31"/>
                      </a:cubicBezTo>
                      <a:cubicBezTo>
                        <a:pt x="6" y="31"/>
                        <a:pt x="6" y="31"/>
                        <a:pt x="6" y="30"/>
                      </a:cubicBezTo>
                      <a:cubicBezTo>
                        <a:pt x="6" y="30"/>
                        <a:pt x="6" y="30"/>
                        <a:pt x="7" y="30"/>
                      </a:cubicBezTo>
                      <a:cubicBezTo>
                        <a:pt x="7" y="29"/>
                        <a:pt x="8" y="30"/>
                        <a:pt x="9" y="29"/>
                      </a:cubicBezTo>
                      <a:cubicBezTo>
                        <a:pt x="9" y="29"/>
                        <a:pt x="10" y="29"/>
                        <a:pt x="10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9"/>
                        <a:pt x="12" y="29"/>
                        <a:pt x="12" y="28"/>
                      </a:cubicBezTo>
                      <a:cubicBezTo>
                        <a:pt x="12" y="28"/>
                        <a:pt x="12" y="27"/>
                        <a:pt x="12" y="27"/>
                      </a:cubicBezTo>
                      <a:cubicBezTo>
                        <a:pt x="12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4" y="27"/>
                      </a:cubicBezTo>
                      <a:cubicBezTo>
                        <a:pt x="14" y="27"/>
                        <a:pt x="15" y="27"/>
                        <a:pt x="15" y="27"/>
                      </a:cubicBezTo>
                      <a:cubicBezTo>
                        <a:pt x="14" y="26"/>
                        <a:pt x="13" y="27"/>
                        <a:pt x="12" y="26"/>
                      </a:cubicBezTo>
                      <a:cubicBezTo>
                        <a:pt x="12" y="26"/>
                        <a:pt x="13" y="26"/>
                        <a:pt x="13" y="26"/>
                      </a:cubicBezTo>
                      <a:cubicBezTo>
                        <a:pt x="14" y="26"/>
                        <a:pt x="14" y="27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4" y="26"/>
                        <a:pt x="13" y="26"/>
                        <a:pt x="13" y="26"/>
                      </a:cubicBezTo>
                      <a:cubicBezTo>
                        <a:pt x="14" y="25"/>
                        <a:pt x="15" y="26"/>
                        <a:pt x="16" y="25"/>
                      </a:cubicBezTo>
                      <a:cubicBezTo>
                        <a:pt x="17" y="25"/>
                        <a:pt x="17" y="25"/>
                        <a:pt x="18" y="24"/>
                      </a:cubicBezTo>
                      <a:cubicBezTo>
                        <a:pt x="18" y="24"/>
                        <a:pt x="17" y="24"/>
                        <a:pt x="17" y="23"/>
                      </a:cubicBezTo>
                      <a:cubicBezTo>
                        <a:pt x="18" y="22"/>
                        <a:pt x="18" y="21"/>
                        <a:pt x="19" y="21"/>
                      </a:cubicBezTo>
                      <a:cubicBezTo>
                        <a:pt x="20" y="22"/>
                        <a:pt x="21" y="22"/>
                        <a:pt x="21" y="22"/>
                      </a:cubicBezTo>
                      <a:cubicBezTo>
                        <a:pt x="21" y="22"/>
                        <a:pt x="21" y="22"/>
                        <a:pt x="22" y="22"/>
                      </a:cubicBezTo>
                      <a:cubicBezTo>
                        <a:pt x="22" y="21"/>
                        <a:pt x="21" y="21"/>
                        <a:pt x="21" y="21"/>
                      </a:cubicBezTo>
                      <a:cubicBezTo>
                        <a:pt x="21" y="20"/>
                        <a:pt x="20" y="20"/>
                        <a:pt x="20" y="19"/>
                      </a:cubicBezTo>
                      <a:cubicBezTo>
                        <a:pt x="20" y="19"/>
                        <a:pt x="21" y="20"/>
                        <a:pt x="21" y="20"/>
                      </a:cubicBezTo>
                      <a:cubicBezTo>
                        <a:pt x="21" y="21"/>
                        <a:pt x="21" y="20"/>
                        <a:pt x="21" y="21"/>
                      </a:cubicBezTo>
                      <a:cubicBezTo>
                        <a:pt x="22" y="21"/>
                        <a:pt x="22" y="22"/>
                        <a:pt x="22" y="22"/>
                      </a:cubicBezTo>
                      <a:cubicBezTo>
                        <a:pt x="23" y="22"/>
                        <a:pt x="23" y="21"/>
                        <a:pt x="24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0"/>
                        <a:pt x="28" y="20"/>
                        <a:pt x="29" y="19"/>
                      </a:cubicBezTo>
                      <a:cubicBezTo>
                        <a:pt x="28" y="19"/>
                        <a:pt x="28" y="19"/>
                        <a:pt x="28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19"/>
                        <a:pt x="27" y="19"/>
                        <a:pt x="28" y="18"/>
                      </a:cubicBezTo>
                      <a:cubicBezTo>
                        <a:pt x="29" y="18"/>
                        <a:pt x="30" y="18"/>
                        <a:pt x="30" y="18"/>
                      </a:cubicBez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0" y="17"/>
                        <a:pt x="29" y="16"/>
                      </a:cubicBezTo>
                      <a:cubicBezTo>
                        <a:pt x="28" y="16"/>
                        <a:pt x="26" y="15"/>
                        <a:pt x="26" y="14"/>
                      </a:cubicBezTo>
                      <a:cubicBezTo>
                        <a:pt x="25" y="14"/>
                        <a:pt x="25" y="14"/>
                        <a:pt x="24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4"/>
                        <a:pt x="23" y="13"/>
                        <a:pt x="24" y="13"/>
                      </a:cubicBezTo>
                      <a:cubicBezTo>
                        <a:pt x="25" y="13"/>
                        <a:pt x="25" y="13"/>
                        <a:pt x="25" y="14"/>
                      </a:cubicBezTo>
                      <a:cubicBezTo>
                        <a:pt x="26" y="14"/>
                        <a:pt x="27" y="14"/>
                        <a:pt x="28" y="14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6"/>
                        <a:pt x="29" y="16"/>
                        <a:pt x="30" y="16"/>
                      </a:cubicBezTo>
                      <a:cubicBezTo>
                        <a:pt x="30" y="16"/>
                        <a:pt x="31" y="16"/>
                        <a:pt x="31" y="16"/>
                      </a:cubicBezTo>
                      <a:cubicBezTo>
                        <a:pt x="32" y="16"/>
                        <a:pt x="32" y="17"/>
                        <a:pt x="32" y="17"/>
                      </a:cubicBezTo>
                      <a:cubicBezTo>
                        <a:pt x="33" y="16"/>
                        <a:pt x="33" y="16"/>
                        <a:pt x="34" y="15"/>
                      </a:cubicBezTo>
                      <a:cubicBezTo>
                        <a:pt x="34" y="15"/>
                        <a:pt x="35" y="16"/>
                        <a:pt x="36" y="15"/>
                      </a:cubicBezTo>
                      <a:cubicBezTo>
                        <a:pt x="36" y="15"/>
                        <a:pt x="36" y="15"/>
                        <a:pt x="36" y="15"/>
                      </a:cubicBezTo>
                      <a:cubicBezTo>
                        <a:pt x="36" y="14"/>
                        <a:pt x="35" y="14"/>
                        <a:pt x="35" y="14"/>
                      </a:cubicBezTo>
                      <a:cubicBezTo>
                        <a:pt x="36" y="13"/>
                        <a:pt x="36" y="14"/>
                        <a:pt x="37" y="14"/>
                      </a:cubicBezTo>
                      <a:cubicBezTo>
                        <a:pt x="37" y="13"/>
                        <a:pt x="36" y="13"/>
                        <a:pt x="36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8" y="13"/>
                        <a:pt x="37" y="13"/>
                        <a:pt x="38" y="12"/>
                      </a:cubicBezTo>
                      <a:cubicBezTo>
                        <a:pt x="38" y="12"/>
                        <a:pt x="37" y="12"/>
                        <a:pt x="37" y="12"/>
                      </a:cubicBezTo>
                      <a:cubicBezTo>
                        <a:pt x="37" y="11"/>
                        <a:pt x="37" y="10"/>
                        <a:pt x="36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9"/>
                        <a:pt x="37" y="9"/>
                        <a:pt x="37" y="9"/>
                      </a:cubicBezTo>
                      <a:cubicBezTo>
                        <a:pt x="37" y="10"/>
                        <a:pt x="38" y="10"/>
                        <a:pt x="38" y="11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9" y="10"/>
                        <a:pt x="39" y="10"/>
                        <a:pt x="39" y="11"/>
                      </a:cubicBezTo>
                      <a:cubicBezTo>
                        <a:pt x="39" y="11"/>
                        <a:pt x="40" y="11"/>
                        <a:pt x="40" y="11"/>
                      </a:cubicBez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40" y="11"/>
                        <a:pt x="40" y="10"/>
                        <a:pt x="39" y="10"/>
                      </a:cubicBezTo>
                      <a:cubicBezTo>
                        <a:pt x="39" y="10"/>
                        <a:pt x="40" y="10"/>
                        <a:pt x="40" y="11"/>
                      </a:cubicBezTo>
                      <a:cubicBezTo>
                        <a:pt x="40" y="11"/>
                        <a:pt x="41" y="11"/>
                        <a:pt x="41" y="10"/>
                      </a:cubicBezTo>
                      <a:cubicBezTo>
                        <a:pt x="41" y="11"/>
                        <a:pt x="40" y="12"/>
                        <a:pt x="41" y="12"/>
                      </a:cubicBezTo>
                      <a:cubicBezTo>
                        <a:pt x="42" y="12"/>
                        <a:pt x="42" y="12"/>
                        <a:pt x="43" y="12"/>
                      </a:cubicBezTo>
                      <a:cubicBezTo>
                        <a:pt x="43" y="11"/>
                        <a:pt x="42" y="10"/>
                        <a:pt x="42" y="10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0" y="9"/>
                        <a:pt x="40" y="9"/>
                        <a:pt x="40" y="9"/>
                      </a:cubicBezTo>
                      <a:cubicBezTo>
                        <a:pt x="39" y="9"/>
                        <a:pt x="39" y="8"/>
                        <a:pt x="39" y="8"/>
                      </a:cubicBezTo>
                      <a:cubicBezTo>
                        <a:pt x="38" y="8"/>
                        <a:pt x="37" y="7"/>
                        <a:pt x="37" y="7"/>
                      </a:cubicBezTo>
                      <a:cubicBezTo>
                        <a:pt x="35" y="6"/>
                        <a:pt x="34" y="5"/>
                        <a:pt x="33" y="4"/>
                      </a:cubicBezTo>
                      <a:cubicBezTo>
                        <a:pt x="33" y="3"/>
                        <a:pt x="31" y="3"/>
                        <a:pt x="31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2" y="2"/>
                        <a:pt x="33" y="2"/>
                        <a:pt x="33" y="3"/>
                      </a:cubicBezTo>
                      <a:cubicBezTo>
                        <a:pt x="34" y="4"/>
                        <a:pt x="36" y="5"/>
                        <a:pt x="37" y="6"/>
                      </a:cubicBezTo>
                      <a:cubicBezTo>
                        <a:pt x="38" y="6"/>
                        <a:pt x="38" y="7"/>
                        <a:pt x="39" y="7"/>
                      </a:cubicBezTo>
                      <a:cubicBezTo>
                        <a:pt x="40" y="7"/>
                        <a:pt x="42" y="7"/>
                        <a:pt x="42" y="8"/>
                      </a:cubicBezTo>
                      <a:cubicBezTo>
                        <a:pt x="43" y="9"/>
                        <a:pt x="44" y="9"/>
                        <a:pt x="45" y="10"/>
                      </a:cubicBezTo>
                      <a:cubicBezTo>
                        <a:pt x="45" y="11"/>
                        <a:pt x="46" y="11"/>
                        <a:pt x="46" y="11"/>
                      </a:cubicBezTo>
                      <a:cubicBezTo>
                        <a:pt x="47" y="11"/>
                        <a:pt x="47" y="12"/>
                        <a:pt x="48" y="12"/>
                      </a:cubicBezTo>
                      <a:cubicBezTo>
                        <a:pt x="48" y="12"/>
                        <a:pt x="48" y="13"/>
                        <a:pt x="48" y="13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50" y="13"/>
                        <a:pt x="50" y="13"/>
                        <a:pt x="50" y="13"/>
                      </a:cubicBezTo>
                      <a:cubicBezTo>
                        <a:pt x="50" y="12"/>
                        <a:pt x="50" y="12"/>
                        <a:pt x="50" y="12"/>
                      </a:cubicBezTo>
                      <a:cubicBezTo>
                        <a:pt x="50" y="12"/>
                        <a:pt x="51" y="12"/>
                        <a:pt x="51" y="12"/>
                      </a:cubicBezTo>
                      <a:cubicBezTo>
                        <a:pt x="49" y="12"/>
                        <a:pt x="49" y="11"/>
                        <a:pt x="48" y="11"/>
                      </a:cubicBezTo>
                      <a:cubicBezTo>
                        <a:pt x="47" y="11"/>
                        <a:pt x="47" y="11"/>
                        <a:pt x="47" y="10"/>
                      </a:cubicBezTo>
                      <a:cubicBezTo>
                        <a:pt x="48" y="10"/>
                        <a:pt x="49" y="10"/>
                        <a:pt x="50" y="10"/>
                      </a:cubicBezTo>
                      <a:cubicBezTo>
                        <a:pt x="51" y="10"/>
                        <a:pt x="52" y="11"/>
                        <a:pt x="53" y="11"/>
                      </a:cubicBezTo>
                      <a:cubicBezTo>
                        <a:pt x="54" y="11"/>
                        <a:pt x="55" y="12"/>
                        <a:pt x="57" y="11"/>
                      </a:cubicBezTo>
                      <a:cubicBezTo>
                        <a:pt x="58" y="11"/>
                        <a:pt x="59" y="11"/>
                        <a:pt x="60" y="10"/>
                      </a:cubicBezTo>
                      <a:cubicBezTo>
                        <a:pt x="60" y="10"/>
                        <a:pt x="58" y="10"/>
                        <a:pt x="59" y="10"/>
                      </a:cubicBezTo>
                      <a:cubicBezTo>
                        <a:pt x="60" y="9"/>
                        <a:pt x="61" y="9"/>
                        <a:pt x="62" y="9"/>
                      </a:cubicBezTo>
                      <a:cubicBezTo>
                        <a:pt x="62" y="8"/>
                        <a:pt x="62" y="8"/>
                        <a:pt x="62" y="8"/>
                      </a:cubicBezTo>
                      <a:cubicBezTo>
                        <a:pt x="62" y="7"/>
                        <a:pt x="62" y="7"/>
                        <a:pt x="62" y="7"/>
                      </a:cubicBezTo>
                      <a:cubicBezTo>
                        <a:pt x="62" y="7"/>
                        <a:pt x="63" y="8"/>
                        <a:pt x="63" y="8"/>
                      </a:cubicBezTo>
                      <a:cubicBezTo>
                        <a:pt x="64" y="7"/>
                        <a:pt x="63" y="7"/>
                        <a:pt x="64" y="7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5"/>
                        <a:pt x="65" y="5"/>
                        <a:pt x="64" y="5"/>
                      </a:cubicBezTo>
                      <a:cubicBezTo>
                        <a:pt x="65" y="4"/>
                        <a:pt x="65" y="4"/>
                        <a:pt x="65" y="4"/>
                      </a:cubicBezTo>
                      <a:cubicBezTo>
                        <a:pt x="64" y="3"/>
                        <a:pt x="64" y="3"/>
                        <a:pt x="63" y="3"/>
                      </a:cubicBezTo>
                      <a:cubicBezTo>
                        <a:pt x="63" y="2"/>
                        <a:pt x="63" y="2"/>
                        <a:pt x="63" y="2"/>
                      </a:cubicBezTo>
                      <a:cubicBezTo>
                        <a:pt x="62" y="1"/>
                        <a:pt x="62" y="1"/>
                        <a:pt x="62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3" y="0"/>
                        <a:pt x="62" y="0"/>
                        <a:pt x="63" y="1"/>
                      </a:cubicBezTo>
                      <a:cubicBezTo>
                        <a:pt x="63" y="1"/>
                        <a:pt x="63" y="1"/>
                        <a:pt x="64" y="1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5" y="2"/>
                        <a:pt x="65" y="2"/>
                        <a:pt x="66" y="3"/>
                      </a:cubicBezTo>
                      <a:cubicBezTo>
                        <a:pt x="66" y="3"/>
                        <a:pt x="66" y="4"/>
                        <a:pt x="66" y="4"/>
                      </a:cubicBezTo>
                      <a:cubicBezTo>
                        <a:pt x="67" y="5"/>
                        <a:pt x="67" y="5"/>
                        <a:pt x="68" y="5"/>
                      </a:cubicBezTo>
                      <a:cubicBezTo>
                        <a:pt x="68" y="5"/>
                        <a:pt x="69" y="5"/>
                        <a:pt x="69" y="5"/>
                      </a:cubicBezTo>
                      <a:cubicBezTo>
                        <a:pt x="69" y="5"/>
                        <a:pt x="69" y="5"/>
                        <a:pt x="69" y="5"/>
                      </a:cubicBezTo>
                      <a:cubicBezTo>
                        <a:pt x="69" y="5"/>
                        <a:pt x="69" y="4"/>
                        <a:pt x="69" y="4"/>
                      </a:cubicBezTo>
                      <a:cubicBezTo>
                        <a:pt x="69" y="4"/>
                        <a:pt x="69" y="4"/>
                        <a:pt x="69" y="4"/>
                      </a:cubicBezTo>
                      <a:cubicBezTo>
                        <a:pt x="69" y="5"/>
                        <a:pt x="70" y="5"/>
                        <a:pt x="70" y="5"/>
                      </a:cubicBezTo>
                      <a:cubicBezTo>
                        <a:pt x="70" y="5"/>
                        <a:pt x="71" y="5"/>
                        <a:pt x="71" y="5"/>
                      </a:cubicBezTo>
                      <a:cubicBezTo>
                        <a:pt x="72" y="5"/>
                        <a:pt x="72" y="5"/>
                        <a:pt x="73" y="5"/>
                      </a:cubicBezTo>
                      <a:cubicBezTo>
                        <a:pt x="73" y="4"/>
                        <a:pt x="73" y="4"/>
                        <a:pt x="73" y="4"/>
                      </a:cubicBezTo>
                      <a:cubicBezTo>
                        <a:pt x="73" y="4"/>
                        <a:pt x="72" y="6"/>
                        <a:pt x="74" y="5"/>
                      </a:cubicBezTo>
                      <a:cubicBezTo>
                        <a:pt x="74" y="5"/>
                        <a:pt x="74" y="6"/>
                        <a:pt x="75" y="5"/>
                      </a:cubicBezTo>
                      <a:cubicBezTo>
                        <a:pt x="75" y="6"/>
                        <a:pt x="75" y="6"/>
                        <a:pt x="75" y="6"/>
                      </a:cubicBezTo>
                      <a:cubicBezTo>
                        <a:pt x="75" y="6"/>
                        <a:pt x="76" y="6"/>
                        <a:pt x="76" y="6"/>
                      </a:cubicBezTo>
                      <a:cubicBezTo>
                        <a:pt x="76" y="6"/>
                        <a:pt x="76" y="6"/>
                        <a:pt x="76" y="6"/>
                      </a:cubicBezTo>
                      <a:cubicBezTo>
                        <a:pt x="76" y="7"/>
                        <a:pt x="75" y="7"/>
                        <a:pt x="76" y="7"/>
                      </a:cubicBezTo>
                      <a:cubicBezTo>
                        <a:pt x="76" y="7"/>
                        <a:pt x="76" y="7"/>
                        <a:pt x="76" y="7"/>
                      </a:cubicBezTo>
                      <a:cubicBezTo>
                        <a:pt x="76" y="7"/>
                        <a:pt x="76" y="8"/>
                        <a:pt x="76" y="8"/>
                      </a:cubicBezTo>
                      <a:cubicBezTo>
                        <a:pt x="76" y="8"/>
                        <a:pt x="77" y="8"/>
                        <a:pt x="77" y="8"/>
                      </a:cubicBezTo>
                      <a:cubicBezTo>
                        <a:pt x="77" y="8"/>
                        <a:pt x="76" y="8"/>
                        <a:pt x="76" y="8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2" name="Freeform 509"/>
                <p:cNvSpPr>
                  <a:spLocks noChangeArrowheads="1"/>
                </p:cNvSpPr>
                <p:nvPr/>
              </p:nvSpPr>
              <p:spPr bwMode="auto">
                <a:xfrm>
                  <a:off x="965200" y="422275"/>
                  <a:ext cx="22225" cy="19050"/>
                </a:xfrm>
                <a:custGeom>
                  <a:avLst/>
                  <a:gdLst>
                    <a:gd name="T0" fmla="*/ 2147483646 w 6"/>
                    <a:gd name="T1" fmla="*/ 2147483646 h 5"/>
                    <a:gd name="T2" fmla="*/ 2147483646 w 6"/>
                    <a:gd name="T3" fmla="*/ 2147483646 h 5"/>
                    <a:gd name="T4" fmla="*/ 0 w 6"/>
                    <a:gd name="T5" fmla="*/ 2147483646 h 5"/>
                    <a:gd name="T6" fmla="*/ 2147483646 w 6"/>
                    <a:gd name="T7" fmla="*/ 2147483646 h 5"/>
                    <a:gd name="T8" fmla="*/ 2147483646 w 6"/>
                    <a:gd name="T9" fmla="*/ 0 h 5"/>
                    <a:gd name="T10" fmla="*/ 2147483646 w 6"/>
                    <a:gd name="T11" fmla="*/ 2147483646 h 5"/>
                    <a:gd name="T12" fmla="*/ 2147483646 w 6"/>
                    <a:gd name="T13" fmla="*/ 2147483646 h 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5"/>
                    <a:gd name="T23" fmla="*/ 6 w 6"/>
                    <a:gd name="T24" fmla="*/ 5 h 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5">
                      <a:moveTo>
                        <a:pt x="5" y="4"/>
                      </a:moveTo>
                      <a:cubicBezTo>
                        <a:pt x="4" y="5"/>
                        <a:pt x="3" y="5"/>
                        <a:pt x="2" y="5"/>
                      </a:cubicBezTo>
                      <a:cubicBezTo>
                        <a:pt x="1" y="5"/>
                        <a:pt x="1" y="4"/>
                        <a:pt x="0" y="3"/>
                      </a:cubicBezTo>
                      <a:cubicBezTo>
                        <a:pt x="0" y="3"/>
                        <a:pt x="1" y="2"/>
                        <a:pt x="1" y="1"/>
                      </a:cubicBezTo>
                      <a:cubicBezTo>
                        <a:pt x="3" y="1"/>
                        <a:pt x="4" y="0"/>
                        <a:pt x="5" y="0"/>
                      </a:cubicBezTo>
                      <a:cubicBezTo>
                        <a:pt x="6" y="1"/>
                        <a:pt x="6" y="1"/>
                        <a:pt x="6" y="2"/>
                      </a:cubicBezTo>
                      <a:cubicBezTo>
                        <a:pt x="6" y="2"/>
                        <a:pt x="6" y="3"/>
                        <a:pt x="5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3" name="Freeform 510"/>
                <p:cNvSpPr>
                  <a:spLocks noChangeArrowheads="1"/>
                </p:cNvSpPr>
                <p:nvPr/>
              </p:nvSpPr>
              <p:spPr bwMode="auto">
                <a:xfrm>
                  <a:off x="923925" y="304800"/>
                  <a:ext cx="11113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2147483646 w 3"/>
                    <a:gd name="T3" fmla="*/ 2147483646 h 2"/>
                    <a:gd name="T4" fmla="*/ 0 w 3"/>
                    <a:gd name="T5" fmla="*/ 2147483646 h 2"/>
                    <a:gd name="T6" fmla="*/ 2147483646 w 3"/>
                    <a:gd name="T7" fmla="*/ 0 h 2"/>
                    <a:gd name="T8" fmla="*/ 2147483646 w 3"/>
                    <a:gd name="T9" fmla="*/ 0 h 2"/>
                    <a:gd name="T10" fmla="*/ 2147483646 w 3"/>
                    <a:gd name="T11" fmla="*/ 2147483646 h 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"/>
                    <a:gd name="T19" fmla="*/ 0 h 2"/>
                    <a:gd name="T20" fmla="*/ 3 w 3"/>
                    <a:gd name="T21" fmla="*/ 2 h 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" h="2">
                      <a:moveTo>
                        <a:pt x="2" y="1"/>
                      </a:move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2"/>
                        <a:pt x="1" y="1"/>
                        <a:pt x="0" y="1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1"/>
                        <a:pt x="3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4" name="Freeform 511"/>
                <p:cNvSpPr>
                  <a:spLocks noChangeArrowheads="1"/>
                </p:cNvSpPr>
                <p:nvPr/>
              </p:nvSpPr>
              <p:spPr bwMode="auto">
                <a:xfrm>
                  <a:off x="915988" y="293687"/>
                  <a:ext cx="12700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2147483646 w 3"/>
                    <a:gd name="T3" fmla="*/ 2147483646 h 2"/>
                    <a:gd name="T4" fmla="*/ 2147483646 w 3"/>
                    <a:gd name="T5" fmla="*/ 2147483646 h 2"/>
                    <a:gd name="T6" fmla="*/ 2147483646 w 3"/>
                    <a:gd name="T7" fmla="*/ 0 h 2"/>
                    <a:gd name="T8" fmla="*/ 2147483646 w 3"/>
                    <a:gd name="T9" fmla="*/ 0 h 2"/>
                    <a:gd name="T10" fmla="*/ 2147483646 w 3"/>
                    <a:gd name="T11" fmla="*/ 2147483646 h 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"/>
                    <a:gd name="T19" fmla="*/ 0 h 2"/>
                    <a:gd name="T20" fmla="*/ 3 w 3"/>
                    <a:gd name="T21" fmla="*/ 2 h 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" h="2">
                      <a:moveTo>
                        <a:pt x="3" y="1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2"/>
                        <a:pt x="0" y="2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5" name="Freeform 512"/>
                <p:cNvSpPr>
                  <a:spLocks noChangeArrowheads="1"/>
                </p:cNvSpPr>
                <p:nvPr/>
              </p:nvSpPr>
              <p:spPr bwMode="auto">
                <a:xfrm>
                  <a:off x="915988" y="323850"/>
                  <a:ext cx="23813" cy="15875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0 w 6"/>
                    <a:gd name="T5" fmla="*/ 2147483646 h 4"/>
                    <a:gd name="T6" fmla="*/ 2147483646 w 6"/>
                    <a:gd name="T7" fmla="*/ 2147483646 h 4"/>
                    <a:gd name="T8" fmla="*/ 2147483646 w 6"/>
                    <a:gd name="T9" fmla="*/ 0 h 4"/>
                    <a:gd name="T10" fmla="*/ 2147483646 w 6"/>
                    <a:gd name="T11" fmla="*/ 2147483646 h 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"/>
                    <a:gd name="T19" fmla="*/ 0 h 4"/>
                    <a:gd name="T20" fmla="*/ 6 w 6"/>
                    <a:gd name="T21" fmla="*/ 4 h 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" h="4">
                      <a:moveTo>
                        <a:pt x="4" y="3"/>
                      </a:moveTo>
                      <a:cubicBezTo>
                        <a:pt x="4" y="4"/>
                        <a:pt x="3" y="4"/>
                        <a:pt x="2" y="4"/>
                      </a:cubicBezTo>
                      <a:cubicBezTo>
                        <a:pt x="1" y="4"/>
                        <a:pt x="0" y="3"/>
                        <a:pt x="0" y="3"/>
                      </a:cubicBezTo>
                      <a:cubicBezTo>
                        <a:pt x="0" y="2"/>
                        <a:pt x="1" y="1"/>
                        <a:pt x="2" y="1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5" y="1"/>
                        <a:pt x="6" y="2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6" name="Freeform 513"/>
                <p:cNvSpPr>
                  <a:spLocks noChangeArrowheads="1"/>
                </p:cNvSpPr>
                <p:nvPr/>
              </p:nvSpPr>
              <p:spPr bwMode="auto">
                <a:xfrm>
                  <a:off x="819150" y="41275"/>
                  <a:ext cx="25400" cy="30163"/>
                </a:xfrm>
                <a:custGeom>
                  <a:avLst/>
                  <a:gdLst>
                    <a:gd name="T0" fmla="*/ 2147483646 w 7"/>
                    <a:gd name="T1" fmla="*/ 2147483646 h 8"/>
                    <a:gd name="T2" fmla="*/ 2147483646 w 7"/>
                    <a:gd name="T3" fmla="*/ 2147483646 h 8"/>
                    <a:gd name="T4" fmla="*/ 2147483646 w 7"/>
                    <a:gd name="T5" fmla="*/ 2147483646 h 8"/>
                    <a:gd name="T6" fmla="*/ 2147483646 w 7"/>
                    <a:gd name="T7" fmla="*/ 2147483646 h 8"/>
                    <a:gd name="T8" fmla="*/ 0 w 7"/>
                    <a:gd name="T9" fmla="*/ 0 h 8"/>
                    <a:gd name="T10" fmla="*/ 2147483646 w 7"/>
                    <a:gd name="T11" fmla="*/ 0 h 8"/>
                    <a:gd name="T12" fmla="*/ 2147483646 w 7"/>
                    <a:gd name="T13" fmla="*/ 0 h 8"/>
                    <a:gd name="T14" fmla="*/ 2147483646 w 7"/>
                    <a:gd name="T15" fmla="*/ 2147483646 h 8"/>
                    <a:gd name="T16" fmla="*/ 2147483646 w 7"/>
                    <a:gd name="T17" fmla="*/ 2147483646 h 8"/>
                    <a:gd name="T18" fmla="*/ 2147483646 w 7"/>
                    <a:gd name="T19" fmla="*/ 2147483646 h 8"/>
                    <a:gd name="T20" fmla="*/ 2147483646 w 7"/>
                    <a:gd name="T21" fmla="*/ 2147483646 h 8"/>
                    <a:gd name="T22" fmla="*/ 2147483646 w 7"/>
                    <a:gd name="T23" fmla="*/ 2147483646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"/>
                    <a:gd name="T37" fmla="*/ 0 h 8"/>
                    <a:gd name="T38" fmla="*/ 7 w 7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" h="8">
                      <a:moveTo>
                        <a:pt x="6" y="8"/>
                      </a:moveTo>
                      <a:cubicBezTo>
                        <a:pt x="5" y="8"/>
                        <a:pt x="5" y="7"/>
                        <a:pt x="5" y="6"/>
                      </a:cubicBezTo>
                      <a:cubicBezTo>
                        <a:pt x="4" y="6"/>
                        <a:pt x="4" y="5"/>
                        <a:pt x="3" y="5"/>
                      </a:cubicBez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4" y="5"/>
                        <a:pt x="5" y="5"/>
                      </a:cubicBezTo>
                      <a:cubicBezTo>
                        <a:pt x="5" y="6"/>
                        <a:pt x="6" y="7"/>
                        <a:pt x="6" y="8"/>
                      </a:cubicBezTo>
                      <a:cubicBezTo>
                        <a:pt x="7" y="8"/>
                        <a:pt x="6" y="8"/>
                        <a:pt x="6" y="8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7" name="Freeform 514"/>
                <p:cNvSpPr>
                  <a:spLocks noChangeArrowheads="1"/>
                </p:cNvSpPr>
                <p:nvPr/>
              </p:nvSpPr>
              <p:spPr bwMode="auto">
                <a:xfrm>
                  <a:off x="819150" y="244475"/>
                  <a:ext cx="85725" cy="38100"/>
                </a:xfrm>
                <a:custGeom>
                  <a:avLst/>
                  <a:gdLst>
                    <a:gd name="T0" fmla="*/ 2147483646 w 23"/>
                    <a:gd name="T1" fmla="*/ 2147483646 h 10"/>
                    <a:gd name="T2" fmla="*/ 2147483646 w 23"/>
                    <a:gd name="T3" fmla="*/ 2147483646 h 10"/>
                    <a:gd name="T4" fmla="*/ 2147483646 w 23"/>
                    <a:gd name="T5" fmla="*/ 2147483646 h 10"/>
                    <a:gd name="T6" fmla="*/ 2147483646 w 23"/>
                    <a:gd name="T7" fmla="*/ 2147483646 h 10"/>
                    <a:gd name="T8" fmla="*/ 2147483646 w 23"/>
                    <a:gd name="T9" fmla="*/ 2147483646 h 10"/>
                    <a:gd name="T10" fmla="*/ 2147483646 w 23"/>
                    <a:gd name="T11" fmla="*/ 2147483646 h 10"/>
                    <a:gd name="T12" fmla="*/ 2147483646 w 23"/>
                    <a:gd name="T13" fmla="*/ 2147483646 h 10"/>
                    <a:gd name="T14" fmla="*/ 2147483646 w 23"/>
                    <a:gd name="T15" fmla="*/ 2147483646 h 10"/>
                    <a:gd name="T16" fmla="*/ 2147483646 w 23"/>
                    <a:gd name="T17" fmla="*/ 2147483646 h 10"/>
                    <a:gd name="T18" fmla="*/ 2147483646 w 23"/>
                    <a:gd name="T19" fmla="*/ 2147483646 h 10"/>
                    <a:gd name="T20" fmla="*/ 2147483646 w 23"/>
                    <a:gd name="T21" fmla="*/ 2147483646 h 10"/>
                    <a:gd name="T22" fmla="*/ 2147483646 w 23"/>
                    <a:gd name="T23" fmla="*/ 2147483646 h 10"/>
                    <a:gd name="T24" fmla="*/ 2147483646 w 23"/>
                    <a:gd name="T25" fmla="*/ 2147483646 h 10"/>
                    <a:gd name="T26" fmla="*/ 2147483646 w 23"/>
                    <a:gd name="T27" fmla="*/ 2147483646 h 10"/>
                    <a:gd name="T28" fmla="*/ 2147483646 w 23"/>
                    <a:gd name="T29" fmla="*/ 2147483646 h 10"/>
                    <a:gd name="T30" fmla="*/ 2147483646 w 23"/>
                    <a:gd name="T31" fmla="*/ 2147483646 h 10"/>
                    <a:gd name="T32" fmla="*/ 2147483646 w 23"/>
                    <a:gd name="T33" fmla="*/ 2147483646 h 10"/>
                    <a:gd name="T34" fmla="*/ 2147483646 w 23"/>
                    <a:gd name="T35" fmla="*/ 2147483646 h 10"/>
                    <a:gd name="T36" fmla="*/ 2147483646 w 23"/>
                    <a:gd name="T37" fmla="*/ 2147483646 h 10"/>
                    <a:gd name="T38" fmla="*/ 2147483646 w 23"/>
                    <a:gd name="T39" fmla="*/ 2147483646 h 10"/>
                    <a:gd name="T40" fmla="*/ 2147483646 w 23"/>
                    <a:gd name="T41" fmla="*/ 2147483646 h 10"/>
                    <a:gd name="T42" fmla="*/ 2147483646 w 23"/>
                    <a:gd name="T43" fmla="*/ 2147483646 h 10"/>
                    <a:gd name="T44" fmla="*/ 2147483646 w 23"/>
                    <a:gd name="T45" fmla="*/ 2147483646 h 10"/>
                    <a:gd name="T46" fmla="*/ 2147483646 w 23"/>
                    <a:gd name="T47" fmla="*/ 2147483646 h 10"/>
                    <a:gd name="T48" fmla="*/ 2147483646 w 23"/>
                    <a:gd name="T49" fmla="*/ 2147483646 h 10"/>
                    <a:gd name="T50" fmla="*/ 2147483646 w 23"/>
                    <a:gd name="T51" fmla="*/ 2147483646 h 10"/>
                    <a:gd name="T52" fmla="*/ 2147483646 w 23"/>
                    <a:gd name="T53" fmla="*/ 2147483646 h 10"/>
                    <a:gd name="T54" fmla="*/ 2147483646 w 23"/>
                    <a:gd name="T55" fmla="*/ 2147483646 h 10"/>
                    <a:gd name="T56" fmla="*/ 2147483646 w 23"/>
                    <a:gd name="T57" fmla="*/ 2147483646 h 10"/>
                    <a:gd name="T58" fmla="*/ 2147483646 w 23"/>
                    <a:gd name="T59" fmla="*/ 2147483646 h 10"/>
                    <a:gd name="T60" fmla="*/ 2147483646 w 23"/>
                    <a:gd name="T61" fmla="*/ 2147483646 h 10"/>
                    <a:gd name="T62" fmla="*/ 2147483646 w 23"/>
                    <a:gd name="T63" fmla="*/ 2147483646 h 10"/>
                    <a:gd name="T64" fmla="*/ 2147483646 w 23"/>
                    <a:gd name="T65" fmla="*/ 2147483646 h 10"/>
                    <a:gd name="T66" fmla="*/ 2147483646 w 23"/>
                    <a:gd name="T67" fmla="*/ 2147483646 h 10"/>
                    <a:gd name="T68" fmla="*/ 2147483646 w 23"/>
                    <a:gd name="T69" fmla="*/ 2147483646 h 10"/>
                    <a:gd name="T70" fmla="*/ 2147483646 w 23"/>
                    <a:gd name="T71" fmla="*/ 2147483646 h 10"/>
                    <a:gd name="T72" fmla="*/ 2147483646 w 23"/>
                    <a:gd name="T73" fmla="*/ 2147483646 h 10"/>
                    <a:gd name="T74" fmla="*/ 2147483646 w 23"/>
                    <a:gd name="T75" fmla="*/ 2147483646 h 10"/>
                    <a:gd name="T76" fmla="*/ 2147483646 w 23"/>
                    <a:gd name="T77" fmla="*/ 2147483646 h 1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23"/>
                    <a:gd name="T118" fmla="*/ 0 h 10"/>
                    <a:gd name="T119" fmla="*/ 23 w 23"/>
                    <a:gd name="T120" fmla="*/ 10 h 1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23" h="10">
                      <a:moveTo>
                        <a:pt x="22" y="7"/>
                      </a:moveTo>
                      <a:cubicBezTo>
                        <a:pt x="21" y="7"/>
                        <a:pt x="21" y="9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6" y="10"/>
                        <a:pt x="15" y="10"/>
                        <a:pt x="15" y="10"/>
                      </a:cubicBezTo>
                      <a:cubicBezTo>
                        <a:pt x="14" y="9"/>
                        <a:pt x="14" y="9"/>
                        <a:pt x="13" y="9"/>
                      </a:cubicBezTo>
                      <a:cubicBezTo>
                        <a:pt x="13" y="8"/>
                        <a:pt x="13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1" y="8"/>
                        <a:pt x="11" y="9"/>
                        <a:pt x="11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10" y="8"/>
                        <a:pt x="9" y="9"/>
                      </a:cubicBezTo>
                      <a:cubicBezTo>
                        <a:pt x="8" y="9"/>
                        <a:pt x="8" y="9"/>
                        <a:pt x="7" y="10"/>
                      </a:cubicBezTo>
                      <a:cubicBezTo>
                        <a:pt x="7" y="10"/>
                        <a:pt x="7" y="10"/>
                        <a:pt x="6" y="10"/>
                      </a:cubicBezTo>
                      <a:cubicBezTo>
                        <a:pt x="7" y="9"/>
                        <a:pt x="6" y="9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7"/>
                        <a:pt x="6" y="7"/>
                        <a:pt x="7" y="7"/>
                      </a:cubicBezTo>
                      <a:cubicBezTo>
                        <a:pt x="7" y="6"/>
                        <a:pt x="6" y="6"/>
                        <a:pt x="6" y="6"/>
                      </a:cubicBezTo>
                      <a:cubicBezTo>
                        <a:pt x="6" y="6"/>
                        <a:pt x="5" y="6"/>
                        <a:pt x="4" y="6"/>
                      </a:cubicBezTo>
                      <a:cubicBezTo>
                        <a:pt x="4" y="6"/>
                        <a:pt x="3" y="6"/>
                        <a:pt x="3" y="7"/>
                      </a:cubicBezTo>
                      <a:cubicBezTo>
                        <a:pt x="3" y="7"/>
                        <a:pt x="2" y="7"/>
                        <a:pt x="2" y="7"/>
                      </a:cubicBezTo>
                      <a:cubicBezTo>
                        <a:pt x="1" y="7"/>
                        <a:pt x="0" y="7"/>
                        <a:pt x="1" y="6"/>
                      </a:cubicBezTo>
                      <a:cubicBezTo>
                        <a:pt x="0" y="6"/>
                        <a:pt x="1" y="6"/>
                        <a:pt x="1" y="5"/>
                      </a:cubicBezTo>
                      <a:cubicBezTo>
                        <a:pt x="2" y="4"/>
                        <a:pt x="3" y="5"/>
                        <a:pt x="4" y="4"/>
                      </a:cubicBezTo>
                      <a:cubicBezTo>
                        <a:pt x="4" y="4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7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8" y="5"/>
                        <a:pt x="8" y="4"/>
                        <a:pt x="10" y="4"/>
                      </a:cubicBezTo>
                      <a:cubicBezTo>
                        <a:pt x="11" y="3"/>
                        <a:pt x="12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1" y="3"/>
                        <a:pt x="10" y="3"/>
                        <a:pt x="11" y="2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2" y="1"/>
                        <a:pt x="13" y="0"/>
                        <a:pt x="14" y="1"/>
                      </a:cubicBezTo>
                      <a:cubicBezTo>
                        <a:pt x="15" y="1"/>
                        <a:pt x="15" y="1"/>
                        <a:pt x="15" y="2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6" y="3"/>
                        <a:pt x="16" y="2"/>
                        <a:pt x="17" y="2"/>
                      </a:cubicBezTo>
                      <a:cubicBezTo>
                        <a:pt x="19" y="1"/>
                        <a:pt x="20" y="2"/>
                        <a:pt x="21" y="3"/>
                      </a:cubicBezTo>
                      <a:cubicBezTo>
                        <a:pt x="23" y="4"/>
                        <a:pt x="23" y="5"/>
                        <a:pt x="22" y="7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8" name="Freeform 515"/>
                <p:cNvSpPr>
                  <a:spLocks noChangeArrowheads="1"/>
                </p:cNvSpPr>
                <p:nvPr/>
              </p:nvSpPr>
              <p:spPr bwMode="auto">
                <a:xfrm>
                  <a:off x="890588" y="320675"/>
                  <a:ext cx="22225" cy="14288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2147483646 w 6"/>
                    <a:gd name="T5" fmla="*/ 2147483646 h 4"/>
                    <a:gd name="T6" fmla="*/ 2147483646 w 6"/>
                    <a:gd name="T7" fmla="*/ 2147483646 h 4"/>
                    <a:gd name="T8" fmla="*/ 0 w 6"/>
                    <a:gd name="T9" fmla="*/ 2147483646 h 4"/>
                    <a:gd name="T10" fmla="*/ 0 w 6"/>
                    <a:gd name="T11" fmla="*/ 2147483646 h 4"/>
                    <a:gd name="T12" fmla="*/ 2147483646 w 6"/>
                    <a:gd name="T13" fmla="*/ 0 h 4"/>
                    <a:gd name="T14" fmla="*/ 2147483646 w 6"/>
                    <a:gd name="T15" fmla="*/ 0 h 4"/>
                    <a:gd name="T16" fmla="*/ 2147483646 w 6"/>
                    <a:gd name="T17" fmla="*/ 0 h 4"/>
                    <a:gd name="T18" fmla="*/ 2147483646 w 6"/>
                    <a:gd name="T19" fmla="*/ 2147483646 h 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"/>
                    <a:gd name="T31" fmla="*/ 0 h 4"/>
                    <a:gd name="T32" fmla="*/ 6 w 6"/>
                    <a:gd name="T33" fmla="*/ 4 h 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" h="4">
                      <a:moveTo>
                        <a:pt x="6" y="1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3" y="4"/>
                        <a:pt x="2" y="4"/>
                        <a:pt x="1" y="4"/>
                      </a:cubicBezTo>
                      <a:cubicBezTo>
                        <a:pt x="0" y="4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9" name="Freeform 516"/>
                <p:cNvSpPr>
                  <a:spLocks noChangeArrowheads="1"/>
                </p:cNvSpPr>
                <p:nvPr/>
              </p:nvSpPr>
              <p:spPr bwMode="auto">
                <a:xfrm>
                  <a:off x="811213" y="214312"/>
                  <a:ext cx="52388" cy="30163"/>
                </a:xfrm>
                <a:custGeom>
                  <a:avLst/>
                  <a:gdLst>
                    <a:gd name="T0" fmla="*/ 2147483646 w 14"/>
                    <a:gd name="T1" fmla="*/ 2147483646 h 8"/>
                    <a:gd name="T2" fmla="*/ 2147483646 w 14"/>
                    <a:gd name="T3" fmla="*/ 2147483646 h 8"/>
                    <a:gd name="T4" fmla="*/ 2147483646 w 14"/>
                    <a:gd name="T5" fmla="*/ 2147483646 h 8"/>
                    <a:gd name="T6" fmla="*/ 2147483646 w 14"/>
                    <a:gd name="T7" fmla="*/ 2147483646 h 8"/>
                    <a:gd name="T8" fmla="*/ 2147483646 w 14"/>
                    <a:gd name="T9" fmla="*/ 2147483646 h 8"/>
                    <a:gd name="T10" fmla="*/ 0 w 14"/>
                    <a:gd name="T11" fmla="*/ 2147483646 h 8"/>
                    <a:gd name="T12" fmla="*/ 0 w 14"/>
                    <a:gd name="T13" fmla="*/ 2147483646 h 8"/>
                    <a:gd name="T14" fmla="*/ 2147483646 w 14"/>
                    <a:gd name="T15" fmla="*/ 2147483646 h 8"/>
                    <a:gd name="T16" fmla="*/ 2147483646 w 14"/>
                    <a:gd name="T17" fmla="*/ 2147483646 h 8"/>
                    <a:gd name="T18" fmla="*/ 2147483646 w 14"/>
                    <a:gd name="T19" fmla="*/ 2147483646 h 8"/>
                    <a:gd name="T20" fmla="*/ 2147483646 w 14"/>
                    <a:gd name="T21" fmla="*/ 2147483646 h 8"/>
                    <a:gd name="T22" fmla="*/ 2147483646 w 14"/>
                    <a:gd name="T23" fmla="*/ 2147483646 h 8"/>
                    <a:gd name="T24" fmla="*/ 2147483646 w 14"/>
                    <a:gd name="T25" fmla="*/ 2147483646 h 8"/>
                    <a:gd name="T26" fmla="*/ 2147483646 w 14"/>
                    <a:gd name="T27" fmla="*/ 2147483646 h 8"/>
                    <a:gd name="T28" fmla="*/ 2147483646 w 14"/>
                    <a:gd name="T29" fmla="*/ 2147483646 h 8"/>
                    <a:gd name="T30" fmla="*/ 2147483646 w 14"/>
                    <a:gd name="T31" fmla="*/ 2147483646 h 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4"/>
                    <a:gd name="T49" fmla="*/ 0 h 8"/>
                    <a:gd name="T50" fmla="*/ 14 w 14"/>
                    <a:gd name="T51" fmla="*/ 8 h 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4" h="8">
                      <a:moveTo>
                        <a:pt x="12" y="4"/>
                      </a:moveTo>
                      <a:cubicBezTo>
                        <a:pt x="12" y="5"/>
                        <a:pt x="12" y="5"/>
                        <a:pt x="11" y="6"/>
                      </a:cubicBezTo>
                      <a:cubicBezTo>
                        <a:pt x="10" y="6"/>
                        <a:pt x="10" y="7"/>
                        <a:pt x="8" y="8"/>
                      </a:cubicBezTo>
                      <a:cubicBezTo>
                        <a:pt x="7" y="7"/>
                        <a:pt x="6" y="8"/>
                        <a:pt x="5" y="7"/>
                      </a:cubicBez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5"/>
                        <a:pt x="1" y="6"/>
                        <a:pt x="0" y="5"/>
                      </a:cubicBezTo>
                      <a:cubicBezTo>
                        <a:pt x="0" y="5"/>
                        <a:pt x="0" y="4"/>
                        <a:pt x="0" y="4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3" y="2"/>
                        <a:pt x="4" y="2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5" y="1"/>
                        <a:pt x="6" y="1"/>
                        <a:pt x="6" y="1"/>
                      </a:cubicBezTo>
                      <a:cubicBezTo>
                        <a:pt x="6" y="1"/>
                        <a:pt x="7" y="1"/>
                        <a:pt x="7" y="1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0"/>
                        <a:pt x="13" y="2"/>
                      </a:cubicBezTo>
                      <a:cubicBezTo>
                        <a:pt x="14" y="2"/>
                        <a:pt x="12" y="3"/>
                        <a:pt x="12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0" name="Freeform 517"/>
                <p:cNvSpPr>
                  <a:spLocks noChangeArrowheads="1"/>
                </p:cNvSpPr>
                <p:nvPr/>
              </p:nvSpPr>
              <p:spPr bwMode="auto">
                <a:xfrm>
                  <a:off x="874713" y="358775"/>
                  <a:ext cx="23813" cy="14288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0 w 6"/>
                    <a:gd name="T5" fmla="*/ 2147483646 h 4"/>
                    <a:gd name="T6" fmla="*/ 2147483646 w 6"/>
                    <a:gd name="T7" fmla="*/ 2147483646 h 4"/>
                    <a:gd name="T8" fmla="*/ 2147483646 w 6"/>
                    <a:gd name="T9" fmla="*/ 0 h 4"/>
                    <a:gd name="T10" fmla="*/ 2147483646 w 6"/>
                    <a:gd name="T11" fmla="*/ 2147483646 h 4"/>
                    <a:gd name="T12" fmla="*/ 2147483646 w 6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4"/>
                    <a:gd name="T23" fmla="*/ 6 w 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4">
                      <a:moveTo>
                        <a:pt x="6" y="3"/>
                      </a:moveTo>
                      <a:cubicBezTo>
                        <a:pt x="5" y="4"/>
                        <a:pt x="3" y="4"/>
                        <a:pt x="2" y="4"/>
                      </a:cubicBezTo>
                      <a:cubicBezTo>
                        <a:pt x="1" y="4"/>
                        <a:pt x="1" y="3"/>
                        <a:pt x="0" y="3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4" y="0"/>
                        <a:pt x="5" y="0"/>
                        <a:pt x="6" y="1"/>
                      </a:cubicBezTo>
                      <a:cubicBezTo>
                        <a:pt x="6" y="1"/>
                        <a:pt x="6" y="2"/>
                        <a:pt x="6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1" name="Freeform 518"/>
                <p:cNvSpPr>
                  <a:spLocks noChangeArrowheads="1"/>
                </p:cNvSpPr>
                <p:nvPr/>
              </p:nvSpPr>
              <p:spPr bwMode="auto">
                <a:xfrm>
                  <a:off x="879475" y="331787"/>
                  <a:ext cx="6350" cy="7938"/>
                </a:xfrm>
                <a:custGeom>
                  <a:avLst/>
                  <a:gdLst>
                    <a:gd name="T0" fmla="*/ 2147483646 w 2"/>
                    <a:gd name="T1" fmla="*/ 2147483646 h 2"/>
                    <a:gd name="T2" fmla="*/ 0 w 2"/>
                    <a:gd name="T3" fmla="*/ 2147483646 h 2"/>
                    <a:gd name="T4" fmla="*/ 0 w 2"/>
                    <a:gd name="T5" fmla="*/ 2147483646 h 2"/>
                    <a:gd name="T6" fmla="*/ 2147483646 w 2"/>
                    <a:gd name="T7" fmla="*/ 0 h 2"/>
                    <a:gd name="T8" fmla="*/ 2147483646 w 2"/>
                    <a:gd name="T9" fmla="*/ 2147483646 h 2"/>
                    <a:gd name="T10" fmla="*/ 2147483646 w 2"/>
                    <a:gd name="T11" fmla="*/ 2147483646 h 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"/>
                    <a:gd name="T19" fmla="*/ 0 h 2"/>
                    <a:gd name="T20" fmla="*/ 2 w 2"/>
                    <a:gd name="T21" fmla="*/ 2 h 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" h="2">
                      <a:moveTo>
                        <a:pt x="2" y="2"/>
                      </a:move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2" name="Freeform 519"/>
                <p:cNvSpPr>
                  <a:spLocks noChangeArrowheads="1"/>
                </p:cNvSpPr>
                <p:nvPr/>
              </p:nvSpPr>
              <p:spPr bwMode="auto">
                <a:xfrm>
                  <a:off x="825500" y="203200"/>
                  <a:ext cx="15875" cy="11113"/>
                </a:xfrm>
                <a:custGeom>
                  <a:avLst/>
                  <a:gdLst>
                    <a:gd name="T0" fmla="*/ 2147483646 w 4"/>
                    <a:gd name="T1" fmla="*/ 2147483646 h 3"/>
                    <a:gd name="T2" fmla="*/ 2147483646 w 4"/>
                    <a:gd name="T3" fmla="*/ 2147483646 h 3"/>
                    <a:gd name="T4" fmla="*/ 0 w 4"/>
                    <a:gd name="T5" fmla="*/ 2147483646 h 3"/>
                    <a:gd name="T6" fmla="*/ 2147483646 w 4"/>
                    <a:gd name="T7" fmla="*/ 0 h 3"/>
                    <a:gd name="T8" fmla="*/ 2147483646 w 4"/>
                    <a:gd name="T9" fmla="*/ 2147483646 h 3"/>
                    <a:gd name="T10" fmla="*/ 2147483646 w 4"/>
                    <a:gd name="T11" fmla="*/ 2147483646 h 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"/>
                    <a:gd name="T19" fmla="*/ 0 h 3"/>
                    <a:gd name="T20" fmla="*/ 4 w 4"/>
                    <a:gd name="T21" fmla="*/ 3 h 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" h="3">
                      <a:moveTo>
                        <a:pt x="3" y="3"/>
                      </a:move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0" y="1"/>
                        <a:pt x="2" y="1"/>
                        <a:pt x="3" y="0"/>
                      </a:cubicBezTo>
                      <a:cubicBezTo>
                        <a:pt x="4" y="0"/>
                        <a:pt x="3" y="1"/>
                        <a:pt x="4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3" name="Freeform 520"/>
                <p:cNvSpPr>
                  <a:spLocks noChangeArrowheads="1"/>
                </p:cNvSpPr>
                <p:nvPr/>
              </p:nvSpPr>
              <p:spPr bwMode="auto">
                <a:xfrm>
                  <a:off x="855663" y="312737"/>
                  <a:ext cx="19050" cy="15875"/>
                </a:xfrm>
                <a:custGeom>
                  <a:avLst/>
                  <a:gdLst>
                    <a:gd name="T0" fmla="*/ 2147483646 w 5"/>
                    <a:gd name="T1" fmla="*/ 2147483646 h 4"/>
                    <a:gd name="T2" fmla="*/ 2147483646 w 5"/>
                    <a:gd name="T3" fmla="*/ 2147483646 h 4"/>
                    <a:gd name="T4" fmla="*/ 2147483646 w 5"/>
                    <a:gd name="T5" fmla="*/ 2147483646 h 4"/>
                    <a:gd name="T6" fmla="*/ 0 w 5"/>
                    <a:gd name="T7" fmla="*/ 2147483646 h 4"/>
                    <a:gd name="T8" fmla="*/ 2147483646 w 5"/>
                    <a:gd name="T9" fmla="*/ 2147483646 h 4"/>
                    <a:gd name="T10" fmla="*/ 2147483646 w 5"/>
                    <a:gd name="T11" fmla="*/ 2147483646 h 4"/>
                    <a:gd name="T12" fmla="*/ 2147483646 w 5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"/>
                    <a:gd name="T22" fmla="*/ 0 h 4"/>
                    <a:gd name="T23" fmla="*/ 5 w 5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" h="4">
                      <a:moveTo>
                        <a:pt x="5" y="3"/>
                      </a:move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1" y="1"/>
                        <a:pt x="2" y="1"/>
                      </a:cubicBezTo>
                      <a:cubicBezTo>
                        <a:pt x="3" y="0"/>
                        <a:pt x="4" y="1"/>
                        <a:pt x="5" y="1"/>
                      </a:cubicBezTo>
                      <a:cubicBezTo>
                        <a:pt x="5" y="2"/>
                        <a:pt x="5" y="2"/>
                        <a:pt x="5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4" name="Freeform 521"/>
                <p:cNvSpPr>
                  <a:spLocks noChangeArrowheads="1"/>
                </p:cNvSpPr>
                <p:nvPr/>
              </p:nvSpPr>
              <p:spPr bwMode="auto">
                <a:xfrm>
                  <a:off x="879475" y="414337"/>
                  <a:ext cx="22225" cy="23813"/>
                </a:xfrm>
                <a:custGeom>
                  <a:avLst/>
                  <a:gdLst>
                    <a:gd name="T0" fmla="*/ 2147483646 w 6"/>
                    <a:gd name="T1" fmla="*/ 2147483646 h 6"/>
                    <a:gd name="T2" fmla="*/ 2147483646 w 6"/>
                    <a:gd name="T3" fmla="*/ 2147483646 h 6"/>
                    <a:gd name="T4" fmla="*/ 2147483646 w 6"/>
                    <a:gd name="T5" fmla="*/ 2147483646 h 6"/>
                    <a:gd name="T6" fmla="*/ 2147483646 w 6"/>
                    <a:gd name="T7" fmla="*/ 2147483646 h 6"/>
                    <a:gd name="T8" fmla="*/ 2147483646 w 6"/>
                    <a:gd name="T9" fmla="*/ 2147483646 h 6"/>
                    <a:gd name="T10" fmla="*/ 2147483646 w 6"/>
                    <a:gd name="T11" fmla="*/ 2147483646 h 6"/>
                    <a:gd name="T12" fmla="*/ 2147483646 w 6"/>
                    <a:gd name="T13" fmla="*/ 2147483646 h 6"/>
                    <a:gd name="T14" fmla="*/ 2147483646 w 6"/>
                    <a:gd name="T15" fmla="*/ 2147483646 h 6"/>
                    <a:gd name="T16" fmla="*/ 2147483646 w 6"/>
                    <a:gd name="T17" fmla="*/ 2147483646 h 6"/>
                    <a:gd name="T18" fmla="*/ 2147483646 w 6"/>
                    <a:gd name="T19" fmla="*/ 0 h 6"/>
                    <a:gd name="T20" fmla="*/ 2147483646 w 6"/>
                    <a:gd name="T21" fmla="*/ 2147483646 h 6"/>
                    <a:gd name="T22" fmla="*/ 2147483646 w 6"/>
                    <a:gd name="T23" fmla="*/ 2147483646 h 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"/>
                    <a:gd name="T37" fmla="*/ 0 h 6"/>
                    <a:gd name="T38" fmla="*/ 6 w 6"/>
                    <a:gd name="T39" fmla="*/ 6 h 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" h="6">
                      <a:moveTo>
                        <a:pt x="5" y="2"/>
                      </a:move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5" y="3"/>
                        <a:pt x="6" y="3"/>
                        <a:pt x="6" y="4"/>
                      </a:cubicBezTo>
                      <a:cubicBezTo>
                        <a:pt x="6" y="4"/>
                        <a:pt x="5" y="5"/>
                        <a:pt x="4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1" y="6"/>
                        <a:pt x="1" y="5"/>
                        <a:pt x="1" y="5"/>
                      </a:cubicBezTo>
                      <a:cubicBezTo>
                        <a:pt x="1" y="5"/>
                        <a:pt x="0" y="4"/>
                        <a:pt x="1" y="3"/>
                      </a:cubicBezTo>
                      <a:cubicBezTo>
                        <a:pt x="1" y="3"/>
                        <a:pt x="4" y="3"/>
                        <a:pt x="2" y="2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0"/>
                        <a:pt x="4" y="0"/>
                      </a:cubicBezTo>
                      <a:cubicBezTo>
                        <a:pt x="5" y="0"/>
                        <a:pt x="5" y="1"/>
                        <a:pt x="5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5" name="Freeform 522"/>
                <p:cNvSpPr>
                  <a:spLocks noChangeArrowheads="1"/>
                </p:cNvSpPr>
                <p:nvPr/>
              </p:nvSpPr>
              <p:spPr bwMode="auto">
                <a:xfrm>
                  <a:off x="800100" y="165100"/>
                  <a:ext cx="11113" cy="23813"/>
                </a:xfrm>
                <a:custGeom>
                  <a:avLst/>
                  <a:gdLst>
                    <a:gd name="T0" fmla="*/ 2147483646 w 3"/>
                    <a:gd name="T1" fmla="*/ 2147483646 h 6"/>
                    <a:gd name="T2" fmla="*/ 2147483646 w 3"/>
                    <a:gd name="T3" fmla="*/ 2147483646 h 6"/>
                    <a:gd name="T4" fmla="*/ 2147483646 w 3"/>
                    <a:gd name="T5" fmla="*/ 2147483646 h 6"/>
                    <a:gd name="T6" fmla="*/ 2147483646 w 3"/>
                    <a:gd name="T7" fmla="*/ 2147483646 h 6"/>
                    <a:gd name="T8" fmla="*/ 2147483646 w 3"/>
                    <a:gd name="T9" fmla="*/ 2147483646 h 6"/>
                    <a:gd name="T10" fmla="*/ 2147483646 w 3"/>
                    <a:gd name="T11" fmla="*/ 2147483646 h 6"/>
                    <a:gd name="T12" fmla="*/ 2147483646 w 3"/>
                    <a:gd name="T13" fmla="*/ 2147483646 h 6"/>
                    <a:gd name="T14" fmla="*/ 2147483646 w 3"/>
                    <a:gd name="T15" fmla="*/ 2147483646 h 6"/>
                    <a:gd name="T16" fmla="*/ 2147483646 w 3"/>
                    <a:gd name="T17" fmla="*/ 0 h 6"/>
                    <a:gd name="T18" fmla="*/ 2147483646 w 3"/>
                    <a:gd name="T19" fmla="*/ 0 h 6"/>
                    <a:gd name="T20" fmla="*/ 2147483646 w 3"/>
                    <a:gd name="T21" fmla="*/ 2147483646 h 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"/>
                    <a:gd name="T34" fmla="*/ 0 h 6"/>
                    <a:gd name="T35" fmla="*/ 3 w 3"/>
                    <a:gd name="T36" fmla="*/ 6 h 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" h="6">
                      <a:moveTo>
                        <a:pt x="3" y="4"/>
                      </a:moveTo>
                      <a:cubicBezTo>
                        <a:pt x="2" y="4"/>
                        <a:pt x="2" y="5"/>
                        <a:pt x="2" y="6"/>
                      </a:cubicBezTo>
                      <a:cubicBezTo>
                        <a:pt x="2" y="6"/>
                        <a:pt x="1" y="6"/>
                        <a:pt x="1" y="6"/>
                      </a:cubicBezTo>
                      <a:cubicBezTo>
                        <a:pt x="0" y="6"/>
                        <a:pt x="1" y="5"/>
                        <a:pt x="1" y="5"/>
                      </a:cubicBezTo>
                      <a:cubicBezTo>
                        <a:pt x="1" y="5"/>
                        <a:pt x="0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3" y="2"/>
                        <a:pt x="3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6" name="Freeform 523"/>
                <p:cNvSpPr>
                  <a:spLocks noChangeArrowheads="1"/>
                </p:cNvSpPr>
                <p:nvPr/>
              </p:nvSpPr>
              <p:spPr bwMode="auto">
                <a:xfrm>
                  <a:off x="830263" y="312737"/>
                  <a:ext cx="22225" cy="15875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0 w 6"/>
                    <a:gd name="T5" fmla="*/ 2147483646 h 4"/>
                    <a:gd name="T6" fmla="*/ 2147483646 w 6"/>
                    <a:gd name="T7" fmla="*/ 2147483646 h 4"/>
                    <a:gd name="T8" fmla="*/ 2147483646 w 6"/>
                    <a:gd name="T9" fmla="*/ 0 h 4"/>
                    <a:gd name="T10" fmla="*/ 2147483646 w 6"/>
                    <a:gd name="T11" fmla="*/ 2147483646 h 4"/>
                    <a:gd name="T12" fmla="*/ 2147483646 w 6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4"/>
                    <a:gd name="T23" fmla="*/ 6 w 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4">
                      <a:moveTo>
                        <a:pt x="4" y="3"/>
                      </a:move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2" y="4"/>
                        <a:pt x="1" y="4"/>
                        <a:pt x="0" y="3"/>
                      </a:cubicBezTo>
                      <a:cubicBezTo>
                        <a:pt x="0" y="2"/>
                        <a:pt x="1" y="2"/>
                        <a:pt x="1" y="1"/>
                      </a:cubicBezTo>
                      <a:cubicBezTo>
                        <a:pt x="2" y="1"/>
                        <a:pt x="3" y="0"/>
                        <a:pt x="4" y="0"/>
                      </a:cubicBezTo>
                      <a:cubicBezTo>
                        <a:pt x="5" y="0"/>
                        <a:pt x="5" y="1"/>
                        <a:pt x="6" y="1"/>
                      </a:cubicBezTo>
                      <a:cubicBezTo>
                        <a:pt x="6" y="2"/>
                        <a:pt x="5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7" name="Freeform 524"/>
                <p:cNvSpPr>
                  <a:spLocks noChangeArrowheads="1"/>
                </p:cNvSpPr>
                <p:nvPr/>
              </p:nvSpPr>
              <p:spPr bwMode="auto">
                <a:xfrm>
                  <a:off x="765175" y="200025"/>
                  <a:ext cx="42863" cy="22225"/>
                </a:xfrm>
                <a:custGeom>
                  <a:avLst/>
                  <a:gdLst>
                    <a:gd name="T0" fmla="*/ 2147483646 w 11"/>
                    <a:gd name="T1" fmla="*/ 2147483646 h 6"/>
                    <a:gd name="T2" fmla="*/ 2147483646 w 11"/>
                    <a:gd name="T3" fmla="*/ 2147483646 h 6"/>
                    <a:gd name="T4" fmla="*/ 2147483646 w 11"/>
                    <a:gd name="T5" fmla="*/ 2147483646 h 6"/>
                    <a:gd name="T6" fmla="*/ 2147483646 w 11"/>
                    <a:gd name="T7" fmla="*/ 2147483646 h 6"/>
                    <a:gd name="T8" fmla="*/ 0 w 11"/>
                    <a:gd name="T9" fmla="*/ 2147483646 h 6"/>
                    <a:gd name="T10" fmla="*/ 2147483646 w 11"/>
                    <a:gd name="T11" fmla="*/ 0 h 6"/>
                    <a:gd name="T12" fmla="*/ 2147483646 w 11"/>
                    <a:gd name="T13" fmla="*/ 2147483646 h 6"/>
                    <a:gd name="T14" fmla="*/ 2147483646 w 11"/>
                    <a:gd name="T15" fmla="*/ 2147483646 h 6"/>
                    <a:gd name="T16" fmla="*/ 2147483646 w 11"/>
                    <a:gd name="T17" fmla="*/ 2147483646 h 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"/>
                    <a:gd name="T28" fmla="*/ 0 h 6"/>
                    <a:gd name="T29" fmla="*/ 11 w 11"/>
                    <a:gd name="T30" fmla="*/ 6 h 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" h="6">
                      <a:moveTo>
                        <a:pt x="10" y="5"/>
                      </a:moveTo>
                      <a:cubicBezTo>
                        <a:pt x="9" y="5"/>
                        <a:pt x="8" y="6"/>
                        <a:pt x="7" y="6"/>
                      </a:cubicBezTo>
                      <a:cubicBezTo>
                        <a:pt x="6" y="6"/>
                        <a:pt x="5" y="6"/>
                        <a:pt x="4" y="6"/>
                      </a:cubicBezTo>
                      <a:cubicBezTo>
                        <a:pt x="3" y="6"/>
                        <a:pt x="2" y="6"/>
                        <a:pt x="2" y="5"/>
                      </a:cubicBezTo>
                      <a:cubicBezTo>
                        <a:pt x="1" y="5"/>
                        <a:pt x="0" y="5"/>
                        <a:pt x="0" y="4"/>
                      </a:cubicBezTo>
                      <a:cubicBezTo>
                        <a:pt x="0" y="2"/>
                        <a:pt x="2" y="1"/>
                        <a:pt x="4" y="0"/>
                      </a:cubicBezTo>
                      <a:cubicBezTo>
                        <a:pt x="6" y="0"/>
                        <a:pt x="8" y="0"/>
                        <a:pt x="9" y="1"/>
                      </a:cubicBezTo>
                      <a:cubicBezTo>
                        <a:pt x="9" y="1"/>
                        <a:pt x="10" y="2"/>
                        <a:pt x="11" y="3"/>
                      </a:cubicBezTo>
                      <a:cubicBezTo>
                        <a:pt x="11" y="3"/>
                        <a:pt x="10" y="4"/>
                        <a:pt x="10" y="5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8" name="Freeform 525"/>
                <p:cNvSpPr>
                  <a:spLocks noChangeArrowheads="1"/>
                </p:cNvSpPr>
                <p:nvPr/>
              </p:nvSpPr>
              <p:spPr bwMode="auto">
                <a:xfrm>
                  <a:off x="852488" y="377825"/>
                  <a:ext cx="11113" cy="19050"/>
                </a:xfrm>
                <a:custGeom>
                  <a:avLst/>
                  <a:gdLst>
                    <a:gd name="T0" fmla="*/ 2147483646 w 3"/>
                    <a:gd name="T1" fmla="*/ 2147483646 h 5"/>
                    <a:gd name="T2" fmla="*/ 2147483646 w 3"/>
                    <a:gd name="T3" fmla="*/ 2147483646 h 5"/>
                    <a:gd name="T4" fmla="*/ 2147483646 w 3"/>
                    <a:gd name="T5" fmla="*/ 2147483646 h 5"/>
                    <a:gd name="T6" fmla="*/ 0 w 3"/>
                    <a:gd name="T7" fmla="*/ 0 h 5"/>
                    <a:gd name="T8" fmla="*/ 2147483646 w 3"/>
                    <a:gd name="T9" fmla="*/ 0 h 5"/>
                    <a:gd name="T10" fmla="*/ 2147483646 w 3"/>
                    <a:gd name="T11" fmla="*/ 2147483646 h 5"/>
                    <a:gd name="T12" fmla="*/ 2147483646 w 3"/>
                    <a:gd name="T13" fmla="*/ 2147483646 h 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"/>
                    <a:gd name="T22" fmla="*/ 0 h 5"/>
                    <a:gd name="T23" fmla="*/ 3 w 3"/>
                    <a:gd name="T24" fmla="*/ 5 h 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" h="5">
                      <a:moveTo>
                        <a:pt x="2" y="4"/>
                      </a:moveTo>
                      <a:cubicBezTo>
                        <a:pt x="3" y="5"/>
                        <a:pt x="3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3"/>
                        <a:pt x="0" y="2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1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9" name="Freeform 526"/>
                <p:cNvSpPr>
                  <a:spLocks noChangeArrowheads="1"/>
                </p:cNvSpPr>
                <p:nvPr/>
              </p:nvSpPr>
              <p:spPr bwMode="auto">
                <a:xfrm>
                  <a:off x="731838" y="233362"/>
                  <a:ext cx="79375" cy="41275"/>
                </a:xfrm>
                <a:custGeom>
                  <a:avLst/>
                  <a:gdLst>
                    <a:gd name="T0" fmla="*/ 2147483646 w 21"/>
                    <a:gd name="T1" fmla="*/ 2147483646 h 11"/>
                    <a:gd name="T2" fmla="*/ 2147483646 w 21"/>
                    <a:gd name="T3" fmla="*/ 2147483646 h 11"/>
                    <a:gd name="T4" fmla="*/ 2147483646 w 21"/>
                    <a:gd name="T5" fmla="*/ 2147483646 h 11"/>
                    <a:gd name="T6" fmla="*/ 2147483646 w 21"/>
                    <a:gd name="T7" fmla="*/ 2147483646 h 11"/>
                    <a:gd name="T8" fmla="*/ 2147483646 w 21"/>
                    <a:gd name="T9" fmla="*/ 2147483646 h 11"/>
                    <a:gd name="T10" fmla="*/ 2147483646 w 21"/>
                    <a:gd name="T11" fmla="*/ 2147483646 h 11"/>
                    <a:gd name="T12" fmla="*/ 2147483646 w 21"/>
                    <a:gd name="T13" fmla="*/ 2147483646 h 11"/>
                    <a:gd name="T14" fmla="*/ 2147483646 w 21"/>
                    <a:gd name="T15" fmla="*/ 2147483646 h 11"/>
                    <a:gd name="T16" fmla="*/ 2147483646 w 21"/>
                    <a:gd name="T17" fmla="*/ 2147483646 h 11"/>
                    <a:gd name="T18" fmla="*/ 2147483646 w 21"/>
                    <a:gd name="T19" fmla="*/ 2147483646 h 11"/>
                    <a:gd name="T20" fmla="*/ 2147483646 w 21"/>
                    <a:gd name="T21" fmla="*/ 2147483646 h 11"/>
                    <a:gd name="T22" fmla="*/ 2147483646 w 21"/>
                    <a:gd name="T23" fmla="*/ 2147483646 h 11"/>
                    <a:gd name="T24" fmla="*/ 2147483646 w 21"/>
                    <a:gd name="T25" fmla="*/ 2147483646 h 11"/>
                    <a:gd name="T26" fmla="*/ 2147483646 w 21"/>
                    <a:gd name="T27" fmla="*/ 2147483646 h 11"/>
                    <a:gd name="T28" fmla="*/ 2147483646 w 21"/>
                    <a:gd name="T29" fmla="*/ 2147483646 h 11"/>
                    <a:gd name="T30" fmla="*/ 2147483646 w 21"/>
                    <a:gd name="T31" fmla="*/ 2147483646 h 11"/>
                    <a:gd name="T32" fmla="*/ 2147483646 w 21"/>
                    <a:gd name="T33" fmla="*/ 2147483646 h 11"/>
                    <a:gd name="T34" fmla="*/ 2147483646 w 21"/>
                    <a:gd name="T35" fmla="*/ 2147483646 h 11"/>
                    <a:gd name="T36" fmla="*/ 2147483646 w 21"/>
                    <a:gd name="T37" fmla="*/ 2147483646 h 11"/>
                    <a:gd name="T38" fmla="*/ 2147483646 w 21"/>
                    <a:gd name="T39" fmla="*/ 2147483646 h 11"/>
                    <a:gd name="T40" fmla="*/ 0 w 21"/>
                    <a:gd name="T41" fmla="*/ 2147483646 h 11"/>
                    <a:gd name="T42" fmla="*/ 2147483646 w 21"/>
                    <a:gd name="T43" fmla="*/ 2147483646 h 11"/>
                    <a:gd name="T44" fmla="*/ 2147483646 w 21"/>
                    <a:gd name="T45" fmla="*/ 2147483646 h 11"/>
                    <a:gd name="T46" fmla="*/ 2147483646 w 21"/>
                    <a:gd name="T47" fmla="*/ 2147483646 h 11"/>
                    <a:gd name="T48" fmla="*/ 2147483646 w 21"/>
                    <a:gd name="T49" fmla="*/ 2147483646 h 11"/>
                    <a:gd name="T50" fmla="*/ 2147483646 w 21"/>
                    <a:gd name="T51" fmla="*/ 2147483646 h 11"/>
                    <a:gd name="T52" fmla="*/ 2147483646 w 21"/>
                    <a:gd name="T53" fmla="*/ 2147483646 h 11"/>
                    <a:gd name="T54" fmla="*/ 2147483646 w 21"/>
                    <a:gd name="T55" fmla="*/ 2147483646 h 11"/>
                    <a:gd name="T56" fmla="*/ 2147483646 w 21"/>
                    <a:gd name="T57" fmla="*/ 2147483646 h 11"/>
                    <a:gd name="T58" fmla="*/ 2147483646 w 21"/>
                    <a:gd name="T59" fmla="*/ 2147483646 h 11"/>
                    <a:gd name="T60" fmla="*/ 2147483646 w 21"/>
                    <a:gd name="T61" fmla="*/ 2147483646 h 11"/>
                    <a:gd name="T62" fmla="*/ 2147483646 w 21"/>
                    <a:gd name="T63" fmla="*/ 2147483646 h 11"/>
                    <a:gd name="T64" fmla="*/ 2147483646 w 21"/>
                    <a:gd name="T65" fmla="*/ 2147483646 h 11"/>
                    <a:gd name="T66" fmla="*/ 2147483646 w 21"/>
                    <a:gd name="T67" fmla="*/ 2147483646 h 11"/>
                    <a:gd name="T68" fmla="*/ 2147483646 w 21"/>
                    <a:gd name="T69" fmla="*/ 2147483646 h 11"/>
                    <a:gd name="T70" fmla="*/ 2147483646 w 21"/>
                    <a:gd name="T71" fmla="*/ 2147483646 h 11"/>
                    <a:gd name="T72" fmla="*/ 2147483646 w 21"/>
                    <a:gd name="T73" fmla="*/ 2147483646 h 11"/>
                    <a:gd name="T74" fmla="*/ 2147483646 w 21"/>
                    <a:gd name="T75" fmla="*/ 2147483646 h 11"/>
                    <a:gd name="T76" fmla="*/ 2147483646 w 21"/>
                    <a:gd name="T77" fmla="*/ 2147483646 h 11"/>
                    <a:gd name="T78" fmla="*/ 2147483646 w 21"/>
                    <a:gd name="T79" fmla="*/ 2147483646 h 1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1"/>
                    <a:gd name="T121" fmla="*/ 0 h 11"/>
                    <a:gd name="T122" fmla="*/ 21 w 21"/>
                    <a:gd name="T123" fmla="*/ 11 h 11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1" h="11">
                      <a:moveTo>
                        <a:pt x="19" y="9"/>
                      </a:moveTo>
                      <a:cubicBezTo>
                        <a:pt x="18" y="10"/>
                        <a:pt x="17" y="11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4" y="10"/>
                        <a:pt x="15" y="9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3" y="10"/>
                        <a:pt x="13" y="11"/>
                        <a:pt x="12" y="10"/>
                      </a:cubicBezTo>
                      <a:cubicBezTo>
                        <a:pt x="11" y="11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8" y="10"/>
                        <a:pt x="8" y="10"/>
                        <a:pt x="7" y="10"/>
                      </a:cubicBezTo>
                      <a:cubicBezTo>
                        <a:pt x="7" y="9"/>
                        <a:pt x="6" y="10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4" y="9"/>
                        <a:pt x="3" y="10"/>
                        <a:pt x="2" y="10"/>
                      </a:cubicBezTo>
                      <a:cubicBezTo>
                        <a:pt x="2" y="11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3" y="10"/>
                        <a:pt x="4" y="9"/>
                        <a:pt x="5" y="9"/>
                      </a:cubicBezTo>
                      <a:cubicBezTo>
                        <a:pt x="5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0" y="10"/>
                        <a:pt x="0" y="10"/>
                      </a:cubicBezTo>
                      <a:cubicBezTo>
                        <a:pt x="0" y="9"/>
                        <a:pt x="1" y="9"/>
                        <a:pt x="2" y="9"/>
                      </a:cubicBezTo>
                      <a:cubicBezTo>
                        <a:pt x="3" y="8"/>
                        <a:pt x="5" y="7"/>
                        <a:pt x="4" y="6"/>
                      </a:cubicBezTo>
                      <a:cubicBezTo>
                        <a:pt x="4" y="6"/>
                        <a:pt x="5" y="6"/>
                        <a:pt x="5" y="5"/>
                      </a:cubicBezTo>
                      <a:cubicBezTo>
                        <a:pt x="5" y="5"/>
                        <a:pt x="5" y="4"/>
                        <a:pt x="6" y="4"/>
                      </a:cubicBezTo>
                      <a:cubicBezTo>
                        <a:pt x="6" y="3"/>
                        <a:pt x="7" y="3"/>
                        <a:pt x="8" y="3"/>
                      </a:cubicBezTo>
                      <a:cubicBezTo>
                        <a:pt x="9" y="3"/>
                        <a:pt x="9" y="2"/>
                        <a:pt x="10" y="2"/>
                      </a:cubicBezTo>
                      <a:cubicBezTo>
                        <a:pt x="10" y="2"/>
                        <a:pt x="11" y="3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0"/>
                        <a:pt x="13" y="1"/>
                      </a:cubicBezTo>
                      <a:cubicBezTo>
                        <a:pt x="13" y="0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5" y="3"/>
                        <a:pt x="16" y="4"/>
                        <a:pt x="16" y="6"/>
                      </a:cubicBezTo>
                      <a:cubicBezTo>
                        <a:pt x="16" y="6"/>
                        <a:pt x="17" y="5"/>
                        <a:pt x="17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0" y="5"/>
                        <a:pt x="21" y="6"/>
                        <a:pt x="21" y="7"/>
                      </a:cubicBezTo>
                      <a:cubicBezTo>
                        <a:pt x="21" y="7"/>
                        <a:pt x="20" y="8"/>
                        <a:pt x="19" y="9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0" name="Freeform 527"/>
                <p:cNvSpPr>
                  <a:spLocks noChangeArrowheads="1"/>
                </p:cNvSpPr>
                <p:nvPr/>
              </p:nvSpPr>
              <p:spPr bwMode="auto">
                <a:xfrm>
                  <a:off x="717550" y="38100"/>
                  <a:ext cx="25400" cy="33338"/>
                </a:xfrm>
                <a:custGeom>
                  <a:avLst/>
                  <a:gdLst>
                    <a:gd name="T0" fmla="*/ 2147483646 w 7"/>
                    <a:gd name="T1" fmla="*/ 2147483646 h 9"/>
                    <a:gd name="T2" fmla="*/ 2147483646 w 7"/>
                    <a:gd name="T3" fmla="*/ 2147483646 h 9"/>
                    <a:gd name="T4" fmla="*/ 2147483646 w 7"/>
                    <a:gd name="T5" fmla="*/ 2147483646 h 9"/>
                    <a:gd name="T6" fmla="*/ 0 w 7"/>
                    <a:gd name="T7" fmla="*/ 0 h 9"/>
                    <a:gd name="T8" fmla="*/ 2147483646 w 7"/>
                    <a:gd name="T9" fmla="*/ 0 h 9"/>
                    <a:gd name="T10" fmla="*/ 2147483646 w 7"/>
                    <a:gd name="T11" fmla="*/ 2147483646 h 9"/>
                    <a:gd name="T12" fmla="*/ 2147483646 w 7"/>
                    <a:gd name="T13" fmla="*/ 2147483646 h 9"/>
                    <a:gd name="T14" fmla="*/ 2147483646 w 7"/>
                    <a:gd name="T15" fmla="*/ 2147483646 h 9"/>
                    <a:gd name="T16" fmla="*/ 2147483646 w 7"/>
                    <a:gd name="T17" fmla="*/ 2147483646 h 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"/>
                    <a:gd name="T28" fmla="*/ 0 h 9"/>
                    <a:gd name="T29" fmla="*/ 7 w 7"/>
                    <a:gd name="T30" fmla="*/ 9 h 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" h="9">
                      <a:moveTo>
                        <a:pt x="6" y="9"/>
                      </a:moveTo>
                      <a:cubicBezTo>
                        <a:pt x="4" y="8"/>
                        <a:pt x="3" y="6"/>
                        <a:pt x="2" y="4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3" y="2"/>
                        <a:pt x="4" y="3"/>
                      </a:cubicBezTo>
                      <a:cubicBezTo>
                        <a:pt x="5" y="5"/>
                        <a:pt x="5" y="6"/>
                        <a:pt x="6" y="7"/>
                      </a:cubicBezTo>
                      <a:cubicBezTo>
                        <a:pt x="6" y="8"/>
                        <a:pt x="7" y="8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1" name="Freeform 528"/>
                <p:cNvSpPr>
                  <a:spLocks noChangeArrowheads="1"/>
                </p:cNvSpPr>
                <p:nvPr/>
              </p:nvSpPr>
              <p:spPr bwMode="auto">
                <a:xfrm>
                  <a:off x="788988" y="342900"/>
                  <a:ext cx="49213" cy="30163"/>
                </a:xfrm>
                <a:custGeom>
                  <a:avLst/>
                  <a:gdLst>
                    <a:gd name="T0" fmla="*/ 2147483646 w 13"/>
                    <a:gd name="T1" fmla="*/ 2147483646 h 8"/>
                    <a:gd name="T2" fmla="*/ 2147483646 w 13"/>
                    <a:gd name="T3" fmla="*/ 2147483646 h 8"/>
                    <a:gd name="T4" fmla="*/ 2147483646 w 13"/>
                    <a:gd name="T5" fmla="*/ 2147483646 h 8"/>
                    <a:gd name="T6" fmla="*/ 2147483646 w 13"/>
                    <a:gd name="T7" fmla="*/ 2147483646 h 8"/>
                    <a:gd name="T8" fmla="*/ 2147483646 w 13"/>
                    <a:gd name="T9" fmla="*/ 2147483646 h 8"/>
                    <a:gd name="T10" fmla="*/ 2147483646 w 13"/>
                    <a:gd name="T11" fmla="*/ 2147483646 h 8"/>
                    <a:gd name="T12" fmla="*/ 0 w 13"/>
                    <a:gd name="T13" fmla="*/ 2147483646 h 8"/>
                    <a:gd name="T14" fmla="*/ 2147483646 w 13"/>
                    <a:gd name="T15" fmla="*/ 2147483646 h 8"/>
                    <a:gd name="T16" fmla="*/ 2147483646 w 13"/>
                    <a:gd name="T17" fmla="*/ 2147483646 h 8"/>
                    <a:gd name="T18" fmla="*/ 2147483646 w 13"/>
                    <a:gd name="T19" fmla="*/ 2147483646 h 8"/>
                    <a:gd name="T20" fmla="*/ 2147483646 w 13"/>
                    <a:gd name="T21" fmla="*/ 2147483646 h 8"/>
                    <a:gd name="T22" fmla="*/ 2147483646 w 13"/>
                    <a:gd name="T23" fmla="*/ 2147483646 h 8"/>
                    <a:gd name="T24" fmla="*/ 2147483646 w 13"/>
                    <a:gd name="T25" fmla="*/ 2147483646 h 8"/>
                    <a:gd name="T26" fmla="*/ 2147483646 w 13"/>
                    <a:gd name="T27" fmla="*/ 2147483646 h 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3"/>
                    <a:gd name="T43" fmla="*/ 0 h 8"/>
                    <a:gd name="T44" fmla="*/ 13 w 13"/>
                    <a:gd name="T45" fmla="*/ 8 h 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3" h="8">
                      <a:moveTo>
                        <a:pt x="12" y="5"/>
                      </a:moveTo>
                      <a:cubicBezTo>
                        <a:pt x="12" y="6"/>
                        <a:pt x="12" y="6"/>
                        <a:pt x="11" y="6"/>
                      </a:cubicBezTo>
                      <a:cubicBezTo>
                        <a:pt x="10" y="7"/>
                        <a:pt x="9" y="7"/>
                        <a:pt x="7" y="8"/>
                      </a:cubicBezTo>
                      <a:cubicBezTo>
                        <a:pt x="7" y="8"/>
                        <a:pt x="6" y="8"/>
                        <a:pt x="5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" y="8"/>
                        <a:pt x="2" y="7"/>
                        <a:pt x="2" y="7"/>
                      </a:cubicBezTo>
                      <a:cubicBezTo>
                        <a:pt x="1" y="6"/>
                        <a:pt x="0" y="6"/>
                        <a:pt x="0" y="6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4" y="3"/>
                        <a:pt x="3" y="2"/>
                        <a:pt x="4" y="2"/>
                      </a:cubicBezTo>
                      <a:cubicBezTo>
                        <a:pt x="5" y="1"/>
                        <a:pt x="6" y="2"/>
                        <a:pt x="7" y="1"/>
                      </a:cubicBezTo>
                      <a:cubicBezTo>
                        <a:pt x="8" y="1"/>
                        <a:pt x="10" y="0"/>
                        <a:pt x="12" y="1"/>
                      </a:cubicBezTo>
                      <a:cubicBezTo>
                        <a:pt x="12" y="2"/>
                        <a:pt x="12" y="3"/>
                        <a:pt x="13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2" name="Freeform 529"/>
                <p:cNvSpPr>
                  <a:spLocks noChangeArrowheads="1"/>
                </p:cNvSpPr>
                <p:nvPr/>
              </p:nvSpPr>
              <p:spPr bwMode="auto">
                <a:xfrm>
                  <a:off x="622300" y="298450"/>
                  <a:ext cx="230188" cy="188913"/>
                </a:xfrm>
                <a:custGeom>
                  <a:avLst/>
                  <a:gdLst>
                    <a:gd name="T0" fmla="*/ 2147483646 w 61"/>
                    <a:gd name="T1" fmla="*/ 2147483646 h 50"/>
                    <a:gd name="T2" fmla="*/ 2147483646 w 61"/>
                    <a:gd name="T3" fmla="*/ 2147483646 h 50"/>
                    <a:gd name="T4" fmla="*/ 2147483646 w 61"/>
                    <a:gd name="T5" fmla="*/ 2147483646 h 50"/>
                    <a:gd name="T6" fmla="*/ 2147483646 w 61"/>
                    <a:gd name="T7" fmla="*/ 2147483646 h 50"/>
                    <a:gd name="T8" fmla="*/ 2147483646 w 61"/>
                    <a:gd name="T9" fmla="*/ 2147483646 h 50"/>
                    <a:gd name="T10" fmla="*/ 2147483646 w 61"/>
                    <a:gd name="T11" fmla="*/ 2147483646 h 50"/>
                    <a:gd name="T12" fmla="*/ 2147483646 w 61"/>
                    <a:gd name="T13" fmla="*/ 2147483646 h 50"/>
                    <a:gd name="T14" fmla="*/ 2147483646 w 61"/>
                    <a:gd name="T15" fmla="*/ 2147483646 h 50"/>
                    <a:gd name="T16" fmla="*/ 2147483646 w 61"/>
                    <a:gd name="T17" fmla="*/ 2147483646 h 50"/>
                    <a:gd name="T18" fmla="*/ 2147483646 w 61"/>
                    <a:gd name="T19" fmla="*/ 2147483646 h 50"/>
                    <a:gd name="T20" fmla="*/ 2147483646 w 61"/>
                    <a:gd name="T21" fmla="*/ 2147483646 h 50"/>
                    <a:gd name="T22" fmla="*/ 2147483646 w 61"/>
                    <a:gd name="T23" fmla="*/ 2147483646 h 50"/>
                    <a:gd name="T24" fmla="*/ 2147483646 w 61"/>
                    <a:gd name="T25" fmla="*/ 2147483646 h 50"/>
                    <a:gd name="T26" fmla="*/ 2147483646 w 61"/>
                    <a:gd name="T27" fmla="*/ 2147483646 h 50"/>
                    <a:gd name="T28" fmla="*/ 2147483646 w 61"/>
                    <a:gd name="T29" fmla="*/ 2147483646 h 50"/>
                    <a:gd name="T30" fmla="*/ 2147483646 w 61"/>
                    <a:gd name="T31" fmla="*/ 2147483646 h 50"/>
                    <a:gd name="T32" fmla="*/ 2147483646 w 61"/>
                    <a:gd name="T33" fmla="*/ 2147483646 h 50"/>
                    <a:gd name="T34" fmla="*/ 2147483646 w 61"/>
                    <a:gd name="T35" fmla="*/ 2147483646 h 50"/>
                    <a:gd name="T36" fmla="*/ 2147483646 w 61"/>
                    <a:gd name="T37" fmla="*/ 2147483646 h 50"/>
                    <a:gd name="T38" fmla="*/ 2147483646 w 61"/>
                    <a:gd name="T39" fmla="*/ 2147483646 h 50"/>
                    <a:gd name="T40" fmla="*/ 2147483646 w 61"/>
                    <a:gd name="T41" fmla="*/ 2147483646 h 50"/>
                    <a:gd name="T42" fmla="*/ 2147483646 w 61"/>
                    <a:gd name="T43" fmla="*/ 2147483646 h 50"/>
                    <a:gd name="T44" fmla="*/ 2147483646 w 61"/>
                    <a:gd name="T45" fmla="*/ 2147483646 h 50"/>
                    <a:gd name="T46" fmla="*/ 2147483646 w 61"/>
                    <a:gd name="T47" fmla="*/ 0 h 50"/>
                    <a:gd name="T48" fmla="*/ 2147483646 w 61"/>
                    <a:gd name="T49" fmla="*/ 2147483646 h 50"/>
                    <a:gd name="T50" fmla="*/ 2147483646 w 61"/>
                    <a:gd name="T51" fmla="*/ 2147483646 h 50"/>
                    <a:gd name="T52" fmla="*/ 2147483646 w 61"/>
                    <a:gd name="T53" fmla="*/ 2147483646 h 50"/>
                    <a:gd name="T54" fmla="*/ 2147483646 w 61"/>
                    <a:gd name="T55" fmla="*/ 2147483646 h 50"/>
                    <a:gd name="T56" fmla="*/ 2147483646 w 61"/>
                    <a:gd name="T57" fmla="*/ 2147483646 h 50"/>
                    <a:gd name="T58" fmla="*/ 2147483646 w 61"/>
                    <a:gd name="T59" fmla="*/ 2147483646 h 50"/>
                    <a:gd name="T60" fmla="*/ 2147483646 w 61"/>
                    <a:gd name="T61" fmla="*/ 2147483646 h 50"/>
                    <a:gd name="T62" fmla="*/ 2147483646 w 61"/>
                    <a:gd name="T63" fmla="*/ 2147483646 h 50"/>
                    <a:gd name="T64" fmla="*/ 2147483646 w 61"/>
                    <a:gd name="T65" fmla="*/ 2147483646 h 50"/>
                    <a:gd name="T66" fmla="*/ 2147483646 w 61"/>
                    <a:gd name="T67" fmla="*/ 2147483646 h 50"/>
                    <a:gd name="T68" fmla="*/ 2147483646 w 61"/>
                    <a:gd name="T69" fmla="*/ 2147483646 h 50"/>
                    <a:gd name="T70" fmla="*/ 2147483646 w 61"/>
                    <a:gd name="T71" fmla="*/ 2147483646 h 50"/>
                    <a:gd name="T72" fmla="*/ 2147483646 w 61"/>
                    <a:gd name="T73" fmla="*/ 2147483646 h 50"/>
                    <a:gd name="T74" fmla="*/ 2147483646 w 61"/>
                    <a:gd name="T75" fmla="*/ 2147483646 h 50"/>
                    <a:gd name="T76" fmla="*/ 2147483646 w 61"/>
                    <a:gd name="T77" fmla="*/ 2147483646 h 50"/>
                    <a:gd name="T78" fmla="*/ 2147483646 w 61"/>
                    <a:gd name="T79" fmla="*/ 2147483646 h 50"/>
                    <a:gd name="T80" fmla="*/ 2147483646 w 61"/>
                    <a:gd name="T81" fmla="*/ 2147483646 h 50"/>
                    <a:gd name="T82" fmla="*/ 2147483646 w 61"/>
                    <a:gd name="T83" fmla="*/ 2147483646 h 50"/>
                    <a:gd name="T84" fmla="*/ 2147483646 w 61"/>
                    <a:gd name="T85" fmla="*/ 2147483646 h 50"/>
                    <a:gd name="T86" fmla="*/ 2147483646 w 61"/>
                    <a:gd name="T87" fmla="*/ 2147483646 h 50"/>
                    <a:gd name="T88" fmla="*/ 2147483646 w 61"/>
                    <a:gd name="T89" fmla="*/ 2147483646 h 50"/>
                    <a:gd name="T90" fmla="*/ 2147483646 w 61"/>
                    <a:gd name="T91" fmla="*/ 2147483646 h 50"/>
                    <a:gd name="T92" fmla="*/ 2147483646 w 61"/>
                    <a:gd name="T93" fmla="*/ 2147483646 h 50"/>
                    <a:gd name="T94" fmla="*/ 2147483646 w 61"/>
                    <a:gd name="T95" fmla="*/ 2147483646 h 50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61"/>
                    <a:gd name="T145" fmla="*/ 0 h 50"/>
                    <a:gd name="T146" fmla="*/ 61 w 61"/>
                    <a:gd name="T147" fmla="*/ 50 h 50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61" h="50">
                      <a:moveTo>
                        <a:pt x="60" y="28"/>
                      </a:moveTo>
                      <a:cubicBezTo>
                        <a:pt x="59" y="28"/>
                        <a:pt x="59" y="29"/>
                        <a:pt x="58" y="29"/>
                      </a:cubicBezTo>
                      <a:cubicBezTo>
                        <a:pt x="57" y="29"/>
                        <a:pt x="57" y="29"/>
                        <a:pt x="57" y="30"/>
                      </a:cubicBezTo>
                      <a:cubicBezTo>
                        <a:pt x="57" y="31"/>
                        <a:pt x="56" y="31"/>
                        <a:pt x="55" y="31"/>
                      </a:cubicBezTo>
                      <a:cubicBezTo>
                        <a:pt x="55" y="31"/>
                        <a:pt x="54" y="31"/>
                        <a:pt x="54" y="31"/>
                      </a:cubicBezTo>
                      <a:cubicBezTo>
                        <a:pt x="54" y="31"/>
                        <a:pt x="55" y="32"/>
                        <a:pt x="54" y="32"/>
                      </a:cubicBezTo>
                      <a:cubicBezTo>
                        <a:pt x="54" y="33"/>
                        <a:pt x="54" y="33"/>
                        <a:pt x="54" y="34"/>
                      </a:cubicBezTo>
                      <a:cubicBezTo>
                        <a:pt x="54" y="34"/>
                        <a:pt x="54" y="35"/>
                        <a:pt x="54" y="35"/>
                      </a:cubicBezTo>
                      <a:cubicBezTo>
                        <a:pt x="53" y="35"/>
                        <a:pt x="52" y="34"/>
                        <a:pt x="51" y="34"/>
                      </a:cubicBezTo>
                      <a:cubicBezTo>
                        <a:pt x="50" y="34"/>
                        <a:pt x="50" y="34"/>
                        <a:pt x="49" y="33"/>
                      </a:cubicBezTo>
                      <a:cubicBezTo>
                        <a:pt x="49" y="33"/>
                        <a:pt x="50" y="33"/>
                        <a:pt x="49" y="32"/>
                      </a:cubicBezTo>
                      <a:cubicBezTo>
                        <a:pt x="49" y="33"/>
                        <a:pt x="49" y="33"/>
                        <a:pt x="48" y="33"/>
                      </a:cubicBezTo>
                      <a:cubicBezTo>
                        <a:pt x="48" y="33"/>
                        <a:pt x="47" y="33"/>
                        <a:pt x="47" y="33"/>
                      </a:cubicBezTo>
                      <a:cubicBezTo>
                        <a:pt x="47" y="33"/>
                        <a:pt x="47" y="32"/>
                        <a:pt x="47" y="33"/>
                      </a:cubicBezTo>
                      <a:cubicBezTo>
                        <a:pt x="46" y="34"/>
                        <a:pt x="45" y="34"/>
                        <a:pt x="44" y="36"/>
                      </a:cubicBezTo>
                      <a:cubicBezTo>
                        <a:pt x="45" y="36"/>
                        <a:pt x="45" y="36"/>
                        <a:pt x="45" y="36"/>
                      </a:cubicBezTo>
                      <a:cubicBezTo>
                        <a:pt x="46" y="36"/>
                        <a:pt x="46" y="36"/>
                        <a:pt x="46" y="36"/>
                      </a:cubicBezTo>
                      <a:cubicBezTo>
                        <a:pt x="46" y="35"/>
                        <a:pt x="47" y="35"/>
                        <a:pt x="47" y="35"/>
                      </a:cubicBezTo>
                      <a:cubicBezTo>
                        <a:pt x="48" y="35"/>
                        <a:pt x="48" y="35"/>
                        <a:pt x="47" y="36"/>
                      </a:cubicBez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7" y="37"/>
                        <a:pt x="48" y="37"/>
                        <a:pt x="49" y="3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6"/>
                        <a:pt x="51" y="36"/>
                        <a:pt x="51" y="36"/>
                      </a:cubicBezTo>
                      <a:cubicBezTo>
                        <a:pt x="52" y="36"/>
                        <a:pt x="52" y="36"/>
                        <a:pt x="52" y="37"/>
                      </a:cubicBezTo>
                      <a:cubicBezTo>
                        <a:pt x="52" y="37"/>
                        <a:pt x="51" y="37"/>
                        <a:pt x="51" y="38"/>
                      </a:cubicBezTo>
                      <a:cubicBezTo>
                        <a:pt x="51" y="38"/>
                        <a:pt x="50" y="38"/>
                        <a:pt x="50" y="38"/>
                      </a:cubicBezTo>
                      <a:cubicBezTo>
                        <a:pt x="50" y="39"/>
                        <a:pt x="50" y="40"/>
                        <a:pt x="50" y="40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49" y="42"/>
                        <a:pt x="52" y="42"/>
                        <a:pt x="50" y="43"/>
                      </a:cubicBezTo>
                      <a:cubicBezTo>
                        <a:pt x="50" y="43"/>
                        <a:pt x="49" y="43"/>
                        <a:pt x="49" y="43"/>
                      </a:cubicBezTo>
                      <a:cubicBezTo>
                        <a:pt x="48" y="44"/>
                        <a:pt x="48" y="44"/>
                        <a:pt x="48" y="45"/>
                      </a:cubicBezTo>
                      <a:cubicBezTo>
                        <a:pt x="48" y="46"/>
                        <a:pt x="47" y="45"/>
                        <a:pt x="46" y="45"/>
                      </a:cubicBezTo>
                      <a:cubicBezTo>
                        <a:pt x="45" y="46"/>
                        <a:pt x="45" y="46"/>
                        <a:pt x="44" y="46"/>
                      </a:cubicBezTo>
                      <a:cubicBezTo>
                        <a:pt x="44" y="47"/>
                        <a:pt x="43" y="47"/>
                        <a:pt x="43" y="48"/>
                      </a:cubicBezTo>
                      <a:cubicBezTo>
                        <a:pt x="42" y="48"/>
                        <a:pt x="43" y="49"/>
                        <a:pt x="42" y="49"/>
                      </a:cubicBezTo>
                      <a:cubicBezTo>
                        <a:pt x="42" y="50"/>
                        <a:pt x="41" y="50"/>
                        <a:pt x="41" y="50"/>
                      </a:cubicBezTo>
                      <a:cubicBezTo>
                        <a:pt x="41" y="49"/>
                        <a:pt x="40" y="49"/>
                        <a:pt x="40" y="49"/>
                      </a:cubicBezTo>
                      <a:cubicBezTo>
                        <a:pt x="40" y="48"/>
                        <a:pt x="41" y="48"/>
                        <a:pt x="40" y="48"/>
                      </a:cubicBezTo>
                      <a:cubicBezTo>
                        <a:pt x="39" y="48"/>
                        <a:pt x="39" y="49"/>
                        <a:pt x="38" y="49"/>
                      </a:cubicBez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8" y="49"/>
                        <a:pt x="38" y="48"/>
                        <a:pt x="38" y="48"/>
                      </a:cubicBezTo>
                      <a:cubicBezTo>
                        <a:pt x="38" y="48"/>
                        <a:pt x="37" y="48"/>
                        <a:pt x="37" y="48"/>
                      </a:cubicBezTo>
                      <a:cubicBezTo>
                        <a:pt x="36" y="48"/>
                        <a:pt x="36" y="49"/>
                        <a:pt x="35" y="49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3" y="49"/>
                        <a:pt x="37" y="48"/>
                        <a:pt x="34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ubicBezTo>
                        <a:pt x="31" y="48"/>
                        <a:pt x="33" y="48"/>
                        <a:pt x="32" y="47"/>
                      </a:cubicBezTo>
                      <a:cubicBezTo>
                        <a:pt x="32" y="47"/>
                        <a:pt x="31" y="47"/>
                        <a:pt x="30" y="47"/>
                      </a:cubicBezTo>
                      <a:cubicBezTo>
                        <a:pt x="30" y="47"/>
                        <a:pt x="30" y="46"/>
                        <a:pt x="30" y="46"/>
                      </a:cubicBezTo>
                      <a:cubicBezTo>
                        <a:pt x="30" y="46"/>
                        <a:pt x="29" y="45"/>
                        <a:pt x="30" y="45"/>
                      </a:cubicBezTo>
                      <a:cubicBezTo>
                        <a:pt x="29" y="45"/>
                        <a:pt x="28" y="45"/>
                        <a:pt x="28" y="44"/>
                      </a:cubicBezTo>
                      <a:cubicBezTo>
                        <a:pt x="28" y="43"/>
                        <a:pt x="27" y="43"/>
                        <a:pt x="28" y="42"/>
                      </a:cubicBezTo>
                      <a:cubicBezTo>
                        <a:pt x="28" y="42"/>
                        <a:pt x="27" y="41"/>
                        <a:pt x="28" y="41"/>
                      </a:cubicBezTo>
                      <a:cubicBezTo>
                        <a:pt x="27" y="40"/>
                        <a:pt x="25" y="39"/>
                        <a:pt x="25" y="38"/>
                      </a:cubicBezTo>
                      <a:cubicBezTo>
                        <a:pt x="25" y="37"/>
                        <a:pt x="26" y="37"/>
                        <a:pt x="26" y="36"/>
                      </a:cubicBezTo>
                      <a:cubicBezTo>
                        <a:pt x="25" y="35"/>
                        <a:pt x="27" y="34"/>
                        <a:pt x="27" y="33"/>
                      </a:cubicBezTo>
                      <a:cubicBezTo>
                        <a:pt x="27" y="32"/>
                        <a:pt x="26" y="32"/>
                        <a:pt x="26" y="31"/>
                      </a:cubicBezTo>
                      <a:cubicBezTo>
                        <a:pt x="26" y="31"/>
                        <a:pt x="27" y="31"/>
                        <a:pt x="27" y="30"/>
                      </a:cubicBezTo>
                      <a:cubicBezTo>
                        <a:pt x="26" y="30"/>
                        <a:pt x="28" y="29"/>
                        <a:pt x="26" y="29"/>
                      </a:cubicBezTo>
                      <a:cubicBezTo>
                        <a:pt x="26" y="29"/>
                        <a:pt x="26" y="29"/>
                        <a:pt x="26" y="29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7"/>
                        <a:pt x="26" y="27"/>
                        <a:pt x="26" y="27"/>
                      </a:cubicBezTo>
                      <a:cubicBezTo>
                        <a:pt x="26" y="27"/>
                        <a:pt x="25" y="27"/>
                        <a:pt x="25" y="27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3" y="26"/>
                        <a:pt x="22" y="27"/>
                        <a:pt x="22" y="27"/>
                      </a:cubicBezTo>
                      <a:cubicBezTo>
                        <a:pt x="22" y="26"/>
                        <a:pt x="21" y="26"/>
                        <a:pt x="20" y="26"/>
                      </a:cubicBezTo>
                      <a:cubicBezTo>
                        <a:pt x="19" y="26"/>
                        <a:pt x="19" y="25"/>
                        <a:pt x="17" y="25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6" y="24"/>
                        <a:pt x="14" y="25"/>
                        <a:pt x="14" y="24"/>
                      </a:cubicBezTo>
                      <a:cubicBezTo>
                        <a:pt x="13" y="24"/>
                        <a:pt x="13" y="24"/>
                        <a:pt x="13" y="23"/>
                      </a:cubicBezTo>
                      <a:cubicBezTo>
                        <a:pt x="12" y="23"/>
                        <a:pt x="11" y="24"/>
                        <a:pt x="11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2" y="23"/>
                        <a:pt x="11" y="22"/>
                      </a:cubicBezTo>
                      <a:cubicBezTo>
                        <a:pt x="10" y="22"/>
                        <a:pt x="9" y="22"/>
                        <a:pt x="8" y="22"/>
                      </a:cubicBezTo>
                      <a:cubicBezTo>
                        <a:pt x="6" y="22"/>
                        <a:pt x="4" y="22"/>
                        <a:pt x="3" y="21"/>
                      </a:cubicBezTo>
                      <a:cubicBezTo>
                        <a:pt x="3" y="20"/>
                        <a:pt x="3" y="20"/>
                        <a:pt x="2" y="20"/>
                      </a:cubicBezTo>
                      <a:cubicBezTo>
                        <a:pt x="1" y="20"/>
                        <a:pt x="1" y="18"/>
                        <a:pt x="1" y="17"/>
                      </a:cubicBezTo>
                      <a:cubicBezTo>
                        <a:pt x="0" y="16"/>
                        <a:pt x="3" y="15"/>
                        <a:pt x="2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1"/>
                        <a:pt x="7" y="11"/>
                      </a:cubicBezTo>
                      <a:cubicBezTo>
                        <a:pt x="6" y="11"/>
                        <a:pt x="7" y="11"/>
                        <a:pt x="6" y="11"/>
                      </a:cubicBezTo>
                      <a:cubicBezTo>
                        <a:pt x="6" y="11"/>
                        <a:pt x="5" y="11"/>
                        <a:pt x="5" y="11"/>
                      </a:cubicBezTo>
                      <a:cubicBezTo>
                        <a:pt x="5" y="11"/>
                        <a:pt x="6" y="10"/>
                        <a:pt x="5" y="10"/>
                      </a:cubicBezTo>
                      <a:cubicBezTo>
                        <a:pt x="5" y="10"/>
                        <a:pt x="4" y="10"/>
                        <a:pt x="4" y="10"/>
                      </a:cubicBezTo>
                      <a:cubicBezTo>
                        <a:pt x="4" y="10"/>
                        <a:pt x="3" y="10"/>
                        <a:pt x="4" y="10"/>
                      </a:cubicBezTo>
                      <a:cubicBezTo>
                        <a:pt x="4" y="9"/>
                        <a:pt x="5" y="9"/>
                        <a:pt x="4" y="9"/>
                      </a:cubicBezTo>
                      <a:cubicBezTo>
                        <a:pt x="4" y="8"/>
                        <a:pt x="3" y="9"/>
                        <a:pt x="3" y="8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7"/>
                        <a:pt x="3" y="7"/>
                        <a:pt x="3" y="6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7" y="2"/>
                        <a:pt x="8" y="2"/>
                        <a:pt x="9" y="2"/>
                      </a:cubicBezTo>
                      <a:cubicBezTo>
                        <a:pt x="9" y="1"/>
                        <a:pt x="10" y="2"/>
                        <a:pt x="11" y="1"/>
                      </a:cubicBezTo>
                      <a:cubicBezTo>
                        <a:pt x="12" y="0"/>
                        <a:pt x="13" y="0"/>
                        <a:pt x="14" y="1"/>
                      </a:cubicBezTo>
                      <a:cubicBezTo>
                        <a:pt x="15" y="1"/>
                        <a:pt x="15" y="0"/>
                        <a:pt x="16" y="0"/>
                      </a:cubicBezTo>
                      <a:cubicBezTo>
                        <a:pt x="16" y="0"/>
                        <a:pt x="16" y="1"/>
                        <a:pt x="17" y="1"/>
                      </a:cubicBezTo>
                      <a:cubicBezTo>
                        <a:pt x="17" y="1"/>
                        <a:pt x="19" y="1"/>
                        <a:pt x="19" y="2"/>
                      </a:cubicBezTo>
                      <a:cubicBezTo>
                        <a:pt x="19" y="2"/>
                        <a:pt x="19" y="3"/>
                        <a:pt x="20" y="3"/>
                      </a:cubicBezTo>
                      <a:cubicBezTo>
                        <a:pt x="20" y="4"/>
                        <a:pt x="20" y="5"/>
                        <a:pt x="20" y="6"/>
                      </a:cubicBezTo>
                      <a:cubicBezTo>
                        <a:pt x="20" y="6"/>
                        <a:pt x="19" y="7"/>
                        <a:pt x="19" y="7"/>
                      </a:cubicBezTo>
                      <a:cubicBezTo>
                        <a:pt x="19" y="8"/>
                        <a:pt x="18" y="8"/>
                        <a:pt x="18" y="9"/>
                      </a:cubicBezTo>
                      <a:cubicBezTo>
                        <a:pt x="17" y="9"/>
                        <a:pt x="16" y="9"/>
                        <a:pt x="16" y="10"/>
                      </a:cubicBezTo>
                      <a:cubicBezTo>
                        <a:pt x="16" y="10"/>
                        <a:pt x="15" y="10"/>
                        <a:pt x="15" y="10"/>
                      </a:cubicBezTo>
                      <a:cubicBezTo>
                        <a:pt x="17" y="11"/>
                        <a:pt x="18" y="12"/>
                        <a:pt x="19" y="13"/>
                      </a:cubicBezTo>
                      <a:cubicBezTo>
                        <a:pt x="19" y="14"/>
                        <a:pt x="20" y="14"/>
                        <a:pt x="20" y="14"/>
                      </a:cubicBezTo>
                      <a:cubicBezTo>
                        <a:pt x="21" y="14"/>
                        <a:pt x="21" y="14"/>
                        <a:pt x="21" y="13"/>
                      </a:cubicBezTo>
                      <a:cubicBezTo>
                        <a:pt x="21" y="13"/>
                        <a:pt x="20" y="13"/>
                        <a:pt x="20" y="12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20" y="11"/>
                        <a:pt x="21" y="11"/>
                        <a:pt x="21" y="11"/>
                      </a:cubicBezTo>
                      <a:cubicBezTo>
                        <a:pt x="22" y="9"/>
                        <a:pt x="24" y="9"/>
                        <a:pt x="25" y="8"/>
                      </a:cubicBezTo>
                      <a:cubicBezTo>
                        <a:pt x="25" y="8"/>
                        <a:pt x="26" y="8"/>
                        <a:pt x="26" y="8"/>
                      </a:cubicBezTo>
                      <a:cubicBezTo>
                        <a:pt x="26" y="7"/>
                        <a:pt x="26" y="7"/>
                        <a:pt x="26" y="6"/>
                      </a:cubicBezTo>
                      <a:cubicBezTo>
                        <a:pt x="26" y="6"/>
                        <a:pt x="26" y="5"/>
                        <a:pt x="26" y="5"/>
                      </a:cubicBezTo>
                      <a:cubicBezTo>
                        <a:pt x="25" y="4"/>
                        <a:pt x="25" y="4"/>
                        <a:pt x="25" y="3"/>
                      </a:cubicBezTo>
                      <a:cubicBezTo>
                        <a:pt x="25" y="3"/>
                        <a:pt x="25" y="3"/>
                        <a:pt x="26" y="3"/>
                      </a:cubicBezTo>
                      <a:cubicBezTo>
                        <a:pt x="27" y="3"/>
                        <a:pt x="26" y="5"/>
                        <a:pt x="27" y="5"/>
                      </a:cubicBezTo>
                      <a:cubicBezTo>
                        <a:pt x="27" y="6"/>
                        <a:pt x="27" y="7"/>
                        <a:pt x="28" y="8"/>
                      </a:cubicBezTo>
                      <a:cubicBezTo>
                        <a:pt x="29" y="7"/>
                        <a:pt x="30" y="8"/>
                        <a:pt x="30" y="8"/>
                      </a:cubicBezTo>
                      <a:cubicBezTo>
                        <a:pt x="32" y="8"/>
                        <a:pt x="32" y="9"/>
                        <a:pt x="32" y="9"/>
                      </a:cubicBezTo>
                      <a:cubicBezTo>
                        <a:pt x="32" y="10"/>
                        <a:pt x="33" y="11"/>
                        <a:pt x="32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3" y="12"/>
                        <a:pt x="32" y="13"/>
                        <a:pt x="34" y="13"/>
                      </a:cubicBezTo>
                      <a:cubicBezTo>
                        <a:pt x="34" y="12"/>
                        <a:pt x="34" y="12"/>
                        <a:pt x="35" y="11"/>
                      </a:cubicBezTo>
                      <a:cubicBezTo>
                        <a:pt x="35" y="11"/>
                        <a:pt x="34" y="11"/>
                        <a:pt x="35" y="10"/>
                      </a:cubicBezTo>
                      <a:cubicBezTo>
                        <a:pt x="35" y="10"/>
                        <a:pt x="36" y="10"/>
                        <a:pt x="36" y="10"/>
                      </a:cubicBezTo>
                      <a:cubicBezTo>
                        <a:pt x="37" y="10"/>
                        <a:pt x="38" y="10"/>
                        <a:pt x="38" y="10"/>
                      </a:cubicBezTo>
                      <a:cubicBezTo>
                        <a:pt x="39" y="10"/>
                        <a:pt x="40" y="10"/>
                        <a:pt x="41" y="11"/>
                      </a:cubicBezTo>
                      <a:cubicBezTo>
                        <a:pt x="41" y="11"/>
                        <a:pt x="41" y="12"/>
                        <a:pt x="42" y="11"/>
                      </a:cubicBezTo>
                      <a:cubicBezTo>
                        <a:pt x="42" y="11"/>
                        <a:pt x="42" y="12"/>
                        <a:pt x="43" y="11"/>
                      </a:cubicBezTo>
                      <a:cubicBezTo>
                        <a:pt x="43" y="11"/>
                        <a:pt x="43" y="11"/>
                        <a:pt x="42" y="11"/>
                      </a:cubicBezTo>
                      <a:cubicBezTo>
                        <a:pt x="42" y="11"/>
                        <a:pt x="43" y="11"/>
                        <a:pt x="43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3" y="12"/>
                        <a:pt x="43" y="12"/>
                        <a:pt x="44" y="12"/>
                      </a:cubicBezTo>
                      <a:cubicBezTo>
                        <a:pt x="44" y="13"/>
                        <a:pt x="45" y="13"/>
                        <a:pt x="45" y="14"/>
                      </a:cubicBezTo>
                      <a:cubicBezTo>
                        <a:pt x="45" y="14"/>
                        <a:pt x="44" y="15"/>
                        <a:pt x="44" y="15"/>
                      </a:cubicBezTo>
                      <a:cubicBezTo>
                        <a:pt x="43" y="16"/>
                        <a:pt x="42" y="16"/>
                        <a:pt x="40" y="17"/>
                      </a:cubicBezTo>
                      <a:cubicBezTo>
                        <a:pt x="40" y="17"/>
                        <a:pt x="40" y="17"/>
                        <a:pt x="40" y="18"/>
                      </a:cubicBezTo>
                      <a:cubicBezTo>
                        <a:pt x="39" y="18"/>
                        <a:pt x="37" y="19"/>
                        <a:pt x="37" y="18"/>
                      </a:cubicBezTo>
                      <a:cubicBezTo>
                        <a:pt x="36" y="18"/>
                        <a:pt x="36" y="17"/>
                        <a:pt x="37" y="16"/>
                      </a:cubicBezTo>
                      <a:cubicBezTo>
                        <a:pt x="36" y="16"/>
                        <a:pt x="35" y="16"/>
                        <a:pt x="35" y="15"/>
                      </a:cubicBezTo>
                      <a:cubicBezTo>
                        <a:pt x="34" y="15"/>
                        <a:pt x="33" y="16"/>
                        <a:pt x="33" y="15"/>
                      </a:cubicBezTo>
                      <a:cubicBezTo>
                        <a:pt x="33" y="15"/>
                        <a:pt x="33" y="14"/>
                        <a:pt x="33" y="14"/>
                      </a:cubicBezTo>
                      <a:cubicBezTo>
                        <a:pt x="32" y="14"/>
                        <a:pt x="32" y="14"/>
                        <a:pt x="31" y="13"/>
                      </a:cubicBezTo>
                      <a:cubicBezTo>
                        <a:pt x="30" y="14"/>
                        <a:pt x="30" y="14"/>
                        <a:pt x="29" y="14"/>
                      </a:cubicBezTo>
                      <a:cubicBezTo>
                        <a:pt x="28" y="14"/>
                        <a:pt x="27" y="15"/>
                        <a:pt x="26" y="16"/>
                      </a:cubicBezTo>
                      <a:cubicBezTo>
                        <a:pt x="26" y="17"/>
                        <a:pt x="26" y="17"/>
                        <a:pt x="25" y="18"/>
                      </a:cubicBezTo>
                      <a:cubicBezTo>
                        <a:pt x="25" y="19"/>
                        <a:pt x="25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4" y="19"/>
                        <a:pt x="25" y="18"/>
                        <a:pt x="25" y="16"/>
                      </a:cubicBezTo>
                      <a:cubicBezTo>
                        <a:pt x="25" y="16"/>
                        <a:pt x="23" y="16"/>
                        <a:pt x="24" y="15"/>
                      </a:cubicBezTo>
                      <a:cubicBezTo>
                        <a:pt x="24" y="15"/>
                        <a:pt x="23" y="15"/>
                        <a:pt x="22" y="15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1" y="15"/>
                        <a:pt x="23" y="15"/>
                        <a:pt x="22" y="14"/>
                      </a:cubicBezTo>
                      <a:cubicBezTo>
                        <a:pt x="22" y="14"/>
                        <a:pt x="22" y="14"/>
                        <a:pt x="21" y="14"/>
                      </a:cubicBezTo>
                      <a:cubicBezTo>
                        <a:pt x="20" y="14"/>
                        <a:pt x="19" y="15"/>
                        <a:pt x="19" y="15"/>
                      </a:cubicBezTo>
                      <a:cubicBezTo>
                        <a:pt x="20" y="16"/>
                        <a:pt x="19" y="17"/>
                        <a:pt x="19" y="17"/>
                      </a:cubicBezTo>
                      <a:cubicBezTo>
                        <a:pt x="18" y="18"/>
                        <a:pt x="19" y="18"/>
                        <a:pt x="20" y="18"/>
                      </a:cubicBezTo>
                      <a:cubicBezTo>
                        <a:pt x="21" y="18"/>
                        <a:pt x="21" y="18"/>
                        <a:pt x="22" y="19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3" y="21"/>
                        <a:pt x="24" y="20"/>
                      </a:cubicBezTo>
                      <a:cubicBezTo>
                        <a:pt x="24" y="21"/>
                        <a:pt x="25" y="21"/>
                        <a:pt x="25" y="21"/>
                      </a:cubicBezTo>
                      <a:cubicBezTo>
                        <a:pt x="26" y="22"/>
                        <a:pt x="26" y="22"/>
                        <a:pt x="26" y="23"/>
                      </a:cubicBezTo>
                      <a:cubicBezTo>
                        <a:pt x="28" y="23"/>
                        <a:pt x="28" y="24"/>
                        <a:pt x="28" y="25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9" y="25"/>
                        <a:pt x="30" y="24"/>
                        <a:pt x="31" y="24"/>
                      </a:cubicBezTo>
                      <a:cubicBezTo>
                        <a:pt x="31" y="24"/>
                        <a:pt x="31" y="23"/>
                        <a:pt x="32" y="23"/>
                      </a:cubicBezTo>
                      <a:cubicBezTo>
                        <a:pt x="32" y="23"/>
                        <a:pt x="33" y="23"/>
                        <a:pt x="33" y="23"/>
                      </a:cubicBezTo>
                      <a:cubicBezTo>
                        <a:pt x="33" y="22"/>
                        <a:pt x="35" y="22"/>
                        <a:pt x="35" y="21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7" y="20"/>
                        <a:pt x="39" y="20"/>
                        <a:pt x="40" y="19"/>
                      </a:cubicBezTo>
                      <a:cubicBezTo>
                        <a:pt x="41" y="19"/>
                        <a:pt x="42" y="19"/>
                        <a:pt x="42" y="20"/>
                      </a:cubicBezTo>
                      <a:cubicBezTo>
                        <a:pt x="43" y="20"/>
                        <a:pt x="44" y="20"/>
                        <a:pt x="45" y="20"/>
                      </a:cubicBezTo>
                      <a:cubicBezTo>
                        <a:pt x="45" y="21"/>
                        <a:pt x="46" y="21"/>
                        <a:pt x="46" y="21"/>
                      </a:cubicBezTo>
                      <a:cubicBezTo>
                        <a:pt x="47" y="22"/>
                        <a:pt x="47" y="20"/>
                        <a:pt x="48" y="21"/>
                      </a:cubicBezTo>
                      <a:cubicBezTo>
                        <a:pt x="47" y="22"/>
                        <a:pt x="47" y="22"/>
                        <a:pt x="48" y="22"/>
                      </a:cubicBezTo>
                      <a:cubicBezTo>
                        <a:pt x="48" y="22"/>
                        <a:pt x="48" y="22"/>
                        <a:pt x="49" y="22"/>
                      </a:cubicBezTo>
                      <a:cubicBezTo>
                        <a:pt x="49" y="23"/>
                        <a:pt x="48" y="23"/>
                        <a:pt x="49" y="23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50" y="24"/>
                        <a:pt x="49" y="24"/>
                        <a:pt x="49" y="24"/>
                      </a:cubicBezTo>
                      <a:cubicBezTo>
                        <a:pt x="49" y="25"/>
                        <a:pt x="50" y="25"/>
                        <a:pt x="50" y="26"/>
                      </a:cubicBezTo>
                      <a:cubicBezTo>
                        <a:pt x="49" y="26"/>
                        <a:pt x="50" y="27"/>
                        <a:pt x="49" y="27"/>
                      </a:cubicBezTo>
                      <a:cubicBezTo>
                        <a:pt x="49" y="28"/>
                        <a:pt x="50" y="28"/>
                        <a:pt x="49" y="28"/>
                      </a:cubicBezTo>
                      <a:cubicBezTo>
                        <a:pt x="48" y="29"/>
                        <a:pt x="50" y="30"/>
                        <a:pt x="48" y="30"/>
                      </a:cubicBezTo>
                      <a:cubicBezTo>
                        <a:pt x="48" y="30"/>
                        <a:pt x="48" y="30"/>
                        <a:pt x="48" y="30"/>
                      </a:cubicBezTo>
                      <a:cubicBezTo>
                        <a:pt x="48" y="31"/>
                        <a:pt x="49" y="30"/>
                        <a:pt x="49" y="30"/>
                      </a:cubicBezTo>
                      <a:cubicBezTo>
                        <a:pt x="49" y="30"/>
                        <a:pt x="50" y="29"/>
                        <a:pt x="51" y="29"/>
                      </a:cubicBezTo>
                      <a:cubicBezTo>
                        <a:pt x="52" y="29"/>
                        <a:pt x="52" y="29"/>
                        <a:pt x="53" y="30"/>
                      </a:cubicBezTo>
                      <a:cubicBezTo>
                        <a:pt x="53" y="29"/>
                        <a:pt x="53" y="29"/>
                        <a:pt x="54" y="28"/>
                      </a:cubicBezTo>
                      <a:cubicBezTo>
                        <a:pt x="54" y="28"/>
                        <a:pt x="55" y="28"/>
                        <a:pt x="56" y="28"/>
                      </a:cubicBezTo>
                      <a:cubicBezTo>
                        <a:pt x="56" y="27"/>
                        <a:pt x="56" y="27"/>
                        <a:pt x="56" y="26"/>
                      </a:cubicBezTo>
                      <a:cubicBezTo>
                        <a:pt x="57" y="26"/>
                        <a:pt x="58" y="25"/>
                        <a:pt x="59" y="25"/>
                      </a:cubicBezTo>
                      <a:cubicBezTo>
                        <a:pt x="60" y="25"/>
                        <a:pt x="60" y="26"/>
                        <a:pt x="60" y="26"/>
                      </a:cubicBezTo>
                      <a:cubicBezTo>
                        <a:pt x="61" y="26"/>
                        <a:pt x="60" y="27"/>
                        <a:pt x="60" y="28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3" name="Freeform 530"/>
                <p:cNvSpPr>
                  <a:spLocks noChangeArrowheads="1"/>
                </p:cNvSpPr>
                <p:nvPr/>
              </p:nvSpPr>
              <p:spPr bwMode="auto">
                <a:xfrm>
                  <a:off x="795338" y="309562"/>
                  <a:ext cx="23813" cy="19050"/>
                </a:xfrm>
                <a:custGeom>
                  <a:avLst/>
                  <a:gdLst>
                    <a:gd name="T0" fmla="*/ 2147483646 w 6"/>
                    <a:gd name="T1" fmla="*/ 2147483646 h 5"/>
                    <a:gd name="T2" fmla="*/ 2147483646 w 6"/>
                    <a:gd name="T3" fmla="*/ 2147483646 h 5"/>
                    <a:gd name="T4" fmla="*/ 2147483646 w 6"/>
                    <a:gd name="T5" fmla="*/ 2147483646 h 5"/>
                    <a:gd name="T6" fmla="*/ 2147483646 w 6"/>
                    <a:gd name="T7" fmla="*/ 2147483646 h 5"/>
                    <a:gd name="T8" fmla="*/ 2147483646 w 6"/>
                    <a:gd name="T9" fmla="*/ 2147483646 h 5"/>
                    <a:gd name="T10" fmla="*/ 2147483646 w 6"/>
                    <a:gd name="T11" fmla="*/ 2147483646 h 5"/>
                    <a:gd name="T12" fmla="*/ 2147483646 w 6"/>
                    <a:gd name="T13" fmla="*/ 2147483646 h 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5"/>
                    <a:gd name="T23" fmla="*/ 6 w 6"/>
                    <a:gd name="T24" fmla="*/ 5 h 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5">
                      <a:moveTo>
                        <a:pt x="5" y="4"/>
                      </a:moveTo>
                      <a:cubicBezTo>
                        <a:pt x="5" y="5"/>
                        <a:pt x="3" y="5"/>
                        <a:pt x="2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2" y="1"/>
                        <a:pt x="3" y="0"/>
                        <a:pt x="4" y="1"/>
                      </a:cubicBezTo>
                      <a:cubicBezTo>
                        <a:pt x="5" y="1"/>
                        <a:pt x="5" y="1"/>
                        <a:pt x="6" y="2"/>
                      </a:cubicBezTo>
                      <a:cubicBezTo>
                        <a:pt x="6" y="2"/>
                        <a:pt x="6" y="3"/>
                        <a:pt x="5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4" name="Freeform 531"/>
                <p:cNvSpPr>
                  <a:spLocks noChangeArrowheads="1"/>
                </p:cNvSpPr>
                <p:nvPr/>
              </p:nvSpPr>
              <p:spPr bwMode="auto">
                <a:xfrm>
                  <a:off x="758825" y="282575"/>
                  <a:ext cx="49213" cy="38100"/>
                </a:xfrm>
                <a:custGeom>
                  <a:avLst/>
                  <a:gdLst>
                    <a:gd name="T0" fmla="*/ 2147483646 w 13"/>
                    <a:gd name="T1" fmla="*/ 2147483646 h 10"/>
                    <a:gd name="T2" fmla="*/ 2147483646 w 13"/>
                    <a:gd name="T3" fmla="*/ 2147483646 h 10"/>
                    <a:gd name="T4" fmla="*/ 2147483646 w 13"/>
                    <a:gd name="T5" fmla="*/ 2147483646 h 10"/>
                    <a:gd name="T6" fmla="*/ 2147483646 w 13"/>
                    <a:gd name="T7" fmla="*/ 2147483646 h 10"/>
                    <a:gd name="T8" fmla="*/ 2147483646 w 13"/>
                    <a:gd name="T9" fmla="*/ 2147483646 h 10"/>
                    <a:gd name="T10" fmla="*/ 2147483646 w 13"/>
                    <a:gd name="T11" fmla="*/ 2147483646 h 10"/>
                    <a:gd name="T12" fmla="*/ 2147483646 w 13"/>
                    <a:gd name="T13" fmla="*/ 2147483646 h 10"/>
                    <a:gd name="T14" fmla="*/ 2147483646 w 13"/>
                    <a:gd name="T15" fmla="*/ 2147483646 h 10"/>
                    <a:gd name="T16" fmla="*/ 2147483646 w 13"/>
                    <a:gd name="T17" fmla="*/ 2147483646 h 10"/>
                    <a:gd name="T18" fmla="*/ 2147483646 w 13"/>
                    <a:gd name="T19" fmla="*/ 2147483646 h 10"/>
                    <a:gd name="T20" fmla="*/ 2147483646 w 13"/>
                    <a:gd name="T21" fmla="*/ 2147483646 h 10"/>
                    <a:gd name="T22" fmla="*/ 2147483646 w 13"/>
                    <a:gd name="T23" fmla="*/ 2147483646 h 10"/>
                    <a:gd name="T24" fmla="*/ 2147483646 w 13"/>
                    <a:gd name="T25" fmla="*/ 2147483646 h 10"/>
                    <a:gd name="T26" fmla="*/ 2147483646 w 13"/>
                    <a:gd name="T27" fmla="*/ 2147483646 h 10"/>
                    <a:gd name="T28" fmla="*/ 2147483646 w 13"/>
                    <a:gd name="T29" fmla="*/ 2147483646 h 1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"/>
                    <a:gd name="T46" fmla="*/ 0 h 10"/>
                    <a:gd name="T47" fmla="*/ 13 w 13"/>
                    <a:gd name="T48" fmla="*/ 10 h 1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" h="10">
                      <a:moveTo>
                        <a:pt x="12" y="7"/>
                      </a:move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0" y="8"/>
                        <a:pt x="9" y="8"/>
                        <a:pt x="8" y="9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7" y="10"/>
                        <a:pt x="7" y="9"/>
                        <a:pt x="7" y="9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3" y="10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0" y="6"/>
                        <a:pt x="1" y="4"/>
                        <a:pt x="2" y="3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0"/>
                        <a:pt x="9" y="1"/>
                        <a:pt x="10" y="1"/>
                      </a:cubicBezTo>
                      <a:cubicBezTo>
                        <a:pt x="11" y="1"/>
                        <a:pt x="11" y="2"/>
                        <a:pt x="11" y="2"/>
                      </a:cubicBezTo>
                      <a:cubicBezTo>
                        <a:pt x="12" y="3"/>
                        <a:pt x="12" y="4"/>
                        <a:pt x="13" y="4"/>
                      </a:cubicBezTo>
                      <a:cubicBezTo>
                        <a:pt x="12" y="5"/>
                        <a:pt x="13" y="6"/>
                        <a:pt x="12" y="7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5" name="Freeform 532"/>
                <p:cNvSpPr>
                  <a:spLocks noChangeArrowheads="1"/>
                </p:cNvSpPr>
                <p:nvPr/>
              </p:nvSpPr>
              <p:spPr bwMode="auto">
                <a:xfrm>
                  <a:off x="674688" y="109537"/>
                  <a:ext cx="15875" cy="1"/>
                </a:xfrm>
                <a:custGeom>
                  <a:avLst/>
                  <a:gdLst>
                    <a:gd name="T0" fmla="*/ 2147483646 w 4"/>
                    <a:gd name="T1" fmla="*/ 0 h 1"/>
                    <a:gd name="T2" fmla="*/ 2147483646 w 4"/>
                    <a:gd name="T3" fmla="*/ 0 h 1"/>
                    <a:gd name="T4" fmla="*/ 2147483646 w 4"/>
                    <a:gd name="T5" fmla="*/ 0 h 1"/>
                    <a:gd name="T6" fmla="*/ 2147483646 w 4"/>
                    <a:gd name="T7" fmla="*/ 0 h 1"/>
                    <a:gd name="T8" fmla="*/ 2147483646 w 4"/>
                    <a:gd name="T9" fmla="*/ 0 h 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"/>
                    <a:gd name="T16" fmla="*/ 0 h 1"/>
                    <a:gd name="T17" fmla="*/ 4 w 4"/>
                    <a:gd name="T18" fmla="*/ 1 h 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" h="1">
                      <a:moveTo>
                        <a:pt x="4" y="0"/>
                      </a:move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6" name="Freeform 533"/>
                <p:cNvSpPr>
                  <a:spLocks noChangeArrowheads="1"/>
                </p:cNvSpPr>
                <p:nvPr/>
              </p:nvSpPr>
              <p:spPr bwMode="auto">
                <a:xfrm>
                  <a:off x="712788" y="268287"/>
                  <a:ext cx="26988" cy="14288"/>
                </a:xfrm>
                <a:custGeom>
                  <a:avLst/>
                  <a:gdLst>
                    <a:gd name="T0" fmla="*/ 2147483646 w 7"/>
                    <a:gd name="T1" fmla="*/ 2147483646 h 4"/>
                    <a:gd name="T2" fmla="*/ 2147483646 w 7"/>
                    <a:gd name="T3" fmla="*/ 2147483646 h 4"/>
                    <a:gd name="T4" fmla="*/ 2147483646 w 7"/>
                    <a:gd name="T5" fmla="*/ 2147483646 h 4"/>
                    <a:gd name="T6" fmla="*/ 2147483646 w 7"/>
                    <a:gd name="T7" fmla="*/ 2147483646 h 4"/>
                    <a:gd name="T8" fmla="*/ 0 w 7"/>
                    <a:gd name="T9" fmla="*/ 2147483646 h 4"/>
                    <a:gd name="T10" fmla="*/ 2147483646 w 7"/>
                    <a:gd name="T11" fmla="*/ 2147483646 h 4"/>
                    <a:gd name="T12" fmla="*/ 2147483646 w 7"/>
                    <a:gd name="T13" fmla="*/ 0 h 4"/>
                    <a:gd name="T14" fmla="*/ 2147483646 w 7"/>
                    <a:gd name="T15" fmla="*/ 2147483646 h 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"/>
                    <a:gd name="T25" fmla="*/ 0 h 4"/>
                    <a:gd name="T26" fmla="*/ 7 w 7"/>
                    <a:gd name="T27" fmla="*/ 4 h 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" h="4">
                      <a:moveTo>
                        <a:pt x="7" y="1"/>
                      </a:move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0" y="4"/>
                      </a:cubicBezTo>
                      <a:cubicBezTo>
                        <a:pt x="1" y="4"/>
                        <a:pt x="1" y="3"/>
                        <a:pt x="2" y="3"/>
                      </a:cubicBezTo>
                      <a:cubicBezTo>
                        <a:pt x="3" y="2"/>
                        <a:pt x="5" y="1"/>
                        <a:pt x="7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7" name="Freeform 534"/>
                <p:cNvSpPr>
                  <a:spLocks noChangeArrowheads="1"/>
                </p:cNvSpPr>
                <p:nvPr/>
              </p:nvSpPr>
              <p:spPr bwMode="auto">
                <a:xfrm>
                  <a:off x="792163" y="490537"/>
                  <a:ext cx="7938" cy="11113"/>
                </a:xfrm>
                <a:custGeom>
                  <a:avLst/>
                  <a:gdLst>
                    <a:gd name="T0" fmla="*/ 2147483646 w 2"/>
                    <a:gd name="T1" fmla="*/ 2147483646 h 3"/>
                    <a:gd name="T2" fmla="*/ 0 w 2"/>
                    <a:gd name="T3" fmla="*/ 2147483646 h 3"/>
                    <a:gd name="T4" fmla="*/ 2147483646 w 2"/>
                    <a:gd name="T5" fmla="*/ 0 h 3"/>
                    <a:gd name="T6" fmla="*/ 2147483646 w 2"/>
                    <a:gd name="T7" fmla="*/ 0 h 3"/>
                    <a:gd name="T8" fmla="*/ 2147483646 w 2"/>
                    <a:gd name="T9" fmla="*/ 2147483646 h 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"/>
                    <a:gd name="T16" fmla="*/ 0 h 3"/>
                    <a:gd name="T17" fmla="*/ 2 w 2"/>
                    <a:gd name="T18" fmla="*/ 3 h 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" h="3">
                      <a:moveTo>
                        <a:pt x="2" y="2"/>
                      </a:moveTo>
                      <a:cubicBezTo>
                        <a:pt x="0" y="3"/>
                        <a:pt x="1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2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8" name="Freeform 535"/>
                <p:cNvSpPr>
                  <a:spLocks noChangeArrowheads="1"/>
                </p:cNvSpPr>
                <p:nvPr/>
              </p:nvSpPr>
              <p:spPr bwMode="auto">
                <a:xfrm>
                  <a:off x="709613" y="282575"/>
                  <a:ext cx="11113" cy="7938"/>
                </a:xfrm>
                <a:custGeom>
                  <a:avLst/>
                  <a:gdLst>
                    <a:gd name="T0" fmla="*/ 0 w 3"/>
                    <a:gd name="T1" fmla="*/ 2147483646 h 2"/>
                    <a:gd name="T2" fmla="*/ 0 w 3"/>
                    <a:gd name="T3" fmla="*/ 2147483646 h 2"/>
                    <a:gd name="T4" fmla="*/ 2147483646 w 3"/>
                    <a:gd name="T5" fmla="*/ 0 h 2"/>
                    <a:gd name="T6" fmla="*/ 0 w 3"/>
                    <a:gd name="T7" fmla="*/ 2147483646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"/>
                    <a:gd name="T13" fmla="*/ 0 h 2"/>
                    <a:gd name="T14" fmla="*/ 3 w 3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"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2" y="1"/>
                        <a:pt x="1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9" name="Freeform 536"/>
                <p:cNvSpPr>
                  <a:spLocks noChangeArrowheads="1"/>
                </p:cNvSpPr>
                <p:nvPr/>
              </p:nvSpPr>
              <p:spPr bwMode="auto">
                <a:xfrm>
                  <a:off x="660400" y="128587"/>
                  <a:ext cx="3175" cy="11113"/>
                </a:xfrm>
                <a:custGeom>
                  <a:avLst/>
                  <a:gdLst>
                    <a:gd name="T0" fmla="*/ 2147483646 w 1"/>
                    <a:gd name="T1" fmla="*/ 2147483646 h 3"/>
                    <a:gd name="T2" fmla="*/ 0 w 1"/>
                    <a:gd name="T3" fmla="*/ 2147483646 h 3"/>
                    <a:gd name="T4" fmla="*/ 0 w 1"/>
                    <a:gd name="T5" fmla="*/ 2147483646 h 3"/>
                    <a:gd name="T6" fmla="*/ 0 w 1"/>
                    <a:gd name="T7" fmla="*/ 0 h 3"/>
                    <a:gd name="T8" fmla="*/ 2147483646 w 1"/>
                    <a:gd name="T9" fmla="*/ 2147483646 h 3"/>
                    <a:gd name="T10" fmla="*/ 2147483646 w 1"/>
                    <a:gd name="T11" fmla="*/ 2147483646 h 3"/>
                    <a:gd name="T12" fmla="*/ 2147483646 w 1"/>
                    <a:gd name="T13" fmla="*/ 2147483646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"/>
                    <a:gd name="T22" fmla="*/ 0 h 3"/>
                    <a:gd name="T23" fmla="*/ 1 w 1"/>
                    <a:gd name="T24" fmla="*/ 3 h 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" h="3">
                      <a:moveTo>
                        <a:pt x="1" y="3"/>
                      </a:move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1"/>
                        <a:pt x="0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1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0" name="Freeform 537"/>
                <p:cNvSpPr>
                  <a:spLocks noChangeArrowheads="1"/>
                </p:cNvSpPr>
                <p:nvPr/>
              </p:nvSpPr>
              <p:spPr bwMode="auto">
                <a:xfrm>
                  <a:off x="690563" y="238125"/>
                  <a:ext cx="3175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2147483646 w 1"/>
                    <a:gd name="T5" fmla="*/ 0 h 1"/>
                    <a:gd name="T6" fmla="*/ 0 w 1"/>
                    <a:gd name="T7" fmla="*/ 0 h 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1"/>
                    <a:gd name="T14" fmla="*/ 1 w 1"/>
                    <a:gd name="T15" fmla="*/ 1 h 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1" name="Freeform 538"/>
                <p:cNvSpPr>
                  <a:spLocks noChangeArrowheads="1"/>
                </p:cNvSpPr>
                <p:nvPr/>
              </p:nvSpPr>
              <p:spPr bwMode="auto">
                <a:xfrm>
                  <a:off x="622300" y="214312"/>
                  <a:ext cx="15875" cy="19050"/>
                </a:xfrm>
                <a:custGeom>
                  <a:avLst/>
                  <a:gdLst>
                    <a:gd name="T0" fmla="*/ 2147483646 w 4"/>
                    <a:gd name="T1" fmla="*/ 2147483646 h 5"/>
                    <a:gd name="T2" fmla="*/ 2147483646 w 4"/>
                    <a:gd name="T3" fmla="*/ 2147483646 h 5"/>
                    <a:gd name="T4" fmla="*/ 0 w 4"/>
                    <a:gd name="T5" fmla="*/ 2147483646 h 5"/>
                    <a:gd name="T6" fmla="*/ 2147483646 w 4"/>
                    <a:gd name="T7" fmla="*/ 2147483646 h 5"/>
                    <a:gd name="T8" fmla="*/ 2147483646 w 4"/>
                    <a:gd name="T9" fmla="*/ 2147483646 h 5"/>
                    <a:gd name="T10" fmla="*/ 2147483646 w 4"/>
                    <a:gd name="T11" fmla="*/ 2147483646 h 5"/>
                    <a:gd name="T12" fmla="*/ 2147483646 w 4"/>
                    <a:gd name="T13" fmla="*/ 2147483646 h 5"/>
                    <a:gd name="T14" fmla="*/ 2147483646 w 4"/>
                    <a:gd name="T15" fmla="*/ 2147483646 h 5"/>
                    <a:gd name="T16" fmla="*/ 2147483646 w 4"/>
                    <a:gd name="T17" fmla="*/ 2147483646 h 5"/>
                    <a:gd name="T18" fmla="*/ 2147483646 w 4"/>
                    <a:gd name="T19" fmla="*/ 2147483646 h 5"/>
                    <a:gd name="T20" fmla="*/ 2147483646 w 4"/>
                    <a:gd name="T21" fmla="*/ 2147483646 h 5"/>
                    <a:gd name="T22" fmla="*/ 2147483646 w 4"/>
                    <a:gd name="T23" fmla="*/ 0 h 5"/>
                    <a:gd name="T24" fmla="*/ 2147483646 w 4"/>
                    <a:gd name="T25" fmla="*/ 0 h 5"/>
                    <a:gd name="T26" fmla="*/ 2147483646 w 4"/>
                    <a:gd name="T27" fmla="*/ 0 h 5"/>
                    <a:gd name="T28" fmla="*/ 2147483646 w 4"/>
                    <a:gd name="T29" fmla="*/ 2147483646 h 5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4"/>
                    <a:gd name="T46" fmla="*/ 0 h 5"/>
                    <a:gd name="T47" fmla="*/ 4 w 4"/>
                    <a:gd name="T48" fmla="*/ 5 h 5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4" h="5">
                      <a:moveTo>
                        <a:pt x="2" y="3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0" y="5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3" y="2"/>
                        <a:pt x="2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2" name="Freeform 539"/>
                <p:cNvSpPr>
                  <a:spLocks noChangeArrowheads="1"/>
                </p:cNvSpPr>
                <p:nvPr/>
              </p:nvSpPr>
              <p:spPr bwMode="auto">
                <a:xfrm>
                  <a:off x="509588" y="203200"/>
                  <a:ext cx="98425" cy="68263"/>
                </a:xfrm>
                <a:custGeom>
                  <a:avLst/>
                  <a:gdLst>
                    <a:gd name="T0" fmla="*/ 2147483646 w 26"/>
                    <a:gd name="T1" fmla="*/ 2147483646 h 18"/>
                    <a:gd name="T2" fmla="*/ 2147483646 w 26"/>
                    <a:gd name="T3" fmla="*/ 2147483646 h 18"/>
                    <a:gd name="T4" fmla="*/ 2147483646 w 26"/>
                    <a:gd name="T5" fmla="*/ 2147483646 h 18"/>
                    <a:gd name="T6" fmla="*/ 2147483646 w 26"/>
                    <a:gd name="T7" fmla="*/ 2147483646 h 18"/>
                    <a:gd name="T8" fmla="*/ 2147483646 w 26"/>
                    <a:gd name="T9" fmla="*/ 2147483646 h 18"/>
                    <a:gd name="T10" fmla="*/ 2147483646 w 26"/>
                    <a:gd name="T11" fmla="*/ 2147483646 h 18"/>
                    <a:gd name="T12" fmla="*/ 2147483646 w 26"/>
                    <a:gd name="T13" fmla="*/ 2147483646 h 18"/>
                    <a:gd name="T14" fmla="*/ 2147483646 w 26"/>
                    <a:gd name="T15" fmla="*/ 2147483646 h 18"/>
                    <a:gd name="T16" fmla="*/ 2147483646 w 26"/>
                    <a:gd name="T17" fmla="*/ 2147483646 h 18"/>
                    <a:gd name="T18" fmla="*/ 2147483646 w 26"/>
                    <a:gd name="T19" fmla="*/ 2147483646 h 18"/>
                    <a:gd name="T20" fmla="*/ 2147483646 w 26"/>
                    <a:gd name="T21" fmla="*/ 2147483646 h 18"/>
                    <a:gd name="T22" fmla="*/ 2147483646 w 26"/>
                    <a:gd name="T23" fmla="*/ 2147483646 h 18"/>
                    <a:gd name="T24" fmla="*/ 2147483646 w 26"/>
                    <a:gd name="T25" fmla="*/ 2147483646 h 18"/>
                    <a:gd name="T26" fmla="*/ 2147483646 w 26"/>
                    <a:gd name="T27" fmla="*/ 2147483646 h 18"/>
                    <a:gd name="T28" fmla="*/ 2147483646 w 26"/>
                    <a:gd name="T29" fmla="*/ 2147483646 h 18"/>
                    <a:gd name="T30" fmla="*/ 0 w 26"/>
                    <a:gd name="T31" fmla="*/ 2147483646 h 18"/>
                    <a:gd name="T32" fmla="*/ 0 w 26"/>
                    <a:gd name="T33" fmla="*/ 2147483646 h 18"/>
                    <a:gd name="T34" fmla="*/ 2147483646 w 26"/>
                    <a:gd name="T35" fmla="*/ 2147483646 h 18"/>
                    <a:gd name="T36" fmla="*/ 2147483646 w 26"/>
                    <a:gd name="T37" fmla="*/ 2147483646 h 18"/>
                    <a:gd name="T38" fmla="*/ 2147483646 w 26"/>
                    <a:gd name="T39" fmla="*/ 2147483646 h 18"/>
                    <a:gd name="T40" fmla="*/ 2147483646 w 26"/>
                    <a:gd name="T41" fmla="*/ 2147483646 h 18"/>
                    <a:gd name="T42" fmla="*/ 2147483646 w 26"/>
                    <a:gd name="T43" fmla="*/ 2147483646 h 18"/>
                    <a:gd name="T44" fmla="*/ 2147483646 w 26"/>
                    <a:gd name="T45" fmla="*/ 2147483646 h 18"/>
                    <a:gd name="T46" fmla="*/ 2147483646 w 26"/>
                    <a:gd name="T47" fmla="*/ 2147483646 h 18"/>
                    <a:gd name="T48" fmla="*/ 2147483646 w 26"/>
                    <a:gd name="T49" fmla="*/ 2147483646 h 18"/>
                    <a:gd name="T50" fmla="*/ 2147483646 w 26"/>
                    <a:gd name="T51" fmla="*/ 2147483646 h 18"/>
                    <a:gd name="T52" fmla="*/ 2147483646 w 26"/>
                    <a:gd name="T53" fmla="*/ 2147483646 h 18"/>
                    <a:gd name="T54" fmla="*/ 2147483646 w 26"/>
                    <a:gd name="T55" fmla="*/ 0 h 18"/>
                    <a:gd name="T56" fmla="*/ 2147483646 w 26"/>
                    <a:gd name="T57" fmla="*/ 2147483646 h 18"/>
                    <a:gd name="T58" fmla="*/ 2147483646 w 26"/>
                    <a:gd name="T59" fmla="*/ 2147483646 h 18"/>
                    <a:gd name="T60" fmla="*/ 2147483646 w 26"/>
                    <a:gd name="T61" fmla="*/ 0 h 18"/>
                    <a:gd name="T62" fmla="*/ 2147483646 w 26"/>
                    <a:gd name="T63" fmla="*/ 2147483646 h 18"/>
                    <a:gd name="T64" fmla="*/ 2147483646 w 26"/>
                    <a:gd name="T65" fmla="*/ 2147483646 h 18"/>
                    <a:gd name="T66" fmla="*/ 2147483646 w 26"/>
                    <a:gd name="T67" fmla="*/ 2147483646 h 18"/>
                    <a:gd name="T68" fmla="*/ 2147483646 w 26"/>
                    <a:gd name="T69" fmla="*/ 2147483646 h 18"/>
                    <a:gd name="T70" fmla="*/ 2147483646 w 26"/>
                    <a:gd name="T71" fmla="*/ 2147483646 h 18"/>
                    <a:gd name="T72" fmla="*/ 2147483646 w 26"/>
                    <a:gd name="T73" fmla="*/ 2147483646 h 18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6"/>
                    <a:gd name="T112" fmla="*/ 0 h 18"/>
                    <a:gd name="T113" fmla="*/ 26 w 26"/>
                    <a:gd name="T114" fmla="*/ 18 h 18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6" h="18">
                      <a:moveTo>
                        <a:pt x="25" y="4"/>
                      </a:moveTo>
                      <a:cubicBezTo>
                        <a:pt x="25" y="5"/>
                        <a:pt x="26" y="5"/>
                        <a:pt x="25" y="5"/>
                      </a:cubicBezTo>
                      <a:cubicBezTo>
                        <a:pt x="26" y="5"/>
                        <a:pt x="25" y="6"/>
                        <a:pt x="25" y="6"/>
                      </a:cubicBezTo>
                      <a:cubicBezTo>
                        <a:pt x="25" y="6"/>
                        <a:pt x="24" y="7"/>
                        <a:pt x="25" y="7"/>
                      </a:cubicBezTo>
                      <a:cubicBezTo>
                        <a:pt x="24" y="7"/>
                        <a:pt x="24" y="8"/>
                        <a:pt x="24" y="8"/>
                      </a:cubicBezTo>
                      <a:cubicBezTo>
                        <a:pt x="25" y="8"/>
                        <a:pt x="24" y="8"/>
                        <a:pt x="24" y="8"/>
                      </a:cubicBezTo>
                      <a:cubicBezTo>
                        <a:pt x="24" y="8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10"/>
                        <a:pt x="23" y="9"/>
                        <a:pt x="23" y="10"/>
                      </a:cubicBezTo>
                      <a:cubicBezTo>
                        <a:pt x="22" y="10"/>
                        <a:pt x="22" y="10"/>
                        <a:pt x="22" y="11"/>
                      </a:cubicBezTo>
                      <a:cubicBezTo>
                        <a:pt x="21" y="11"/>
                        <a:pt x="20" y="11"/>
                        <a:pt x="19" y="12"/>
                      </a:cubicBezTo>
                      <a:cubicBezTo>
                        <a:pt x="18" y="12"/>
                        <a:pt x="17" y="12"/>
                        <a:pt x="17" y="13"/>
                      </a:cubicBezTo>
                      <a:cubicBezTo>
                        <a:pt x="17" y="13"/>
                        <a:pt x="16" y="14"/>
                        <a:pt x="17" y="14"/>
                      </a:cubicBezTo>
                      <a:cubicBezTo>
                        <a:pt x="16" y="15"/>
                        <a:pt x="16" y="16"/>
                        <a:pt x="15" y="16"/>
                      </a:cubicBezTo>
                      <a:cubicBezTo>
                        <a:pt x="15" y="17"/>
                        <a:pt x="13" y="17"/>
                        <a:pt x="12" y="17"/>
                      </a:cubicBezTo>
                      <a:cubicBezTo>
                        <a:pt x="11" y="18"/>
                        <a:pt x="10" y="18"/>
                        <a:pt x="10" y="18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6" y="18"/>
                        <a:pt x="7" y="18"/>
                        <a:pt x="7" y="17"/>
                      </a:cubicBezTo>
                      <a:cubicBezTo>
                        <a:pt x="6" y="17"/>
                        <a:pt x="5" y="18"/>
                        <a:pt x="5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5" y="18"/>
                        <a:pt x="5" y="18"/>
                      </a:cubicBezTo>
                      <a:cubicBezTo>
                        <a:pt x="5" y="17"/>
                        <a:pt x="6" y="17"/>
                        <a:pt x="6" y="17"/>
                      </a:cubicBezTo>
                      <a:cubicBezTo>
                        <a:pt x="6" y="17"/>
                        <a:pt x="5" y="17"/>
                        <a:pt x="5" y="17"/>
                      </a:cubicBezTo>
                      <a:cubicBezTo>
                        <a:pt x="5" y="16"/>
                        <a:pt x="6" y="16"/>
                        <a:pt x="6" y="16"/>
                      </a:cubicBezTo>
                      <a:cubicBezTo>
                        <a:pt x="6" y="16"/>
                        <a:pt x="6" y="15"/>
                        <a:pt x="6" y="15"/>
                      </a:cubicBezTo>
                      <a:cubicBezTo>
                        <a:pt x="5" y="15"/>
                        <a:pt x="5" y="15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3" y="17"/>
                      </a:cubicBezTo>
                      <a:cubicBezTo>
                        <a:pt x="3" y="17"/>
                        <a:pt x="2" y="18"/>
                        <a:pt x="1" y="18"/>
                      </a:cubicBezTo>
                      <a:cubicBezTo>
                        <a:pt x="1" y="18"/>
                        <a:pt x="1" y="17"/>
                        <a:pt x="0" y="17"/>
                      </a:cubicBezTo>
                      <a:cubicBezTo>
                        <a:pt x="0" y="17"/>
                        <a:pt x="1" y="17"/>
                        <a:pt x="0" y="17"/>
                      </a:cubicBezTo>
                      <a:cubicBezTo>
                        <a:pt x="1" y="17"/>
                        <a:pt x="1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6"/>
                        <a:pt x="2" y="16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4" y="16"/>
                        <a:pt x="5" y="15"/>
                        <a:pt x="6" y="15"/>
                      </a:cubicBezTo>
                      <a:cubicBezTo>
                        <a:pt x="7" y="15"/>
                        <a:pt x="7" y="14"/>
                        <a:pt x="7" y="13"/>
                      </a:cubicBezTo>
                      <a:cubicBezTo>
                        <a:pt x="7" y="13"/>
                        <a:pt x="7" y="13"/>
                        <a:pt x="6" y="13"/>
                      </a:cubicBezTo>
                      <a:cubicBezTo>
                        <a:pt x="7" y="13"/>
                        <a:pt x="7" y="13"/>
                        <a:pt x="8" y="13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9" y="11"/>
                        <a:pt x="10" y="11"/>
                        <a:pt x="10" y="11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8"/>
                        <a:pt x="10" y="9"/>
                        <a:pt x="10" y="8"/>
                      </a:cubicBezTo>
                      <a:cubicBezTo>
                        <a:pt x="10" y="8"/>
                        <a:pt x="9" y="8"/>
                        <a:pt x="10" y="7"/>
                      </a:cubicBezTo>
                      <a:cubicBezTo>
                        <a:pt x="10" y="7"/>
                        <a:pt x="10" y="6"/>
                        <a:pt x="10" y="6"/>
                      </a:cubicBezTo>
                      <a:cubicBezTo>
                        <a:pt x="11" y="6"/>
                        <a:pt x="11" y="6"/>
                        <a:pt x="11" y="5"/>
                      </a:cubicBezTo>
                      <a:cubicBezTo>
                        <a:pt x="11" y="5"/>
                        <a:pt x="12" y="4"/>
                        <a:pt x="12" y="4"/>
                      </a:cubicBezTo>
                      <a:cubicBezTo>
                        <a:pt x="13" y="3"/>
                        <a:pt x="13" y="3"/>
                        <a:pt x="14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4" y="2"/>
                        <a:pt x="15" y="2"/>
                        <a:pt x="15" y="2"/>
                      </a:cubicBezTo>
                      <a:cubicBezTo>
                        <a:pt x="16" y="2"/>
                        <a:pt x="15" y="2"/>
                        <a:pt x="16" y="1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6" y="1"/>
                      </a:cubicBezTo>
                      <a:cubicBezTo>
                        <a:pt x="16" y="1"/>
                        <a:pt x="16" y="2"/>
                        <a:pt x="16" y="2"/>
                      </a:cubicBezTo>
                      <a:cubicBezTo>
                        <a:pt x="17" y="1"/>
                        <a:pt x="16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9" y="1"/>
                        <a:pt x="21" y="0"/>
                        <a:pt x="23" y="0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21" y="1"/>
                        <a:pt x="20" y="1"/>
                        <a:pt x="19" y="1"/>
                      </a:cubicBezTo>
                      <a:cubicBezTo>
                        <a:pt x="19" y="1"/>
                        <a:pt x="19" y="2"/>
                        <a:pt x="19" y="2"/>
                      </a:cubicBezTo>
                      <a:cubicBezTo>
                        <a:pt x="19" y="1"/>
                        <a:pt x="19" y="1"/>
                        <a:pt x="20" y="1"/>
                      </a:cubicBezTo>
                      <a:cubicBezTo>
                        <a:pt x="20" y="1"/>
                        <a:pt x="21" y="2"/>
                        <a:pt x="22" y="2"/>
                      </a:cubicBezTo>
                      <a:cubicBezTo>
                        <a:pt x="22" y="2"/>
                        <a:pt x="22" y="3"/>
                        <a:pt x="23" y="3"/>
                      </a:cubicBezTo>
                      <a:cubicBezTo>
                        <a:pt x="24" y="3"/>
                        <a:pt x="24" y="3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3" name="Freeform 540"/>
                <p:cNvSpPr>
                  <a:spLocks noChangeArrowheads="1"/>
                </p:cNvSpPr>
                <p:nvPr/>
              </p:nvSpPr>
              <p:spPr bwMode="auto">
                <a:xfrm>
                  <a:off x="608013" y="411162"/>
                  <a:ext cx="25400" cy="22225"/>
                </a:xfrm>
                <a:custGeom>
                  <a:avLst/>
                  <a:gdLst>
                    <a:gd name="T0" fmla="*/ 2147483646 w 7"/>
                    <a:gd name="T1" fmla="*/ 2147483646 h 6"/>
                    <a:gd name="T2" fmla="*/ 2147483646 w 7"/>
                    <a:gd name="T3" fmla="*/ 2147483646 h 6"/>
                    <a:gd name="T4" fmla="*/ 0 w 7"/>
                    <a:gd name="T5" fmla="*/ 2147483646 h 6"/>
                    <a:gd name="T6" fmla="*/ 0 w 7"/>
                    <a:gd name="T7" fmla="*/ 2147483646 h 6"/>
                    <a:gd name="T8" fmla="*/ 2147483646 w 7"/>
                    <a:gd name="T9" fmla="*/ 2147483646 h 6"/>
                    <a:gd name="T10" fmla="*/ 0 w 7"/>
                    <a:gd name="T11" fmla="*/ 2147483646 h 6"/>
                    <a:gd name="T12" fmla="*/ 2147483646 w 7"/>
                    <a:gd name="T13" fmla="*/ 2147483646 h 6"/>
                    <a:gd name="T14" fmla="*/ 2147483646 w 7"/>
                    <a:gd name="T15" fmla="*/ 0 h 6"/>
                    <a:gd name="T16" fmla="*/ 2147483646 w 7"/>
                    <a:gd name="T17" fmla="*/ 0 h 6"/>
                    <a:gd name="T18" fmla="*/ 2147483646 w 7"/>
                    <a:gd name="T19" fmla="*/ 2147483646 h 6"/>
                    <a:gd name="T20" fmla="*/ 2147483646 w 7"/>
                    <a:gd name="T21" fmla="*/ 2147483646 h 6"/>
                    <a:gd name="T22" fmla="*/ 2147483646 w 7"/>
                    <a:gd name="T23" fmla="*/ 2147483646 h 6"/>
                    <a:gd name="T24" fmla="*/ 2147483646 w 7"/>
                    <a:gd name="T25" fmla="*/ 2147483646 h 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"/>
                    <a:gd name="T40" fmla="*/ 0 h 6"/>
                    <a:gd name="T41" fmla="*/ 7 w 7"/>
                    <a:gd name="T42" fmla="*/ 6 h 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" h="6">
                      <a:moveTo>
                        <a:pt x="6" y="5"/>
                      </a:moveTo>
                      <a:cubicBezTo>
                        <a:pt x="5" y="6"/>
                        <a:pt x="4" y="6"/>
                        <a:pt x="2" y="6"/>
                      </a:cubicBezTo>
                      <a:cubicBezTo>
                        <a:pt x="1" y="6"/>
                        <a:pt x="0" y="6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4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2"/>
                        <a:pt x="0" y="1"/>
                        <a:pt x="1" y="1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3" y="2"/>
                      </a:cubicBezTo>
                      <a:cubicBezTo>
                        <a:pt x="4" y="1"/>
                        <a:pt x="5" y="1"/>
                        <a:pt x="6" y="2"/>
                      </a:cubicBezTo>
                      <a:cubicBezTo>
                        <a:pt x="7" y="2"/>
                        <a:pt x="7" y="3"/>
                        <a:pt x="7" y="3"/>
                      </a:cubicBezTo>
                      <a:cubicBezTo>
                        <a:pt x="7" y="4"/>
                        <a:pt x="7" y="4"/>
                        <a:pt x="6" y="5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4" name="Freeform 541"/>
                <p:cNvSpPr>
                  <a:spLocks noChangeArrowheads="1"/>
                </p:cNvSpPr>
                <p:nvPr/>
              </p:nvSpPr>
              <p:spPr bwMode="auto">
                <a:xfrm>
                  <a:off x="463550" y="255587"/>
                  <a:ext cx="68263" cy="61913"/>
                </a:xfrm>
                <a:custGeom>
                  <a:avLst/>
                  <a:gdLst>
                    <a:gd name="T0" fmla="*/ 2147483646 w 18"/>
                    <a:gd name="T1" fmla="*/ 2147483646 h 16"/>
                    <a:gd name="T2" fmla="*/ 2147483646 w 18"/>
                    <a:gd name="T3" fmla="*/ 2147483646 h 16"/>
                    <a:gd name="T4" fmla="*/ 2147483646 w 18"/>
                    <a:gd name="T5" fmla="*/ 2147483646 h 16"/>
                    <a:gd name="T6" fmla="*/ 2147483646 w 18"/>
                    <a:gd name="T7" fmla="*/ 2147483646 h 16"/>
                    <a:gd name="T8" fmla="*/ 2147483646 w 18"/>
                    <a:gd name="T9" fmla="*/ 2147483646 h 16"/>
                    <a:gd name="T10" fmla="*/ 2147483646 w 18"/>
                    <a:gd name="T11" fmla="*/ 2147483646 h 16"/>
                    <a:gd name="T12" fmla="*/ 2147483646 w 18"/>
                    <a:gd name="T13" fmla="*/ 2147483646 h 16"/>
                    <a:gd name="T14" fmla="*/ 2147483646 w 18"/>
                    <a:gd name="T15" fmla="*/ 2147483646 h 16"/>
                    <a:gd name="T16" fmla="*/ 2147483646 w 18"/>
                    <a:gd name="T17" fmla="*/ 2147483646 h 16"/>
                    <a:gd name="T18" fmla="*/ 2147483646 w 18"/>
                    <a:gd name="T19" fmla="*/ 2147483646 h 16"/>
                    <a:gd name="T20" fmla="*/ 2147483646 w 18"/>
                    <a:gd name="T21" fmla="*/ 2147483646 h 16"/>
                    <a:gd name="T22" fmla="*/ 2147483646 w 18"/>
                    <a:gd name="T23" fmla="*/ 2147483646 h 16"/>
                    <a:gd name="T24" fmla="*/ 2147483646 w 18"/>
                    <a:gd name="T25" fmla="*/ 2147483646 h 16"/>
                    <a:gd name="T26" fmla="*/ 2147483646 w 18"/>
                    <a:gd name="T27" fmla="*/ 2147483646 h 16"/>
                    <a:gd name="T28" fmla="*/ 2147483646 w 18"/>
                    <a:gd name="T29" fmla="*/ 2147483646 h 16"/>
                    <a:gd name="T30" fmla="*/ 2147483646 w 18"/>
                    <a:gd name="T31" fmla="*/ 2147483646 h 16"/>
                    <a:gd name="T32" fmla="*/ 2147483646 w 18"/>
                    <a:gd name="T33" fmla="*/ 2147483646 h 16"/>
                    <a:gd name="T34" fmla="*/ 2147483646 w 18"/>
                    <a:gd name="T35" fmla="*/ 2147483646 h 16"/>
                    <a:gd name="T36" fmla="*/ 0 w 18"/>
                    <a:gd name="T37" fmla="*/ 2147483646 h 16"/>
                    <a:gd name="T38" fmla="*/ 2147483646 w 18"/>
                    <a:gd name="T39" fmla="*/ 2147483646 h 16"/>
                    <a:gd name="T40" fmla="*/ 2147483646 w 18"/>
                    <a:gd name="T41" fmla="*/ 2147483646 h 16"/>
                    <a:gd name="T42" fmla="*/ 2147483646 w 18"/>
                    <a:gd name="T43" fmla="*/ 2147483646 h 16"/>
                    <a:gd name="T44" fmla="*/ 2147483646 w 18"/>
                    <a:gd name="T45" fmla="*/ 2147483646 h 16"/>
                    <a:gd name="T46" fmla="*/ 2147483646 w 18"/>
                    <a:gd name="T47" fmla="*/ 2147483646 h 16"/>
                    <a:gd name="T48" fmla="*/ 2147483646 w 18"/>
                    <a:gd name="T49" fmla="*/ 2147483646 h 16"/>
                    <a:gd name="T50" fmla="*/ 2147483646 w 18"/>
                    <a:gd name="T51" fmla="*/ 2147483646 h 16"/>
                    <a:gd name="T52" fmla="*/ 2147483646 w 18"/>
                    <a:gd name="T53" fmla="*/ 2147483646 h 16"/>
                    <a:gd name="T54" fmla="*/ 2147483646 w 18"/>
                    <a:gd name="T55" fmla="*/ 2147483646 h 16"/>
                    <a:gd name="T56" fmla="*/ 2147483646 w 18"/>
                    <a:gd name="T57" fmla="*/ 2147483646 h 16"/>
                    <a:gd name="T58" fmla="*/ 2147483646 w 18"/>
                    <a:gd name="T59" fmla="*/ 2147483646 h 16"/>
                    <a:gd name="T60" fmla="*/ 2147483646 w 18"/>
                    <a:gd name="T61" fmla="*/ 2147483646 h 16"/>
                    <a:gd name="T62" fmla="*/ 2147483646 w 18"/>
                    <a:gd name="T63" fmla="*/ 2147483646 h 16"/>
                    <a:gd name="T64" fmla="*/ 2147483646 w 18"/>
                    <a:gd name="T65" fmla="*/ 2147483646 h 16"/>
                    <a:gd name="T66" fmla="*/ 2147483646 w 18"/>
                    <a:gd name="T67" fmla="*/ 2147483646 h 16"/>
                    <a:gd name="T68" fmla="*/ 2147483646 w 18"/>
                    <a:gd name="T69" fmla="*/ 2147483646 h 16"/>
                    <a:gd name="T70" fmla="*/ 2147483646 w 18"/>
                    <a:gd name="T71" fmla="*/ 2147483646 h 16"/>
                    <a:gd name="T72" fmla="*/ 2147483646 w 18"/>
                    <a:gd name="T73" fmla="*/ 2147483646 h 16"/>
                    <a:gd name="T74" fmla="*/ 2147483646 w 18"/>
                    <a:gd name="T75" fmla="*/ 2147483646 h 16"/>
                    <a:gd name="T76" fmla="*/ 2147483646 w 18"/>
                    <a:gd name="T77" fmla="*/ 2147483646 h 16"/>
                    <a:gd name="T78" fmla="*/ 2147483646 w 18"/>
                    <a:gd name="T79" fmla="*/ 0 h 16"/>
                    <a:gd name="T80" fmla="*/ 2147483646 w 18"/>
                    <a:gd name="T81" fmla="*/ 2147483646 h 16"/>
                    <a:gd name="T82" fmla="*/ 2147483646 w 18"/>
                    <a:gd name="T83" fmla="*/ 2147483646 h 16"/>
                    <a:gd name="T84" fmla="*/ 2147483646 w 18"/>
                    <a:gd name="T85" fmla="*/ 2147483646 h 16"/>
                    <a:gd name="T86" fmla="*/ 2147483646 w 18"/>
                    <a:gd name="T87" fmla="*/ 2147483646 h 16"/>
                    <a:gd name="T88" fmla="*/ 2147483646 w 18"/>
                    <a:gd name="T89" fmla="*/ 2147483646 h 16"/>
                    <a:gd name="T90" fmla="*/ 2147483646 w 18"/>
                    <a:gd name="T91" fmla="*/ 2147483646 h 16"/>
                    <a:gd name="T92" fmla="*/ 2147483646 w 18"/>
                    <a:gd name="T93" fmla="*/ 2147483646 h 16"/>
                    <a:gd name="T94" fmla="*/ 2147483646 w 18"/>
                    <a:gd name="T95" fmla="*/ 2147483646 h 16"/>
                    <a:gd name="T96" fmla="*/ 2147483646 w 18"/>
                    <a:gd name="T97" fmla="*/ 2147483646 h 16"/>
                    <a:gd name="T98" fmla="*/ 2147483646 w 18"/>
                    <a:gd name="T99" fmla="*/ 2147483646 h 16"/>
                    <a:gd name="T100" fmla="*/ 2147483646 w 18"/>
                    <a:gd name="T101" fmla="*/ 2147483646 h 16"/>
                    <a:gd name="T102" fmla="*/ 2147483646 w 18"/>
                    <a:gd name="T103" fmla="*/ 2147483646 h 1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8"/>
                    <a:gd name="T157" fmla="*/ 0 h 16"/>
                    <a:gd name="T158" fmla="*/ 18 w 18"/>
                    <a:gd name="T159" fmla="*/ 16 h 1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8" h="16">
                      <a:moveTo>
                        <a:pt x="17" y="10"/>
                      </a:moveTo>
                      <a:cubicBezTo>
                        <a:pt x="16" y="11"/>
                        <a:pt x="15" y="11"/>
                        <a:pt x="14" y="11"/>
                      </a:cubicBezTo>
                      <a:cubicBezTo>
                        <a:pt x="14" y="11"/>
                        <a:pt x="14" y="12"/>
                        <a:pt x="14" y="12"/>
                      </a:cubicBezTo>
                      <a:cubicBezTo>
                        <a:pt x="13" y="12"/>
                        <a:pt x="14" y="13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2" y="12"/>
                        <a:pt x="12" y="12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2"/>
                        <a:pt x="10" y="14"/>
                        <a:pt x="9" y="14"/>
                      </a:cubicBezTo>
                      <a:cubicBezTo>
                        <a:pt x="8" y="14"/>
                        <a:pt x="6" y="15"/>
                        <a:pt x="5" y="15"/>
                      </a:cubicBezTo>
                      <a:cubicBezTo>
                        <a:pt x="4" y="15"/>
                        <a:pt x="4" y="15"/>
                        <a:pt x="3" y="15"/>
                      </a:cubicBezTo>
                      <a:cubicBezTo>
                        <a:pt x="3" y="15"/>
                        <a:pt x="2" y="16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1" y="14"/>
                        <a:pt x="1" y="13"/>
                      </a:cubicBezTo>
                      <a:cubicBezTo>
                        <a:pt x="2" y="13"/>
                        <a:pt x="1" y="12"/>
                        <a:pt x="1" y="11"/>
                      </a:cubicBezTo>
                      <a:cubicBezTo>
                        <a:pt x="1" y="11"/>
                        <a:pt x="0" y="11"/>
                        <a:pt x="0" y="11"/>
                      </a:cubicBezTo>
                      <a:cubicBezTo>
                        <a:pt x="1" y="10"/>
                        <a:pt x="2" y="11"/>
                        <a:pt x="2" y="10"/>
                      </a:cubicBezTo>
                      <a:cubicBezTo>
                        <a:pt x="2" y="10"/>
                        <a:pt x="3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2" y="8"/>
                        <a:pt x="3" y="9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5" y="7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6"/>
                        <a:pt x="4" y="7"/>
                        <a:pt x="3" y="7"/>
                      </a:cubicBezTo>
                      <a:cubicBezTo>
                        <a:pt x="3" y="6"/>
                        <a:pt x="4" y="6"/>
                        <a:pt x="4" y="6"/>
                      </a:cubicBezTo>
                      <a:cubicBezTo>
                        <a:pt x="4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5" y="4"/>
                        <a:pt x="4" y="4"/>
                      </a:cubicBezTo>
                      <a:cubicBezTo>
                        <a:pt x="4" y="4"/>
                        <a:pt x="5" y="3"/>
                        <a:pt x="5" y="3"/>
                      </a:cubicBezTo>
                      <a:cubicBezTo>
                        <a:pt x="5" y="3"/>
                        <a:pt x="6" y="3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6" y="1"/>
                        <a:pt x="7" y="0"/>
                      </a:cubicBezTo>
                      <a:cubicBezTo>
                        <a:pt x="8" y="1"/>
                        <a:pt x="9" y="0"/>
                        <a:pt x="9" y="1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0" y="2"/>
                        <a:pt x="11" y="3"/>
                        <a:pt x="11" y="3"/>
                      </a:cubicBezTo>
                      <a:cubicBezTo>
                        <a:pt x="11" y="3"/>
                        <a:pt x="11" y="4"/>
                        <a:pt x="11" y="4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0" y="6"/>
                        <a:pt x="11" y="6"/>
                        <a:pt x="11" y="7"/>
                      </a:cubicBezTo>
                      <a:cubicBezTo>
                        <a:pt x="12" y="7"/>
                        <a:pt x="13" y="8"/>
                        <a:pt x="13" y="8"/>
                      </a:cubicBezTo>
                      <a:cubicBezTo>
                        <a:pt x="14" y="7"/>
                        <a:pt x="14" y="8"/>
                        <a:pt x="15" y="7"/>
                      </a:cubicBezTo>
                      <a:cubicBezTo>
                        <a:pt x="16" y="7"/>
                        <a:pt x="16" y="7"/>
                        <a:pt x="17" y="7"/>
                      </a:cubicBezTo>
                      <a:cubicBezTo>
                        <a:pt x="17" y="8"/>
                        <a:pt x="18" y="8"/>
                        <a:pt x="18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5" name="Freeform 542"/>
                <p:cNvSpPr>
                  <a:spLocks noChangeArrowheads="1"/>
                </p:cNvSpPr>
                <p:nvPr/>
              </p:nvSpPr>
              <p:spPr bwMode="auto">
                <a:xfrm>
                  <a:off x="523875" y="427037"/>
                  <a:ext cx="42863" cy="22225"/>
                </a:xfrm>
                <a:custGeom>
                  <a:avLst/>
                  <a:gdLst>
                    <a:gd name="T0" fmla="*/ 2147483646 w 11"/>
                    <a:gd name="T1" fmla="*/ 2147483646 h 6"/>
                    <a:gd name="T2" fmla="*/ 2147483646 w 11"/>
                    <a:gd name="T3" fmla="*/ 2147483646 h 6"/>
                    <a:gd name="T4" fmla="*/ 2147483646 w 11"/>
                    <a:gd name="T5" fmla="*/ 2147483646 h 6"/>
                    <a:gd name="T6" fmla="*/ 2147483646 w 11"/>
                    <a:gd name="T7" fmla="*/ 2147483646 h 6"/>
                    <a:gd name="T8" fmla="*/ 2147483646 w 11"/>
                    <a:gd name="T9" fmla="*/ 2147483646 h 6"/>
                    <a:gd name="T10" fmla="*/ 2147483646 w 11"/>
                    <a:gd name="T11" fmla="*/ 2147483646 h 6"/>
                    <a:gd name="T12" fmla="*/ 0 w 11"/>
                    <a:gd name="T13" fmla="*/ 2147483646 h 6"/>
                    <a:gd name="T14" fmla="*/ 2147483646 w 11"/>
                    <a:gd name="T15" fmla="*/ 2147483646 h 6"/>
                    <a:gd name="T16" fmla="*/ 2147483646 w 11"/>
                    <a:gd name="T17" fmla="*/ 2147483646 h 6"/>
                    <a:gd name="T18" fmla="*/ 2147483646 w 11"/>
                    <a:gd name="T19" fmla="*/ 2147483646 h 6"/>
                    <a:gd name="T20" fmla="*/ 2147483646 w 11"/>
                    <a:gd name="T21" fmla="*/ 0 h 6"/>
                    <a:gd name="T22" fmla="*/ 2147483646 w 11"/>
                    <a:gd name="T23" fmla="*/ 0 h 6"/>
                    <a:gd name="T24" fmla="*/ 2147483646 w 11"/>
                    <a:gd name="T25" fmla="*/ 2147483646 h 6"/>
                    <a:gd name="T26" fmla="*/ 2147483646 w 11"/>
                    <a:gd name="T27" fmla="*/ 2147483646 h 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1"/>
                    <a:gd name="T43" fmla="*/ 0 h 6"/>
                    <a:gd name="T44" fmla="*/ 11 w 11"/>
                    <a:gd name="T45" fmla="*/ 6 h 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1" h="6">
                      <a:moveTo>
                        <a:pt x="10" y="3"/>
                      </a:moveTo>
                      <a:cubicBezTo>
                        <a:pt x="10" y="4"/>
                        <a:pt x="9" y="5"/>
                        <a:pt x="8" y="5"/>
                      </a:cubicBezTo>
                      <a:cubicBezTo>
                        <a:pt x="7" y="6"/>
                        <a:pt x="7" y="6"/>
                        <a:pt x="6" y="6"/>
                      </a:cubicBezTo>
                      <a:cubicBezTo>
                        <a:pt x="5" y="6"/>
                        <a:pt x="4" y="6"/>
                        <a:pt x="4" y="6"/>
                      </a:cubicBezTo>
                      <a:cubicBezTo>
                        <a:pt x="3" y="6"/>
                        <a:pt x="3" y="6"/>
                        <a:pt x="2" y="6"/>
                      </a:cubicBezTo>
                      <a:cubicBezTo>
                        <a:pt x="2" y="6"/>
                        <a:pt x="1" y="6"/>
                        <a:pt x="2" y="5"/>
                      </a:cubicBezTo>
                      <a:cubicBezTo>
                        <a:pt x="1" y="4"/>
                        <a:pt x="1" y="5"/>
                        <a:pt x="0" y="4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2" y="2"/>
                        <a:pt x="2" y="2"/>
                        <a:pt x="3" y="1"/>
                      </a:cubicBezTo>
                      <a:cubicBezTo>
                        <a:pt x="4" y="0"/>
                        <a:pt x="7" y="0"/>
                        <a:pt x="9" y="0"/>
                      </a:cubicBezTo>
                      <a:cubicBezTo>
                        <a:pt x="9" y="0"/>
                        <a:pt x="9" y="0"/>
                        <a:pt x="10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2"/>
                        <a:pt x="11" y="2"/>
                        <a:pt x="10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6" name="Freeform 543"/>
                <p:cNvSpPr>
                  <a:spLocks noChangeArrowheads="1"/>
                </p:cNvSpPr>
                <p:nvPr/>
              </p:nvSpPr>
              <p:spPr bwMode="auto">
                <a:xfrm>
                  <a:off x="517525" y="400050"/>
                  <a:ext cx="11113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2147483646 w 3"/>
                    <a:gd name="T3" fmla="*/ 2147483646 h 2"/>
                    <a:gd name="T4" fmla="*/ 0 w 3"/>
                    <a:gd name="T5" fmla="*/ 2147483646 h 2"/>
                    <a:gd name="T6" fmla="*/ 0 w 3"/>
                    <a:gd name="T7" fmla="*/ 2147483646 h 2"/>
                    <a:gd name="T8" fmla="*/ 0 w 3"/>
                    <a:gd name="T9" fmla="*/ 2147483646 h 2"/>
                    <a:gd name="T10" fmla="*/ 0 w 3"/>
                    <a:gd name="T11" fmla="*/ 0 h 2"/>
                    <a:gd name="T12" fmla="*/ 2147483646 w 3"/>
                    <a:gd name="T13" fmla="*/ 0 h 2"/>
                    <a:gd name="T14" fmla="*/ 2147483646 w 3"/>
                    <a:gd name="T15" fmla="*/ 0 h 2"/>
                    <a:gd name="T16" fmla="*/ 2147483646 w 3"/>
                    <a:gd name="T17" fmla="*/ 2147483646 h 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"/>
                    <a:gd name="T28" fmla="*/ 0 h 2"/>
                    <a:gd name="T29" fmla="*/ 3 w 3"/>
                    <a:gd name="T30" fmla="*/ 2 h 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" h="2">
                      <a:moveTo>
                        <a:pt x="3" y="1"/>
                      </a:move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7" name="Freeform 544"/>
                <p:cNvSpPr>
                  <a:spLocks noChangeArrowheads="1"/>
                </p:cNvSpPr>
                <p:nvPr/>
              </p:nvSpPr>
              <p:spPr bwMode="auto">
                <a:xfrm>
                  <a:off x="419100" y="320675"/>
                  <a:ext cx="60325" cy="33338"/>
                </a:xfrm>
                <a:custGeom>
                  <a:avLst/>
                  <a:gdLst>
                    <a:gd name="T0" fmla="*/ 2147483646 w 16"/>
                    <a:gd name="T1" fmla="*/ 2147483646 h 9"/>
                    <a:gd name="T2" fmla="*/ 2147483646 w 16"/>
                    <a:gd name="T3" fmla="*/ 2147483646 h 9"/>
                    <a:gd name="T4" fmla="*/ 2147483646 w 16"/>
                    <a:gd name="T5" fmla="*/ 2147483646 h 9"/>
                    <a:gd name="T6" fmla="*/ 2147483646 w 16"/>
                    <a:gd name="T7" fmla="*/ 2147483646 h 9"/>
                    <a:gd name="T8" fmla="*/ 2147483646 w 16"/>
                    <a:gd name="T9" fmla="*/ 2147483646 h 9"/>
                    <a:gd name="T10" fmla="*/ 2147483646 w 16"/>
                    <a:gd name="T11" fmla="*/ 2147483646 h 9"/>
                    <a:gd name="T12" fmla="*/ 2147483646 w 16"/>
                    <a:gd name="T13" fmla="*/ 2147483646 h 9"/>
                    <a:gd name="T14" fmla="*/ 2147483646 w 16"/>
                    <a:gd name="T15" fmla="*/ 2147483646 h 9"/>
                    <a:gd name="T16" fmla="*/ 2147483646 w 16"/>
                    <a:gd name="T17" fmla="*/ 2147483646 h 9"/>
                    <a:gd name="T18" fmla="*/ 2147483646 w 16"/>
                    <a:gd name="T19" fmla="*/ 2147483646 h 9"/>
                    <a:gd name="T20" fmla="*/ 2147483646 w 16"/>
                    <a:gd name="T21" fmla="*/ 2147483646 h 9"/>
                    <a:gd name="T22" fmla="*/ 0 w 16"/>
                    <a:gd name="T23" fmla="*/ 2147483646 h 9"/>
                    <a:gd name="T24" fmla="*/ 0 w 16"/>
                    <a:gd name="T25" fmla="*/ 2147483646 h 9"/>
                    <a:gd name="T26" fmla="*/ 2147483646 w 16"/>
                    <a:gd name="T27" fmla="*/ 2147483646 h 9"/>
                    <a:gd name="T28" fmla="*/ 0 w 16"/>
                    <a:gd name="T29" fmla="*/ 2147483646 h 9"/>
                    <a:gd name="T30" fmla="*/ 0 w 16"/>
                    <a:gd name="T31" fmla="*/ 2147483646 h 9"/>
                    <a:gd name="T32" fmla="*/ 2147483646 w 16"/>
                    <a:gd name="T33" fmla="*/ 2147483646 h 9"/>
                    <a:gd name="T34" fmla="*/ 2147483646 w 16"/>
                    <a:gd name="T35" fmla="*/ 2147483646 h 9"/>
                    <a:gd name="T36" fmla="*/ 2147483646 w 16"/>
                    <a:gd name="T37" fmla="*/ 2147483646 h 9"/>
                    <a:gd name="T38" fmla="*/ 2147483646 w 16"/>
                    <a:gd name="T39" fmla="*/ 2147483646 h 9"/>
                    <a:gd name="T40" fmla="*/ 2147483646 w 16"/>
                    <a:gd name="T41" fmla="*/ 2147483646 h 9"/>
                    <a:gd name="T42" fmla="*/ 2147483646 w 16"/>
                    <a:gd name="T43" fmla="*/ 2147483646 h 9"/>
                    <a:gd name="T44" fmla="*/ 2147483646 w 16"/>
                    <a:gd name="T45" fmla="*/ 2147483646 h 9"/>
                    <a:gd name="T46" fmla="*/ 2147483646 w 16"/>
                    <a:gd name="T47" fmla="*/ 2147483646 h 9"/>
                    <a:gd name="T48" fmla="*/ 2147483646 w 16"/>
                    <a:gd name="T49" fmla="*/ 2147483646 h 9"/>
                    <a:gd name="T50" fmla="*/ 2147483646 w 16"/>
                    <a:gd name="T51" fmla="*/ 0 h 9"/>
                    <a:gd name="T52" fmla="*/ 2147483646 w 16"/>
                    <a:gd name="T53" fmla="*/ 0 h 9"/>
                    <a:gd name="T54" fmla="*/ 2147483646 w 16"/>
                    <a:gd name="T55" fmla="*/ 0 h 9"/>
                    <a:gd name="T56" fmla="*/ 2147483646 w 16"/>
                    <a:gd name="T57" fmla="*/ 2147483646 h 9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6"/>
                    <a:gd name="T88" fmla="*/ 0 h 9"/>
                    <a:gd name="T89" fmla="*/ 16 w 16"/>
                    <a:gd name="T90" fmla="*/ 9 h 9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6" h="9">
                      <a:moveTo>
                        <a:pt x="16" y="1"/>
                      </a:moveTo>
                      <a:cubicBezTo>
                        <a:pt x="15" y="3"/>
                        <a:pt x="14" y="3"/>
                        <a:pt x="13" y="4"/>
                      </a:cubicBezTo>
                      <a:cubicBezTo>
                        <a:pt x="12" y="4"/>
                        <a:pt x="11" y="4"/>
                        <a:pt x="10" y="4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9" y="7"/>
                        <a:pt x="7" y="8"/>
                        <a:pt x="6" y="8"/>
                      </a:cubicBezTo>
                      <a:cubicBezTo>
                        <a:pt x="5" y="9"/>
                        <a:pt x="5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9"/>
                        <a:pt x="3" y="9"/>
                        <a:pt x="2" y="9"/>
                      </a:cubicBezTo>
                      <a:cubicBezTo>
                        <a:pt x="2" y="9"/>
                        <a:pt x="3" y="8"/>
                        <a:pt x="2" y="8"/>
                      </a:cubicBezTo>
                      <a:cubicBezTo>
                        <a:pt x="2" y="8"/>
                        <a:pt x="1" y="9"/>
                        <a:pt x="1" y="8"/>
                      </a:cubicBezTo>
                      <a:cubicBezTo>
                        <a:pt x="1" y="8"/>
                        <a:pt x="1" y="7"/>
                        <a:pt x="1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1" y="7"/>
                        <a:pt x="1" y="7"/>
                      </a:cubicBezTo>
                      <a:cubicBezTo>
                        <a:pt x="1" y="7"/>
                        <a:pt x="0" y="7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1" y="6"/>
                        <a:pt x="1" y="5"/>
                      </a:cubicBezTo>
                      <a:cubicBezTo>
                        <a:pt x="1" y="5"/>
                        <a:pt x="0" y="5"/>
                        <a:pt x="1" y="5"/>
                      </a:cubicBezTo>
                      <a:cubicBezTo>
                        <a:pt x="1" y="5"/>
                        <a:pt x="1" y="4"/>
                        <a:pt x="2" y="4"/>
                      </a:cubicBezTo>
                      <a:cubicBezTo>
                        <a:pt x="2" y="4"/>
                        <a:pt x="3" y="3"/>
                        <a:pt x="4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9" y="2"/>
                      </a:cubicBezTo>
                      <a:cubicBezTo>
                        <a:pt x="9" y="1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1" y="0"/>
                        <a:pt x="12" y="0"/>
                        <a:pt x="12" y="0"/>
                      </a:cubicBezTo>
                      <a:cubicBezTo>
                        <a:pt x="13" y="0"/>
                        <a:pt x="15" y="0"/>
                        <a:pt x="15" y="0"/>
                      </a:cubicBezTo>
                      <a:cubicBezTo>
                        <a:pt x="16" y="1"/>
                        <a:pt x="15" y="1"/>
                        <a:pt x="16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8" name="Freeform 545"/>
                <p:cNvSpPr>
                  <a:spLocks noChangeArrowheads="1"/>
                </p:cNvSpPr>
                <p:nvPr/>
              </p:nvSpPr>
              <p:spPr bwMode="auto">
                <a:xfrm>
                  <a:off x="468313" y="361950"/>
                  <a:ext cx="7938" cy="3175"/>
                </a:xfrm>
                <a:custGeom>
                  <a:avLst/>
                  <a:gdLst>
                    <a:gd name="T0" fmla="*/ 2147483646 w 2"/>
                    <a:gd name="T1" fmla="*/ 2147483646 h 1"/>
                    <a:gd name="T2" fmla="*/ 0 w 2"/>
                    <a:gd name="T3" fmla="*/ 2147483646 h 1"/>
                    <a:gd name="T4" fmla="*/ 0 w 2"/>
                    <a:gd name="T5" fmla="*/ 2147483646 h 1"/>
                    <a:gd name="T6" fmla="*/ 2147483646 w 2"/>
                    <a:gd name="T7" fmla="*/ 0 h 1"/>
                    <a:gd name="T8" fmla="*/ 2147483646 w 2"/>
                    <a:gd name="T9" fmla="*/ 0 h 1"/>
                    <a:gd name="T10" fmla="*/ 2147483646 w 2"/>
                    <a:gd name="T11" fmla="*/ 2147483646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"/>
                    <a:gd name="T19" fmla="*/ 0 h 1"/>
                    <a:gd name="T20" fmla="*/ 2 w 2"/>
                    <a:gd name="T21" fmla="*/ 1 h 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" h="1">
                      <a:moveTo>
                        <a:pt x="2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9" name="Freeform 546"/>
                <p:cNvSpPr>
                  <a:spLocks noChangeArrowheads="1"/>
                </p:cNvSpPr>
                <p:nvPr/>
              </p:nvSpPr>
              <p:spPr bwMode="auto">
                <a:xfrm>
                  <a:off x="404813" y="369887"/>
                  <a:ext cx="71438" cy="30163"/>
                </a:xfrm>
                <a:custGeom>
                  <a:avLst/>
                  <a:gdLst>
                    <a:gd name="T0" fmla="*/ 2147483646 w 19"/>
                    <a:gd name="T1" fmla="*/ 2147483646 h 8"/>
                    <a:gd name="T2" fmla="*/ 2147483646 w 19"/>
                    <a:gd name="T3" fmla="*/ 2147483646 h 8"/>
                    <a:gd name="T4" fmla="*/ 2147483646 w 19"/>
                    <a:gd name="T5" fmla="*/ 2147483646 h 8"/>
                    <a:gd name="T6" fmla="*/ 2147483646 w 19"/>
                    <a:gd name="T7" fmla="*/ 2147483646 h 8"/>
                    <a:gd name="T8" fmla="*/ 2147483646 w 19"/>
                    <a:gd name="T9" fmla="*/ 2147483646 h 8"/>
                    <a:gd name="T10" fmla="*/ 2147483646 w 19"/>
                    <a:gd name="T11" fmla="*/ 2147483646 h 8"/>
                    <a:gd name="T12" fmla="*/ 2147483646 w 19"/>
                    <a:gd name="T13" fmla="*/ 2147483646 h 8"/>
                    <a:gd name="T14" fmla="*/ 2147483646 w 19"/>
                    <a:gd name="T15" fmla="*/ 2147483646 h 8"/>
                    <a:gd name="T16" fmla="*/ 2147483646 w 19"/>
                    <a:gd name="T17" fmla="*/ 2147483646 h 8"/>
                    <a:gd name="T18" fmla="*/ 0 w 19"/>
                    <a:gd name="T19" fmla="*/ 2147483646 h 8"/>
                    <a:gd name="T20" fmla="*/ 0 w 19"/>
                    <a:gd name="T21" fmla="*/ 2147483646 h 8"/>
                    <a:gd name="T22" fmla="*/ 2147483646 w 19"/>
                    <a:gd name="T23" fmla="*/ 2147483646 h 8"/>
                    <a:gd name="T24" fmla="*/ 0 w 19"/>
                    <a:gd name="T25" fmla="*/ 2147483646 h 8"/>
                    <a:gd name="T26" fmla="*/ 2147483646 w 19"/>
                    <a:gd name="T27" fmla="*/ 2147483646 h 8"/>
                    <a:gd name="T28" fmla="*/ 0 w 19"/>
                    <a:gd name="T29" fmla="*/ 2147483646 h 8"/>
                    <a:gd name="T30" fmla="*/ 2147483646 w 19"/>
                    <a:gd name="T31" fmla="*/ 2147483646 h 8"/>
                    <a:gd name="T32" fmla="*/ 2147483646 w 19"/>
                    <a:gd name="T33" fmla="*/ 2147483646 h 8"/>
                    <a:gd name="T34" fmla="*/ 2147483646 w 19"/>
                    <a:gd name="T35" fmla="*/ 2147483646 h 8"/>
                    <a:gd name="T36" fmla="*/ 2147483646 w 19"/>
                    <a:gd name="T37" fmla="*/ 2147483646 h 8"/>
                    <a:gd name="T38" fmla="*/ 2147483646 w 19"/>
                    <a:gd name="T39" fmla="*/ 2147483646 h 8"/>
                    <a:gd name="T40" fmla="*/ 2147483646 w 19"/>
                    <a:gd name="T41" fmla="*/ 0 h 8"/>
                    <a:gd name="T42" fmla="*/ 2147483646 w 19"/>
                    <a:gd name="T43" fmla="*/ 0 h 8"/>
                    <a:gd name="T44" fmla="*/ 2147483646 w 19"/>
                    <a:gd name="T45" fmla="*/ 0 h 8"/>
                    <a:gd name="T46" fmla="*/ 2147483646 w 19"/>
                    <a:gd name="T47" fmla="*/ 2147483646 h 8"/>
                    <a:gd name="T48" fmla="*/ 2147483646 w 19"/>
                    <a:gd name="T49" fmla="*/ 2147483646 h 8"/>
                    <a:gd name="T50" fmla="*/ 2147483646 w 19"/>
                    <a:gd name="T51" fmla="*/ 2147483646 h 8"/>
                    <a:gd name="T52" fmla="*/ 2147483646 w 19"/>
                    <a:gd name="T53" fmla="*/ 2147483646 h 8"/>
                    <a:gd name="T54" fmla="*/ 2147483646 w 19"/>
                    <a:gd name="T55" fmla="*/ 2147483646 h 8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9"/>
                    <a:gd name="T85" fmla="*/ 0 h 8"/>
                    <a:gd name="T86" fmla="*/ 19 w 19"/>
                    <a:gd name="T87" fmla="*/ 8 h 8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9" h="8">
                      <a:moveTo>
                        <a:pt x="18" y="5"/>
                      </a:moveTo>
                      <a:cubicBezTo>
                        <a:pt x="16" y="6"/>
                        <a:pt x="15" y="7"/>
                        <a:pt x="14" y="7"/>
                      </a:cubicBezTo>
                      <a:cubicBezTo>
                        <a:pt x="13" y="7"/>
                        <a:pt x="11" y="8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10" y="5"/>
                        <a:pt x="9" y="5"/>
                      </a:cubicBezTo>
                      <a:cubicBezTo>
                        <a:pt x="7" y="6"/>
                        <a:pt x="5" y="7"/>
                        <a:pt x="2" y="7"/>
                      </a:cubicBezTo>
                      <a:cubicBezTo>
                        <a:pt x="2" y="7"/>
                        <a:pt x="1" y="8"/>
                        <a:pt x="1" y="7"/>
                      </a:cubicBezTo>
                      <a:cubicBezTo>
                        <a:pt x="1" y="7"/>
                        <a:pt x="2" y="7"/>
                        <a:pt x="1" y="6"/>
                      </a:cubicBezTo>
                      <a:cubicBezTo>
                        <a:pt x="1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6"/>
                      </a:cubicBezTo>
                      <a:cubicBezTo>
                        <a:pt x="0" y="6"/>
                        <a:pt x="1" y="6"/>
                        <a:pt x="1" y="6"/>
                      </a:cubicBezTo>
                      <a:cubicBezTo>
                        <a:pt x="1" y="5"/>
                        <a:pt x="0" y="6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4"/>
                        <a:pt x="0" y="5"/>
                        <a:pt x="0" y="4"/>
                      </a:cubicBezTo>
                      <a:cubicBezTo>
                        <a:pt x="0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3" y="1"/>
                      </a:cubicBezTo>
                      <a:cubicBezTo>
                        <a:pt x="3" y="1"/>
                        <a:pt x="5" y="0"/>
                        <a:pt x="5" y="0"/>
                      </a:cubicBezTo>
                      <a:cubicBezTo>
                        <a:pt x="6" y="0"/>
                        <a:pt x="7" y="0"/>
                        <a:pt x="8" y="0"/>
                      </a:cubicBezTo>
                      <a:cubicBezTo>
                        <a:pt x="8" y="0"/>
                        <a:pt x="8" y="0"/>
                        <a:pt x="9" y="0"/>
                      </a:cubicBezTo>
                      <a:cubicBezTo>
                        <a:pt x="9" y="0"/>
                        <a:pt x="11" y="1"/>
                        <a:pt x="11" y="2"/>
                      </a:cubicBezTo>
                      <a:cubicBezTo>
                        <a:pt x="13" y="1"/>
                        <a:pt x="15" y="1"/>
                        <a:pt x="17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3"/>
                        <a:pt x="19" y="4"/>
                        <a:pt x="18" y="5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0" name="Freeform 547"/>
                <p:cNvSpPr>
                  <a:spLocks noChangeArrowheads="1"/>
                </p:cNvSpPr>
                <p:nvPr/>
              </p:nvSpPr>
              <p:spPr bwMode="auto">
                <a:xfrm>
                  <a:off x="415925" y="403225"/>
                  <a:ext cx="47625" cy="26988"/>
                </a:xfrm>
                <a:custGeom>
                  <a:avLst/>
                  <a:gdLst>
                    <a:gd name="T0" fmla="*/ 2147483646 w 13"/>
                    <a:gd name="T1" fmla="*/ 2147483646 h 7"/>
                    <a:gd name="T2" fmla="*/ 2147483646 w 13"/>
                    <a:gd name="T3" fmla="*/ 2147483646 h 7"/>
                    <a:gd name="T4" fmla="*/ 2147483646 w 13"/>
                    <a:gd name="T5" fmla="*/ 2147483646 h 7"/>
                    <a:gd name="T6" fmla="*/ 2147483646 w 13"/>
                    <a:gd name="T7" fmla="*/ 2147483646 h 7"/>
                    <a:gd name="T8" fmla="*/ 2147483646 w 13"/>
                    <a:gd name="T9" fmla="*/ 2147483646 h 7"/>
                    <a:gd name="T10" fmla="*/ 2147483646 w 13"/>
                    <a:gd name="T11" fmla="*/ 2147483646 h 7"/>
                    <a:gd name="T12" fmla="*/ 2147483646 w 13"/>
                    <a:gd name="T13" fmla="*/ 2147483646 h 7"/>
                    <a:gd name="T14" fmla="*/ 0 w 13"/>
                    <a:gd name="T15" fmla="*/ 2147483646 h 7"/>
                    <a:gd name="T16" fmla="*/ 2147483646 w 13"/>
                    <a:gd name="T17" fmla="*/ 2147483646 h 7"/>
                    <a:gd name="T18" fmla="*/ 2147483646 w 13"/>
                    <a:gd name="T19" fmla="*/ 2147483646 h 7"/>
                    <a:gd name="T20" fmla="*/ 2147483646 w 13"/>
                    <a:gd name="T21" fmla="*/ 2147483646 h 7"/>
                    <a:gd name="T22" fmla="*/ 2147483646 w 13"/>
                    <a:gd name="T23" fmla="*/ 2147483646 h 7"/>
                    <a:gd name="T24" fmla="*/ 2147483646 w 13"/>
                    <a:gd name="T25" fmla="*/ 2147483646 h 7"/>
                    <a:gd name="T26" fmla="*/ 2147483646 w 13"/>
                    <a:gd name="T27" fmla="*/ 2147483646 h 7"/>
                    <a:gd name="T28" fmla="*/ 2147483646 w 13"/>
                    <a:gd name="T29" fmla="*/ 2147483646 h 7"/>
                    <a:gd name="T30" fmla="*/ 2147483646 w 13"/>
                    <a:gd name="T31" fmla="*/ 2147483646 h 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3"/>
                    <a:gd name="T49" fmla="*/ 0 h 7"/>
                    <a:gd name="T50" fmla="*/ 13 w 13"/>
                    <a:gd name="T51" fmla="*/ 7 h 7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3" h="7">
                      <a:moveTo>
                        <a:pt x="10" y="6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5" y="7"/>
                        <a:pt x="4" y="7"/>
                        <a:pt x="4" y="7"/>
                      </a:cubicBezTo>
                      <a:cubicBezTo>
                        <a:pt x="4" y="7"/>
                        <a:pt x="3" y="7"/>
                        <a:pt x="4" y="7"/>
                      </a:cubicBezTo>
                      <a:cubicBezTo>
                        <a:pt x="2" y="7"/>
                        <a:pt x="3" y="6"/>
                        <a:pt x="2" y="5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1" y="4"/>
                        <a:pt x="1" y="3"/>
                      </a:cubicBezTo>
                      <a:cubicBezTo>
                        <a:pt x="1" y="3"/>
                        <a:pt x="1" y="4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2" y="2"/>
                        <a:pt x="2" y="3"/>
                      </a:cubicBezTo>
                      <a:cubicBezTo>
                        <a:pt x="3" y="2"/>
                        <a:pt x="2" y="2"/>
                        <a:pt x="3" y="2"/>
                      </a:cubicBezTo>
                      <a:cubicBezTo>
                        <a:pt x="4" y="2"/>
                        <a:pt x="5" y="2"/>
                        <a:pt x="6" y="1"/>
                      </a:cubicBezTo>
                      <a:cubicBezTo>
                        <a:pt x="7" y="1"/>
                        <a:pt x="9" y="0"/>
                        <a:pt x="10" y="1"/>
                      </a:cubicBezTo>
                      <a:cubicBezTo>
                        <a:pt x="11" y="1"/>
                        <a:pt x="11" y="1"/>
                        <a:pt x="12" y="1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1" y="5"/>
                        <a:pt x="10" y="6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1" name="Freeform 548"/>
                <p:cNvSpPr>
                  <a:spLocks noChangeArrowheads="1"/>
                </p:cNvSpPr>
                <p:nvPr/>
              </p:nvSpPr>
              <p:spPr bwMode="auto">
                <a:xfrm>
                  <a:off x="0" y="282575"/>
                  <a:ext cx="7938" cy="4763"/>
                </a:xfrm>
                <a:custGeom>
                  <a:avLst/>
                  <a:gdLst>
                    <a:gd name="T0" fmla="*/ 2147483646 w 2"/>
                    <a:gd name="T1" fmla="*/ 2147483646 h 1"/>
                    <a:gd name="T2" fmla="*/ 2147483646 w 2"/>
                    <a:gd name="T3" fmla="*/ 2147483646 h 1"/>
                    <a:gd name="T4" fmla="*/ 2147483646 w 2"/>
                    <a:gd name="T5" fmla="*/ 2147483646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1"/>
                      </a:move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2" name="Freeform 550"/>
                <p:cNvSpPr>
                  <a:spLocks noChangeArrowheads="1"/>
                </p:cNvSpPr>
                <p:nvPr/>
              </p:nvSpPr>
              <p:spPr bwMode="auto">
                <a:xfrm>
                  <a:off x="46038" y="169862"/>
                  <a:ext cx="11113" cy="3175"/>
                </a:xfrm>
                <a:custGeom>
                  <a:avLst/>
                  <a:gdLst>
                    <a:gd name="T0" fmla="*/ 2147483646 w 3"/>
                    <a:gd name="T1" fmla="*/ 0 h 1"/>
                    <a:gd name="T2" fmla="*/ 2147483646 w 3"/>
                    <a:gd name="T3" fmla="*/ 0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2" y="0"/>
                      </a:moveTo>
                      <a:cubicBezTo>
                        <a:pt x="0" y="0"/>
                        <a:pt x="3" y="1"/>
                        <a:pt x="2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3" name="Freeform 551"/>
                <p:cNvSpPr>
                  <a:spLocks noChangeArrowheads="1"/>
                </p:cNvSpPr>
                <p:nvPr/>
              </p:nvSpPr>
              <p:spPr bwMode="auto">
                <a:xfrm>
                  <a:off x="68263" y="153987"/>
                  <a:ext cx="4763" cy="1"/>
                </a:xfrm>
                <a:custGeom>
                  <a:avLst/>
                  <a:gdLst>
                    <a:gd name="T0" fmla="*/ 0 w 1"/>
                    <a:gd name="T1" fmla="*/ 0 h 1"/>
                    <a:gd name="T2" fmla="*/ 2147483646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4" name="Freeform 560"/>
                <p:cNvSpPr>
                  <a:spLocks noChangeArrowheads="1"/>
                </p:cNvSpPr>
                <p:nvPr/>
              </p:nvSpPr>
              <p:spPr bwMode="auto">
                <a:xfrm>
                  <a:off x="1681163" y="98425"/>
                  <a:ext cx="1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5" name="Freeform 561"/>
                <p:cNvSpPr>
                  <a:spLocks noChangeArrowheads="1"/>
                </p:cNvSpPr>
                <p:nvPr/>
              </p:nvSpPr>
              <p:spPr bwMode="auto">
                <a:xfrm>
                  <a:off x="1677988" y="98425"/>
                  <a:ext cx="3175" cy="1"/>
                </a:xfrm>
                <a:custGeom>
                  <a:avLst/>
                  <a:gdLst>
                    <a:gd name="T0" fmla="*/ 2147483646 w 1"/>
                    <a:gd name="T1" fmla="*/ 0 h 1"/>
                    <a:gd name="T2" fmla="*/ 2147483646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6" name="Freeform 563"/>
                <p:cNvSpPr>
                  <a:spLocks noChangeArrowheads="1"/>
                </p:cNvSpPr>
                <p:nvPr/>
              </p:nvSpPr>
              <p:spPr bwMode="auto">
                <a:xfrm>
                  <a:off x="57150" y="3175"/>
                  <a:ext cx="3175" cy="7938"/>
                </a:xfrm>
                <a:custGeom>
                  <a:avLst/>
                  <a:gdLst>
                    <a:gd name="T0" fmla="*/ 0 w 1"/>
                    <a:gd name="T1" fmla="*/ 2147483646 h 2"/>
                    <a:gd name="T2" fmla="*/ 0 w 1"/>
                    <a:gd name="T3" fmla="*/ 2147483646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0" y="2"/>
                        <a:pt x="0" y="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7" name="Freeform 564"/>
                <p:cNvSpPr>
                  <a:spLocks noChangeArrowheads="1"/>
                </p:cNvSpPr>
                <p:nvPr/>
              </p:nvSpPr>
              <p:spPr bwMode="auto">
                <a:xfrm>
                  <a:off x="53975" y="3175"/>
                  <a:ext cx="3175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8" name="Freeform 568"/>
                <p:cNvSpPr>
                  <a:spLocks noChangeArrowheads="1"/>
                </p:cNvSpPr>
                <p:nvPr/>
              </p:nvSpPr>
              <p:spPr bwMode="auto">
                <a:xfrm>
                  <a:off x="57150" y="0"/>
                  <a:ext cx="7938" cy="3175"/>
                </a:xfrm>
                <a:custGeom>
                  <a:avLst/>
                  <a:gdLst>
                    <a:gd name="T0" fmla="*/ 2147483646 w 2"/>
                    <a:gd name="T1" fmla="*/ 0 h 1"/>
                    <a:gd name="T2" fmla="*/ 2147483646 w 2"/>
                    <a:gd name="T3" fmla="*/ 2147483646 h 1"/>
                    <a:gd name="T4" fmla="*/ 2147483646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0"/>
                      </a:moveTo>
                      <a:cubicBezTo>
                        <a:pt x="0" y="0"/>
                        <a:pt x="1" y="1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9" name="Freeform 575"/>
                <p:cNvSpPr>
                  <a:spLocks noChangeArrowheads="1"/>
                </p:cNvSpPr>
                <p:nvPr/>
              </p:nvSpPr>
              <p:spPr bwMode="auto">
                <a:xfrm>
                  <a:off x="68263" y="3175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0" name="Freeform 578"/>
                <p:cNvSpPr>
                  <a:spLocks noChangeArrowheads="1"/>
                </p:cNvSpPr>
                <p:nvPr/>
              </p:nvSpPr>
              <p:spPr bwMode="auto">
                <a:xfrm>
                  <a:off x="84138" y="233362"/>
                  <a:ext cx="41275" cy="7938"/>
                </a:xfrm>
                <a:custGeom>
                  <a:avLst/>
                  <a:gdLst>
                    <a:gd name="T0" fmla="*/ 2147483646 w 11"/>
                    <a:gd name="T1" fmla="*/ 0 h 2"/>
                    <a:gd name="T2" fmla="*/ 2147483646 w 11"/>
                    <a:gd name="T3" fmla="*/ 0 h 2"/>
                    <a:gd name="T4" fmla="*/ 0 60000 65536"/>
                    <a:gd name="T5" fmla="*/ 0 60000 65536"/>
                    <a:gd name="T6" fmla="*/ 0 w 11"/>
                    <a:gd name="T7" fmla="*/ 0 h 2"/>
                    <a:gd name="T8" fmla="*/ 11 w 1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1" h="2">
                      <a:moveTo>
                        <a:pt x="4" y="0"/>
                      </a:moveTo>
                      <a:cubicBezTo>
                        <a:pt x="0" y="2"/>
                        <a:pt x="11" y="1"/>
                        <a:pt x="4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1" name="Freeform 579"/>
                <p:cNvSpPr>
                  <a:spLocks noChangeArrowheads="1"/>
                </p:cNvSpPr>
                <p:nvPr/>
              </p:nvSpPr>
              <p:spPr bwMode="auto">
                <a:xfrm>
                  <a:off x="106363" y="230187"/>
                  <a:ext cx="11113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0 w 3"/>
                    <a:gd name="T3" fmla="*/ 0 h 2"/>
                    <a:gd name="T4" fmla="*/ 2147483646 w 3"/>
                    <a:gd name="T5" fmla="*/ 2147483646 h 2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2"/>
                    <a:gd name="T11" fmla="*/ 3 w 3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2">
                      <a:moveTo>
                        <a:pt x="3" y="1"/>
                      </a:moveTo>
                      <a:cubicBezTo>
                        <a:pt x="2" y="1"/>
                        <a:pt x="1" y="0"/>
                        <a:pt x="0" y="0"/>
                      </a:cubicBezTo>
                      <a:cubicBezTo>
                        <a:pt x="0" y="2"/>
                        <a:pt x="1" y="2"/>
                        <a:pt x="3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2" name="Freeform 580"/>
                <p:cNvSpPr>
                  <a:spLocks noChangeArrowheads="1"/>
                </p:cNvSpPr>
                <p:nvPr/>
              </p:nvSpPr>
              <p:spPr bwMode="auto">
                <a:xfrm>
                  <a:off x="128588" y="230187"/>
                  <a:ext cx="490538" cy="19050"/>
                </a:xfrm>
                <a:custGeom>
                  <a:avLst/>
                  <a:gdLst>
                    <a:gd name="T0" fmla="*/ 2147483646 w 130"/>
                    <a:gd name="T1" fmla="*/ 2147483646 h 5"/>
                    <a:gd name="T2" fmla="*/ 2147483646 w 130"/>
                    <a:gd name="T3" fmla="*/ 2147483646 h 5"/>
                    <a:gd name="T4" fmla="*/ 2147483646 w 130"/>
                    <a:gd name="T5" fmla="*/ 2147483646 h 5"/>
                    <a:gd name="T6" fmla="*/ 2147483646 w 130"/>
                    <a:gd name="T7" fmla="*/ 2147483646 h 5"/>
                    <a:gd name="T8" fmla="*/ 2147483646 w 130"/>
                    <a:gd name="T9" fmla="*/ 2147483646 h 5"/>
                    <a:gd name="T10" fmla="*/ 2147483646 w 130"/>
                    <a:gd name="T11" fmla="*/ 2147483646 h 5"/>
                    <a:gd name="T12" fmla="*/ 2147483646 w 130"/>
                    <a:gd name="T13" fmla="*/ 2147483646 h 5"/>
                    <a:gd name="T14" fmla="*/ 2147483646 w 130"/>
                    <a:gd name="T15" fmla="*/ 2147483646 h 5"/>
                    <a:gd name="T16" fmla="*/ 2147483646 w 130"/>
                    <a:gd name="T17" fmla="*/ 2147483646 h 5"/>
                    <a:gd name="T18" fmla="*/ 2147483646 w 130"/>
                    <a:gd name="T19" fmla="*/ 2147483646 h 5"/>
                    <a:gd name="T20" fmla="*/ 2147483646 w 130"/>
                    <a:gd name="T21" fmla="*/ 2147483646 h 5"/>
                    <a:gd name="T22" fmla="*/ 2147483646 w 130"/>
                    <a:gd name="T23" fmla="*/ 2147483646 h 5"/>
                    <a:gd name="T24" fmla="*/ 0 w 130"/>
                    <a:gd name="T25" fmla="*/ 2147483646 h 5"/>
                    <a:gd name="T26" fmla="*/ 2147483646 w 130"/>
                    <a:gd name="T27" fmla="*/ 2147483646 h 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30"/>
                    <a:gd name="T43" fmla="*/ 0 h 5"/>
                    <a:gd name="T44" fmla="*/ 130 w 130"/>
                    <a:gd name="T45" fmla="*/ 5 h 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30" h="5">
                      <a:moveTo>
                        <a:pt x="130" y="4"/>
                      </a:moveTo>
                      <a:cubicBezTo>
                        <a:pt x="128" y="3"/>
                        <a:pt x="124" y="1"/>
                        <a:pt x="124" y="3"/>
                      </a:cubicBezTo>
                      <a:cubicBezTo>
                        <a:pt x="122" y="4"/>
                        <a:pt x="118" y="1"/>
                        <a:pt x="117" y="1"/>
                      </a:cubicBezTo>
                      <a:cubicBezTo>
                        <a:pt x="121" y="4"/>
                        <a:pt x="102" y="1"/>
                        <a:pt x="103" y="1"/>
                      </a:cubicBezTo>
                      <a:cubicBezTo>
                        <a:pt x="110" y="5"/>
                        <a:pt x="93" y="1"/>
                        <a:pt x="91" y="2"/>
                      </a:cubicBezTo>
                      <a:cubicBezTo>
                        <a:pt x="92" y="3"/>
                        <a:pt x="92" y="3"/>
                        <a:pt x="92" y="2"/>
                      </a:cubicBezTo>
                      <a:cubicBezTo>
                        <a:pt x="89" y="2"/>
                        <a:pt x="56" y="2"/>
                        <a:pt x="56" y="2"/>
                      </a:cubicBezTo>
                      <a:cubicBezTo>
                        <a:pt x="57" y="1"/>
                        <a:pt x="65" y="1"/>
                        <a:pt x="64" y="1"/>
                      </a:cubicBezTo>
                      <a:cubicBezTo>
                        <a:pt x="62" y="1"/>
                        <a:pt x="51" y="1"/>
                        <a:pt x="49" y="1"/>
                      </a:cubicBezTo>
                      <a:cubicBezTo>
                        <a:pt x="48" y="1"/>
                        <a:pt x="51" y="3"/>
                        <a:pt x="49" y="3"/>
                      </a:cubicBezTo>
                      <a:cubicBezTo>
                        <a:pt x="46" y="3"/>
                        <a:pt x="36" y="0"/>
                        <a:pt x="33" y="2"/>
                      </a:cubicBezTo>
                      <a:cubicBezTo>
                        <a:pt x="35" y="1"/>
                        <a:pt x="36" y="2"/>
                        <a:pt x="35" y="3"/>
                      </a:cubicBezTo>
                      <a:cubicBezTo>
                        <a:pt x="28" y="1"/>
                        <a:pt x="4" y="2"/>
                        <a:pt x="0" y="3"/>
                      </a:cubicBezTo>
                      <a:cubicBezTo>
                        <a:pt x="43" y="5"/>
                        <a:pt x="87" y="4"/>
                        <a:pt x="130" y="4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3" name="Freeform 582"/>
                <p:cNvSpPr>
                  <a:spLocks noChangeArrowheads="1"/>
                </p:cNvSpPr>
                <p:nvPr/>
              </p:nvSpPr>
              <p:spPr bwMode="auto">
                <a:xfrm>
                  <a:off x="136525" y="230187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4" name="Freeform 583"/>
                <p:cNvSpPr>
                  <a:spLocks noChangeArrowheads="1"/>
                </p:cNvSpPr>
                <p:nvPr/>
              </p:nvSpPr>
              <p:spPr bwMode="auto">
                <a:xfrm>
                  <a:off x="144463" y="230187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5" name="Freeform 584"/>
                <p:cNvSpPr>
                  <a:spLocks noChangeArrowheads="1"/>
                </p:cNvSpPr>
                <p:nvPr/>
              </p:nvSpPr>
              <p:spPr bwMode="auto">
                <a:xfrm>
                  <a:off x="144463" y="225425"/>
                  <a:ext cx="3175" cy="4763"/>
                </a:xfrm>
                <a:custGeom>
                  <a:avLst/>
                  <a:gdLst>
                    <a:gd name="T0" fmla="*/ 0 w 1"/>
                    <a:gd name="T1" fmla="*/ 2147483646 h 1"/>
                    <a:gd name="T2" fmla="*/ 2147483646 w 1"/>
                    <a:gd name="T3" fmla="*/ 2147483646 h 1"/>
                    <a:gd name="T4" fmla="*/ 0 w 1"/>
                    <a:gd name="T5" fmla="*/ 2147483646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6" name="Freeform 585"/>
                <p:cNvSpPr>
                  <a:spLocks noChangeArrowheads="1"/>
                </p:cNvSpPr>
                <p:nvPr/>
              </p:nvSpPr>
              <p:spPr bwMode="auto">
                <a:xfrm>
                  <a:off x="144463" y="230187"/>
                  <a:ext cx="1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7" name="Freeform 586"/>
                <p:cNvSpPr>
                  <a:spLocks noChangeArrowheads="1"/>
                </p:cNvSpPr>
                <p:nvPr/>
              </p:nvSpPr>
              <p:spPr bwMode="auto">
                <a:xfrm>
                  <a:off x="139700" y="225425"/>
                  <a:ext cx="7938" cy="4763"/>
                </a:xfrm>
                <a:custGeom>
                  <a:avLst/>
                  <a:gdLst>
                    <a:gd name="T0" fmla="*/ 2147483646 w 2"/>
                    <a:gd name="T1" fmla="*/ 0 h 1"/>
                    <a:gd name="T2" fmla="*/ 2147483646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1" y="0"/>
                      </a:moveTo>
                      <a:cubicBezTo>
                        <a:pt x="0" y="1"/>
                        <a:pt x="2" y="0"/>
                        <a:pt x="1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8" name="Freeform 588"/>
                <p:cNvSpPr>
                  <a:spLocks noChangeArrowheads="1"/>
                </p:cNvSpPr>
                <p:nvPr/>
              </p:nvSpPr>
              <p:spPr bwMode="auto">
                <a:xfrm>
                  <a:off x="147638" y="230187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9" name="Freeform 589"/>
                <p:cNvSpPr>
                  <a:spLocks noChangeArrowheads="1"/>
                </p:cNvSpPr>
                <p:nvPr/>
              </p:nvSpPr>
              <p:spPr bwMode="auto">
                <a:xfrm>
                  <a:off x="166688" y="230187"/>
                  <a:ext cx="11113" cy="3175"/>
                </a:xfrm>
                <a:custGeom>
                  <a:avLst/>
                  <a:gdLst>
                    <a:gd name="T0" fmla="*/ 0 w 3"/>
                    <a:gd name="T1" fmla="*/ 2147483646 h 1"/>
                    <a:gd name="T2" fmla="*/ 0 w 3"/>
                    <a:gd name="T3" fmla="*/ 2147483646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0" y="1"/>
                      </a:moveTo>
                      <a:cubicBezTo>
                        <a:pt x="1" y="0"/>
                        <a:pt x="3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0" name="Freeform 591"/>
                <p:cNvSpPr>
                  <a:spLocks noChangeArrowheads="1"/>
                </p:cNvSpPr>
                <p:nvPr/>
              </p:nvSpPr>
              <p:spPr bwMode="auto">
                <a:xfrm>
                  <a:off x="185738" y="233362"/>
                  <a:ext cx="7938" cy="4763"/>
                </a:xfrm>
                <a:custGeom>
                  <a:avLst/>
                  <a:gdLst>
                    <a:gd name="T0" fmla="*/ 2147483646 w 2"/>
                    <a:gd name="T1" fmla="*/ 0 h 1"/>
                    <a:gd name="T2" fmla="*/ 0 w 2"/>
                    <a:gd name="T3" fmla="*/ 0 h 1"/>
                    <a:gd name="T4" fmla="*/ 2147483646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2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1" name="Freeform 592"/>
                <p:cNvSpPr>
                  <a:spLocks noChangeArrowheads="1"/>
                </p:cNvSpPr>
                <p:nvPr/>
              </p:nvSpPr>
              <p:spPr bwMode="auto">
                <a:xfrm>
                  <a:off x="193675" y="222250"/>
                  <a:ext cx="6350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2" name="Freeform 593"/>
                <p:cNvSpPr>
                  <a:spLocks noChangeArrowheads="1"/>
                </p:cNvSpPr>
                <p:nvPr/>
              </p:nvSpPr>
              <p:spPr bwMode="auto">
                <a:xfrm>
                  <a:off x="193675" y="225425"/>
                  <a:ext cx="14288" cy="15875"/>
                </a:xfrm>
                <a:custGeom>
                  <a:avLst/>
                  <a:gdLst>
                    <a:gd name="T0" fmla="*/ 2147483646 w 4"/>
                    <a:gd name="T1" fmla="*/ 2147483646 h 4"/>
                    <a:gd name="T2" fmla="*/ 2147483646 w 4"/>
                    <a:gd name="T3" fmla="*/ 2147483646 h 4"/>
                    <a:gd name="T4" fmla="*/ 0 60000 65536"/>
                    <a:gd name="T5" fmla="*/ 0 60000 65536"/>
                    <a:gd name="T6" fmla="*/ 0 w 4"/>
                    <a:gd name="T7" fmla="*/ 0 h 4"/>
                    <a:gd name="T8" fmla="*/ 4 w 4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4">
                      <a:moveTo>
                        <a:pt x="4" y="2"/>
                      </a:moveTo>
                      <a:cubicBezTo>
                        <a:pt x="0" y="0"/>
                        <a:pt x="1" y="4"/>
                        <a:pt x="4" y="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3" name="Freeform 594"/>
                <p:cNvSpPr>
                  <a:spLocks noChangeArrowheads="1"/>
                </p:cNvSpPr>
                <p:nvPr/>
              </p:nvSpPr>
              <p:spPr bwMode="auto">
                <a:xfrm>
                  <a:off x="211138" y="233362"/>
                  <a:ext cx="15875" cy="4763"/>
                </a:xfrm>
                <a:custGeom>
                  <a:avLst/>
                  <a:gdLst>
                    <a:gd name="T0" fmla="*/ 0 w 4"/>
                    <a:gd name="T1" fmla="*/ 0 h 1"/>
                    <a:gd name="T2" fmla="*/ 2147483646 w 4"/>
                    <a:gd name="T3" fmla="*/ 0 h 1"/>
                    <a:gd name="T4" fmla="*/ 0 w 4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1"/>
                    <a:gd name="T11" fmla="*/ 4 w 4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1">
                      <a:moveTo>
                        <a:pt x="0" y="0"/>
                      </a:moveTo>
                      <a:cubicBezTo>
                        <a:pt x="0" y="0"/>
                        <a:pt x="3" y="1"/>
                        <a:pt x="4" y="0"/>
                      </a:cubicBezTo>
                      <a:cubicBezTo>
                        <a:pt x="3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4" name="Freeform 595"/>
                <p:cNvSpPr>
                  <a:spLocks noChangeArrowheads="1"/>
                </p:cNvSpPr>
                <p:nvPr/>
              </p:nvSpPr>
              <p:spPr bwMode="auto">
                <a:xfrm>
                  <a:off x="227013" y="233362"/>
                  <a:ext cx="7938" cy="4763"/>
                </a:xfrm>
                <a:custGeom>
                  <a:avLst/>
                  <a:gdLst>
                    <a:gd name="T0" fmla="*/ 0 w 2"/>
                    <a:gd name="T1" fmla="*/ 0 h 1"/>
                    <a:gd name="T2" fmla="*/ 2147483646 w 2"/>
                    <a:gd name="T3" fmla="*/ 0 h 1"/>
                    <a:gd name="T4" fmla="*/ 0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0"/>
                      </a:moveTo>
                      <a:cubicBezTo>
                        <a:pt x="1" y="1"/>
                        <a:pt x="2" y="0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5" name="Freeform 596"/>
                <p:cNvSpPr>
                  <a:spLocks noChangeArrowheads="1"/>
                </p:cNvSpPr>
                <p:nvPr/>
              </p:nvSpPr>
              <p:spPr bwMode="auto">
                <a:xfrm>
                  <a:off x="238125" y="238125"/>
                  <a:ext cx="11113" cy="1"/>
                </a:xfrm>
                <a:custGeom>
                  <a:avLst/>
                  <a:gdLst>
                    <a:gd name="T0" fmla="*/ 2147483646 w 3"/>
                    <a:gd name="T1" fmla="*/ 0 h 1"/>
                    <a:gd name="T2" fmla="*/ 0 w 3"/>
                    <a:gd name="T3" fmla="*/ 0 h 1"/>
                    <a:gd name="T4" fmla="*/ 2147483646 w 3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1"/>
                    <a:gd name="T11" fmla="*/ 3 w 3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6" name="Freeform 598"/>
                <p:cNvSpPr>
                  <a:spLocks noChangeArrowheads="1"/>
                </p:cNvSpPr>
                <p:nvPr/>
              </p:nvSpPr>
              <p:spPr bwMode="auto">
                <a:xfrm>
                  <a:off x="314325" y="222250"/>
                  <a:ext cx="11113" cy="1"/>
                </a:xfrm>
                <a:custGeom>
                  <a:avLst/>
                  <a:gdLst>
                    <a:gd name="T0" fmla="*/ 0 w 3"/>
                    <a:gd name="T1" fmla="*/ 0 h 1"/>
                    <a:gd name="T2" fmla="*/ 0 w 3"/>
                    <a:gd name="T3" fmla="*/ 0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0" y="0"/>
                      </a:moveTo>
                      <a:cubicBezTo>
                        <a:pt x="3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7" name="Freeform 599"/>
                <p:cNvSpPr>
                  <a:spLocks noChangeArrowheads="1"/>
                </p:cNvSpPr>
                <p:nvPr/>
              </p:nvSpPr>
              <p:spPr bwMode="auto">
                <a:xfrm>
                  <a:off x="344488" y="222250"/>
                  <a:ext cx="3175" cy="3175"/>
                </a:xfrm>
                <a:custGeom>
                  <a:avLst/>
                  <a:gdLst>
                    <a:gd name="T0" fmla="*/ 2147483646 w 1"/>
                    <a:gd name="T1" fmla="*/ 0 h 1"/>
                    <a:gd name="T2" fmla="*/ 0 w 1"/>
                    <a:gd name="T3" fmla="*/ 0 h 1"/>
                    <a:gd name="T4" fmla="*/ 2147483646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8" name="Freeform 600"/>
                <p:cNvSpPr>
                  <a:spLocks noChangeArrowheads="1"/>
                </p:cNvSpPr>
                <p:nvPr/>
              </p:nvSpPr>
              <p:spPr bwMode="auto">
                <a:xfrm>
                  <a:off x="411163" y="219075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9" name="Freeform 601"/>
                <p:cNvSpPr>
                  <a:spLocks noChangeArrowheads="1"/>
                </p:cNvSpPr>
                <p:nvPr/>
              </p:nvSpPr>
              <p:spPr bwMode="auto">
                <a:xfrm>
                  <a:off x="422275" y="225425"/>
                  <a:ext cx="7938" cy="4763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0" name="Freeform 602"/>
                <p:cNvSpPr>
                  <a:spLocks noChangeArrowheads="1"/>
                </p:cNvSpPr>
                <p:nvPr/>
              </p:nvSpPr>
              <p:spPr bwMode="auto">
                <a:xfrm>
                  <a:off x="457200" y="230187"/>
                  <a:ext cx="3175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1" name="Freeform 603"/>
                <p:cNvSpPr>
                  <a:spLocks noChangeArrowheads="1"/>
                </p:cNvSpPr>
                <p:nvPr/>
              </p:nvSpPr>
              <p:spPr bwMode="auto">
                <a:xfrm>
                  <a:off x="460375" y="222250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2" name="Freeform 604"/>
                <p:cNvSpPr>
                  <a:spLocks noChangeArrowheads="1"/>
                </p:cNvSpPr>
                <p:nvPr/>
              </p:nvSpPr>
              <p:spPr bwMode="auto">
                <a:xfrm>
                  <a:off x="460375" y="207962"/>
                  <a:ext cx="15875" cy="17463"/>
                </a:xfrm>
                <a:custGeom>
                  <a:avLst/>
                  <a:gdLst>
                    <a:gd name="T0" fmla="*/ 0 w 4"/>
                    <a:gd name="T1" fmla="*/ 2147483646 h 5"/>
                    <a:gd name="T2" fmla="*/ 0 w 4"/>
                    <a:gd name="T3" fmla="*/ 2147483646 h 5"/>
                    <a:gd name="T4" fmla="*/ 0 60000 65536"/>
                    <a:gd name="T5" fmla="*/ 0 60000 65536"/>
                    <a:gd name="T6" fmla="*/ 0 w 4"/>
                    <a:gd name="T7" fmla="*/ 0 h 5"/>
                    <a:gd name="T8" fmla="*/ 4 w 4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5">
                      <a:moveTo>
                        <a:pt x="0" y="3"/>
                      </a:moveTo>
                      <a:cubicBezTo>
                        <a:pt x="4" y="5"/>
                        <a:pt x="0" y="0"/>
                        <a:pt x="0" y="3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3" name="Freeform 605"/>
                <p:cNvSpPr>
                  <a:spLocks noChangeArrowheads="1"/>
                </p:cNvSpPr>
                <p:nvPr/>
              </p:nvSpPr>
              <p:spPr bwMode="auto">
                <a:xfrm>
                  <a:off x="528638" y="222250"/>
                  <a:ext cx="7938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4" name="Freeform 606"/>
                <p:cNvSpPr>
                  <a:spLocks noChangeArrowheads="1"/>
                </p:cNvSpPr>
                <p:nvPr/>
              </p:nvSpPr>
              <p:spPr bwMode="auto">
                <a:xfrm>
                  <a:off x="608013" y="233362"/>
                  <a:ext cx="6350" cy="4763"/>
                </a:xfrm>
                <a:custGeom>
                  <a:avLst/>
                  <a:gdLst>
                    <a:gd name="T0" fmla="*/ 2147483646 w 2"/>
                    <a:gd name="T1" fmla="*/ 2147483646 h 1"/>
                    <a:gd name="T2" fmla="*/ 2147483646 w 2"/>
                    <a:gd name="T3" fmla="*/ 2147483646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2" y="1"/>
                      </a:moveTo>
                      <a:cubicBezTo>
                        <a:pt x="2" y="1"/>
                        <a:pt x="0" y="0"/>
                        <a:pt x="2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5" name="Freeform 607"/>
                <p:cNvSpPr>
                  <a:spLocks noChangeArrowheads="1"/>
                </p:cNvSpPr>
                <p:nvPr/>
              </p:nvSpPr>
              <p:spPr bwMode="auto">
                <a:xfrm>
                  <a:off x="622300" y="230187"/>
                  <a:ext cx="101600" cy="14288"/>
                </a:xfrm>
                <a:custGeom>
                  <a:avLst/>
                  <a:gdLst>
                    <a:gd name="T0" fmla="*/ 2147483646 w 27"/>
                    <a:gd name="T1" fmla="*/ 2147483646 h 4"/>
                    <a:gd name="T2" fmla="*/ 2147483646 w 27"/>
                    <a:gd name="T3" fmla="*/ 2147483646 h 4"/>
                    <a:gd name="T4" fmla="*/ 0 w 27"/>
                    <a:gd name="T5" fmla="*/ 2147483646 h 4"/>
                    <a:gd name="T6" fmla="*/ 2147483646 w 27"/>
                    <a:gd name="T7" fmla="*/ 2147483646 h 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7"/>
                    <a:gd name="T13" fmla="*/ 0 h 4"/>
                    <a:gd name="T14" fmla="*/ 27 w 27"/>
                    <a:gd name="T15" fmla="*/ 4 h 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7" h="4">
                      <a:moveTo>
                        <a:pt x="27" y="4"/>
                      </a:moveTo>
                      <a:cubicBezTo>
                        <a:pt x="27" y="2"/>
                        <a:pt x="11" y="3"/>
                        <a:pt x="11" y="4"/>
                      </a:cubicBezTo>
                      <a:cubicBezTo>
                        <a:pt x="8" y="3"/>
                        <a:pt x="0" y="0"/>
                        <a:pt x="0" y="4"/>
                      </a:cubicBezTo>
                      <a:cubicBezTo>
                        <a:pt x="9" y="4"/>
                        <a:pt x="18" y="4"/>
                        <a:pt x="27" y="4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6" name="Freeform 608"/>
                <p:cNvSpPr>
                  <a:spLocks noChangeArrowheads="1"/>
                </p:cNvSpPr>
                <p:nvPr/>
              </p:nvSpPr>
              <p:spPr bwMode="auto">
                <a:xfrm>
                  <a:off x="627063" y="222250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7" name="Freeform 609"/>
                <p:cNvSpPr>
                  <a:spLocks noChangeArrowheads="1"/>
                </p:cNvSpPr>
                <p:nvPr/>
              </p:nvSpPr>
              <p:spPr bwMode="auto">
                <a:xfrm>
                  <a:off x="630238" y="219075"/>
                  <a:ext cx="14288" cy="3175"/>
                </a:xfrm>
                <a:custGeom>
                  <a:avLst/>
                  <a:gdLst>
                    <a:gd name="T0" fmla="*/ 2147483646 w 4"/>
                    <a:gd name="T1" fmla="*/ 0 h 1"/>
                    <a:gd name="T2" fmla="*/ 2147483646 w 4"/>
                    <a:gd name="T3" fmla="*/ 0 h 1"/>
                    <a:gd name="T4" fmla="*/ 0 60000 65536"/>
                    <a:gd name="T5" fmla="*/ 0 60000 65536"/>
                    <a:gd name="T6" fmla="*/ 0 w 4"/>
                    <a:gd name="T7" fmla="*/ 0 h 1"/>
                    <a:gd name="T8" fmla="*/ 4 w 4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1">
                      <a:moveTo>
                        <a:pt x="2" y="0"/>
                      </a:moveTo>
                      <a:cubicBezTo>
                        <a:pt x="0" y="1"/>
                        <a:pt x="4" y="0"/>
                        <a:pt x="2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8" name="Freeform 610"/>
                <p:cNvSpPr>
                  <a:spLocks noChangeArrowheads="1"/>
                </p:cNvSpPr>
                <p:nvPr/>
              </p:nvSpPr>
              <p:spPr bwMode="auto">
                <a:xfrm>
                  <a:off x="660400" y="214312"/>
                  <a:ext cx="3175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9" name="Freeform 611"/>
                <p:cNvSpPr>
                  <a:spLocks noChangeArrowheads="1"/>
                </p:cNvSpPr>
                <p:nvPr/>
              </p:nvSpPr>
              <p:spPr bwMode="auto">
                <a:xfrm>
                  <a:off x="660400" y="225425"/>
                  <a:ext cx="3175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0" name="Freeform 612"/>
                <p:cNvSpPr>
                  <a:spLocks noChangeArrowheads="1"/>
                </p:cNvSpPr>
                <p:nvPr/>
              </p:nvSpPr>
              <p:spPr bwMode="auto">
                <a:xfrm>
                  <a:off x="728663" y="225425"/>
                  <a:ext cx="3175" cy="1"/>
                </a:xfrm>
                <a:custGeom>
                  <a:avLst/>
                  <a:gdLst>
                    <a:gd name="T0" fmla="*/ 2147483646 w 1"/>
                    <a:gd name="T1" fmla="*/ 0 h 1"/>
                    <a:gd name="T2" fmla="*/ 2147483646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1" name="Freeform 613"/>
                <p:cNvSpPr>
                  <a:spLocks noChangeArrowheads="1"/>
                </p:cNvSpPr>
                <p:nvPr/>
              </p:nvSpPr>
              <p:spPr bwMode="auto">
                <a:xfrm>
                  <a:off x="735013" y="233362"/>
                  <a:ext cx="125413" cy="22225"/>
                </a:xfrm>
                <a:custGeom>
                  <a:avLst/>
                  <a:gdLst>
                    <a:gd name="T0" fmla="*/ 2147483646 w 33"/>
                    <a:gd name="T1" fmla="*/ 2147483646 h 6"/>
                    <a:gd name="T2" fmla="*/ 2147483646 w 33"/>
                    <a:gd name="T3" fmla="*/ 0 h 6"/>
                    <a:gd name="T4" fmla="*/ 2147483646 w 33"/>
                    <a:gd name="T5" fmla="*/ 0 h 6"/>
                    <a:gd name="T6" fmla="*/ 2147483646 w 33"/>
                    <a:gd name="T7" fmla="*/ 0 h 6"/>
                    <a:gd name="T8" fmla="*/ 2147483646 w 33"/>
                    <a:gd name="T9" fmla="*/ 0 h 6"/>
                    <a:gd name="T10" fmla="*/ 2147483646 w 33"/>
                    <a:gd name="T11" fmla="*/ 2147483646 h 6"/>
                    <a:gd name="T12" fmla="*/ 2147483646 w 33"/>
                    <a:gd name="T13" fmla="*/ 2147483646 h 6"/>
                    <a:gd name="T14" fmla="*/ 2147483646 w 33"/>
                    <a:gd name="T15" fmla="*/ 2147483646 h 6"/>
                    <a:gd name="T16" fmla="*/ 2147483646 w 33"/>
                    <a:gd name="T17" fmla="*/ 2147483646 h 6"/>
                    <a:gd name="T18" fmla="*/ 2147483646 w 33"/>
                    <a:gd name="T19" fmla="*/ 2147483646 h 6"/>
                    <a:gd name="T20" fmla="*/ 2147483646 w 33"/>
                    <a:gd name="T21" fmla="*/ 2147483646 h 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"/>
                    <a:gd name="T34" fmla="*/ 0 h 6"/>
                    <a:gd name="T35" fmla="*/ 33 w 33"/>
                    <a:gd name="T36" fmla="*/ 6 h 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" h="6">
                      <a:moveTo>
                        <a:pt x="31" y="3"/>
                      </a:moveTo>
                      <a:cubicBezTo>
                        <a:pt x="33" y="4"/>
                        <a:pt x="24" y="0"/>
                        <a:pt x="24" y="0"/>
                      </a:cubicBezTo>
                      <a:cubicBezTo>
                        <a:pt x="22" y="2"/>
                        <a:pt x="22" y="2"/>
                        <a:pt x="20" y="0"/>
                      </a:cubicBezTo>
                      <a:cubicBezTo>
                        <a:pt x="18" y="0"/>
                        <a:pt x="15" y="0"/>
                        <a:pt x="13" y="0"/>
                      </a:cubicBezTo>
                      <a:cubicBezTo>
                        <a:pt x="17" y="0"/>
                        <a:pt x="27" y="6"/>
                        <a:pt x="10" y="0"/>
                      </a:cubicBezTo>
                      <a:cubicBezTo>
                        <a:pt x="12" y="0"/>
                        <a:pt x="13" y="2"/>
                        <a:pt x="14" y="3"/>
                      </a:cubicBezTo>
                      <a:cubicBezTo>
                        <a:pt x="12" y="3"/>
                        <a:pt x="10" y="2"/>
                        <a:pt x="8" y="1"/>
                      </a:cubicBezTo>
                      <a:cubicBezTo>
                        <a:pt x="9" y="1"/>
                        <a:pt x="10" y="2"/>
                        <a:pt x="10" y="3"/>
                      </a:cubicBezTo>
                      <a:cubicBezTo>
                        <a:pt x="6" y="2"/>
                        <a:pt x="7" y="1"/>
                        <a:pt x="7" y="1"/>
                      </a:cubicBezTo>
                      <a:cubicBezTo>
                        <a:pt x="7" y="0"/>
                        <a:pt x="0" y="1"/>
                        <a:pt x="1" y="3"/>
                      </a:cubicBezTo>
                      <a:cubicBezTo>
                        <a:pt x="10" y="3"/>
                        <a:pt x="22" y="4"/>
                        <a:pt x="31" y="3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2" name="Freeform 614"/>
                <p:cNvSpPr>
                  <a:spLocks noChangeArrowheads="1"/>
                </p:cNvSpPr>
                <p:nvPr/>
              </p:nvSpPr>
              <p:spPr bwMode="auto">
                <a:xfrm>
                  <a:off x="769938" y="230187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3" name="Freeform 615"/>
                <p:cNvSpPr>
                  <a:spLocks noChangeArrowheads="1"/>
                </p:cNvSpPr>
                <p:nvPr/>
              </p:nvSpPr>
              <p:spPr bwMode="auto">
                <a:xfrm>
                  <a:off x="773113" y="225425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4" name="Freeform 616"/>
                <p:cNvSpPr>
                  <a:spLocks noChangeArrowheads="1"/>
                </p:cNvSpPr>
                <p:nvPr/>
              </p:nvSpPr>
              <p:spPr bwMode="auto">
                <a:xfrm>
                  <a:off x="811213" y="238125"/>
                  <a:ext cx="7938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5" name="Freeform 617"/>
                <p:cNvSpPr>
                  <a:spLocks noChangeArrowheads="1"/>
                </p:cNvSpPr>
                <p:nvPr/>
              </p:nvSpPr>
              <p:spPr bwMode="auto">
                <a:xfrm>
                  <a:off x="822325" y="225425"/>
                  <a:ext cx="11113" cy="4763"/>
                </a:xfrm>
                <a:custGeom>
                  <a:avLst/>
                  <a:gdLst>
                    <a:gd name="T0" fmla="*/ 2147483646 w 3"/>
                    <a:gd name="T1" fmla="*/ 2147483646 h 1"/>
                    <a:gd name="T2" fmla="*/ 2147483646 w 3"/>
                    <a:gd name="T3" fmla="*/ 2147483646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3" y="1"/>
                      </a:moveTo>
                      <a:cubicBezTo>
                        <a:pt x="0" y="0"/>
                        <a:pt x="3" y="1"/>
                        <a:pt x="3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6" name="Freeform 618"/>
                <p:cNvSpPr>
                  <a:spLocks noChangeArrowheads="1"/>
                </p:cNvSpPr>
                <p:nvPr/>
              </p:nvSpPr>
              <p:spPr bwMode="auto">
                <a:xfrm>
                  <a:off x="844550" y="233362"/>
                  <a:ext cx="15875" cy="7938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0 60000 65536"/>
                    <a:gd name="T5" fmla="*/ 0 60000 65536"/>
                    <a:gd name="T6" fmla="*/ 0 w 4"/>
                    <a:gd name="T7" fmla="*/ 0 h 2"/>
                    <a:gd name="T8" fmla="*/ 4 w 4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2">
                      <a:moveTo>
                        <a:pt x="0" y="0"/>
                      </a:moveTo>
                      <a:cubicBezTo>
                        <a:pt x="4" y="2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7" name="Freeform 619"/>
                <p:cNvSpPr>
                  <a:spLocks noChangeArrowheads="1"/>
                </p:cNvSpPr>
                <p:nvPr/>
              </p:nvSpPr>
              <p:spPr bwMode="auto">
                <a:xfrm>
                  <a:off x="879475" y="214312"/>
                  <a:ext cx="19050" cy="7938"/>
                </a:xfrm>
                <a:custGeom>
                  <a:avLst/>
                  <a:gdLst>
                    <a:gd name="T0" fmla="*/ 2147483646 w 5"/>
                    <a:gd name="T1" fmla="*/ 0 h 2"/>
                    <a:gd name="T2" fmla="*/ 2147483646 w 5"/>
                    <a:gd name="T3" fmla="*/ 2147483646 h 2"/>
                    <a:gd name="T4" fmla="*/ 2147483646 w 5"/>
                    <a:gd name="T5" fmla="*/ 2147483646 h 2"/>
                    <a:gd name="T6" fmla="*/ 2147483646 w 5"/>
                    <a:gd name="T7" fmla="*/ 0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"/>
                    <a:gd name="T13" fmla="*/ 0 h 2"/>
                    <a:gd name="T14" fmla="*/ 5 w 5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" h="2">
                      <a:moveTo>
                        <a:pt x="3" y="0"/>
                      </a:move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2"/>
                        <a:pt x="4" y="2"/>
                        <a:pt x="4" y="2"/>
                      </a:cubicBezTo>
                      <a:cubicBezTo>
                        <a:pt x="5" y="0"/>
                        <a:pt x="4" y="1"/>
                        <a:pt x="3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8" name="Freeform 620"/>
                <p:cNvSpPr>
                  <a:spLocks noChangeArrowheads="1"/>
                </p:cNvSpPr>
                <p:nvPr/>
              </p:nvSpPr>
              <p:spPr bwMode="auto">
                <a:xfrm>
                  <a:off x="885825" y="225425"/>
                  <a:ext cx="12700" cy="1"/>
                </a:xfrm>
                <a:custGeom>
                  <a:avLst/>
                  <a:gdLst>
                    <a:gd name="T0" fmla="*/ 2147483646 w 3"/>
                    <a:gd name="T1" fmla="*/ 0 h 1"/>
                    <a:gd name="T2" fmla="*/ 2147483646 w 3"/>
                    <a:gd name="T3" fmla="*/ 0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3" y="0"/>
                      </a:moveTo>
                      <a:cubicBezTo>
                        <a:pt x="0" y="0"/>
                        <a:pt x="2" y="0"/>
                        <a:pt x="3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9" name="Freeform 621"/>
                <p:cNvSpPr>
                  <a:spLocks noChangeArrowheads="1"/>
                </p:cNvSpPr>
                <p:nvPr/>
              </p:nvSpPr>
              <p:spPr bwMode="auto">
                <a:xfrm>
                  <a:off x="890588" y="233362"/>
                  <a:ext cx="11113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2147483646 w 3"/>
                    <a:gd name="T3" fmla="*/ 2147483646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0" y="2"/>
                        <a:pt x="3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0" name="Freeform 622"/>
                <p:cNvSpPr>
                  <a:spLocks noChangeArrowheads="1"/>
                </p:cNvSpPr>
                <p:nvPr/>
              </p:nvSpPr>
              <p:spPr bwMode="auto">
                <a:xfrm>
                  <a:off x="893763" y="222250"/>
                  <a:ext cx="4763" cy="1"/>
                </a:xfrm>
                <a:custGeom>
                  <a:avLst/>
                  <a:gdLst>
                    <a:gd name="T0" fmla="*/ 2147483646 w 1"/>
                    <a:gd name="T1" fmla="*/ 0 h 1"/>
                    <a:gd name="T2" fmla="*/ 2147483646 w 1"/>
                    <a:gd name="T3" fmla="*/ 0 h 1"/>
                    <a:gd name="T4" fmla="*/ 2147483646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1" name="Freeform 623"/>
                <p:cNvSpPr>
                  <a:spLocks noChangeArrowheads="1"/>
                </p:cNvSpPr>
                <p:nvPr/>
              </p:nvSpPr>
              <p:spPr bwMode="auto">
                <a:xfrm>
                  <a:off x="901700" y="222250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2" name="Freeform 624"/>
                <p:cNvSpPr>
                  <a:spLocks noChangeArrowheads="1"/>
                </p:cNvSpPr>
                <p:nvPr/>
              </p:nvSpPr>
              <p:spPr bwMode="auto">
                <a:xfrm>
                  <a:off x="1033463" y="214312"/>
                  <a:ext cx="7938" cy="4763"/>
                </a:xfrm>
                <a:custGeom>
                  <a:avLst/>
                  <a:gdLst>
                    <a:gd name="T0" fmla="*/ 0 w 2"/>
                    <a:gd name="T1" fmla="*/ 2147483646 h 1"/>
                    <a:gd name="T2" fmla="*/ 0 w 2"/>
                    <a:gd name="T3" fmla="*/ 2147483646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1"/>
                      </a:moveTo>
                      <a:cubicBezTo>
                        <a:pt x="2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3" name="Freeform 625"/>
                <p:cNvSpPr>
                  <a:spLocks noChangeArrowheads="1"/>
                </p:cNvSpPr>
                <p:nvPr/>
              </p:nvSpPr>
              <p:spPr bwMode="auto">
                <a:xfrm>
                  <a:off x="1055688" y="238125"/>
                  <a:ext cx="11113" cy="1"/>
                </a:xfrm>
                <a:custGeom>
                  <a:avLst/>
                  <a:gdLst>
                    <a:gd name="T0" fmla="*/ 2147483646 w 3"/>
                    <a:gd name="T1" fmla="*/ 0 h 1"/>
                    <a:gd name="T2" fmla="*/ 2147483646 w 3"/>
                    <a:gd name="T3" fmla="*/ 0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3" y="0"/>
                      </a:moveTo>
                      <a:cubicBezTo>
                        <a:pt x="3" y="0"/>
                        <a:pt x="0" y="0"/>
                        <a:pt x="3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4" name="Freeform 626"/>
                <p:cNvSpPr>
                  <a:spLocks noChangeArrowheads="1"/>
                </p:cNvSpPr>
                <p:nvPr/>
              </p:nvSpPr>
              <p:spPr bwMode="auto">
                <a:xfrm>
                  <a:off x="1077913" y="219075"/>
                  <a:ext cx="53975" cy="14288"/>
                </a:xfrm>
                <a:custGeom>
                  <a:avLst/>
                  <a:gdLst>
                    <a:gd name="T0" fmla="*/ 2147483646 w 14"/>
                    <a:gd name="T1" fmla="*/ 2147483646 h 4"/>
                    <a:gd name="T2" fmla="*/ 0 w 14"/>
                    <a:gd name="T3" fmla="*/ 2147483646 h 4"/>
                    <a:gd name="T4" fmla="*/ 2147483646 w 14"/>
                    <a:gd name="T5" fmla="*/ 2147483646 h 4"/>
                    <a:gd name="T6" fmla="*/ 0 60000 65536"/>
                    <a:gd name="T7" fmla="*/ 0 60000 65536"/>
                    <a:gd name="T8" fmla="*/ 0 60000 65536"/>
                    <a:gd name="T9" fmla="*/ 0 w 14"/>
                    <a:gd name="T10" fmla="*/ 0 h 4"/>
                    <a:gd name="T11" fmla="*/ 14 w 14"/>
                    <a:gd name="T12" fmla="*/ 4 h 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4" h="4">
                      <a:moveTo>
                        <a:pt x="14" y="2"/>
                      </a:moveTo>
                      <a:cubicBezTo>
                        <a:pt x="10" y="1"/>
                        <a:pt x="5" y="0"/>
                        <a:pt x="0" y="2"/>
                      </a:cubicBezTo>
                      <a:cubicBezTo>
                        <a:pt x="3" y="2"/>
                        <a:pt x="11" y="4"/>
                        <a:pt x="14" y="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5" name="Freeform 627"/>
                <p:cNvSpPr>
                  <a:spLocks noChangeArrowheads="1"/>
                </p:cNvSpPr>
                <p:nvPr/>
              </p:nvSpPr>
              <p:spPr bwMode="auto">
                <a:xfrm>
                  <a:off x="1085850" y="233362"/>
                  <a:ext cx="4763" cy="1"/>
                </a:xfrm>
                <a:custGeom>
                  <a:avLst/>
                  <a:gdLst>
                    <a:gd name="T0" fmla="*/ 2147483646 w 1"/>
                    <a:gd name="T1" fmla="*/ 0 h 1"/>
                    <a:gd name="T2" fmla="*/ 2147483646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6" name="Freeform 628"/>
                <p:cNvSpPr>
                  <a:spLocks noChangeArrowheads="1"/>
                </p:cNvSpPr>
                <p:nvPr/>
              </p:nvSpPr>
              <p:spPr bwMode="auto">
                <a:xfrm>
                  <a:off x="1157288" y="214312"/>
                  <a:ext cx="7938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7" name="Freeform 629"/>
                <p:cNvSpPr>
                  <a:spLocks noChangeArrowheads="1"/>
                </p:cNvSpPr>
                <p:nvPr/>
              </p:nvSpPr>
              <p:spPr bwMode="auto">
                <a:xfrm>
                  <a:off x="1500188" y="287337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8" name="Freeform 631"/>
                <p:cNvSpPr>
                  <a:spLocks noChangeArrowheads="1"/>
                </p:cNvSpPr>
                <p:nvPr/>
              </p:nvSpPr>
              <p:spPr bwMode="auto">
                <a:xfrm>
                  <a:off x="1601788" y="225425"/>
                  <a:ext cx="4763" cy="7938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0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9" name="Freeform 634"/>
                <p:cNvSpPr>
                  <a:spLocks noChangeArrowheads="1"/>
                </p:cNvSpPr>
                <p:nvPr/>
              </p:nvSpPr>
              <p:spPr bwMode="auto">
                <a:xfrm>
                  <a:off x="1625600" y="222250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0" name="Freeform 638"/>
                <p:cNvSpPr>
                  <a:spLocks noChangeArrowheads="1"/>
                </p:cNvSpPr>
                <p:nvPr/>
              </p:nvSpPr>
              <p:spPr bwMode="auto">
                <a:xfrm>
                  <a:off x="1644650" y="238125"/>
                  <a:ext cx="44450" cy="44450"/>
                </a:xfrm>
                <a:custGeom>
                  <a:avLst/>
                  <a:gdLst>
                    <a:gd name="T0" fmla="*/ 0 w 12"/>
                    <a:gd name="T1" fmla="*/ 2147483646 h 12"/>
                    <a:gd name="T2" fmla="*/ 2147483646 w 12"/>
                    <a:gd name="T3" fmla="*/ 2147483646 h 12"/>
                    <a:gd name="T4" fmla="*/ 0 w 12"/>
                    <a:gd name="T5" fmla="*/ 2147483646 h 12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2"/>
                    <a:gd name="T11" fmla="*/ 12 w 12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2">
                      <a:moveTo>
                        <a:pt x="0" y="3"/>
                      </a:moveTo>
                      <a:cubicBezTo>
                        <a:pt x="8" y="5"/>
                        <a:pt x="11" y="5"/>
                        <a:pt x="8" y="12"/>
                      </a:cubicBezTo>
                      <a:cubicBezTo>
                        <a:pt x="10" y="8"/>
                        <a:pt x="12" y="0"/>
                        <a:pt x="0" y="3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1" name="Freeform 644"/>
                <p:cNvSpPr>
                  <a:spLocks noChangeArrowheads="1"/>
                </p:cNvSpPr>
                <p:nvPr/>
              </p:nvSpPr>
              <p:spPr bwMode="auto">
                <a:xfrm>
                  <a:off x="1658938" y="241300"/>
                  <a:ext cx="7938" cy="3175"/>
                </a:xfrm>
                <a:custGeom>
                  <a:avLst/>
                  <a:gdLst>
                    <a:gd name="T0" fmla="*/ 2147483646 w 2"/>
                    <a:gd name="T1" fmla="*/ 2147483646 h 1"/>
                    <a:gd name="T2" fmla="*/ 2147483646 w 2"/>
                    <a:gd name="T3" fmla="*/ 2147483646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2" name="Freeform 646"/>
                <p:cNvSpPr>
                  <a:spLocks noChangeArrowheads="1"/>
                </p:cNvSpPr>
                <p:nvPr/>
              </p:nvSpPr>
              <p:spPr bwMode="auto">
                <a:xfrm>
                  <a:off x="1662113" y="238125"/>
                  <a:ext cx="19050" cy="1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0 60000 65536"/>
                    <a:gd name="T5" fmla="*/ 0 60000 65536"/>
                    <a:gd name="T6" fmla="*/ 0 w 5"/>
                    <a:gd name="T7" fmla="*/ 0 h 1"/>
                    <a:gd name="T8" fmla="*/ 5 w 5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1">
                      <a:moveTo>
                        <a:pt x="0" y="0"/>
                      </a:moveTo>
                      <a:cubicBezTo>
                        <a:pt x="5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3" name="Freeform 647"/>
                <p:cNvSpPr>
                  <a:spLocks noChangeArrowheads="1"/>
                </p:cNvSpPr>
                <p:nvPr/>
              </p:nvSpPr>
              <p:spPr bwMode="auto">
                <a:xfrm>
                  <a:off x="1662113" y="142875"/>
                  <a:ext cx="4763" cy="7938"/>
                </a:xfrm>
                <a:custGeom>
                  <a:avLst/>
                  <a:gdLst>
                    <a:gd name="T0" fmla="*/ 0 w 1"/>
                    <a:gd name="T1" fmla="*/ 2147483646 h 2"/>
                    <a:gd name="T2" fmla="*/ 2147483646 w 1"/>
                    <a:gd name="T3" fmla="*/ 0 h 2"/>
                    <a:gd name="T4" fmla="*/ 0 w 1"/>
                    <a:gd name="T5" fmla="*/ 2147483646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2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4" name="Freeform 649"/>
                <p:cNvSpPr>
                  <a:spLocks noChangeArrowheads="1"/>
                </p:cNvSpPr>
                <p:nvPr/>
              </p:nvSpPr>
              <p:spPr bwMode="auto">
                <a:xfrm>
                  <a:off x="1662113" y="147637"/>
                  <a:ext cx="4763" cy="3175"/>
                </a:xfrm>
                <a:custGeom>
                  <a:avLst/>
                  <a:gdLst>
                    <a:gd name="T0" fmla="*/ 2147483646 w 1"/>
                    <a:gd name="T1" fmla="*/ 2147483646 h 1"/>
                    <a:gd name="T2" fmla="*/ 2147483646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5" name="Freeform 650"/>
                <p:cNvSpPr>
                  <a:spLocks noChangeArrowheads="1"/>
                </p:cNvSpPr>
                <p:nvPr/>
              </p:nvSpPr>
              <p:spPr bwMode="auto">
                <a:xfrm>
                  <a:off x="1666875" y="165100"/>
                  <a:ext cx="3175" cy="7938"/>
                </a:xfrm>
                <a:custGeom>
                  <a:avLst/>
                  <a:gdLst>
                    <a:gd name="T0" fmla="*/ 2147483646 w 1"/>
                    <a:gd name="T1" fmla="*/ 2147483646 h 2"/>
                    <a:gd name="T2" fmla="*/ 2147483646 w 1"/>
                    <a:gd name="T3" fmla="*/ 2147483646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1" y="2"/>
                      </a:moveTo>
                      <a:cubicBezTo>
                        <a:pt x="0" y="0"/>
                        <a:pt x="0" y="1"/>
                        <a:pt x="1" y="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6" name="Freeform 651"/>
                <p:cNvSpPr>
                  <a:spLocks noChangeArrowheads="1"/>
                </p:cNvSpPr>
                <p:nvPr/>
              </p:nvSpPr>
              <p:spPr bwMode="auto">
                <a:xfrm>
                  <a:off x="1666875" y="158750"/>
                  <a:ext cx="7938" cy="3175"/>
                </a:xfrm>
                <a:custGeom>
                  <a:avLst/>
                  <a:gdLst>
                    <a:gd name="T0" fmla="*/ 0 w 2"/>
                    <a:gd name="T1" fmla="*/ 2147483646 h 1"/>
                    <a:gd name="T2" fmla="*/ 0 w 2"/>
                    <a:gd name="T3" fmla="*/ 2147483646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1"/>
                      </a:moveTo>
                      <a:cubicBezTo>
                        <a:pt x="2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7" name="Freeform 652"/>
                <p:cNvSpPr>
                  <a:spLocks noChangeArrowheads="1"/>
                </p:cNvSpPr>
                <p:nvPr/>
              </p:nvSpPr>
              <p:spPr bwMode="auto">
                <a:xfrm>
                  <a:off x="1666875" y="169862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8" name="Freeform 653"/>
                <p:cNvSpPr>
                  <a:spLocks noChangeArrowheads="1"/>
                </p:cNvSpPr>
                <p:nvPr/>
              </p:nvSpPr>
              <p:spPr bwMode="auto">
                <a:xfrm>
                  <a:off x="1666875" y="173037"/>
                  <a:ext cx="3175" cy="4763"/>
                </a:xfrm>
                <a:custGeom>
                  <a:avLst/>
                  <a:gdLst>
                    <a:gd name="T0" fmla="*/ 2147483646 w 1"/>
                    <a:gd name="T1" fmla="*/ 2147483646 h 1"/>
                    <a:gd name="T2" fmla="*/ 2147483646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9" name="Freeform 665"/>
                <p:cNvSpPr>
                  <a:spLocks noChangeArrowheads="1"/>
                </p:cNvSpPr>
                <p:nvPr/>
              </p:nvSpPr>
              <p:spPr bwMode="auto">
                <a:xfrm>
                  <a:off x="1695450" y="273048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0 h 1"/>
                    <a:gd name="T4" fmla="*/ 0 w 1"/>
                    <a:gd name="T5" fmla="*/ 2147483646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</p:grpSp>
          <p:sp>
            <p:nvSpPr>
              <p:cNvPr id="158" name="Freeform 304"/>
              <p:cNvSpPr>
                <a:spLocks noChangeArrowheads="1"/>
              </p:cNvSpPr>
              <p:nvPr/>
            </p:nvSpPr>
            <p:spPr bwMode="auto">
              <a:xfrm>
                <a:off x="3334577" y="2174388"/>
                <a:ext cx="177009" cy="177009"/>
              </a:xfrm>
              <a:custGeom>
                <a:avLst/>
                <a:gdLst>
                  <a:gd name="T0" fmla="*/ 2147483646 w 29"/>
                  <a:gd name="T1" fmla="*/ 2147483646 h 29"/>
                  <a:gd name="T2" fmla="*/ 2147483646 w 29"/>
                  <a:gd name="T3" fmla="*/ 2147483646 h 29"/>
                  <a:gd name="T4" fmla="*/ 2147483646 w 29"/>
                  <a:gd name="T5" fmla="*/ 2147483646 h 29"/>
                  <a:gd name="T6" fmla="*/ 2147483646 w 29"/>
                  <a:gd name="T7" fmla="*/ 2147483646 h 29"/>
                  <a:gd name="T8" fmla="*/ 2147483646 w 29"/>
                  <a:gd name="T9" fmla="*/ 2147483646 h 29"/>
                  <a:gd name="T10" fmla="*/ 2147483646 w 29"/>
                  <a:gd name="T11" fmla="*/ 2147483646 h 29"/>
                  <a:gd name="T12" fmla="*/ 2147483646 w 29"/>
                  <a:gd name="T13" fmla="*/ 2147483646 h 29"/>
                  <a:gd name="T14" fmla="*/ 2147483646 w 29"/>
                  <a:gd name="T15" fmla="*/ 2147483646 h 29"/>
                  <a:gd name="T16" fmla="*/ 2147483646 w 29"/>
                  <a:gd name="T17" fmla="*/ 2147483646 h 29"/>
                  <a:gd name="T18" fmla="*/ 2147483646 w 29"/>
                  <a:gd name="T19" fmla="*/ 2147483646 h 29"/>
                  <a:gd name="T20" fmla="*/ 2147483646 w 29"/>
                  <a:gd name="T21" fmla="*/ 2147483646 h 29"/>
                  <a:gd name="T22" fmla="*/ 2147483646 w 29"/>
                  <a:gd name="T23" fmla="*/ 2147483646 h 29"/>
                  <a:gd name="T24" fmla="*/ 2147483646 w 29"/>
                  <a:gd name="T25" fmla="*/ 2147483646 h 29"/>
                  <a:gd name="T26" fmla="*/ 2147483646 w 29"/>
                  <a:gd name="T27" fmla="*/ 2147483646 h 29"/>
                  <a:gd name="T28" fmla="*/ 2147483646 w 29"/>
                  <a:gd name="T29" fmla="*/ 0 h 29"/>
                  <a:gd name="T30" fmla="*/ 2147483646 w 29"/>
                  <a:gd name="T31" fmla="*/ 0 h 29"/>
                  <a:gd name="T32" fmla="*/ 2147483646 w 29"/>
                  <a:gd name="T33" fmla="*/ 0 h 29"/>
                  <a:gd name="T34" fmla="*/ 2147483646 w 29"/>
                  <a:gd name="T35" fmla="*/ 2147483646 h 29"/>
                  <a:gd name="T36" fmla="*/ 2147483646 w 29"/>
                  <a:gd name="T37" fmla="*/ 2147483646 h 29"/>
                  <a:gd name="T38" fmla="*/ 2147483646 w 29"/>
                  <a:gd name="T39" fmla="*/ 2147483646 h 29"/>
                  <a:gd name="T40" fmla="*/ 2147483646 w 29"/>
                  <a:gd name="T41" fmla="*/ 2147483646 h 29"/>
                  <a:gd name="T42" fmla="*/ 2147483646 w 29"/>
                  <a:gd name="T43" fmla="*/ 2147483646 h 29"/>
                  <a:gd name="T44" fmla="*/ 2147483646 w 29"/>
                  <a:gd name="T45" fmla="*/ 2147483646 h 29"/>
                  <a:gd name="T46" fmla="*/ 2147483646 w 29"/>
                  <a:gd name="T47" fmla="*/ 2147483646 h 29"/>
                  <a:gd name="T48" fmla="*/ 2147483646 w 29"/>
                  <a:gd name="T49" fmla="*/ 2147483646 h 29"/>
                  <a:gd name="T50" fmla="*/ 2147483646 w 29"/>
                  <a:gd name="T51" fmla="*/ 2147483646 h 29"/>
                  <a:gd name="T52" fmla="*/ 2147483646 w 29"/>
                  <a:gd name="T53" fmla="*/ 2147483646 h 29"/>
                  <a:gd name="T54" fmla="*/ 2147483646 w 29"/>
                  <a:gd name="T55" fmla="*/ 2147483646 h 29"/>
                  <a:gd name="T56" fmla="*/ 2147483646 w 29"/>
                  <a:gd name="T57" fmla="*/ 2147483646 h 29"/>
                  <a:gd name="T58" fmla="*/ 2147483646 w 29"/>
                  <a:gd name="T59" fmla="*/ 2147483646 h 29"/>
                  <a:gd name="T60" fmla="*/ 2147483646 w 29"/>
                  <a:gd name="T61" fmla="*/ 2147483646 h 29"/>
                  <a:gd name="T62" fmla="*/ 2147483646 w 29"/>
                  <a:gd name="T63" fmla="*/ 2147483646 h 29"/>
                  <a:gd name="T64" fmla="*/ 2147483646 w 29"/>
                  <a:gd name="T65" fmla="*/ 2147483646 h 29"/>
                  <a:gd name="T66" fmla="*/ 2147483646 w 29"/>
                  <a:gd name="T67" fmla="*/ 2147483646 h 29"/>
                  <a:gd name="T68" fmla="*/ 2147483646 w 29"/>
                  <a:gd name="T69" fmla="*/ 2147483646 h 29"/>
                  <a:gd name="T70" fmla="*/ 2147483646 w 29"/>
                  <a:gd name="T71" fmla="*/ 2147483646 h 29"/>
                  <a:gd name="T72" fmla="*/ 2147483646 w 29"/>
                  <a:gd name="T73" fmla="*/ 2147483646 h 29"/>
                  <a:gd name="T74" fmla="*/ 2147483646 w 29"/>
                  <a:gd name="T75" fmla="*/ 2147483646 h 29"/>
                  <a:gd name="T76" fmla="*/ 2147483646 w 29"/>
                  <a:gd name="T77" fmla="*/ 2147483646 h 2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9"/>
                  <a:gd name="T118" fmla="*/ 0 h 29"/>
                  <a:gd name="T119" fmla="*/ 29 w 29"/>
                  <a:gd name="T120" fmla="*/ 29 h 2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9" h="29">
                    <a:moveTo>
                      <a:pt x="22" y="25"/>
                    </a:moveTo>
                    <a:cubicBezTo>
                      <a:pt x="22" y="24"/>
                      <a:pt x="22" y="24"/>
                      <a:pt x="23" y="23"/>
                    </a:cubicBezTo>
                    <a:cubicBezTo>
                      <a:pt x="23" y="24"/>
                      <a:pt x="23" y="24"/>
                      <a:pt x="24" y="24"/>
                    </a:cubicBezTo>
                    <a:cubicBezTo>
                      <a:pt x="24" y="23"/>
                      <a:pt x="24" y="23"/>
                      <a:pt x="24" y="22"/>
                    </a:cubicBezTo>
                    <a:cubicBezTo>
                      <a:pt x="24" y="22"/>
                      <a:pt x="25" y="23"/>
                      <a:pt x="25" y="22"/>
                    </a:cubicBezTo>
                    <a:cubicBezTo>
                      <a:pt x="25" y="21"/>
                      <a:pt x="26" y="21"/>
                      <a:pt x="26" y="20"/>
                    </a:cubicBezTo>
                    <a:cubicBezTo>
                      <a:pt x="26" y="19"/>
                      <a:pt x="27" y="20"/>
                      <a:pt x="27" y="20"/>
                    </a:cubicBezTo>
                    <a:cubicBezTo>
                      <a:pt x="28" y="19"/>
                      <a:pt x="27" y="19"/>
                      <a:pt x="27" y="18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6"/>
                      <a:pt x="28" y="17"/>
                      <a:pt x="28" y="17"/>
                    </a:cubicBezTo>
                    <a:cubicBezTo>
                      <a:pt x="28" y="16"/>
                      <a:pt x="28" y="15"/>
                      <a:pt x="28" y="15"/>
                    </a:cubicBezTo>
                    <a:cubicBezTo>
                      <a:pt x="28" y="14"/>
                      <a:pt x="29" y="14"/>
                      <a:pt x="29" y="14"/>
                    </a:cubicBezTo>
                    <a:cubicBezTo>
                      <a:pt x="29" y="13"/>
                      <a:pt x="28" y="14"/>
                      <a:pt x="28" y="13"/>
                    </a:cubicBezTo>
                    <a:cubicBezTo>
                      <a:pt x="28" y="13"/>
                      <a:pt x="28" y="13"/>
                      <a:pt x="28" y="12"/>
                    </a:cubicBezTo>
                    <a:cubicBezTo>
                      <a:pt x="28" y="12"/>
                      <a:pt x="27" y="12"/>
                      <a:pt x="27" y="11"/>
                    </a:cubicBezTo>
                    <a:cubicBezTo>
                      <a:pt x="27" y="10"/>
                      <a:pt x="28" y="10"/>
                      <a:pt x="28" y="10"/>
                    </a:cubicBezTo>
                    <a:cubicBezTo>
                      <a:pt x="28" y="9"/>
                      <a:pt x="28" y="10"/>
                      <a:pt x="27" y="10"/>
                    </a:cubicBezTo>
                    <a:cubicBezTo>
                      <a:pt x="27" y="9"/>
                      <a:pt x="27" y="9"/>
                      <a:pt x="27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7" y="7"/>
                      <a:pt x="27" y="7"/>
                      <a:pt x="26" y="7"/>
                    </a:cubicBezTo>
                    <a:cubicBezTo>
                      <a:pt x="26" y="7"/>
                      <a:pt x="26" y="6"/>
                      <a:pt x="26" y="5"/>
                    </a:cubicBezTo>
                    <a:cubicBezTo>
                      <a:pt x="26" y="5"/>
                      <a:pt x="25" y="6"/>
                      <a:pt x="25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0" y="2"/>
                      <a:pt x="20" y="1"/>
                      <a:pt x="20" y="1"/>
                    </a:cubicBezTo>
                    <a:cubicBezTo>
                      <a:pt x="19" y="1"/>
                      <a:pt x="18" y="0"/>
                      <a:pt x="17" y="1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3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5" y="4"/>
                      <a:pt x="4" y="5"/>
                    </a:cubicBezTo>
                    <a:cubicBezTo>
                      <a:pt x="4" y="5"/>
                      <a:pt x="3" y="4"/>
                      <a:pt x="2" y="5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4" y="6"/>
                      <a:pt x="3" y="7"/>
                      <a:pt x="3" y="7"/>
                    </a:cubicBezTo>
                    <a:cubicBezTo>
                      <a:pt x="2" y="8"/>
                      <a:pt x="2" y="9"/>
                      <a:pt x="2" y="10"/>
                    </a:cubicBezTo>
                    <a:cubicBezTo>
                      <a:pt x="1" y="10"/>
                      <a:pt x="0" y="9"/>
                      <a:pt x="0" y="10"/>
                    </a:cubicBezTo>
                    <a:cubicBezTo>
                      <a:pt x="0" y="11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2"/>
                      <a:pt x="1" y="13"/>
                      <a:pt x="1" y="14"/>
                    </a:cubicBezTo>
                    <a:cubicBezTo>
                      <a:pt x="1" y="14"/>
                      <a:pt x="2" y="14"/>
                      <a:pt x="2" y="15"/>
                    </a:cubicBezTo>
                    <a:cubicBezTo>
                      <a:pt x="2" y="16"/>
                      <a:pt x="0" y="16"/>
                      <a:pt x="1" y="17"/>
                    </a:cubicBezTo>
                    <a:cubicBezTo>
                      <a:pt x="1" y="17"/>
                      <a:pt x="2" y="17"/>
                      <a:pt x="2" y="17"/>
                    </a:cubicBezTo>
                    <a:cubicBezTo>
                      <a:pt x="3" y="18"/>
                      <a:pt x="1" y="18"/>
                      <a:pt x="1" y="19"/>
                    </a:cubicBezTo>
                    <a:cubicBezTo>
                      <a:pt x="1" y="19"/>
                      <a:pt x="2" y="18"/>
                      <a:pt x="2" y="18"/>
                    </a:cubicBezTo>
                    <a:cubicBezTo>
                      <a:pt x="3" y="18"/>
                      <a:pt x="3" y="19"/>
                      <a:pt x="3" y="20"/>
                    </a:cubicBezTo>
                    <a:cubicBezTo>
                      <a:pt x="3" y="20"/>
                      <a:pt x="4" y="21"/>
                      <a:pt x="3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4" y="22"/>
                      <a:pt x="4" y="22"/>
                      <a:pt x="5" y="22"/>
                    </a:cubicBezTo>
                    <a:cubicBezTo>
                      <a:pt x="5" y="22"/>
                      <a:pt x="5" y="22"/>
                      <a:pt x="6" y="23"/>
                    </a:cubicBezTo>
                    <a:cubicBezTo>
                      <a:pt x="6" y="23"/>
                      <a:pt x="5" y="23"/>
                      <a:pt x="5" y="24"/>
                    </a:cubicBezTo>
                    <a:cubicBezTo>
                      <a:pt x="5" y="25"/>
                      <a:pt x="6" y="23"/>
                      <a:pt x="7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6"/>
                      <a:pt x="7" y="25"/>
                      <a:pt x="7" y="25"/>
                    </a:cubicBezTo>
                    <a:cubicBezTo>
                      <a:pt x="8" y="25"/>
                      <a:pt x="8" y="25"/>
                      <a:pt x="8" y="26"/>
                    </a:cubicBezTo>
                    <a:cubicBezTo>
                      <a:pt x="9" y="25"/>
                      <a:pt x="10" y="25"/>
                      <a:pt x="11" y="25"/>
                    </a:cubicBezTo>
                    <a:cubicBezTo>
                      <a:pt x="12" y="26"/>
                      <a:pt x="12" y="26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4" y="26"/>
                      <a:pt x="12" y="28"/>
                      <a:pt x="13" y="29"/>
                    </a:cubicBezTo>
                    <a:cubicBezTo>
                      <a:pt x="13" y="28"/>
                      <a:pt x="13" y="27"/>
                      <a:pt x="14" y="27"/>
                    </a:cubicBezTo>
                    <a:cubicBezTo>
                      <a:pt x="14" y="26"/>
                      <a:pt x="15" y="26"/>
                      <a:pt x="15" y="26"/>
                    </a:cubicBezTo>
                    <a:cubicBezTo>
                      <a:pt x="16" y="26"/>
                      <a:pt x="16" y="27"/>
                      <a:pt x="16" y="27"/>
                    </a:cubicBezTo>
                    <a:cubicBezTo>
                      <a:pt x="17" y="27"/>
                      <a:pt x="17" y="26"/>
                      <a:pt x="17" y="26"/>
                    </a:cubicBezTo>
                    <a:cubicBezTo>
                      <a:pt x="18" y="25"/>
                      <a:pt x="18" y="27"/>
                      <a:pt x="18" y="27"/>
                    </a:cubicBezTo>
                    <a:cubicBezTo>
                      <a:pt x="19" y="27"/>
                      <a:pt x="19" y="26"/>
                      <a:pt x="19" y="25"/>
                    </a:cubicBezTo>
                    <a:cubicBezTo>
                      <a:pt x="19" y="25"/>
                      <a:pt x="20" y="25"/>
                      <a:pt x="20" y="25"/>
                    </a:cubicBezTo>
                    <a:cubicBezTo>
                      <a:pt x="21" y="25"/>
                      <a:pt x="21" y="26"/>
                      <a:pt x="22" y="26"/>
                    </a:cubicBezTo>
                    <a:cubicBezTo>
                      <a:pt x="22" y="26"/>
                      <a:pt x="22" y="25"/>
                      <a:pt x="22" y="2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/>
              </a:p>
            </p:txBody>
          </p:sp>
        </p:grpSp>
        <p:sp>
          <p:nvSpPr>
            <p:cNvPr id="290" name="矩形 16"/>
            <p:cNvSpPr>
              <a:spLocks noChangeArrowheads="1"/>
            </p:cNvSpPr>
            <p:nvPr/>
          </p:nvSpPr>
          <p:spPr bwMode="auto">
            <a:xfrm rot="19649612">
              <a:off x="2257067" y="1752203"/>
              <a:ext cx="448392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请</a:t>
              </a:r>
              <a:endParaRPr kumimoji="0" lang="zh-CN" altLang="en-US" sz="1800">
                <a:solidFill>
                  <a:schemeClr val="bg1"/>
                </a:solidFill>
                <a:ea typeface="禹卫书法行书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1" name="矩形 18"/>
            <p:cNvSpPr>
              <a:spLocks noChangeArrowheads="1"/>
            </p:cNvSpPr>
            <p:nvPr/>
          </p:nvSpPr>
          <p:spPr bwMode="auto">
            <a:xfrm rot="20297587">
              <a:off x="2599368" y="1577776"/>
              <a:ext cx="448392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输</a:t>
              </a:r>
              <a:endParaRPr kumimoji="0" lang="zh-CN" altLang="en-US" sz="1800">
                <a:solidFill>
                  <a:schemeClr val="bg1"/>
                </a:solidFill>
                <a:ea typeface="禹卫书法行书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2" name="矩形 20"/>
            <p:cNvSpPr>
              <a:spLocks noChangeArrowheads="1"/>
            </p:cNvSpPr>
            <p:nvPr/>
          </p:nvSpPr>
          <p:spPr bwMode="auto">
            <a:xfrm>
              <a:off x="2983706" y="1481138"/>
              <a:ext cx="448392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 dirty="0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入</a:t>
              </a:r>
              <a:endParaRPr kumimoji="0" lang="zh-CN" altLang="en-US" sz="1800" dirty="0">
                <a:solidFill>
                  <a:schemeClr val="bg1"/>
                </a:solidFill>
                <a:ea typeface="禹卫书法行书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3" name="矩形 22"/>
            <p:cNvSpPr>
              <a:spLocks noChangeArrowheads="1"/>
            </p:cNvSpPr>
            <p:nvPr/>
          </p:nvSpPr>
          <p:spPr bwMode="auto">
            <a:xfrm rot="2206015">
              <a:off x="3338151" y="1575394"/>
              <a:ext cx="448392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标</a:t>
              </a:r>
              <a:endParaRPr kumimoji="0" lang="zh-CN" altLang="en-US" sz="1800">
                <a:solidFill>
                  <a:schemeClr val="bg1"/>
                </a:solidFill>
                <a:ea typeface="禹卫书法行书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4" name="矩形 24"/>
            <p:cNvSpPr>
              <a:spLocks noChangeArrowheads="1"/>
            </p:cNvSpPr>
            <p:nvPr/>
          </p:nvSpPr>
          <p:spPr bwMode="auto">
            <a:xfrm rot="2984935">
              <a:off x="3679627" y="1794469"/>
              <a:ext cx="440531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题</a:t>
              </a:r>
              <a:endParaRPr kumimoji="0" lang="zh-CN" altLang="en-US" sz="1800">
                <a:latin typeface="Arial" panose="020B0604020202020204" pitchFamily="34" charset="0"/>
                <a:ea typeface="禹卫书法行书简体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230760" y="3068745"/>
            <a:ext cx="2204450" cy="9954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单击此处添加文字内容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单击此处添加文字内容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单击此处添加文字内容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82974" y="2408931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9573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44" y="1068218"/>
            <a:ext cx="2774330" cy="278872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304746" y="1366052"/>
            <a:ext cx="1520903" cy="1743223"/>
            <a:chOff x="971600" y="1915953"/>
            <a:chExt cx="3141228" cy="324036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7" name="TextBox 38"/>
            <p:cNvSpPr txBox="1"/>
            <p:nvPr/>
          </p:nvSpPr>
          <p:spPr>
            <a:xfrm>
              <a:off x="1435811" y="3024152"/>
              <a:ext cx="2288422" cy="6865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97757" y="1366051"/>
            <a:ext cx="1520903" cy="1743223"/>
            <a:chOff x="971600" y="1915953"/>
            <a:chExt cx="3141228" cy="324036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20" name="TextBox 41"/>
            <p:cNvSpPr txBox="1"/>
            <p:nvPr/>
          </p:nvSpPr>
          <p:spPr>
            <a:xfrm>
              <a:off x="1435811" y="3024152"/>
              <a:ext cx="2288422" cy="6865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pic>
        <p:nvPicPr>
          <p:cNvPr id="2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567117" y="1962231"/>
            <a:ext cx="1154222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4078228" y="328601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4078228" y="366101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4078228" y="402105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6644113" y="327620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6644113" y="362121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6644113" y="398125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71439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>
            <a:spLocks/>
          </p:cNvSpPr>
          <p:nvPr/>
        </p:nvSpPr>
        <p:spPr bwMode="auto">
          <a:xfrm>
            <a:off x="4776536" y="611181"/>
            <a:ext cx="4506617" cy="4086904"/>
          </a:xfrm>
          <a:custGeom>
            <a:avLst/>
            <a:gdLst>
              <a:gd name="T0" fmla="*/ 147 w 1022"/>
              <a:gd name="T1" fmla="*/ 724 h 928"/>
              <a:gd name="T2" fmla="*/ 236 w 1022"/>
              <a:gd name="T3" fmla="*/ 776 h 928"/>
              <a:gd name="T4" fmla="*/ 203 w 1022"/>
              <a:gd name="T5" fmla="*/ 666 h 928"/>
              <a:gd name="T6" fmla="*/ 248 w 1022"/>
              <a:gd name="T7" fmla="*/ 658 h 928"/>
              <a:gd name="T8" fmla="*/ 162 w 1022"/>
              <a:gd name="T9" fmla="*/ 482 h 928"/>
              <a:gd name="T10" fmla="*/ 281 w 1022"/>
              <a:gd name="T11" fmla="*/ 609 h 928"/>
              <a:gd name="T12" fmla="*/ 193 w 1022"/>
              <a:gd name="T13" fmla="*/ 396 h 928"/>
              <a:gd name="T14" fmla="*/ 471 w 1022"/>
              <a:gd name="T15" fmla="*/ 791 h 928"/>
              <a:gd name="T16" fmla="*/ 337 w 1022"/>
              <a:gd name="T17" fmla="*/ 516 h 928"/>
              <a:gd name="T18" fmla="*/ 258 w 1022"/>
              <a:gd name="T19" fmla="*/ 296 h 928"/>
              <a:gd name="T20" fmla="*/ 812 w 1022"/>
              <a:gd name="T21" fmla="*/ 575 h 928"/>
              <a:gd name="T22" fmla="*/ 685 w 1022"/>
              <a:gd name="T23" fmla="*/ 102 h 928"/>
              <a:gd name="T24" fmla="*/ 802 w 1022"/>
              <a:gd name="T25" fmla="*/ 145 h 928"/>
              <a:gd name="T26" fmla="*/ 906 w 1022"/>
              <a:gd name="T27" fmla="*/ 212 h 928"/>
              <a:gd name="T28" fmla="*/ 171 w 1022"/>
              <a:gd name="T29" fmla="*/ 808 h 928"/>
              <a:gd name="T30" fmla="*/ 224 w 1022"/>
              <a:gd name="T31" fmla="*/ 734 h 928"/>
              <a:gd name="T32" fmla="*/ 266 w 1022"/>
              <a:gd name="T33" fmla="*/ 696 h 928"/>
              <a:gd name="T34" fmla="*/ 289 w 1022"/>
              <a:gd name="T35" fmla="*/ 621 h 928"/>
              <a:gd name="T36" fmla="*/ 427 w 1022"/>
              <a:gd name="T37" fmla="*/ 530 h 928"/>
              <a:gd name="T38" fmla="*/ 377 w 1022"/>
              <a:gd name="T39" fmla="*/ 506 h 928"/>
              <a:gd name="T40" fmla="*/ 289 w 1022"/>
              <a:gd name="T41" fmla="*/ 549 h 928"/>
              <a:gd name="T42" fmla="*/ 285 w 1022"/>
              <a:gd name="T43" fmla="*/ 510 h 928"/>
              <a:gd name="T44" fmla="*/ 271 w 1022"/>
              <a:gd name="T45" fmla="*/ 484 h 928"/>
              <a:gd name="T46" fmla="*/ 248 w 1022"/>
              <a:gd name="T47" fmla="*/ 471 h 928"/>
              <a:gd name="T48" fmla="*/ 235 w 1022"/>
              <a:gd name="T49" fmla="*/ 383 h 928"/>
              <a:gd name="T50" fmla="*/ 548 w 1022"/>
              <a:gd name="T51" fmla="*/ 129 h 928"/>
              <a:gd name="T52" fmla="*/ 673 w 1022"/>
              <a:gd name="T53" fmla="*/ 119 h 928"/>
              <a:gd name="T54" fmla="*/ 813 w 1022"/>
              <a:gd name="T55" fmla="*/ 162 h 928"/>
              <a:gd name="T56" fmla="*/ 953 w 1022"/>
              <a:gd name="T57" fmla="*/ 284 h 928"/>
              <a:gd name="T58" fmla="*/ 939 w 1022"/>
              <a:gd name="T59" fmla="*/ 414 h 928"/>
              <a:gd name="T60" fmla="*/ 883 w 1022"/>
              <a:gd name="T61" fmla="*/ 460 h 928"/>
              <a:gd name="T62" fmla="*/ 842 w 1022"/>
              <a:gd name="T63" fmla="*/ 546 h 928"/>
              <a:gd name="T64" fmla="*/ 779 w 1022"/>
              <a:gd name="T65" fmla="*/ 625 h 928"/>
              <a:gd name="T66" fmla="*/ 497 w 1022"/>
              <a:gd name="T67" fmla="*/ 680 h 928"/>
              <a:gd name="T68" fmla="*/ 364 w 1022"/>
              <a:gd name="T69" fmla="*/ 749 h 928"/>
              <a:gd name="T70" fmla="*/ 265 w 1022"/>
              <a:gd name="T71" fmla="*/ 657 h 928"/>
              <a:gd name="T72" fmla="*/ 300 w 1022"/>
              <a:gd name="T73" fmla="*/ 507 h 928"/>
              <a:gd name="T74" fmla="*/ 632 w 1022"/>
              <a:gd name="T75" fmla="*/ 51 h 928"/>
              <a:gd name="T76" fmla="*/ 273 w 1022"/>
              <a:gd name="T77" fmla="*/ 732 h 928"/>
              <a:gd name="T78" fmla="*/ 303 w 1022"/>
              <a:gd name="T79" fmla="*/ 647 h 928"/>
              <a:gd name="T80" fmla="*/ 362 w 1022"/>
              <a:gd name="T81" fmla="*/ 669 h 928"/>
              <a:gd name="T82" fmla="*/ 218 w 1022"/>
              <a:gd name="T83" fmla="*/ 452 h 928"/>
              <a:gd name="T84" fmla="*/ 312 w 1022"/>
              <a:gd name="T85" fmla="*/ 525 h 928"/>
              <a:gd name="T86" fmla="*/ 396 w 1022"/>
              <a:gd name="T87" fmla="*/ 499 h 928"/>
              <a:gd name="T88" fmla="*/ 829 w 1022"/>
              <a:gd name="T89" fmla="*/ 543 h 928"/>
              <a:gd name="T90" fmla="*/ 669 w 1022"/>
              <a:gd name="T91" fmla="*/ 142 h 928"/>
              <a:gd name="T92" fmla="*/ 757 w 1022"/>
              <a:gd name="T93" fmla="*/ 181 h 928"/>
              <a:gd name="T94" fmla="*/ 924 w 1022"/>
              <a:gd name="T95" fmla="*/ 344 h 928"/>
              <a:gd name="T96" fmla="*/ 125 w 1022"/>
              <a:gd name="T97" fmla="*/ 722 h 928"/>
              <a:gd name="T98" fmla="*/ 230 w 1022"/>
              <a:gd name="T99" fmla="*/ 675 h 928"/>
              <a:gd name="T100" fmla="*/ 129 w 1022"/>
              <a:gd name="T101" fmla="*/ 614 h 928"/>
              <a:gd name="T102" fmla="*/ 194 w 1022"/>
              <a:gd name="T103" fmla="*/ 654 h 928"/>
              <a:gd name="T104" fmla="*/ 306 w 1022"/>
              <a:gd name="T105" fmla="*/ 576 h 928"/>
              <a:gd name="T106" fmla="*/ 101 w 1022"/>
              <a:gd name="T107" fmla="*/ 443 h 928"/>
              <a:gd name="T108" fmla="*/ 187 w 1022"/>
              <a:gd name="T109" fmla="*/ 510 h 928"/>
              <a:gd name="T110" fmla="*/ 194 w 1022"/>
              <a:gd name="T111" fmla="*/ 473 h 928"/>
              <a:gd name="T112" fmla="*/ 317 w 1022"/>
              <a:gd name="T113" fmla="*/ 570 h 928"/>
              <a:gd name="T114" fmla="*/ 375 w 1022"/>
              <a:gd name="T115" fmla="*/ 548 h 928"/>
              <a:gd name="T116" fmla="*/ 375 w 1022"/>
              <a:gd name="T117" fmla="*/ 576 h 928"/>
              <a:gd name="T118" fmla="*/ 367 w 1022"/>
              <a:gd name="T119" fmla="*/ 240 h 928"/>
              <a:gd name="T120" fmla="*/ 694 w 1022"/>
              <a:gd name="T121" fmla="*/ 109 h 928"/>
              <a:gd name="T122" fmla="*/ 812 w 1022"/>
              <a:gd name="T123" fmla="*/ 148 h 928"/>
              <a:gd name="T124" fmla="*/ 189 w 1022"/>
              <a:gd name="T125" fmla="*/ 584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928">
                <a:moveTo>
                  <a:pt x="143" y="894"/>
                </a:moveTo>
                <a:cubicBezTo>
                  <a:pt x="142" y="891"/>
                  <a:pt x="145" y="890"/>
                  <a:pt x="147" y="889"/>
                </a:cubicBezTo>
                <a:cubicBezTo>
                  <a:pt x="151" y="887"/>
                  <a:pt x="156" y="886"/>
                  <a:pt x="158" y="885"/>
                </a:cubicBezTo>
                <a:cubicBezTo>
                  <a:pt x="155" y="889"/>
                  <a:pt x="149" y="889"/>
                  <a:pt x="148" y="894"/>
                </a:cubicBezTo>
                <a:cubicBezTo>
                  <a:pt x="147" y="894"/>
                  <a:pt x="147" y="893"/>
                  <a:pt x="146" y="892"/>
                </a:cubicBezTo>
                <a:cubicBezTo>
                  <a:pt x="144" y="892"/>
                  <a:pt x="147" y="895"/>
                  <a:pt x="145" y="895"/>
                </a:cubicBezTo>
                <a:cubicBezTo>
                  <a:pt x="144" y="894"/>
                  <a:pt x="144" y="894"/>
                  <a:pt x="143" y="894"/>
                </a:cubicBezTo>
                <a:close/>
                <a:moveTo>
                  <a:pt x="78" y="780"/>
                </a:moveTo>
                <a:cubicBezTo>
                  <a:pt x="78" y="780"/>
                  <a:pt x="77" y="780"/>
                  <a:pt x="76" y="779"/>
                </a:cubicBezTo>
                <a:cubicBezTo>
                  <a:pt x="75" y="780"/>
                  <a:pt x="75" y="781"/>
                  <a:pt x="75" y="782"/>
                </a:cubicBezTo>
                <a:cubicBezTo>
                  <a:pt x="76" y="782"/>
                  <a:pt x="78" y="781"/>
                  <a:pt x="78" y="780"/>
                </a:cubicBezTo>
                <a:close/>
                <a:moveTo>
                  <a:pt x="186" y="920"/>
                </a:moveTo>
                <a:cubicBezTo>
                  <a:pt x="182" y="924"/>
                  <a:pt x="174" y="924"/>
                  <a:pt x="174" y="928"/>
                </a:cubicBezTo>
                <a:cubicBezTo>
                  <a:pt x="177" y="927"/>
                  <a:pt x="184" y="925"/>
                  <a:pt x="186" y="920"/>
                </a:cubicBezTo>
                <a:close/>
                <a:moveTo>
                  <a:pt x="62" y="746"/>
                </a:moveTo>
                <a:cubicBezTo>
                  <a:pt x="62" y="743"/>
                  <a:pt x="59" y="743"/>
                  <a:pt x="57" y="742"/>
                </a:cubicBezTo>
                <a:cubicBezTo>
                  <a:pt x="59" y="743"/>
                  <a:pt x="59" y="744"/>
                  <a:pt x="59" y="746"/>
                </a:cubicBezTo>
                <a:cubicBezTo>
                  <a:pt x="60" y="744"/>
                  <a:pt x="61" y="746"/>
                  <a:pt x="62" y="746"/>
                </a:cubicBezTo>
                <a:close/>
                <a:moveTo>
                  <a:pt x="81" y="770"/>
                </a:moveTo>
                <a:cubicBezTo>
                  <a:pt x="80" y="771"/>
                  <a:pt x="81" y="772"/>
                  <a:pt x="81" y="774"/>
                </a:cubicBezTo>
                <a:cubicBezTo>
                  <a:pt x="83" y="773"/>
                  <a:pt x="84" y="772"/>
                  <a:pt x="81" y="770"/>
                </a:cubicBezTo>
                <a:close/>
                <a:moveTo>
                  <a:pt x="64" y="743"/>
                </a:moveTo>
                <a:cubicBezTo>
                  <a:pt x="63" y="743"/>
                  <a:pt x="64" y="741"/>
                  <a:pt x="63" y="740"/>
                </a:cubicBezTo>
                <a:cubicBezTo>
                  <a:pt x="62" y="741"/>
                  <a:pt x="61" y="740"/>
                  <a:pt x="60" y="740"/>
                </a:cubicBezTo>
                <a:cubicBezTo>
                  <a:pt x="61" y="741"/>
                  <a:pt x="62" y="743"/>
                  <a:pt x="63" y="744"/>
                </a:cubicBezTo>
                <a:cubicBezTo>
                  <a:pt x="63" y="743"/>
                  <a:pt x="65" y="745"/>
                  <a:pt x="64" y="743"/>
                </a:cubicBezTo>
                <a:close/>
                <a:moveTo>
                  <a:pt x="57" y="728"/>
                </a:moveTo>
                <a:cubicBezTo>
                  <a:pt x="56" y="727"/>
                  <a:pt x="55" y="726"/>
                  <a:pt x="55" y="725"/>
                </a:cubicBezTo>
                <a:cubicBezTo>
                  <a:pt x="54" y="726"/>
                  <a:pt x="53" y="727"/>
                  <a:pt x="53" y="728"/>
                </a:cubicBezTo>
                <a:cubicBezTo>
                  <a:pt x="55" y="727"/>
                  <a:pt x="56" y="728"/>
                  <a:pt x="57" y="728"/>
                </a:cubicBezTo>
                <a:close/>
                <a:moveTo>
                  <a:pt x="68" y="724"/>
                </a:moveTo>
                <a:cubicBezTo>
                  <a:pt x="66" y="723"/>
                  <a:pt x="70" y="721"/>
                  <a:pt x="68" y="721"/>
                </a:cubicBezTo>
                <a:cubicBezTo>
                  <a:pt x="67" y="724"/>
                  <a:pt x="63" y="716"/>
                  <a:pt x="63" y="720"/>
                </a:cubicBezTo>
                <a:cubicBezTo>
                  <a:pt x="66" y="720"/>
                  <a:pt x="65" y="723"/>
                  <a:pt x="68" y="724"/>
                </a:cubicBezTo>
                <a:close/>
                <a:moveTo>
                  <a:pt x="72" y="728"/>
                </a:moveTo>
                <a:cubicBezTo>
                  <a:pt x="71" y="728"/>
                  <a:pt x="69" y="726"/>
                  <a:pt x="68" y="726"/>
                </a:cubicBezTo>
                <a:cubicBezTo>
                  <a:pt x="69" y="729"/>
                  <a:pt x="71" y="729"/>
                  <a:pt x="72" y="728"/>
                </a:cubicBezTo>
                <a:close/>
                <a:moveTo>
                  <a:pt x="143" y="838"/>
                </a:moveTo>
                <a:cubicBezTo>
                  <a:pt x="145" y="840"/>
                  <a:pt x="146" y="840"/>
                  <a:pt x="147" y="839"/>
                </a:cubicBezTo>
                <a:cubicBezTo>
                  <a:pt x="146" y="836"/>
                  <a:pt x="145" y="837"/>
                  <a:pt x="143" y="838"/>
                </a:cubicBezTo>
                <a:close/>
                <a:moveTo>
                  <a:pt x="75" y="722"/>
                </a:moveTo>
                <a:cubicBezTo>
                  <a:pt x="74" y="721"/>
                  <a:pt x="75" y="720"/>
                  <a:pt x="75" y="719"/>
                </a:cubicBezTo>
                <a:cubicBezTo>
                  <a:pt x="73" y="721"/>
                  <a:pt x="69" y="722"/>
                  <a:pt x="70" y="725"/>
                </a:cubicBezTo>
                <a:cubicBezTo>
                  <a:pt x="73" y="724"/>
                  <a:pt x="72" y="723"/>
                  <a:pt x="75" y="722"/>
                </a:cubicBezTo>
                <a:close/>
                <a:moveTo>
                  <a:pt x="90" y="743"/>
                </a:moveTo>
                <a:cubicBezTo>
                  <a:pt x="88" y="743"/>
                  <a:pt x="84" y="741"/>
                  <a:pt x="86" y="745"/>
                </a:cubicBezTo>
                <a:cubicBezTo>
                  <a:pt x="87" y="743"/>
                  <a:pt x="90" y="745"/>
                  <a:pt x="90" y="743"/>
                </a:cubicBezTo>
                <a:close/>
                <a:moveTo>
                  <a:pt x="197" y="910"/>
                </a:moveTo>
                <a:cubicBezTo>
                  <a:pt x="193" y="913"/>
                  <a:pt x="200" y="911"/>
                  <a:pt x="199" y="909"/>
                </a:cubicBezTo>
                <a:cubicBezTo>
                  <a:pt x="197" y="908"/>
                  <a:pt x="198" y="910"/>
                  <a:pt x="197" y="910"/>
                </a:cubicBezTo>
                <a:close/>
                <a:moveTo>
                  <a:pt x="110" y="737"/>
                </a:moveTo>
                <a:cubicBezTo>
                  <a:pt x="109" y="739"/>
                  <a:pt x="108" y="736"/>
                  <a:pt x="107" y="738"/>
                </a:cubicBezTo>
                <a:cubicBezTo>
                  <a:pt x="108" y="740"/>
                  <a:pt x="108" y="740"/>
                  <a:pt x="108" y="740"/>
                </a:cubicBezTo>
                <a:cubicBezTo>
                  <a:pt x="109" y="738"/>
                  <a:pt x="111" y="740"/>
                  <a:pt x="110" y="737"/>
                </a:cubicBezTo>
                <a:close/>
                <a:moveTo>
                  <a:pt x="115" y="725"/>
                </a:moveTo>
                <a:cubicBezTo>
                  <a:pt x="112" y="721"/>
                  <a:pt x="112" y="722"/>
                  <a:pt x="112" y="725"/>
                </a:cubicBezTo>
                <a:cubicBezTo>
                  <a:pt x="111" y="724"/>
                  <a:pt x="110" y="724"/>
                  <a:pt x="109" y="723"/>
                </a:cubicBezTo>
                <a:cubicBezTo>
                  <a:pt x="109" y="727"/>
                  <a:pt x="102" y="726"/>
                  <a:pt x="103" y="729"/>
                </a:cubicBezTo>
                <a:cubicBezTo>
                  <a:pt x="108" y="727"/>
                  <a:pt x="109" y="727"/>
                  <a:pt x="115" y="725"/>
                </a:cubicBezTo>
                <a:close/>
                <a:moveTo>
                  <a:pt x="121" y="723"/>
                </a:moveTo>
                <a:cubicBezTo>
                  <a:pt x="119" y="720"/>
                  <a:pt x="116" y="722"/>
                  <a:pt x="114" y="723"/>
                </a:cubicBezTo>
                <a:cubicBezTo>
                  <a:pt x="116" y="726"/>
                  <a:pt x="119" y="723"/>
                  <a:pt x="121" y="723"/>
                </a:cubicBezTo>
                <a:close/>
                <a:moveTo>
                  <a:pt x="33" y="582"/>
                </a:moveTo>
                <a:cubicBezTo>
                  <a:pt x="32" y="579"/>
                  <a:pt x="26" y="585"/>
                  <a:pt x="28" y="585"/>
                </a:cubicBezTo>
                <a:cubicBezTo>
                  <a:pt x="31" y="583"/>
                  <a:pt x="31" y="583"/>
                  <a:pt x="33" y="582"/>
                </a:cubicBezTo>
                <a:close/>
                <a:moveTo>
                  <a:pt x="140" y="732"/>
                </a:moveTo>
                <a:cubicBezTo>
                  <a:pt x="139" y="733"/>
                  <a:pt x="139" y="732"/>
                  <a:pt x="138" y="731"/>
                </a:cubicBezTo>
                <a:cubicBezTo>
                  <a:pt x="138" y="734"/>
                  <a:pt x="135" y="734"/>
                  <a:pt x="135" y="737"/>
                </a:cubicBezTo>
                <a:cubicBezTo>
                  <a:pt x="136" y="735"/>
                  <a:pt x="140" y="735"/>
                  <a:pt x="140" y="732"/>
                </a:cubicBezTo>
                <a:close/>
                <a:moveTo>
                  <a:pt x="114" y="696"/>
                </a:moveTo>
                <a:cubicBezTo>
                  <a:pt x="113" y="694"/>
                  <a:pt x="112" y="694"/>
                  <a:pt x="111" y="693"/>
                </a:cubicBezTo>
                <a:cubicBezTo>
                  <a:pt x="111" y="692"/>
                  <a:pt x="112" y="692"/>
                  <a:pt x="111" y="690"/>
                </a:cubicBezTo>
                <a:cubicBezTo>
                  <a:pt x="108" y="692"/>
                  <a:pt x="112" y="697"/>
                  <a:pt x="114" y="696"/>
                </a:cubicBezTo>
                <a:close/>
                <a:moveTo>
                  <a:pt x="172" y="775"/>
                </a:moveTo>
                <a:cubicBezTo>
                  <a:pt x="171" y="776"/>
                  <a:pt x="167" y="776"/>
                  <a:pt x="169" y="779"/>
                </a:cubicBezTo>
                <a:cubicBezTo>
                  <a:pt x="170" y="778"/>
                  <a:pt x="173" y="777"/>
                  <a:pt x="172" y="775"/>
                </a:cubicBezTo>
                <a:close/>
                <a:moveTo>
                  <a:pt x="140" y="724"/>
                </a:moveTo>
                <a:cubicBezTo>
                  <a:pt x="139" y="727"/>
                  <a:pt x="137" y="720"/>
                  <a:pt x="136" y="721"/>
                </a:cubicBezTo>
                <a:cubicBezTo>
                  <a:pt x="137" y="724"/>
                  <a:pt x="135" y="724"/>
                  <a:pt x="135" y="726"/>
                </a:cubicBezTo>
                <a:cubicBezTo>
                  <a:pt x="136" y="725"/>
                  <a:pt x="140" y="728"/>
                  <a:pt x="140" y="724"/>
                </a:cubicBezTo>
                <a:close/>
                <a:moveTo>
                  <a:pt x="54" y="589"/>
                </a:moveTo>
                <a:cubicBezTo>
                  <a:pt x="52" y="587"/>
                  <a:pt x="46" y="589"/>
                  <a:pt x="48" y="591"/>
                </a:cubicBezTo>
                <a:cubicBezTo>
                  <a:pt x="50" y="590"/>
                  <a:pt x="52" y="590"/>
                  <a:pt x="54" y="589"/>
                </a:cubicBezTo>
                <a:close/>
                <a:moveTo>
                  <a:pt x="172" y="768"/>
                </a:moveTo>
                <a:cubicBezTo>
                  <a:pt x="171" y="765"/>
                  <a:pt x="174" y="765"/>
                  <a:pt x="173" y="763"/>
                </a:cubicBezTo>
                <a:cubicBezTo>
                  <a:pt x="171" y="764"/>
                  <a:pt x="170" y="767"/>
                  <a:pt x="169" y="769"/>
                </a:cubicBezTo>
                <a:cubicBezTo>
                  <a:pt x="170" y="767"/>
                  <a:pt x="171" y="769"/>
                  <a:pt x="172" y="768"/>
                </a:cubicBezTo>
                <a:close/>
                <a:moveTo>
                  <a:pt x="147" y="724"/>
                </a:moveTo>
                <a:cubicBezTo>
                  <a:pt x="145" y="725"/>
                  <a:pt x="143" y="725"/>
                  <a:pt x="142" y="728"/>
                </a:cubicBezTo>
                <a:cubicBezTo>
                  <a:pt x="143" y="727"/>
                  <a:pt x="147" y="727"/>
                  <a:pt x="147" y="724"/>
                </a:cubicBezTo>
                <a:close/>
                <a:moveTo>
                  <a:pt x="144" y="718"/>
                </a:moveTo>
                <a:cubicBezTo>
                  <a:pt x="145" y="719"/>
                  <a:pt x="145" y="720"/>
                  <a:pt x="146" y="719"/>
                </a:cubicBezTo>
                <a:cubicBezTo>
                  <a:pt x="145" y="718"/>
                  <a:pt x="144" y="717"/>
                  <a:pt x="144" y="716"/>
                </a:cubicBezTo>
                <a:cubicBezTo>
                  <a:pt x="142" y="717"/>
                  <a:pt x="143" y="719"/>
                  <a:pt x="142" y="720"/>
                </a:cubicBezTo>
                <a:cubicBezTo>
                  <a:pt x="141" y="719"/>
                  <a:pt x="142" y="719"/>
                  <a:pt x="141" y="718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40" y="718"/>
                  <a:pt x="140" y="717"/>
                  <a:pt x="139" y="718"/>
                </a:cubicBezTo>
                <a:cubicBezTo>
                  <a:pt x="141" y="720"/>
                  <a:pt x="138" y="720"/>
                  <a:pt x="140" y="722"/>
                </a:cubicBezTo>
                <a:cubicBezTo>
                  <a:pt x="143" y="722"/>
                  <a:pt x="142" y="720"/>
                  <a:pt x="144" y="718"/>
                </a:cubicBezTo>
                <a:close/>
                <a:moveTo>
                  <a:pt x="142" y="711"/>
                </a:moveTo>
                <a:cubicBezTo>
                  <a:pt x="139" y="712"/>
                  <a:pt x="136" y="712"/>
                  <a:pt x="135" y="715"/>
                </a:cubicBezTo>
                <a:cubicBezTo>
                  <a:pt x="137" y="714"/>
                  <a:pt x="141" y="714"/>
                  <a:pt x="142" y="711"/>
                </a:cubicBezTo>
                <a:close/>
                <a:moveTo>
                  <a:pt x="66" y="598"/>
                </a:moveTo>
                <a:cubicBezTo>
                  <a:pt x="66" y="599"/>
                  <a:pt x="66" y="600"/>
                  <a:pt x="65" y="601"/>
                </a:cubicBezTo>
                <a:cubicBezTo>
                  <a:pt x="67" y="603"/>
                  <a:pt x="67" y="603"/>
                  <a:pt x="67" y="603"/>
                </a:cubicBezTo>
                <a:cubicBezTo>
                  <a:pt x="68" y="602"/>
                  <a:pt x="68" y="598"/>
                  <a:pt x="66" y="598"/>
                </a:cubicBezTo>
                <a:close/>
                <a:moveTo>
                  <a:pt x="67" y="589"/>
                </a:moveTo>
                <a:cubicBezTo>
                  <a:pt x="66" y="588"/>
                  <a:pt x="67" y="585"/>
                  <a:pt x="65" y="586"/>
                </a:cubicBezTo>
                <a:cubicBezTo>
                  <a:pt x="65" y="587"/>
                  <a:pt x="64" y="589"/>
                  <a:pt x="63" y="588"/>
                </a:cubicBezTo>
                <a:cubicBezTo>
                  <a:pt x="64" y="590"/>
                  <a:pt x="64" y="590"/>
                  <a:pt x="64" y="590"/>
                </a:cubicBezTo>
                <a:cubicBezTo>
                  <a:pt x="64" y="590"/>
                  <a:pt x="64" y="591"/>
                  <a:pt x="65" y="590"/>
                </a:cubicBezTo>
                <a:cubicBezTo>
                  <a:pt x="64" y="587"/>
                  <a:pt x="67" y="592"/>
                  <a:pt x="67" y="589"/>
                </a:cubicBezTo>
                <a:close/>
                <a:moveTo>
                  <a:pt x="203" y="794"/>
                </a:moveTo>
                <a:cubicBezTo>
                  <a:pt x="202" y="792"/>
                  <a:pt x="201" y="792"/>
                  <a:pt x="200" y="791"/>
                </a:cubicBezTo>
                <a:cubicBezTo>
                  <a:pt x="200" y="791"/>
                  <a:pt x="199" y="792"/>
                  <a:pt x="199" y="793"/>
                </a:cubicBezTo>
                <a:cubicBezTo>
                  <a:pt x="201" y="791"/>
                  <a:pt x="202" y="796"/>
                  <a:pt x="203" y="794"/>
                </a:cubicBezTo>
                <a:close/>
                <a:moveTo>
                  <a:pt x="131" y="686"/>
                </a:moveTo>
                <a:cubicBezTo>
                  <a:pt x="132" y="683"/>
                  <a:pt x="128" y="683"/>
                  <a:pt x="129" y="681"/>
                </a:cubicBezTo>
                <a:cubicBezTo>
                  <a:pt x="126" y="682"/>
                  <a:pt x="130" y="685"/>
                  <a:pt x="131" y="686"/>
                </a:cubicBezTo>
                <a:close/>
                <a:moveTo>
                  <a:pt x="159" y="716"/>
                </a:moveTo>
                <a:cubicBezTo>
                  <a:pt x="158" y="717"/>
                  <a:pt x="157" y="717"/>
                  <a:pt x="158" y="718"/>
                </a:cubicBezTo>
                <a:cubicBezTo>
                  <a:pt x="162" y="719"/>
                  <a:pt x="157" y="720"/>
                  <a:pt x="158" y="722"/>
                </a:cubicBezTo>
                <a:cubicBezTo>
                  <a:pt x="160" y="721"/>
                  <a:pt x="161" y="719"/>
                  <a:pt x="159" y="716"/>
                </a:cubicBezTo>
                <a:close/>
                <a:moveTo>
                  <a:pt x="10" y="478"/>
                </a:moveTo>
                <a:cubicBezTo>
                  <a:pt x="6" y="480"/>
                  <a:pt x="2" y="481"/>
                  <a:pt x="0" y="482"/>
                </a:cubicBezTo>
                <a:cubicBezTo>
                  <a:pt x="3" y="484"/>
                  <a:pt x="8" y="480"/>
                  <a:pt x="10" y="478"/>
                </a:cubicBezTo>
                <a:close/>
                <a:moveTo>
                  <a:pt x="280" y="898"/>
                </a:moveTo>
                <a:cubicBezTo>
                  <a:pt x="279" y="895"/>
                  <a:pt x="278" y="897"/>
                  <a:pt x="277" y="895"/>
                </a:cubicBezTo>
                <a:cubicBezTo>
                  <a:pt x="276" y="895"/>
                  <a:pt x="276" y="896"/>
                  <a:pt x="276" y="897"/>
                </a:cubicBezTo>
                <a:cubicBezTo>
                  <a:pt x="278" y="895"/>
                  <a:pt x="279" y="900"/>
                  <a:pt x="280" y="898"/>
                </a:cubicBezTo>
                <a:close/>
                <a:moveTo>
                  <a:pt x="145" y="676"/>
                </a:moveTo>
                <a:cubicBezTo>
                  <a:pt x="142" y="672"/>
                  <a:pt x="138" y="674"/>
                  <a:pt x="137" y="677"/>
                </a:cubicBezTo>
                <a:cubicBezTo>
                  <a:pt x="139" y="679"/>
                  <a:pt x="141" y="677"/>
                  <a:pt x="144" y="678"/>
                </a:cubicBezTo>
                <a:cubicBezTo>
                  <a:pt x="144" y="675"/>
                  <a:pt x="141" y="677"/>
                  <a:pt x="140" y="677"/>
                </a:cubicBezTo>
                <a:cubicBezTo>
                  <a:pt x="140" y="676"/>
                  <a:pt x="140" y="676"/>
                  <a:pt x="140" y="675"/>
                </a:cubicBezTo>
                <a:cubicBezTo>
                  <a:pt x="142" y="675"/>
                  <a:pt x="144" y="677"/>
                  <a:pt x="145" y="676"/>
                </a:cubicBezTo>
                <a:close/>
                <a:moveTo>
                  <a:pt x="195" y="762"/>
                </a:moveTo>
                <a:cubicBezTo>
                  <a:pt x="196" y="762"/>
                  <a:pt x="197" y="761"/>
                  <a:pt x="198" y="762"/>
                </a:cubicBezTo>
                <a:cubicBezTo>
                  <a:pt x="196" y="760"/>
                  <a:pt x="194" y="759"/>
                  <a:pt x="192" y="759"/>
                </a:cubicBezTo>
                <a:cubicBezTo>
                  <a:pt x="193" y="761"/>
                  <a:pt x="194" y="759"/>
                  <a:pt x="195" y="762"/>
                </a:cubicBezTo>
                <a:close/>
                <a:moveTo>
                  <a:pt x="144" y="680"/>
                </a:moveTo>
                <a:cubicBezTo>
                  <a:pt x="145" y="682"/>
                  <a:pt x="147" y="683"/>
                  <a:pt x="146" y="681"/>
                </a:cubicBezTo>
                <a:cubicBezTo>
                  <a:pt x="146" y="681"/>
                  <a:pt x="145" y="681"/>
                  <a:pt x="145" y="680"/>
                </a:cubicBezTo>
                <a:cubicBezTo>
                  <a:pt x="146" y="680"/>
                  <a:pt x="146" y="679"/>
                  <a:pt x="145" y="678"/>
                </a:cubicBezTo>
                <a:cubicBezTo>
                  <a:pt x="145" y="679"/>
                  <a:pt x="142" y="679"/>
                  <a:pt x="143" y="681"/>
                </a:cubicBezTo>
                <a:lnTo>
                  <a:pt x="144" y="680"/>
                </a:lnTo>
                <a:close/>
                <a:moveTo>
                  <a:pt x="84" y="577"/>
                </a:moveTo>
                <a:cubicBezTo>
                  <a:pt x="83" y="578"/>
                  <a:pt x="78" y="577"/>
                  <a:pt x="80" y="580"/>
                </a:cubicBezTo>
                <a:cubicBezTo>
                  <a:pt x="81" y="579"/>
                  <a:pt x="84" y="580"/>
                  <a:pt x="84" y="577"/>
                </a:cubicBezTo>
                <a:close/>
                <a:moveTo>
                  <a:pt x="151" y="670"/>
                </a:moveTo>
                <a:cubicBezTo>
                  <a:pt x="150" y="670"/>
                  <a:pt x="149" y="669"/>
                  <a:pt x="149" y="668"/>
                </a:cubicBezTo>
                <a:cubicBezTo>
                  <a:pt x="146" y="669"/>
                  <a:pt x="147" y="672"/>
                  <a:pt x="147" y="674"/>
                </a:cubicBezTo>
                <a:cubicBezTo>
                  <a:pt x="148" y="674"/>
                  <a:pt x="150" y="671"/>
                  <a:pt x="151" y="670"/>
                </a:cubicBezTo>
                <a:close/>
                <a:moveTo>
                  <a:pt x="265" y="840"/>
                </a:moveTo>
                <a:cubicBezTo>
                  <a:pt x="265" y="838"/>
                  <a:pt x="263" y="837"/>
                  <a:pt x="262" y="837"/>
                </a:cubicBezTo>
                <a:cubicBezTo>
                  <a:pt x="262" y="838"/>
                  <a:pt x="262" y="838"/>
                  <a:pt x="263" y="839"/>
                </a:cubicBezTo>
                <a:cubicBezTo>
                  <a:pt x="264" y="839"/>
                  <a:pt x="264" y="840"/>
                  <a:pt x="265" y="840"/>
                </a:cubicBezTo>
                <a:close/>
                <a:moveTo>
                  <a:pt x="109" y="592"/>
                </a:moveTo>
                <a:cubicBezTo>
                  <a:pt x="108" y="592"/>
                  <a:pt x="107" y="594"/>
                  <a:pt x="106" y="593"/>
                </a:cubicBezTo>
                <a:cubicBezTo>
                  <a:pt x="107" y="596"/>
                  <a:pt x="111" y="595"/>
                  <a:pt x="109" y="592"/>
                </a:cubicBezTo>
                <a:close/>
                <a:moveTo>
                  <a:pt x="194" y="726"/>
                </a:moveTo>
                <a:cubicBezTo>
                  <a:pt x="194" y="722"/>
                  <a:pt x="196" y="726"/>
                  <a:pt x="197" y="723"/>
                </a:cubicBezTo>
                <a:cubicBezTo>
                  <a:pt x="195" y="723"/>
                  <a:pt x="191" y="721"/>
                  <a:pt x="193" y="724"/>
                </a:cubicBezTo>
                <a:cubicBezTo>
                  <a:pt x="193" y="724"/>
                  <a:pt x="194" y="725"/>
                  <a:pt x="194" y="726"/>
                </a:cubicBezTo>
                <a:close/>
                <a:moveTo>
                  <a:pt x="159" y="668"/>
                </a:moveTo>
                <a:cubicBezTo>
                  <a:pt x="159" y="664"/>
                  <a:pt x="164" y="669"/>
                  <a:pt x="164" y="666"/>
                </a:cubicBezTo>
                <a:cubicBezTo>
                  <a:pt x="162" y="663"/>
                  <a:pt x="155" y="663"/>
                  <a:pt x="156" y="667"/>
                </a:cubicBezTo>
                <a:cubicBezTo>
                  <a:pt x="157" y="665"/>
                  <a:pt x="158" y="666"/>
                  <a:pt x="159" y="668"/>
                </a:cubicBezTo>
                <a:close/>
                <a:moveTo>
                  <a:pt x="251" y="797"/>
                </a:moveTo>
                <a:cubicBezTo>
                  <a:pt x="250" y="799"/>
                  <a:pt x="248" y="799"/>
                  <a:pt x="248" y="801"/>
                </a:cubicBezTo>
                <a:cubicBezTo>
                  <a:pt x="250" y="802"/>
                  <a:pt x="253" y="800"/>
                  <a:pt x="251" y="797"/>
                </a:cubicBezTo>
                <a:close/>
                <a:moveTo>
                  <a:pt x="236" y="776"/>
                </a:moveTo>
                <a:cubicBezTo>
                  <a:pt x="236" y="776"/>
                  <a:pt x="236" y="775"/>
                  <a:pt x="235" y="775"/>
                </a:cubicBezTo>
                <a:cubicBezTo>
                  <a:pt x="235" y="774"/>
                  <a:pt x="235" y="774"/>
                  <a:pt x="235" y="774"/>
                </a:cubicBezTo>
                <a:cubicBezTo>
                  <a:pt x="236" y="777"/>
                  <a:pt x="231" y="774"/>
                  <a:pt x="234" y="777"/>
                </a:cubicBezTo>
                <a:cubicBezTo>
                  <a:pt x="235" y="776"/>
                  <a:pt x="235" y="777"/>
                  <a:pt x="236" y="776"/>
                </a:cubicBezTo>
                <a:close/>
                <a:moveTo>
                  <a:pt x="171" y="667"/>
                </a:moveTo>
                <a:cubicBezTo>
                  <a:pt x="172" y="668"/>
                  <a:pt x="169" y="669"/>
                  <a:pt x="168" y="667"/>
                </a:cubicBezTo>
                <a:cubicBezTo>
                  <a:pt x="168" y="666"/>
                  <a:pt x="169" y="665"/>
                  <a:pt x="169" y="664"/>
                </a:cubicBezTo>
                <a:cubicBezTo>
                  <a:pt x="168" y="664"/>
                  <a:pt x="164" y="664"/>
                  <a:pt x="165" y="667"/>
                </a:cubicBezTo>
                <a:cubicBezTo>
                  <a:pt x="169" y="666"/>
                  <a:pt x="165" y="669"/>
                  <a:pt x="167" y="671"/>
                </a:cubicBezTo>
                <a:cubicBezTo>
                  <a:pt x="169" y="671"/>
                  <a:pt x="174" y="669"/>
                  <a:pt x="171" y="667"/>
                </a:cubicBezTo>
                <a:close/>
                <a:moveTo>
                  <a:pt x="181" y="683"/>
                </a:moveTo>
                <a:cubicBezTo>
                  <a:pt x="183" y="680"/>
                  <a:pt x="178" y="681"/>
                  <a:pt x="179" y="677"/>
                </a:cubicBezTo>
                <a:cubicBezTo>
                  <a:pt x="178" y="680"/>
                  <a:pt x="175" y="680"/>
                  <a:pt x="176" y="682"/>
                </a:cubicBezTo>
                <a:cubicBezTo>
                  <a:pt x="178" y="680"/>
                  <a:pt x="181" y="681"/>
                  <a:pt x="181" y="683"/>
                </a:cubicBezTo>
                <a:close/>
                <a:moveTo>
                  <a:pt x="240" y="768"/>
                </a:moveTo>
                <a:cubicBezTo>
                  <a:pt x="239" y="769"/>
                  <a:pt x="238" y="768"/>
                  <a:pt x="237" y="767"/>
                </a:cubicBezTo>
                <a:cubicBezTo>
                  <a:pt x="237" y="767"/>
                  <a:pt x="234" y="769"/>
                  <a:pt x="236" y="769"/>
                </a:cubicBezTo>
                <a:cubicBezTo>
                  <a:pt x="237" y="767"/>
                  <a:pt x="241" y="772"/>
                  <a:pt x="240" y="768"/>
                </a:cubicBezTo>
                <a:close/>
                <a:moveTo>
                  <a:pt x="232" y="757"/>
                </a:moveTo>
                <a:cubicBezTo>
                  <a:pt x="231" y="758"/>
                  <a:pt x="230" y="757"/>
                  <a:pt x="229" y="757"/>
                </a:cubicBezTo>
                <a:cubicBezTo>
                  <a:pt x="229" y="758"/>
                  <a:pt x="228" y="758"/>
                  <a:pt x="229" y="759"/>
                </a:cubicBezTo>
                <a:cubicBezTo>
                  <a:pt x="230" y="759"/>
                  <a:pt x="233" y="760"/>
                  <a:pt x="232" y="757"/>
                </a:cubicBezTo>
                <a:close/>
                <a:moveTo>
                  <a:pt x="191" y="686"/>
                </a:moveTo>
                <a:cubicBezTo>
                  <a:pt x="189" y="684"/>
                  <a:pt x="193" y="684"/>
                  <a:pt x="191" y="682"/>
                </a:cubicBezTo>
                <a:cubicBezTo>
                  <a:pt x="190" y="685"/>
                  <a:pt x="188" y="684"/>
                  <a:pt x="186" y="684"/>
                </a:cubicBezTo>
                <a:cubicBezTo>
                  <a:pt x="186" y="685"/>
                  <a:pt x="187" y="687"/>
                  <a:pt x="188" y="686"/>
                </a:cubicBezTo>
                <a:cubicBezTo>
                  <a:pt x="187" y="684"/>
                  <a:pt x="190" y="687"/>
                  <a:pt x="191" y="686"/>
                </a:cubicBezTo>
                <a:close/>
                <a:moveTo>
                  <a:pt x="230" y="742"/>
                </a:moveTo>
                <a:cubicBezTo>
                  <a:pt x="228" y="740"/>
                  <a:pt x="230" y="740"/>
                  <a:pt x="229" y="738"/>
                </a:cubicBezTo>
                <a:cubicBezTo>
                  <a:pt x="228" y="739"/>
                  <a:pt x="227" y="737"/>
                  <a:pt x="226" y="739"/>
                </a:cubicBezTo>
                <a:cubicBezTo>
                  <a:pt x="226" y="740"/>
                  <a:pt x="226" y="741"/>
                  <a:pt x="228" y="742"/>
                </a:cubicBezTo>
                <a:cubicBezTo>
                  <a:pt x="227" y="742"/>
                  <a:pt x="226" y="743"/>
                  <a:pt x="227" y="744"/>
                </a:cubicBezTo>
                <a:cubicBezTo>
                  <a:pt x="228" y="744"/>
                  <a:pt x="229" y="743"/>
                  <a:pt x="230" y="742"/>
                </a:cubicBezTo>
                <a:close/>
                <a:moveTo>
                  <a:pt x="122" y="566"/>
                </a:moveTo>
                <a:cubicBezTo>
                  <a:pt x="122" y="569"/>
                  <a:pt x="118" y="570"/>
                  <a:pt x="118" y="573"/>
                </a:cubicBezTo>
                <a:cubicBezTo>
                  <a:pt x="121" y="572"/>
                  <a:pt x="124" y="571"/>
                  <a:pt x="126" y="568"/>
                </a:cubicBezTo>
                <a:cubicBezTo>
                  <a:pt x="127" y="568"/>
                  <a:pt x="126" y="571"/>
                  <a:pt x="128" y="570"/>
                </a:cubicBezTo>
                <a:cubicBezTo>
                  <a:pt x="127" y="568"/>
                  <a:pt x="128" y="564"/>
                  <a:pt x="129" y="568"/>
                </a:cubicBezTo>
                <a:cubicBezTo>
                  <a:pt x="132" y="568"/>
                  <a:pt x="128" y="565"/>
                  <a:pt x="129" y="565"/>
                </a:cubicBezTo>
                <a:cubicBezTo>
                  <a:pt x="132" y="567"/>
                  <a:pt x="130" y="562"/>
                  <a:pt x="133" y="564"/>
                </a:cubicBezTo>
                <a:cubicBezTo>
                  <a:pt x="132" y="563"/>
                  <a:pt x="132" y="562"/>
                  <a:pt x="132" y="561"/>
                </a:cubicBezTo>
                <a:cubicBezTo>
                  <a:pt x="128" y="563"/>
                  <a:pt x="126" y="567"/>
                  <a:pt x="122" y="566"/>
                </a:cubicBezTo>
                <a:close/>
                <a:moveTo>
                  <a:pt x="180" y="662"/>
                </a:moveTo>
                <a:cubicBezTo>
                  <a:pt x="179" y="661"/>
                  <a:pt x="178" y="659"/>
                  <a:pt x="178" y="658"/>
                </a:cubicBezTo>
                <a:cubicBezTo>
                  <a:pt x="176" y="659"/>
                  <a:pt x="175" y="658"/>
                  <a:pt x="176" y="660"/>
                </a:cubicBezTo>
                <a:cubicBezTo>
                  <a:pt x="177" y="659"/>
                  <a:pt x="179" y="663"/>
                  <a:pt x="180" y="662"/>
                </a:cubicBezTo>
                <a:close/>
                <a:moveTo>
                  <a:pt x="167" y="629"/>
                </a:moveTo>
                <a:cubicBezTo>
                  <a:pt x="166" y="631"/>
                  <a:pt x="165" y="629"/>
                  <a:pt x="164" y="629"/>
                </a:cubicBezTo>
                <a:cubicBezTo>
                  <a:pt x="165" y="630"/>
                  <a:pt x="164" y="631"/>
                  <a:pt x="164" y="632"/>
                </a:cubicBezTo>
                <a:cubicBezTo>
                  <a:pt x="165" y="632"/>
                  <a:pt x="168" y="631"/>
                  <a:pt x="167" y="629"/>
                </a:cubicBezTo>
                <a:close/>
                <a:moveTo>
                  <a:pt x="139" y="582"/>
                </a:moveTo>
                <a:cubicBezTo>
                  <a:pt x="138" y="584"/>
                  <a:pt x="135" y="585"/>
                  <a:pt x="137" y="588"/>
                </a:cubicBezTo>
                <a:cubicBezTo>
                  <a:pt x="136" y="586"/>
                  <a:pt x="141" y="585"/>
                  <a:pt x="139" y="582"/>
                </a:cubicBezTo>
                <a:close/>
                <a:moveTo>
                  <a:pt x="161" y="617"/>
                </a:moveTo>
                <a:cubicBezTo>
                  <a:pt x="160" y="616"/>
                  <a:pt x="160" y="615"/>
                  <a:pt x="160" y="614"/>
                </a:cubicBezTo>
                <a:cubicBezTo>
                  <a:pt x="159" y="616"/>
                  <a:pt x="156" y="614"/>
                  <a:pt x="157" y="616"/>
                </a:cubicBezTo>
                <a:cubicBezTo>
                  <a:pt x="158" y="615"/>
                  <a:pt x="159" y="617"/>
                  <a:pt x="161" y="617"/>
                </a:cubicBezTo>
                <a:close/>
                <a:moveTo>
                  <a:pt x="193" y="666"/>
                </a:moveTo>
                <a:cubicBezTo>
                  <a:pt x="192" y="666"/>
                  <a:pt x="191" y="663"/>
                  <a:pt x="190" y="665"/>
                </a:cubicBezTo>
                <a:cubicBezTo>
                  <a:pt x="191" y="668"/>
                  <a:pt x="194" y="668"/>
                  <a:pt x="193" y="666"/>
                </a:cubicBezTo>
                <a:close/>
                <a:moveTo>
                  <a:pt x="120" y="552"/>
                </a:moveTo>
                <a:cubicBezTo>
                  <a:pt x="119" y="553"/>
                  <a:pt x="119" y="552"/>
                  <a:pt x="118" y="551"/>
                </a:cubicBezTo>
                <a:cubicBezTo>
                  <a:pt x="117" y="552"/>
                  <a:pt x="117" y="553"/>
                  <a:pt x="117" y="555"/>
                </a:cubicBezTo>
                <a:cubicBezTo>
                  <a:pt x="118" y="553"/>
                  <a:pt x="121" y="555"/>
                  <a:pt x="120" y="552"/>
                </a:cubicBezTo>
                <a:close/>
                <a:moveTo>
                  <a:pt x="124" y="559"/>
                </a:moveTo>
                <a:cubicBezTo>
                  <a:pt x="124" y="559"/>
                  <a:pt x="123" y="556"/>
                  <a:pt x="122" y="558"/>
                </a:cubicBezTo>
                <a:cubicBezTo>
                  <a:pt x="123" y="560"/>
                  <a:pt x="122" y="561"/>
                  <a:pt x="123" y="563"/>
                </a:cubicBezTo>
                <a:cubicBezTo>
                  <a:pt x="125" y="562"/>
                  <a:pt x="125" y="560"/>
                  <a:pt x="124" y="559"/>
                </a:cubicBezTo>
                <a:close/>
                <a:moveTo>
                  <a:pt x="258" y="763"/>
                </a:moveTo>
                <a:cubicBezTo>
                  <a:pt x="257" y="762"/>
                  <a:pt x="256" y="760"/>
                  <a:pt x="255" y="761"/>
                </a:cubicBezTo>
                <a:cubicBezTo>
                  <a:pt x="256" y="763"/>
                  <a:pt x="257" y="762"/>
                  <a:pt x="256" y="763"/>
                </a:cubicBezTo>
                <a:cubicBezTo>
                  <a:pt x="256" y="764"/>
                  <a:pt x="256" y="764"/>
                  <a:pt x="256" y="764"/>
                </a:cubicBezTo>
                <a:lnTo>
                  <a:pt x="258" y="763"/>
                </a:lnTo>
                <a:close/>
                <a:moveTo>
                  <a:pt x="187" y="652"/>
                </a:moveTo>
                <a:cubicBezTo>
                  <a:pt x="185" y="650"/>
                  <a:pt x="187" y="650"/>
                  <a:pt x="186" y="648"/>
                </a:cubicBezTo>
                <a:cubicBezTo>
                  <a:pt x="185" y="649"/>
                  <a:pt x="184" y="649"/>
                  <a:pt x="184" y="651"/>
                </a:cubicBezTo>
                <a:cubicBezTo>
                  <a:pt x="185" y="649"/>
                  <a:pt x="186" y="652"/>
                  <a:pt x="187" y="652"/>
                </a:cubicBezTo>
                <a:close/>
                <a:moveTo>
                  <a:pt x="167" y="620"/>
                </a:moveTo>
                <a:cubicBezTo>
                  <a:pt x="166" y="621"/>
                  <a:pt x="165" y="616"/>
                  <a:pt x="164" y="618"/>
                </a:cubicBezTo>
                <a:cubicBezTo>
                  <a:pt x="165" y="619"/>
                  <a:pt x="163" y="619"/>
                  <a:pt x="164" y="620"/>
                </a:cubicBezTo>
                <a:cubicBezTo>
                  <a:pt x="164" y="618"/>
                  <a:pt x="168" y="623"/>
                  <a:pt x="167" y="620"/>
                </a:cubicBezTo>
                <a:close/>
                <a:moveTo>
                  <a:pt x="150" y="575"/>
                </a:moveTo>
                <a:cubicBezTo>
                  <a:pt x="147" y="574"/>
                  <a:pt x="148" y="579"/>
                  <a:pt x="146" y="579"/>
                </a:cubicBezTo>
                <a:cubicBezTo>
                  <a:pt x="145" y="579"/>
                  <a:pt x="144" y="577"/>
                  <a:pt x="144" y="578"/>
                </a:cubicBezTo>
                <a:cubicBezTo>
                  <a:pt x="146" y="581"/>
                  <a:pt x="140" y="580"/>
                  <a:pt x="141" y="583"/>
                </a:cubicBezTo>
                <a:cubicBezTo>
                  <a:pt x="145" y="582"/>
                  <a:pt x="150" y="580"/>
                  <a:pt x="150" y="575"/>
                </a:cubicBezTo>
                <a:close/>
                <a:moveTo>
                  <a:pt x="193" y="651"/>
                </a:moveTo>
                <a:cubicBezTo>
                  <a:pt x="192" y="649"/>
                  <a:pt x="188" y="650"/>
                  <a:pt x="189" y="652"/>
                </a:cubicBezTo>
                <a:cubicBezTo>
                  <a:pt x="190" y="651"/>
                  <a:pt x="192" y="652"/>
                  <a:pt x="193" y="651"/>
                </a:cubicBezTo>
                <a:close/>
                <a:moveTo>
                  <a:pt x="203" y="666"/>
                </a:moveTo>
                <a:cubicBezTo>
                  <a:pt x="202" y="667"/>
                  <a:pt x="199" y="667"/>
                  <a:pt x="201" y="670"/>
                </a:cubicBezTo>
                <a:cubicBezTo>
                  <a:pt x="203" y="669"/>
                  <a:pt x="204" y="669"/>
                  <a:pt x="203" y="666"/>
                </a:cubicBezTo>
                <a:close/>
                <a:moveTo>
                  <a:pt x="161" y="603"/>
                </a:moveTo>
                <a:cubicBezTo>
                  <a:pt x="160" y="601"/>
                  <a:pt x="156" y="601"/>
                  <a:pt x="157" y="603"/>
                </a:cubicBezTo>
                <a:cubicBezTo>
                  <a:pt x="159" y="603"/>
                  <a:pt x="160" y="604"/>
                  <a:pt x="161" y="603"/>
                </a:cubicBezTo>
                <a:close/>
                <a:moveTo>
                  <a:pt x="139" y="563"/>
                </a:moveTo>
                <a:cubicBezTo>
                  <a:pt x="137" y="564"/>
                  <a:pt x="136" y="565"/>
                  <a:pt x="136" y="567"/>
                </a:cubicBezTo>
                <a:cubicBezTo>
                  <a:pt x="138" y="567"/>
                  <a:pt x="140" y="566"/>
                  <a:pt x="139" y="563"/>
                </a:cubicBezTo>
                <a:close/>
                <a:moveTo>
                  <a:pt x="312" y="824"/>
                </a:moveTo>
                <a:cubicBezTo>
                  <a:pt x="312" y="825"/>
                  <a:pt x="310" y="826"/>
                  <a:pt x="312" y="829"/>
                </a:cubicBezTo>
                <a:cubicBezTo>
                  <a:pt x="314" y="828"/>
                  <a:pt x="314" y="826"/>
                  <a:pt x="312" y="824"/>
                </a:cubicBezTo>
                <a:close/>
                <a:moveTo>
                  <a:pt x="213" y="660"/>
                </a:moveTo>
                <a:cubicBezTo>
                  <a:pt x="212" y="657"/>
                  <a:pt x="208" y="661"/>
                  <a:pt x="208" y="662"/>
                </a:cubicBezTo>
                <a:cubicBezTo>
                  <a:pt x="211" y="662"/>
                  <a:pt x="210" y="660"/>
                  <a:pt x="213" y="660"/>
                </a:cubicBezTo>
                <a:close/>
                <a:moveTo>
                  <a:pt x="140" y="555"/>
                </a:moveTo>
                <a:cubicBezTo>
                  <a:pt x="142" y="557"/>
                  <a:pt x="141" y="558"/>
                  <a:pt x="142" y="559"/>
                </a:cubicBezTo>
                <a:cubicBezTo>
                  <a:pt x="144" y="559"/>
                  <a:pt x="142" y="554"/>
                  <a:pt x="140" y="555"/>
                </a:cubicBezTo>
                <a:close/>
                <a:moveTo>
                  <a:pt x="80" y="451"/>
                </a:moveTo>
                <a:cubicBezTo>
                  <a:pt x="78" y="448"/>
                  <a:pt x="76" y="450"/>
                  <a:pt x="76" y="452"/>
                </a:cubicBezTo>
                <a:cubicBezTo>
                  <a:pt x="78" y="450"/>
                  <a:pt x="79" y="453"/>
                  <a:pt x="80" y="451"/>
                </a:cubicBezTo>
                <a:close/>
                <a:moveTo>
                  <a:pt x="162" y="566"/>
                </a:moveTo>
                <a:cubicBezTo>
                  <a:pt x="161" y="567"/>
                  <a:pt x="159" y="566"/>
                  <a:pt x="158" y="568"/>
                </a:cubicBezTo>
                <a:cubicBezTo>
                  <a:pt x="158" y="569"/>
                  <a:pt x="158" y="570"/>
                  <a:pt x="158" y="571"/>
                </a:cubicBezTo>
                <a:cubicBezTo>
                  <a:pt x="160" y="568"/>
                  <a:pt x="161" y="568"/>
                  <a:pt x="162" y="566"/>
                </a:cubicBezTo>
                <a:close/>
                <a:moveTo>
                  <a:pt x="147" y="545"/>
                </a:moveTo>
                <a:cubicBezTo>
                  <a:pt x="146" y="546"/>
                  <a:pt x="146" y="548"/>
                  <a:pt x="145" y="549"/>
                </a:cubicBezTo>
                <a:cubicBezTo>
                  <a:pt x="147" y="548"/>
                  <a:pt x="149" y="548"/>
                  <a:pt x="147" y="545"/>
                </a:cubicBezTo>
                <a:close/>
                <a:moveTo>
                  <a:pt x="237" y="679"/>
                </a:moveTo>
                <a:cubicBezTo>
                  <a:pt x="236" y="676"/>
                  <a:pt x="232" y="676"/>
                  <a:pt x="232" y="679"/>
                </a:cubicBezTo>
                <a:cubicBezTo>
                  <a:pt x="234" y="678"/>
                  <a:pt x="236" y="679"/>
                  <a:pt x="237" y="679"/>
                </a:cubicBezTo>
                <a:close/>
                <a:moveTo>
                  <a:pt x="182" y="588"/>
                </a:moveTo>
                <a:cubicBezTo>
                  <a:pt x="181" y="589"/>
                  <a:pt x="177" y="587"/>
                  <a:pt x="177" y="590"/>
                </a:cubicBezTo>
                <a:cubicBezTo>
                  <a:pt x="178" y="592"/>
                  <a:pt x="182" y="590"/>
                  <a:pt x="182" y="588"/>
                </a:cubicBezTo>
                <a:close/>
                <a:moveTo>
                  <a:pt x="168" y="566"/>
                </a:moveTo>
                <a:cubicBezTo>
                  <a:pt x="167" y="567"/>
                  <a:pt x="166" y="568"/>
                  <a:pt x="164" y="569"/>
                </a:cubicBezTo>
                <a:cubicBezTo>
                  <a:pt x="166" y="571"/>
                  <a:pt x="170" y="569"/>
                  <a:pt x="168" y="566"/>
                </a:cubicBezTo>
                <a:close/>
                <a:moveTo>
                  <a:pt x="159" y="552"/>
                </a:moveTo>
                <a:cubicBezTo>
                  <a:pt x="158" y="550"/>
                  <a:pt x="159" y="549"/>
                  <a:pt x="158" y="547"/>
                </a:cubicBezTo>
                <a:cubicBezTo>
                  <a:pt x="157" y="550"/>
                  <a:pt x="154" y="551"/>
                  <a:pt x="155" y="555"/>
                </a:cubicBezTo>
                <a:cubicBezTo>
                  <a:pt x="158" y="554"/>
                  <a:pt x="155" y="549"/>
                  <a:pt x="159" y="552"/>
                </a:cubicBezTo>
                <a:close/>
                <a:moveTo>
                  <a:pt x="91" y="446"/>
                </a:moveTo>
                <a:cubicBezTo>
                  <a:pt x="90" y="443"/>
                  <a:pt x="86" y="446"/>
                  <a:pt x="88" y="448"/>
                </a:cubicBezTo>
                <a:cubicBezTo>
                  <a:pt x="89" y="447"/>
                  <a:pt x="90" y="447"/>
                  <a:pt x="91" y="446"/>
                </a:cubicBezTo>
                <a:close/>
                <a:moveTo>
                  <a:pt x="156" y="538"/>
                </a:moveTo>
                <a:cubicBezTo>
                  <a:pt x="154" y="537"/>
                  <a:pt x="156" y="536"/>
                  <a:pt x="155" y="535"/>
                </a:cubicBezTo>
                <a:cubicBezTo>
                  <a:pt x="154" y="538"/>
                  <a:pt x="151" y="537"/>
                  <a:pt x="151" y="541"/>
                </a:cubicBezTo>
                <a:cubicBezTo>
                  <a:pt x="154" y="542"/>
                  <a:pt x="153" y="537"/>
                  <a:pt x="156" y="538"/>
                </a:cubicBezTo>
                <a:close/>
                <a:moveTo>
                  <a:pt x="165" y="549"/>
                </a:moveTo>
                <a:cubicBezTo>
                  <a:pt x="164" y="546"/>
                  <a:pt x="162" y="546"/>
                  <a:pt x="165" y="545"/>
                </a:cubicBezTo>
                <a:cubicBezTo>
                  <a:pt x="164" y="543"/>
                  <a:pt x="163" y="545"/>
                  <a:pt x="161" y="544"/>
                </a:cubicBezTo>
                <a:cubicBezTo>
                  <a:pt x="162" y="546"/>
                  <a:pt x="160" y="546"/>
                  <a:pt x="160" y="548"/>
                </a:cubicBezTo>
                <a:cubicBezTo>
                  <a:pt x="161" y="548"/>
                  <a:pt x="161" y="548"/>
                  <a:pt x="162" y="549"/>
                </a:cubicBezTo>
                <a:cubicBezTo>
                  <a:pt x="163" y="546"/>
                  <a:pt x="162" y="550"/>
                  <a:pt x="165" y="549"/>
                </a:cubicBezTo>
                <a:close/>
                <a:moveTo>
                  <a:pt x="258" y="690"/>
                </a:moveTo>
                <a:cubicBezTo>
                  <a:pt x="259" y="691"/>
                  <a:pt x="256" y="692"/>
                  <a:pt x="258" y="693"/>
                </a:cubicBezTo>
                <a:cubicBezTo>
                  <a:pt x="258" y="693"/>
                  <a:pt x="258" y="693"/>
                  <a:pt x="258" y="694"/>
                </a:cubicBezTo>
                <a:cubicBezTo>
                  <a:pt x="260" y="694"/>
                  <a:pt x="260" y="690"/>
                  <a:pt x="258" y="690"/>
                </a:cubicBezTo>
                <a:close/>
                <a:moveTo>
                  <a:pt x="256" y="680"/>
                </a:moveTo>
                <a:cubicBezTo>
                  <a:pt x="254" y="678"/>
                  <a:pt x="250" y="679"/>
                  <a:pt x="250" y="680"/>
                </a:cubicBezTo>
                <a:cubicBezTo>
                  <a:pt x="252" y="680"/>
                  <a:pt x="254" y="681"/>
                  <a:pt x="256" y="680"/>
                </a:cubicBezTo>
                <a:close/>
                <a:moveTo>
                  <a:pt x="223" y="631"/>
                </a:moveTo>
                <a:cubicBezTo>
                  <a:pt x="222" y="628"/>
                  <a:pt x="217" y="632"/>
                  <a:pt x="219" y="633"/>
                </a:cubicBezTo>
                <a:cubicBezTo>
                  <a:pt x="221" y="633"/>
                  <a:pt x="221" y="630"/>
                  <a:pt x="223" y="631"/>
                </a:cubicBezTo>
                <a:close/>
                <a:moveTo>
                  <a:pt x="317" y="773"/>
                </a:moveTo>
                <a:cubicBezTo>
                  <a:pt x="315" y="770"/>
                  <a:pt x="319" y="773"/>
                  <a:pt x="317" y="770"/>
                </a:cubicBezTo>
                <a:cubicBezTo>
                  <a:pt x="316" y="771"/>
                  <a:pt x="314" y="772"/>
                  <a:pt x="314" y="774"/>
                </a:cubicBezTo>
                <a:cubicBezTo>
                  <a:pt x="315" y="773"/>
                  <a:pt x="316" y="775"/>
                  <a:pt x="317" y="773"/>
                </a:cubicBezTo>
                <a:close/>
                <a:moveTo>
                  <a:pt x="197" y="587"/>
                </a:moveTo>
                <a:cubicBezTo>
                  <a:pt x="196" y="588"/>
                  <a:pt x="195" y="585"/>
                  <a:pt x="194" y="587"/>
                </a:cubicBezTo>
                <a:cubicBezTo>
                  <a:pt x="195" y="588"/>
                  <a:pt x="196" y="589"/>
                  <a:pt x="195" y="590"/>
                </a:cubicBezTo>
                <a:cubicBezTo>
                  <a:pt x="195" y="590"/>
                  <a:pt x="194" y="591"/>
                  <a:pt x="195" y="592"/>
                </a:cubicBezTo>
                <a:cubicBezTo>
                  <a:pt x="197" y="592"/>
                  <a:pt x="197" y="589"/>
                  <a:pt x="197" y="587"/>
                </a:cubicBezTo>
                <a:close/>
                <a:moveTo>
                  <a:pt x="169" y="543"/>
                </a:moveTo>
                <a:cubicBezTo>
                  <a:pt x="168" y="543"/>
                  <a:pt x="167" y="542"/>
                  <a:pt x="166" y="542"/>
                </a:cubicBezTo>
                <a:cubicBezTo>
                  <a:pt x="167" y="541"/>
                  <a:pt x="167" y="540"/>
                  <a:pt x="167" y="539"/>
                </a:cubicBezTo>
                <a:cubicBezTo>
                  <a:pt x="165" y="540"/>
                  <a:pt x="166" y="542"/>
                  <a:pt x="164" y="541"/>
                </a:cubicBezTo>
                <a:cubicBezTo>
                  <a:pt x="165" y="542"/>
                  <a:pt x="164" y="543"/>
                  <a:pt x="165" y="544"/>
                </a:cubicBezTo>
                <a:cubicBezTo>
                  <a:pt x="166" y="542"/>
                  <a:pt x="169" y="546"/>
                  <a:pt x="169" y="543"/>
                </a:cubicBezTo>
                <a:close/>
                <a:moveTo>
                  <a:pt x="264" y="682"/>
                </a:moveTo>
                <a:cubicBezTo>
                  <a:pt x="263" y="680"/>
                  <a:pt x="261" y="680"/>
                  <a:pt x="260" y="679"/>
                </a:cubicBezTo>
                <a:cubicBezTo>
                  <a:pt x="259" y="680"/>
                  <a:pt x="258" y="681"/>
                  <a:pt x="258" y="682"/>
                </a:cubicBezTo>
                <a:cubicBezTo>
                  <a:pt x="260" y="681"/>
                  <a:pt x="262" y="684"/>
                  <a:pt x="264" y="682"/>
                </a:cubicBezTo>
                <a:close/>
                <a:moveTo>
                  <a:pt x="251" y="660"/>
                </a:moveTo>
                <a:cubicBezTo>
                  <a:pt x="249" y="661"/>
                  <a:pt x="246" y="663"/>
                  <a:pt x="248" y="666"/>
                </a:cubicBezTo>
                <a:cubicBezTo>
                  <a:pt x="249" y="664"/>
                  <a:pt x="251" y="663"/>
                  <a:pt x="251" y="660"/>
                </a:cubicBezTo>
                <a:close/>
                <a:moveTo>
                  <a:pt x="248" y="658"/>
                </a:moveTo>
                <a:cubicBezTo>
                  <a:pt x="246" y="659"/>
                  <a:pt x="250" y="657"/>
                  <a:pt x="248" y="656"/>
                </a:cubicBezTo>
                <a:cubicBezTo>
                  <a:pt x="246" y="657"/>
                  <a:pt x="245" y="658"/>
                  <a:pt x="242" y="657"/>
                </a:cubicBezTo>
                <a:cubicBezTo>
                  <a:pt x="243" y="659"/>
                  <a:pt x="243" y="658"/>
                  <a:pt x="244" y="660"/>
                </a:cubicBezTo>
                <a:cubicBezTo>
                  <a:pt x="245" y="659"/>
                  <a:pt x="249" y="660"/>
                  <a:pt x="248" y="658"/>
                </a:cubicBezTo>
                <a:close/>
                <a:moveTo>
                  <a:pt x="271" y="692"/>
                </a:moveTo>
                <a:cubicBezTo>
                  <a:pt x="270" y="693"/>
                  <a:pt x="270" y="695"/>
                  <a:pt x="269" y="696"/>
                </a:cubicBezTo>
                <a:cubicBezTo>
                  <a:pt x="271" y="697"/>
                  <a:pt x="274" y="695"/>
                  <a:pt x="271" y="692"/>
                </a:cubicBezTo>
                <a:close/>
                <a:moveTo>
                  <a:pt x="298" y="735"/>
                </a:moveTo>
                <a:cubicBezTo>
                  <a:pt x="297" y="735"/>
                  <a:pt x="295" y="733"/>
                  <a:pt x="296" y="732"/>
                </a:cubicBezTo>
                <a:cubicBezTo>
                  <a:pt x="292" y="733"/>
                  <a:pt x="299" y="738"/>
                  <a:pt x="298" y="735"/>
                </a:cubicBezTo>
                <a:close/>
                <a:moveTo>
                  <a:pt x="172" y="545"/>
                </a:moveTo>
                <a:cubicBezTo>
                  <a:pt x="172" y="544"/>
                  <a:pt x="175" y="547"/>
                  <a:pt x="174" y="544"/>
                </a:cubicBezTo>
                <a:cubicBezTo>
                  <a:pt x="173" y="544"/>
                  <a:pt x="171" y="542"/>
                  <a:pt x="170" y="544"/>
                </a:cubicBezTo>
                <a:cubicBezTo>
                  <a:pt x="171" y="545"/>
                  <a:pt x="172" y="547"/>
                  <a:pt x="172" y="546"/>
                </a:cubicBezTo>
                <a:cubicBezTo>
                  <a:pt x="172" y="546"/>
                  <a:pt x="172" y="545"/>
                  <a:pt x="172" y="545"/>
                </a:cubicBezTo>
                <a:close/>
                <a:moveTo>
                  <a:pt x="247" y="652"/>
                </a:moveTo>
                <a:cubicBezTo>
                  <a:pt x="246" y="653"/>
                  <a:pt x="243" y="653"/>
                  <a:pt x="244" y="655"/>
                </a:cubicBezTo>
                <a:cubicBezTo>
                  <a:pt x="245" y="653"/>
                  <a:pt x="249" y="656"/>
                  <a:pt x="247" y="652"/>
                </a:cubicBezTo>
                <a:close/>
                <a:moveTo>
                  <a:pt x="169" y="534"/>
                </a:moveTo>
                <a:cubicBezTo>
                  <a:pt x="168" y="533"/>
                  <a:pt x="167" y="532"/>
                  <a:pt x="166" y="531"/>
                </a:cubicBezTo>
                <a:cubicBezTo>
                  <a:pt x="165" y="532"/>
                  <a:pt x="164" y="532"/>
                  <a:pt x="165" y="533"/>
                </a:cubicBezTo>
                <a:cubicBezTo>
                  <a:pt x="166" y="532"/>
                  <a:pt x="167" y="534"/>
                  <a:pt x="169" y="534"/>
                </a:cubicBezTo>
                <a:close/>
                <a:moveTo>
                  <a:pt x="262" y="673"/>
                </a:moveTo>
                <a:cubicBezTo>
                  <a:pt x="262" y="671"/>
                  <a:pt x="258" y="672"/>
                  <a:pt x="259" y="674"/>
                </a:cubicBezTo>
                <a:cubicBezTo>
                  <a:pt x="261" y="674"/>
                  <a:pt x="262" y="676"/>
                  <a:pt x="262" y="673"/>
                </a:cubicBezTo>
                <a:close/>
                <a:moveTo>
                  <a:pt x="178" y="543"/>
                </a:moveTo>
                <a:cubicBezTo>
                  <a:pt x="177" y="544"/>
                  <a:pt x="176" y="541"/>
                  <a:pt x="175" y="542"/>
                </a:cubicBezTo>
                <a:cubicBezTo>
                  <a:pt x="177" y="544"/>
                  <a:pt x="174" y="544"/>
                  <a:pt x="176" y="546"/>
                </a:cubicBezTo>
                <a:cubicBezTo>
                  <a:pt x="176" y="545"/>
                  <a:pt x="179" y="545"/>
                  <a:pt x="178" y="543"/>
                </a:cubicBezTo>
                <a:close/>
                <a:moveTo>
                  <a:pt x="188" y="562"/>
                </a:moveTo>
                <a:cubicBezTo>
                  <a:pt x="186" y="560"/>
                  <a:pt x="189" y="561"/>
                  <a:pt x="189" y="561"/>
                </a:cubicBezTo>
                <a:cubicBezTo>
                  <a:pt x="188" y="557"/>
                  <a:pt x="185" y="562"/>
                  <a:pt x="188" y="562"/>
                </a:cubicBezTo>
                <a:close/>
                <a:moveTo>
                  <a:pt x="280" y="693"/>
                </a:moveTo>
                <a:cubicBezTo>
                  <a:pt x="278" y="695"/>
                  <a:pt x="277" y="696"/>
                  <a:pt x="278" y="698"/>
                </a:cubicBezTo>
                <a:cubicBezTo>
                  <a:pt x="279" y="697"/>
                  <a:pt x="280" y="695"/>
                  <a:pt x="280" y="693"/>
                </a:cubicBezTo>
                <a:close/>
                <a:moveTo>
                  <a:pt x="177" y="541"/>
                </a:moveTo>
                <a:cubicBezTo>
                  <a:pt x="177" y="541"/>
                  <a:pt x="177" y="541"/>
                  <a:pt x="177" y="540"/>
                </a:cubicBezTo>
                <a:cubicBezTo>
                  <a:pt x="177" y="540"/>
                  <a:pt x="178" y="539"/>
                  <a:pt x="177" y="538"/>
                </a:cubicBezTo>
                <a:cubicBezTo>
                  <a:pt x="177" y="539"/>
                  <a:pt x="176" y="537"/>
                  <a:pt x="175" y="537"/>
                </a:cubicBezTo>
                <a:cubicBezTo>
                  <a:pt x="174" y="538"/>
                  <a:pt x="178" y="544"/>
                  <a:pt x="177" y="541"/>
                </a:cubicBezTo>
                <a:close/>
                <a:moveTo>
                  <a:pt x="190" y="556"/>
                </a:moveTo>
                <a:cubicBezTo>
                  <a:pt x="191" y="557"/>
                  <a:pt x="192" y="557"/>
                  <a:pt x="192" y="557"/>
                </a:cubicBezTo>
                <a:cubicBezTo>
                  <a:pt x="189" y="554"/>
                  <a:pt x="189" y="555"/>
                  <a:pt x="190" y="551"/>
                </a:cubicBezTo>
                <a:cubicBezTo>
                  <a:pt x="189" y="552"/>
                  <a:pt x="188" y="552"/>
                  <a:pt x="186" y="551"/>
                </a:cubicBezTo>
                <a:cubicBezTo>
                  <a:pt x="187" y="554"/>
                  <a:pt x="188" y="554"/>
                  <a:pt x="188" y="557"/>
                </a:cubicBezTo>
                <a:cubicBezTo>
                  <a:pt x="190" y="557"/>
                  <a:pt x="190" y="557"/>
                  <a:pt x="190" y="556"/>
                </a:cubicBezTo>
                <a:close/>
                <a:moveTo>
                  <a:pt x="178" y="538"/>
                </a:moveTo>
                <a:cubicBezTo>
                  <a:pt x="179" y="539"/>
                  <a:pt x="180" y="540"/>
                  <a:pt x="180" y="541"/>
                </a:cubicBezTo>
                <a:cubicBezTo>
                  <a:pt x="181" y="540"/>
                  <a:pt x="181" y="541"/>
                  <a:pt x="182" y="540"/>
                </a:cubicBezTo>
                <a:cubicBezTo>
                  <a:pt x="181" y="538"/>
                  <a:pt x="180" y="538"/>
                  <a:pt x="178" y="538"/>
                </a:cubicBezTo>
                <a:close/>
                <a:moveTo>
                  <a:pt x="226" y="603"/>
                </a:moveTo>
                <a:cubicBezTo>
                  <a:pt x="225" y="604"/>
                  <a:pt x="227" y="609"/>
                  <a:pt x="228" y="609"/>
                </a:cubicBezTo>
                <a:cubicBezTo>
                  <a:pt x="227" y="607"/>
                  <a:pt x="227" y="605"/>
                  <a:pt x="226" y="603"/>
                </a:cubicBezTo>
                <a:close/>
                <a:moveTo>
                  <a:pt x="272" y="668"/>
                </a:moveTo>
                <a:cubicBezTo>
                  <a:pt x="271" y="669"/>
                  <a:pt x="268" y="668"/>
                  <a:pt x="269" y="671"/>
                </a:cubicBezTo>
                <a:cubicBezTo>
                  <a:pt x="270" y="670"/>
                  <a:pt x="272" y="670"/>
                  <a:pt x="272" y="668"/>
                </a:cubicBezTo>
                <a:close/>
                <a:moveTo>
                  <a:pt x="388" y="839"/>
                </a:moveTo>
                <a:cubicBezTo>
                  <a:pt x="386" y="839"/>
                  <a:pt x="384" y="839"/>
                  <a:pt x="385" y="842"/>
                </a:cubicBezTo>
                <a:cubicBezTo>
                  <a:pt x="386" y="841"/>
                  <a:pt x="389" y="841"/>
                  <a:pt x="388" y="839"/>
                </a:cubicBezTo>
                <a:close/>
                <a:moveTo>
                  <a:pt x="152" y="483"/>
                </a:moveTo>
                <a:cubicBezTo>
                  <a:pt x="151" y="483"/>
                  <a:pt x="150" y="482"/>
                  <a:pt x="148" y="483"/>
                </a:cubicBezTo>
                <a:cubicBezTo>
                  <a:pt x="149" y="484"/>
                  <a:pt x="153" y="485"/>
                  <a:pt x="152" y="483"/>
                </a:cubicBezTo>
                <a:close/>
                <a:moveTo>
                  <a:pt x="182" y="527"/>
                </a:moveTo>
                <a:cubicBezTo>
                  <a:pt x="180" y="525"/>
                  <a:pt x="183" y="524"/>
                  <a:pt x="181" y="522"/>
                </a:cubicBezTo>
                <a:cubicBezTo>
                  <a:pt x="180" y="523"/>
                  <a:pt x="180" y="524"/>
                  <a:pt x="180" y="526"/>
                </a:cubicBezTo>
                <a:cubicBezTo>
                  <a:pt x="180" y="526"/>
                  <a:pt x="181" y="527"/>
                  <a:pt x="182" y="527"/>
                </a:cubicBezTo>
                <a:close/>
                <a:moveTo>
                  <a:pt x="359" y="796"/>
                </a:moveTo>
                <a:cubicBezTo>
                  <a:pt x="360" y="794"/>
                  <a:pt x="362" y="793"/>
                  <a:pt x="362" y="791"/>
                </a:cubicBezTo>
                <a:cubicBezTo>
                  <a:pt x="360" y="791"/>
                  <a:pt x="358" y="793"/>
                  <a:pt x="359" y="796"/>
                </a:cubicBezTo>
                <a:close/>
                <a:moveTo>
                  <a:pt x="157" y="478"/>
                </a:moveTo>
                <a:cubicBezTo>
                  <a:pt x="155" y="479"/>
                  <a:pt x="156" y="481"/>
                  <a:pt x="154" y="479"/>
                </a:cubicBezTo>
                <a:cubicBezTo>
                  <a:pt x="154" y="480"/>
                  <a:pt x="154" y="480"/>
                  <a:pt x="154" y="481"/>
                </a:cubicBezTo>
                <a:cubicBezTo>
                  <a:pt x="155" y="482"/>
                  <a:pt x="155" y="482"/>
                  <a:pt x="155" y="482"/>
                </a:cubicBezTo>
                <a:cubicBezTo>
                  <a:pt x="156" y="480"/>
                  <a:pt x="159" y="482"/>
                  <a:pt x="157" y="478"/>
                </a:cubicBezTo>
                <a:close/>
                <a:moveTo>
                  <a:pt x="376" y="785"/>
                </a:moveTo>
                <a:cubicBezTo>
                  <a:pt x="379" y="785"/>
                  <a:pt x="376" y="788"/>
                  <a:pt x="378" y="788"/>
                </a:cubicBezTo>
                <a:cubicBezTo>
                  <a:pt x="379" y="784"/>
                  <a:pt x="386" y="783"/>
                  <a:pt x="385" y="781"/>
                </a:cubicBezTo>
                <a:cubicBezTo>
                  <a:pt x="378" y="783"/>
                  <a:pt x="365" y="784"/>
                  <a:pt x="361" y="791"/>
                </a:cubicBezTo>
                <a:cubicBezTo>
                  <a:pt x="366" y="792"/>
                  <a:pt x="374" y="792"/>
                  <a:pt x="376" y="785"/>
                </a:cubicBezTo>
                <a:close/>
                <a:moveTo>
                  <a:pt x="258" y="629"/>
                </a:moveTo>
                <a:cubicBezTo>
                  <a:pt x="258" y="626"/>
                  <a:pt x="251" y="625"/>
                  <a:pt x="253" y="628"/>
                </a:cubicBezTo>
                <a:cubicBezTo>
                  <a:pt x="255" y="626"/>
                  <a:pt x="256" y="630"/>
                  <a:pt x="258" y="629"/>
                </a:cubicBezTo>
                <a:close/>
                <a:moveTo>
                  <a:pt x="234" y="592"/>
                </a:moveTo>
                <a:cubicBezTo>
                  <a:pt x="233" y="589"/>
                  <a:pt x="239" y="591"/>
                  <a:pt x="238" y="588"/>
                </a:cubicBezTo>
                <a:cubicBezTo>
                  <a:pt x="235" y="589"/>
                  <a:pt x="233" y="590"/>
                  <a:pt x="231" y="590"/>
                </a:cubicBezTo>
                <a:cubicBezTo>
                  <a:pt x="232" y="592"/>
                  <a:pt x="233" y="593"/>
                  <a:pt x="234" y="592"/>
                </a:cubicBezTo>
                <a:close/>
                <a:moveTo>
                  <a:pt x="162" y="482"/>
                </a:moveTo>
                <a:cubicBezTo>
                  <a:pt x="161" y="479"/>
                  <a:pt x="162" y="478"/>
                  <a:pt x="164" y="477"/>
                </a:cubicBezTo>
                <a:cubicBezTo>
                  <a:pt x="163" y="474"/>
                  <a:pt x="162" y="478"/>
                  <a:pt x="160" y="476"/>
                </a:cubicBezTo>
                <a:cubicBezTo>
                  <a:pt x="160" y="477"/>
                  <a:pt x="162" y="479"/>
                  <a:pt x="160" y="480"/>
                </a:cubicBezTo>
                <a:cubicBezTo>
                  <a:pt x="159" y="478"/>
                  <a:pt x="160" y="478"/>
                  <a:pt x="159" y="476"/>
                </a:cubicBezTo>
                <a:cubicBezTo>
                  <a:pt x="157" y="478"/>
                  <a:pt x="160" y="481"/>
                  <a:pt x="162" y="482"/>
                </a:cubicBezTo>
                <a:close/>
                <a:moveTo>
                  <a:pt x="285" y="662"/>
                </a:moveTo>
                <a:cubicBezTo>
                  <a:pt x="284" y="662"/>
                  <a:pt x="284" y="662"/>
                  <a:pt x="284" y="661"/>
                </a:cubicBezTo>
                <a:cubicBezTo>
                  <a:pt x="283" y="661"/>
                  <a:pt x="282" y="662"/>
                  <a:pt x="282" y="664"/>
                </a:cubicBezTo>
                <a:cubicBezTo>
                  <a:pt x="283" y="664"/>
                  <a:pt x="286" y="664"/>
                  <a:pt x="285" y="662"/>
                </a:cubicBezTo>
                <a:close/>
                <a:moveTo>
                  <a:pt x="191" y="516"/>
                </a:moveTo>
                <a:cubicBezTo>
                  <a:pt x="190" y="516"/>
                  <a:pt x="186" y="513"/>
                  <a:pt x="187" y="516"/>
                </a:cubicBezTo>
                <a:cubicBezTo>
                  <a:pt x="188" y="514"/>
                  <a:pt x="191" y="519"/>
                  <a:pt x="191" y="516"/>
                </a:cubicBezTo>
                <a:close/>
                <a:moveTo>
                  <a:pt x="234" y="583"/>
                </a:moveTo>
                <a:cubicBezTo>
                  <a:pt x="231" y="580"/>
                  <a:pt x="234" y="579"/>
                  <a:pt x="235" y="578"/>
                </a:cubicBezTo>
                <a:cubicBezTo>
                  <a:pt x="233" y="576"/>
                  <a:pt x="233" y="577"/>
                  <a:pt x="232" y="574"/>
                </a:cubicBezTo>
                <a:cubicBezTo>
                  <a:pt x="233" y="579"/>
                  <a:pt x="230" y="579"/>
                  <a:pt x="230" y="581"/>
                </a:cubicBezTo>
                <a:cubicBezTo>
                  <a:pt x="231" y="581"/>
                  <a:pt x="232" y="584"/>
                  <a:pt x="234" y="583"/>
                </a:cubicBezTo>
                <a:close/>
                <a:moveTo>
                  <a:pt x="240" y="581"/>
                </a:moveTo>
                <a:cubicBezTo>
                  <a:pt x="238" y="579"/>
                  <a:pt x="236" y="579"/>
                  <a:pt x="234" y="581"/>
                </a:cubicBezTo>
                <a:cubicBezTo>
                  <a:pt x="235" y="582"/>
                  <a:pt x="234" y="583"/>
                  <a:pt x="235" y="584"/>
                </a:cubicBezTo>
                <a:cubicBezTo>
                  <a:pt x="236" y="582"/>
                  <a:pt x="237" y="582"/>
                  <a:pt x="240" y="581"/>
                </a:cubicBezTo>
                <a:close/>
                <a:moveTo>
                  <a:pt x="294" y="662"/>
                </a:moveTo>
                <a:cubicBezTo>
                  <a:pt x="293" y="661"/>
                  <a:pt x="292" y="665"/>
                  <a:pt x="290" y="663"/>
                </a:cubicBezTo>
                <a:cubicBezTo>
                  <a:pt x="290" y="661"/>
                  <a:pt x="290" y="660"/>
                  <a:pt x="289" y="658"/>
                </a:cubicBezTo>
                <a:cubicBezTo>
                  <a:pt x="284" y="661"/>
                  <a:pt x="295" y="669"/>
                  <a:pt x="294" y="662"/>
                </a:cubicBezTo>
                <a:close/>
                <a:moveTo>
                  <a:pt x="367" y="773"/>
                </a:moveTo>
                <a:cubicBezTo>
                  <a:pt x="365" y="770"/>
                  <a:pt x="363" y="773"/>
                  <a:pt x="364" y="775"/>
                </a:cubicBezTo>
                <a:cubicBezTo>
                  <a:pt x="365" y="775"/>
                  <a:pt x="366" y="774"/>
                  <a:pt x="367" y="773"/>
                </a:cubicBezTo>
                <a:close/>
                <a:moveTo>
                  <a:pt x="257" y="605"/>
                </a:moveTo>
                <a:cubicBezTo>
                  <a:pt x="255" y="604"/>
                  <a:pt x="255" y="608"/>
                  <a:pt x="256" y="609"/>
                </a:cubicBezTo>
                <a:cubicBezTo>
                  <a:pt x="258" y="609"/>
                  <a:pt x="257" y="607"/>
                  <a:pt x="257" y="605"/>
                </a:cubicBezTo>
                <a:close/>
                <a:moveTo>
                  <a:pt x="224" y="557"/>
                </a:moveTo>
                <a:cubicBezTo>
                  <a:pt x="224" y="558"/>
                  <a:pt x="224" y="559"/>
                  <a:pt x="225" y="558"/>
                </a:cubicBezTo>
                <a:cubicBezTo>
                  <a:pt x="226" y="558"/>
                  <a:pt x="223" y="555"/>
                  <a:pt x="222" y="555"/>
                </a:cubicBezTo>
                <a:cubicBezTo>
                  <a:pt x="223" y="556"/>
                  <a:pt x="221" y="556"/>
                  <a:pt x="222" y="557"/>
                </a:cubicBezTo>
                <a:cubicBezTo>
                  <a:pt x="222" y="557"/>
                  <a:pt x="223" y="556"/>
                  <a:pt x="224" y="557"/>
                </a:cubicBezTo>
                <a:close/>
                <a:moveTo>
                  <a:pt x="271" y="624"/>
                </a:moveTo>
                <a:cubicBezTo>
                  <a:pt x="272" y="623"/>
                  <a:pt x="265" y="624"/>
                  <a:pt x="268" y="626"/>
                </a:cubicBezTo>
                <a:cubicBezTo>
                  <a:pt x="270" y="627"/>
                  <a:pt x="269" y="624"/>
                  <a:pt x="271" y="624"/>
                </a:cubicBezTo>
                <a:close/>
                <a:moveTo>
                  <a:pt x="240" y="576"/>
                </a:moveTo>
                <a:cubicBezTo>
                  <a:pt x="241" y="579"/>
                  <a:pt x="236" y="576"/>
                  <a:pt x="238" y="580"/>
                </a:cubicBezTo>
                <a:cubicBezTo>
                  <a:pt x="240" y="580"/>
                  <a:pt x="242" y="577"/>
                  <a:pt x="240" y="576"/>
                </a:cubicBezTo>
                <a:close/>
                <a:moveTo>
                  <a:pt x="277" y="634"/>
                </a:moveTo>
                <a:cubicBezTo>
                  <a:pt x="275" y="633"/>
                  <a:pt x="273" y="627"/>
                  <a:pt x="271" y="628"/>
                </a:cubicBezTo>
                <a:cubicBezTo>
                  <a:pt x="272" y="628"/>
                  <a:pt x="275" y="637"/>
                  <a:pt x="277" y="634"/>
                </a:cubicBezTo>
                <a:close/>
                <a:moveTo>
                  <a:pt x="206" y="524"/>
                </a:moveTo>
                <a:cubicBezTo>
                  <a:pt x="204" y="524"/>
                  <a:pt x="204" y="526"/>
                  <a:pt x="205" y="528"/>
                </a:cubicBezTo>
                <a:cubicBezTo>
                  <a:pt x="206" y="527"/>
                  <a:pt x="207" y="526"/>
                  <a:pt x="206" y="524"/>
                </a:cubicBezTo>
                <a:close/>
                <a:moveTo>
                  <a:pt x="192" y="501"/>
                </a:moveTo>
                <a:cubicBezTo>
                  <a:pt x="192" y="502"/>
                  <a:pt x="191" y="501"/>
                  <a:pt x="191" y="500"/>
                </a:cubicBezTo>
                <a:cubicBezTo>
                  <a:pt x="190" y="501"/>
                  <a:pt x="188" y="501"/>
                  <a:pt x="189" y="503"/>
                </a:cubicBezTo>
                <a:cubicBezTo>
                  <a:pt x="190" y="501"/>
                  <a:pt x="193" y="505"/>
                  <a:pt x="192" y="501"/>
                </a:cubicBezTo>
                <a:close/>
                <a:moveTo>
                  <a:pt x="270" y="619"/>
                </a:moveTo>
                <a:cubicBezTo>
                  <a:pt x="269" y="620"/>
                  <a:pt x="268" y="619"/>
                  <a:pt x="266" y="620"/>
                </a:cubicBezTo>
                <a:cubicBezTo>
                  <a:pt x="267" y="622"/>
                  <a:pt x="270" y="621"/>
                  <a:pt x="270" y="619"/>
                </a:cubicBezTo>
                <a:close/>
                <a:moveTo>
                  <a:pt x="180" y="479"/>
                </a:moveTo>
                <a:cubicBezTo>
                  <a:pt x="178" y="482"/>
                  <a:pt x="177" y="481"/>
                  <a:pt x="177" y="484"/>
                </a:cubicBezTo>
                <a:cubicBezTo>
                  <a:pt x="179" y="483"/>
                  <a:pt x="180" y="481"/>
                  <a:pt x="180" y="479"/>
                </a:cubicBezTo>
                <a:close/>
                <a:moveTo>
                  <a:pt x="175" y="476"/>
                </a:moveTo>
                <a:cubicBezTo>
                  <a:pt x="176" y="478"/>
                  <a:pt x="175" y="479"/>
                  <a:pt x="175" y="481"/>
                </a:cubicBezTo>
                <a:cubicBezTo>
                  <a:pt x="177" y="481"/>
                  <a:pt x="176" y="476"/>
                  <a:pt x="175" y="476"/>
                </a:cubicBezTo>
                <a:close/>
                <a:moveTo>
                  <a:pt x="362" y="754"/>
                </a:moveTo>
                <a:cubicBezTo>
                  <a:pt x="361" y="752"/>
                  <a:pt x="360" y="753"/>
                  <a:pt x="359" y="753"/>
                </a:cubicBezTo>
                <a:cubicBezTo>
                  <a:pt x="360" y="756"/>
                  <a:pt x="360" y="756"/>
                  <a:pt x="360" y="756"/>
                </a:cubicBezTo>
                <a:lnTo>
                  <a:pt x="362" y="754"/>
                </a:lnTo>
                <a:close/>
                <a:moveTo>
                  <a:pt x="185" y="477"/>
                </a:moveTo>
                <a:cubicBezTo>
                  <a:pt x="183" y="474"/>
                  <a:pt x="187" y="473"/>
                  <a:pt x="187" y="470"/>
                </a:cubicBezTo>
                <a:cubicBezTo>
                  <a:pt x="186" y="469"/>
                  <a:pt x="186" y="468"/>
                  <a:pt x="185" y="468"/>
                </a:cubicBezTo>
                <a:cubicBezTo>
                  <a:pt x="187" y="471"/>
                  <a:pt x="182" y="472"/>
                  <a:pt x="183" y="475"/>
                </a:cubicBezTo>
                <a:cubicBezTo>
                  <a:pt x="185" y="474"/>
                  <a:pt x="183" y="479"/>
                  <a:pt x="181" y="477"/>
                </a:cubicBezTo>
                <a:cubicBezTo>
                  <a:pt x="182" y="478"/>
                  <a:pt x="182" y="479"/>
                  <a:pt x="182" y="480"/>
                </a:cubicBezTo>
                <a:cubicBezTo>
                  <a:pt x="184" y="480"/>
                  <a:pt x="183" y="478"/>
                  <a:pt x="185" y="477"/>
                </a:cubicBezTo>
                <a:close/>
                <a:moveTo>
                  <a:pt x="179" y="461"/>
                </a:moveTo>
                <a:cubicBezTo>
                  <a:pt x="177" y="463"/>
                  <a:pt x="173" y="464"/>
                  <a:pt x="175" y="468"/>
                </a:cubicBezTo>
                <a:cubicBezTo>
                  <a:pt x="175" y="463"/>
                  <a:pt x="180" y="466"/>
                  <a:pt x="179" y="461"/>
                </a:cubicBezTo>
                <a:close/>
                <a:moveTo>
                  <a:pt x="206" y="506"/>
                </a:moveTo>
                <a:cubicBezTo>
                  <a:pt x="204" y="504"/>
                  <a:pt x="206" y="503"/>
                  <a:pt x="204" y="501"/>
                </a:cubicBezTo>
                <a:cubicBezTo>
                  <a:pt x="204" y="504"/>
                  <a:pt x="201" y="505"/>
                  <a:pt x="202" y="507"/>
                </a:cubicBezTo>
                <a:cubicBezTo>
                  <a:pt x="203" y="505"/>
                  <a:pt x="205" y="507"/>
                  <a:pt x="206" y="506"/>
                </a:cubicBezTo>
                <a:close/>
                <a:moveTo>
                  <a:pt x="200" y="495"/>
                </a:moveTo>
                <a:cubicBezTo>
                  <a:pt x="198" y="496"/>
                  <a:pt x="200" y="499"/>
                  <a:pt x="200" y="501"/>
                </a:cubicBezTo>
                <a:cubicBezTo>
                  <a:pt x="201" y="499"/>
                  <a:pt x="201" y="497"/>
                  <a:pt x="200" y="495"/>
                </a:cubicBezTo>
                <a:close/>
                <a:moveTo>
                  <a:pt x="257" y="578"/>
                </a:moveTo>
                <a:cubicBezTo>
                  <a:pt x="256" y="580"/>
                  <a:pt x="252" y="576"/>
                  <a:pt x="254" y="581"/>
                </a:cubicBezTo>
                <a:cubicBezTo>
                  <a:pt x="255" y="579"/>
                  <a:pt x="258" y="581"/>
                  <a:pt x="257" y="578"/>
                </a:cubicBezTo>
                <a:close/>
                <a:moveTo>
                  <a:pt x="218" y="517"/>
                </a:moveTo>
                <a:cubicBezTo>
                  <a:pt x="218" y="519"/>
                  <a:pt x="216" y="520"/>
                  <a:pt x="217" y="522"/>
                </a:cubicBezTo>
                <a:cubicBezTo>
                  <a:pt x="217" y="519"/>
                  <a:pt x="220" y="521"/>
                  <a:pt x="218" y="517"/>
                </a:cubicBezTo>
                <a:close/>
                <a:moveTo>
                  <a:pt x="307" y="650"/>
                </a:moveTo>
                <a:cubicBezTo>
                  <a:pt x="308" y="652"/>
                  <a:pt x="304" y="650"/>
                  <a:pt x="306" y="654"/>
                </a:cubicBezTo>
                <a:cubicBezTo>
                  <a:pt x="308" y="655"/>
                  <a:pt x="310" y="650"/>
                  <a:pt x="307" y="650"/>
                </a:cubicBezTo>
                <a:close/>
                <a:moveTo>
                  <a:pt x="282" y="611"/>
                </a:moveTo>
                <a:cubicBezTo>
                  <a:pt x="281" y="610"/>
                  <a:pt x="281" y="610"/>
                  <a:pt x="281" y="609"/>
                </a:cubicBezTo>
                <a:cubicBezTo>
                  <a:pt x="280" y="610"/>
                  <a:pt x="279" y="611"/>
                  <a:pt x="279" y="612"/>
                </a:cubicBezTo>
                <a:cubicBezTo>
                  <a:pt x="281" y="612"/>
                  <a:pt x="280" y="612"/>
                  <a:pt x="282" y="611"/>
                </a:cubicBezTo>
                <a:close/>
                <a:moveTo>
                  <a:pt x="257" y="571"/>
                </a:moveTo>
                <a:cubicBezTo>
                  <a:pt x="258" y="571"/>
                  <a:pt x="259" y="570"/>
                  <a:pt x="258" y="568"/>
                </a:cubicBezTo>
                <a:cubicBezTo>
                  <a:pt x="257" y="569"/>
                  <a:pt x="256" y="568"/>
                  <a:pt x="254" y="568"/>
                </a:cubicBezTo>
                <a:cubicBezTo>
                  <a:pt x="255" y="569"/>
                  <a:pt x="255" y="570"/>
                  <a:pt x="255" y="571"/>
                </a:cubicBezTo>
                <a:cubicBezTo>
                  <a:pt x="256" y="570"/>
                  <a:pt x="257" y="570"/>
                  <a:pt x="257" y="571"/>
                </a:cubicBezTo>
                <a:close/>
                <a:moveTo>
                  <a:pt x="206" y="491"/>
                </a:moveTo>
                <a:cubicBezTo>
                  <a:pt x="205" y="489"/>
                  <a:pt x="203" y="489"/>
                  <a:pt x="202" y="489"/>
                </a:cubicBezTo>
                <a:cubicBezTo>
                  <a:pt x="203" y="491"/>
                  <a:pt x="205" y="492"/>
                  <a:pt x="206" y="491"/>
                </a:cubicBezTo>
                <a:close/>
                <a:moveTo>
                  <a:pt x="188" y="451"/>
                </a:moveTo>
                <a:cubicBezTo>
                  <a:pt x="187" y="454"/>
                  <a:pt x="184" y="454"/>
                  <a:pt x="184" y="457"/>
                </a:cubicBezTo>
                <a:cubicBezTo>
                  <a:pt x="186" y="454"/>
                  <a:pt x="190" y="456"/>
                  <a:pt x="188" y="451"/>
                </a:cubicBezTo>
                <a:close/>
                <a:moveTo>
                  <a:pt x="282" y="594"/>
                </a:moveTo>
                <a:cubicBezTo>
                  <a:pt x="283" y="596"/>
                  <a:pt x="280" y="595"/>
                  <a:pt x="279" y="596"/>
                </a:cubicBezTo>
                <a:cubicBezTo>
                  <a:pt x="280" y="597"/>
                  <a:pt x="280" y="598"/>
                  <a:pt x="281" y="599"/>
                </a:cubicBezTo>
                <a:cubicBezTo>
                  <a:pt x="283" y="598"/>
                  <a:pt x="284" y="594"/>
                  <a:pt x="282" y="594"/>
                </a:cubicBezTo>
                <a:close/>
                <a:moveTo>
                  <a:pt x="228" y="504"/>
                </a:moveTo>
                <a:cubicBezTo>
                  <a:pt x="226" y="506"/>
                  <a:pt x="225" y="505"/>
                  <a:pt x="223" y="506"/>
                </a:cubicBezTo>
                <a:cubicBezTo>
                  <a:pt x="226" y="510"/>
                  <a:pt x="228" y="507"/>
                  <a:pt x="228" y="504"/>
                </a:cubicBezTo>
                <a:close/>
                <a:moveTo>
                  <a:pt x="297" y="608"/>
                </a:moveTo>
                <a:cubicBezTo>
                  <a:pt x="296" y="610"/>
                  <a:pt x="295" y="609"/>
                  <a:pt x="294" y="607"/>
                </a:cubicBezTo>
                <a:cubicBezTo>
                  <a:pt x="294" y="608"/>
                  <a:pt x="292" y="608"/>
                  <a:pt x="293" y="609"/>
                </a:cubicBezTo>
                <a:cubicBezTo>
                  <a:pt x="294" y="610"/>
                  <a:pt x="299" y="612"/>
                  <a:pt x="297" y="608"/>
                </a:cubicBezTo>
                <a:close/>
                <a:moveTo>
                  <a:pt x="214" y="475"/>
                </a:moveTo>
                <a:cubicBezTo>
                  <a:pt x="213" y="477"/>
                  <a:pt x="208" y="477"/>
                  <a:pt x="209" y="480"/>
                </a:cubicBezTo>
                <a:cubicBezTo>
                  <a:pt x="211" y="477"/>
                  <a:pt x="215" y="479"/>
                  <a:pt x="214" y="475"/>
                </a:cubicBezTo>
                <a:close/>
                <a:moveTo>
                  <a:pt x="250" y="528"/>
                </a:moveTo>
                <a:cubicBezTo>
                  <a:pt x="249" y="530"/>
                  <a:pt x="249" y="531"/>
                  <a:pt x="249" y="533"/>
                </a:cubicBezTo>
                <a:cubicBezTo>
                  <a:pt x="250" y="532"/>
                  <a:pt x="251" y="531"/>
                  <a:pt x="250" y="528"/>
                </a:cubicBezTo>
                <a:close/>
                <a:moveTo>
                  <a:pt x="441" y="810"/>
                </a:moveTo>
                <a:cubicBezTo>
                  <a:pt x="439" y="807"/>
                  <a:pt x="437" y="809"/>
                  <a:pt x="437" y="811"/>
                </a:cubicBezTo>
                <a:cubicBezTo>
                  <a:pt x="438" y="810"/>
                  <a:pt x="440" y="809"/>
                  <a:pt x="441" y="810"/>
                </a:cubicBezTo>
                <a:close/>
                <a:moveTo>
                  <a:pt x="220" y="474"/>
                </a:moveTo>
                <a:cubicBezTo>
                  <a:pt x="219" y="474"/>
                  <a:pt x="217" y="476"/>
                  <a:pt x="218" y="478"/>
                </a:cubicBezTo>
                <a:cubicBezTo>
                  <a:pt x="219" y="477"/>
                  <a:pt x="220" y="476"/>
                  <a:pt x="220" y="474"/>
                </a:cubicBezTo>
                <a:close/>
                <a:moveTo>
                  <a:pt x="391" y="728"/>
                </a:moveTo>
                <a:cubicBezTo>
                  <a:pt x="391" y="728"/>
                  <a:pt x="393" y="728"/>
                  <a:pt x="392" y="726"/>
                </a:cubicBezTo>
                <a:cubicBezTo>
                  <a:pt x="391" y="727"/>
                  <a:pt x="391" y="727"/>
                  <a:pt x="390" y="725"/>
                </a:cubicBezTo>
                <a:cubicBezTo>
                  <a:pt x="389" y="726"/>
                  <a:pt x="387" y="726"/>
                  <a:pt x="388" y="727"/>
                </a:cubicBezTo>
                <a:cubicBezTo>
                  <a:pt x="389" y="726"/>
                  <a:pt x="391" y="727"/>
                  <a:pt x="391" y="728"/>
                </a:cubicBezTo>
                <a:close/>
                <a:moveTo>
                  <a:pt x="307" y="601"/>
                </a:moveTo>
                <a:cubicBezTo>
                  <a:pt x="306" y="599"/>
                  <a:pt x="305" y="597"/>
                  <a:pt x="305" y="596"/>
                </a:cubicBezTo>
                <a:cubicBezTo>
                  <a:pt x="304" y="598"/>
                  <a:pt x="305" y="600"/>
                  <a:pt x="305" y="602"/>
                </a:cubicBezTo>
                <a:lnTo>
                  <a:pt x="307" y="601"/>
                </a:lnTo>
                <a:close/>
                <a:moveTo>
                  <a:pt x="261" y="526"/>
                </a:moveTo>
                <a:cubicBezTo>
                  <a:pt x="260" y="526"/>
                  <a:pt x="257" y="527"/>
                  <a:pt x="258" y="530"/>
                </a:cubicBezTo>
                <a:cubicBezTo>
                  <a:pt x="258" y="527"/>
                  <a:pt x="261" y="529"/>
                  <a:pt x="261" y="526"/>
                </a:cubicBezTo>
                <a:close/>
                <a:moveTo>
                  <a:pt x="297" y="580"/>
                </a:moveTo>
                <a:cubicBezTo>
                  <a:pt x="296" y="581"/>
                  <a:pt x="295" y="582"/>
                  <a:pt x="295" y="584"/>
                </a:cubicBezTo>
                <a:cubicBezTo>
                  <a:pt x="296" y="583"/>
                  <a:pt x="299" y="582"/>
                  <a:pt x="297" y="580"/>
                </a:cubicBezTo>
                <a:close/>
                <a:moveTo>
                  <a:pt x="299" y="577"/>
                </a:moveTo>
                <a:cubicBezTo>
                  <a:pt x="299" y="576"/>
                  <a:pt x="298" y="575"/>
                  <a:pt x="298" y="574"/>
                </a:cubicBezTo>
                <a:cubicBezTo>
                  <a:pt x="296" y="576"/>
                  <a:pt x="296" y="572"/>
                  <a:pt x="295" y="571"/>
                </a:cubicBezTo>
                <a:cubicBezTo>
                  <a:pt x="294" y="571"/>
                  <a:pt x="293" y="570"/>
                  <a:pt x="291" y="570"/>
                </a:cubicBezTo>
                <a:cubicBezTo>
                  <a:pt x="294" y="572"/>
                  <a:pt x="297" y="577"/>
                  <a:pt x="299" y="577"/>
                </a:cubicBezTo>
                <a:close/>
                <a:moveTo>
                  <a:pt x="406" y="731"/>
                </a:moveTo>
                <a:cubicBezTo>
                  <a:pt x="406" y="730"/>
                  <a:pt x="407" y="730"/>
                  <a:pt x="408" y="729"/>
                </a:cubicBezTo>
                <a:cubicBezTo>
                  <a:pt x="408" y="729"/>
                  <a:pt x="408" y="728"/>
                  <a:pt x="407" y="728"/>
                </a:cubicBezTo>
                <a:cubicBezTo>
                  <a:pt x="407" y="727"/>
                  <a:pt x="407" y="727"/>
                  <a:pt x="406" y="727"/>
                </a:cubicBezTo>
                <a:cubicBezTo>
                  <a:pt x="407" y="730"/>
                  <a:pt x="404" y="729"/>
                  <a:pt x="404" y="728"/>
                </a:cubicBezTo>
                <a:cubicBezTo>
                  <a:pt x="405" y="730"/>
                  <a:pt x="404" y="730"/>
                  <a:pt x="406" y="731"/>
                </a:cubicBezTo>
                <a:close/>
                <a:moveTo>
                  <a:pt x="269" y="524"/>
                </a:moveTo>
                <a:cubicBezTo>
                  <a:pt x="267" y="522"/>
                  <a:pt x="272" y="522"/>
                  <a:pt x="270" y="520"/>
                </a:cubicBezTo>
                <a:cubicBezTo>
                  <a:pt x="268" y="520"/>
                  <a:pt x="267" y="524"/>
                  <a:pt x="269" y="524"/>
                </a:cubicBezTo>
                <a:close/>
                <a:moveTo>
                  <a:pt x="236" y="476"/>
                </a:moveTo>
                <a:cubicBezTo>
                  <a:pt x="238" y="474"/>
                  <a:pt x="239" y="475"/>
                  <a:pt x="240" y="475"/>
                </a:cubicBezTo>
                <a:cubicBezTo>
                  <a:pt x="239" y="474"/>
                  <a:pt x="238" y="473"/>
                  <a:pt x="238" y="472"/>
                </a:cubicBezTo>
                <a:cubicBezTo>
                  <a:pt x="236" y="473"/>
                  <a:pt x="235" y="474"/>
                  <a:pt x="236" y="476"/>
                </a:cubicBezTo>
                <a:close/>
                <a:moveTo>
                  <a:pt x="306" y="565"/>
                </a:moveTo>
                <a:cubicBezTo>
                  <a:pt x="305" y="565"/>
                  <a:pt x="305" y="565"/>
                  <a:pt x="305" y="565"/>
                </a:cubicBezTo>
                <a:cubicBezTo>
                  <a:pt x="306" y="568"/>
                  <a:pt x="307" y="570"/>
                  <a:pt x="306" y="572"/>
                </a:cubicBezTo>
                <a:cubicBezTo>
                  <a:pt x="304" y="570"/>
                  <a:pt x="304" y="574"/>
                  <a:pt x="305" y="576"/>
                </a:cubicBezTo>
                <a:cubicBezTo>
                  <a:pt x="307" y="574"/>
                  <a:pt x="307" y="570"/>
                  <a:pt x="310" y="573"/>
                </a:cubicBezTo>
                <a:cubicBezTo>
                  <a:pt x="309" y="570"/>
                  <a:pt x="306" y="567"/>
                  <a:pt x="306" y="565"/>
                </a:cubicBezTo>
                <a:close/>
                <a:moveTo>
                  <a:pt x="294" y="554"/>
                </a:moveTo>
                <a:cubicBezTo>
                  <a:pt x="293" y="554"/>
                  <a:pt x="292" y="553"/>
                  <a:pt x="291" y="554"/>
                </a:cubicBezTo>
                <a:cubicBezTo>
                  <a:pt x="292" y="557"/>
                  <a:pt x="295" y="556"/>
                  <a:pt x="294" y="554"/>
                </a:cubicBezTo>
                <a:close/>
                <a:moveTo>
                  <a:pt x="214" y="433"/>
                </a:moveTo>
                <a:cubicBezTo>
                  <a:pt x="214" y="434"/>
                  <a:pt x="211" y="434"/>
                  <a:pt x="212" y="435"/>
                </a:cubicBezTo>
                <a:cubicBezTo>
                  <a:pt x="214" y="435"/>
                  <a:pt x="216" y="436"/>
                  <a:pt x="214" y="433"/>
                </a:cubicBezTo>
                <a:close/>
                <a:moveTo>
                  <a:pt x="319" y="587"/>
                </a:moveTo>
                <a:cubicBezTo>
                  <a:pt x="317" y="586"/>
                  <a:pt x="315" y="589"/>
                  <a:pt x="316" y="591"/>
                </a:cubicBezTo>
                <a:cubicBezTo>
                  <a:pt x="318" y="589"/>
                  <a:pt x="319" y="589"/>
                  <a:pt x="319" y="587"/>
                </a:cubicBezTo>
                <a:close/>
                <a:moveTo>
                  <a:pt x="193" y="396"/>
                </a:moveTo>
                <a:cubicBezTo>
                  <a:pt x="194" y="398"/>
                  <a:pt x="191" y="397"/>
                  <a:pt x="190" y="398"/>
                </a:cubicBezTo>
                <a:cubicBezTo>
                  <a:pt x="191" y="399"/>
                  <a:pt x="191" y="400"/>
                  <a:pt x="191" y="401"/>
                </a:cubicBezTo>
                <a:cubicBezTo>
                  <a:pt x="192" y="399"/>
                  <a:pt x="196" y="398"/>
                  <a:pt x="193" y="396"/>
                </a:cubicBezTo>
                <a:close/>
                <a:moveTo>
                  <a:pt x="243" y="475"/>
                </a:moveTo>
                <a:cubicBezTo>
                  <a:pt x="242" y="475"/>
                  <a:pt x="242" y="477"/>
                  <a:pt x="243" y="479"/>
                </a:cubicBezTo>
                <a:cubicBezTo>
                  <a:pt x="246" y="478"/>
                  <a:pt x="243" y="476"/>
                  <a:pt x="243" y="475"/>
                </a:cubicBezTo>
                <a:close/>
                <a:moveTo>
                  <a:pt x="322" y="593"/>
                </a:moveTo>
                <a:cubicBezTo>
                  <a:pt x="322" y="592"/>
                  <a:pt x="322" y="591"/>
                  <a:pt x="321" y="589"/>
                </a:cubicBezTo>
                <a:cubicBezTo>
                  <a:pt x="320" y="590"/>
                  <a:pt x="319" y="591"/>
                  <a:pt x="318" y="591"/>
                </a:cubicBezTo>
                <a:cubicBezTo>
                  <a:pt x="320" y="593"/>
                  <a:pt x="321" y="594"/>
                  <a:pt x="322" y="593"/>
                </a:cubicBezTo>
                <a:close/>
                <a:moveTo>
                  <a:pt x="251" y="485"/>
                </a:moveTo>
                <a:cubicBezTo>
                  <a:pt x="252" y="486"/>
                  <a:pt x="249" y="487"/>
                  <a:pt x="252" y="488"/>
                </a:cubicBezTo>
                <a:cubicBezTo>
                  <a:pt x="251" y="488"/>
                  <a:pt x="251" y="489"/>
                  <a:pt x="251" y="489"/>
                </a:cubicBezTo>
                <a:cubicBezTo>
                  <a:pt x="253" y="491"/>
                  <a:pt x="253" y="485"/>
                  <a:pt x="251" y="485"/>
                </a:cubicBezTo>
                <a:close/>
                <a:moveTo>
                  <a:pt x="461" y="794"/>
                </a:moveTo>
                <a:cubicBezTo>
                  <a:pt x="459" y="797"/>
                  <a:pt x="457" y="796"/>
                  <a:pt x="458" y="799"/>
                </a:cubicBezTo>
                <a:cubicBezTo>
                  <a:pt x="460" y="798"/>
                  <a:pt x="461" y="796"/>
                  <a:pt x="461" y="794"/>
                </a:cubicBezTo>
                <a:close/>
                <a:moveTo>
                  <a:pt x="325" y="590"/>
                </a:moveTo>
                <a:cubicBezTo>
                  <a:pt x="324" y="587"/>
                  <a:pt x="323" y="590"/>
                  <a:pt x="322" y="587"/>
                </a:cubicBezTo>
                <a:cubicBezTo>
                  <a:pt x="323" y="587"/>
                  <a:pt x="324" y="586"/>
                  <a:pt x="323" y="585"/>
                </a:cubicBezTo>
                <a:cubicBezTo>
                  <a:pt x="321" y="587"/>
                  <a:pt x="321" y="587"/>
                  <a:pt x="321" y="587"/>
                </a:cubicBezTo>
                <a:cubicBezTo>
                  <a:pt x="322" y="588"/>
                  <a:pt x="322" y="589"/>
                  <a:pt x="322" y="591"/>
                </a:cubicBezTo>
                <a:cubicBezTo>
                  <a:pt x="323" y="589"/>
                  <a:pt x="324" y="591"/>
                  <a:pt x="325" y="590"/>
                </a:cubicBezTo>
                <a:close/>
                <a:moveTo>
                  <a:pt x="304" y="555"/>
                </a:moveTo>
                <a:cubicBezTo>
                  <a:pt x="302" y="556"/>
                  <a:pt x="301" y="557"/>
                  <a:pt x="303" y="559"/>
                </a:cubicBezTo>
                <a:cubicBezTo>
                  <a:pt x="303" y="557"/>
                  <a:pt x="306" y="557"/>
                  <a:pt x="304" y="555"/>
                </a:cubicBezTo>
                <a:close/>
                <a:moveTo>
                  <a:pt x="300" y="550"/>
                </a:moveTo>
                <a:cubicBezTo>
                  <a:pt x="300" y="548"/>
                  <a:pt x="299" y="547"/>
                  <a:pt x="299" y="546"/>
                </a:cubicBezTo>
                <a:cubicBezTo>
                  <a:pt x="299" y="548"/>
                  <a:pt x="297" y="551"/>
                  <a:pt x="299" y="552"/>
                </a:cubicBezTo>
                <a:cubicBezTo>
                  <a:pt x="299" y="551"/>
                  <a:pt x="300" y="550"/>
                  <a:pt x="300" y="550"/>
                </a:cubicBezTo>
                <a:close/>
                <a:moveTo>
                  <a:pt x="271" y="497"/>
                </a:moveTo>
                <a:cubicBezTo>
                  <a:pt x="270" y="496"/>
                  <a:pt x="270" y="496"/>
                  <a:pt x="270" y="496"/>
                </a:cubicBezTo>
                <a:cubicBezTo>
                  <a:pt x="269" y="495"/>
                  <a:pt x="269" y="495"/>
                  <a:pt x="269" y="495"/>
                </a:cubicBezTo>
                <a:cubicBezTo>
                  <a:pt x="269" y="498"/>
                  <a:pt x="266" y="498"/>
                  <a:pt x="265" y="498"/>
                </a:cubicBezTo>
                <a:cubicBezTo>
                  <a:pt x="267" y="501"/>
                  <a:pt x="269" y="499"/>
                  <a:pt x="271" y="499"/>
                </a:cubicBezTo>
                <a:cubicBezTo>
                  <a:pt x="269" y="497"/>
                  <a:pt x="269" y="498"/>
                  <a:pt x="271" y="497"/>
                </a:cubicBezTo>
                <a:close/>
                <a:moveTo>
                  <a:pt x="336" y="592"/>
                </a:moveTo>
                <a:cubicBezTo>
                  <a:pt x="335" y="591"/>
                  <a:pt x="335" y="590"/>
                  <a:pt x="334" y="589"/>
                </a:cubicBezTo>
                <a:cubicBezTo>
                  <a:pt x="333" y="590"/>
                  <a:pt x="333" y="591"/>
                  <a:pt x="333" y="592"/>
                </a:cubicBezTo>
                <a:cubicBezTo>
                  <a:pt x="334" y="592"/>
                  <a:pt x="335" y="594"/>
                  <a:pt x="336" y="592"/>
                </a:cubicBezTo>
                <a:close/>
                <a:moveTo>
                  <a:pt x="312" y="553"/>
                </a:moveTo>
                <a:cubicBezTo>
                  <a:pt x="311" y="551"/>
                  <a:pt x="309" y="551"/>
                  <a:pt x="308" y="551"/>
                </a:cubicBezTo>
                <a:cubicBezTo>
                  <a:pt x="309" y="552"/>
                  <a:pt x="309" y="553"/>
                  <a:pt x="309" y="554"/>
                </a:cubicBezTo>
                <a:cubicBezTo>
                  <a:pt x="310" y="552"/>
                  <a:pt x="311" y="554"/>
                  <a:pt x="312" y="553"/>
                </a:cubicBezTo>
                <a:close/>
                <a:moveTo>
                  <a:pt x="321" y="564"/>
                </a:moveTo>
                <a:cubicBezTo>
                  <a:pt x="320" y="563"/>
                  <a:pt x="319" y="563"/>
                  <a:pt x="319" y="562"/>
                </a:cubicBezTo>
                <a:cubicBezTo>
                  <a:pt x="320" y="562"/>
                  <a:pt x="320" y="562"/>
                  <a:pt x="320" y="562"/>
                </a:cubicBezTo>
                <a:cubicBezTo>
                  <a:pt x="320" y="564"/>
                  <a:pt x="322" y="564"/>
                  <a:pt x="323" y="563"/>
                </a:cubicBezTo>
                <a:cubicBezTo>
                  <a:pt x="322" y="561"/>
                  <a:pt x="320" y="560"/>
                  <a:pt x="319" y="559"/>
                </a:cubicBezTo>
                <a:cubicBezTo>
                  <a:pt x="320" y="561"/>
                  <a:pt x="318" y="561"/>
                  <a:pt x="318" y="562"/>
                </a:cubicBezTo>
                <a:cubicBezTo>
                  <a:pt x="318" y="563"/>
                  <a:pt x="319" y="565"/>
                  <a:pt x="319" y="566"/>
                </a:cubicBezTo>
                <a:lnTo>
                  <a:pt x="321" y="564"/>
                </a:lnTo>
                <a:close/>
                <a:moveTo>
                  <a:pt x="421" y="713"/>
                </a:moveTo>
                <a:cubicBezTo>
                  <a:pt x="420" y="713"/>
                  <a:pt x="419" y="712"/>
                  <a:pt x="418" y="713"/>
                </a:cubicBezTo>
                <a:cubicBezTo>
                  <a:pt x="419" y="715"/>
                  <a:pt x="422" y="716"/>
                  <a:pt x="421" y="713"/>
                </a:cubicBezTo>
                <a:close/>
                <a:moveTo>
                  <a:pt x="339" y="587"/>
                </a:moveTo>
                <a:cubicBezTo>
                  <a:pt x="338" y="585"/>
                  <a:pt x="336" y="586"/>
                  <a:pt x="334" y="586"/>
                </a:cubicBezTo>
                <a:cubicBezTo>
                  <a:pt x="335" y="587"/>
                  <a:pt x="335" y="588"/>
                  <a:pt x="336" y="589"/>
                </a:cubicBezTo>
                <a:cubicBezTo>
                  <a:pt x="337" y="587"/>
                  <a:pt x="337" y="586"/>
                  <a:pt x="339" y="587"/>
                </a:cubicBezTo>
                <a:close/>
                <a:moveTo>
                  <a:pt x="215" y="403"/>
                </a:moveTo>
                <a:cubicBezTo>
                  <a:pt x="216" y="405"/>
                  <a:pt x="215" y="405"/>
                  <a:pt x="217" y="407"/>
                </a:cubicBezTo>
                <a:cubicBezTo>
                  <a:pt x="219" y="406"/>
                  <a:pt x="216" y="403"/>
                  <a:pt x="215" y="403"/>
                </a:cubicBezTo>
                <a:close/>
                <a:moveTo>
                  <a:pt x="423" y="715"/>
                </a:moveTo>
                <a:cubicBezTo>
                  <a:pt x="423" y="714"/>
                  <a:pt x="423" y="714"/>
                  <a:pt x="423" y="714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1" y="715"/>
                  <a:pt x="423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3" y="714"/>
                  <a:pt x="423" y="714"/>
                </a:cubicBezTo>
                <a:cubicBezTo>
                  <a:pt x="424" y="714"/>
                  <a:pt x="424" y="714"/>
                  <a:pt x="424" y="712"/>
                </a:cubicBezTo>
                <a:cubicBezTo>
                  <a:pt x="423" y="712"/>
                  <a:pt x="422" y="712"/>
                  <a:pt x="422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4" y="711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1" y="712"/>
                  <a:pt x="421" y="712"/>
                </a:cubicBezTo>
                <a:cubicBezTo>
                  <a:pt x="422" y="713"/>
                  <a:pt x="422" y="713"/>
                  <a:pt x="423" y="715"/>
                </a:cubicBezTo>
                <a:close/>
                <a:moveTo>
                  <a:pt x="471" y="791"/>
                </a:moveTo>
                <a:cubicBezTo>
                  <a:pt x="472" y="792"/>
                  <a:pt x="476" y="789"/>
                  <a:pt x="475" y="788"/>
                </a:cubicBezTo>
                <a:cubicBezTo>
                  <a:pt x="473" y="788"/>
                  <a:pt x="473" y="790"/>
                  <a:pt x="471" y="791"/>
                </a:cubicBezTo>
                <a:close/>
                <a:moveTo>
                  <a:pt x="320" y="554"/>
                </a:moveTo>
                <a:cubicBezTo>
                  <a:pt x="318" y="552"/>
                  <a:pt x="321" y="552"/>
                  <a:pt x="319" y="551"/>
                </a:cubicBezTo>
                <a:cubicBezTo>
                  <a:pt x="317" y="551"/>
                  <a:pt x="317" y="555"/>
                  <a:pt x="320" y="554"/>
                </a:cubicBezTo>
                <a:close/>
                <a:moveTo>
                  <a:pt x="347" y="590"/>
                </a:moveTo>
                <a:cubicBezTo>
                  <a:pt x="345" y="588"/>
                  <a:pt x="346" y="588"/>
                  <a:pt x="345" y="586"/>
                </a:cubicBezTo>
                <a:cubicBezTo>
                  <a:pt x="343" y="587"/>
                  <a:pt x="346" y="591"/>
                  <a:pt x="347" y="590"/>
                </a:cubicBezTo>
                <a:close/>
                <a:moveTo>
                  <a:pt x="427" y="710"/>
                </a:moveTo>
                <a:cubicBezTo>
                  <a:pt x="426" y="711"/>
                  <a:pt x="424" y="711"/>
                  <a:pt x="425" y="712"/>
                </a:cubicBezTo>
                <a:cubicBezTo>
                  <a:pt x="426" y="713"/>
                  <a:pt x="428" y="712"/>
                  <a:pt x="427" y="710"/>
                </a:cubicBezTo>
                <a:close/>
                <a:moveTo>
                  <a:pt x="349" y="579"/>
                </a:moveTo>
                <a:cubicBezTo>
                  <a:pt x="350" y="578"/>
                  <a:pt x="350" y="577"/>
                  <a:pt x="350" y="575"/>
                </a:cubicBezTo>
                <a:cubicBezTo>
                  <a:pt x="349" y="579"/>
                  <a:pt x="342" y="577"/>
                  <a:pt x="341" y="581"/>
                </a:cubicBezTo>
                <a:cubicBezTo>
                  <a:pt x="344" y="581"/>
                  <a:pt x="346" y="577"/>
                  <a:pt x="349" y="579"/>
                </a:cubicBezTo>
                <a:close/>
                <a:moveTo>
                  <a:pt x="349" y="589"/>
                </a:move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1" y="589"/>
                </a:cubicBezTo>
                <a:cubicBezTo>
                  <a:pt x="350" y="588"/>
                  <a:pt x="349" y="588"/>
                  <a:pt x="349" y="587"/>
                </a:cubicBezTo>
                <a:cubicBezTo>
                  <a:pt x="349" y="587"/>
                  <a:pt x="348" y="587"/>
                  <a:pt x="348" y="587"/>
                </a:cubicBezTo>
                <a:cubicBezTo>
                  <a:pt x="348" y="587"/>
                  <a:pt x="348" y="587"/>
                  <a:pt x="348" y="587"/>
                </a:cubicBezTo>
                <a:cubicBezTo>
                  <a:pt x="347" y="586"/>
                  <a:pt x="347" y="587"/>
                  <a:pt x="348" y="589"/>
                </a:cubicBezTo>
                <a:cubicBezTo>
                  <a:pt x="348" y="589"/>
                  <a:pt x="347" y="589"/>
                  <a:pt x="348" y="590"/>
                </a:cubicBezTo>
                <a:cubicBezTo>
                  <a:pt x="348" y="589"/>
                  <a:pt x="349" y="589"/>
                  <a:pt x="349" y="589"/>
                </a:cubicBezTo>
                <a:close/>
                <a:moveTo>
                  <a:pt x="355" y="585"/>
                </a:moveTo>
                <a:cubicBezTo>
                  <a:pt x="355" y="584"/>
                  <a:pt x="354" y="583"/>
                  <a:pt x="354" y="583"/>
                </a:cubicBezTo>
                <a:cubicBezTo>
                  <a:pt x="355" y="582"/>
                  <a:pt x="356" y="582"/>
                  <a:pt x="355" y="581"/>
                </a:cubicBezTo>
                <a:cubicBezTo>
                  <a:pt x="354" y="582"/>
                  <a:pt x="353" y="581"/>
                  <a:pt x="352" y="582"/>
                </a:cubicBezTo>
                <a:cubicBezTo>
                  <a:pt x="353" y="584"/>
                  <a:pt x="354" y="586"/>
                  <a:pt x="355" y="585"/>
                </a:cubicBezTo>
                <a:close/>
                <a:moveTo>
                  <a:pt x="353" y="572"/>
                </a:moveTo>
                <a:cubicBezTo>
                  <a:pt x="352" y="573"/>
                  <a:pt x="351" y="574"/>
                  <a:pt x="352" y="576"/>
                </a:cubicBezTo>
                <a:cubicBezTo>
                  <a:pt x="354" y="576"/>
                  <a:pt x="354" y="574"/>
                  <a:pt x="353" y="572"/>
                </a:cubicBezTo>
                <a:close/>
                <a:moveTo>
                  <a:pt x="481" y="769"/>
                </a:moveTo>
                <a:cubicBezTo>
                  <a:pt x="480" y="767"/>
                  <a:pt x="479" y="768"/>
                  <a:pt x="478" y="769"/>
                </a:cubicBezTo>
                <a:cubicBezTo>
                  <a:pt x="479" y="770"/>
                  <a:pt x="479" y="770"/>
                  <a:pt x="479" y="771"/>
                </a:cubicBezTo>
                <a:cubicBezTo>
                  <a:pt x="480" y="770"/>
                  <a:pt x="480" y="769"/>
                  <a:pt x="481" y="769"/>
                </a:cubicBezTo>
                <a:close/>
                <a:moveTo>
                  <a:pt x="359" y="578"/>
                </a:moveTo>
                <a:cubicBezTo>
                  <a:pt x="357" y="575"/>
                  <a:pt x="356" y="575"/>
                  <a:pt x="354" y="576"/>
                </a:cubicBezTo>
                <a:cubicBezTo>
                  <a:pt x="355" y="577"/>
                  <a:pt x="356" y="578"/>
                  <a:pt x="356" y="579"/>
                </a:cubicBezTo>
                <a:cubicBezTo>
                  <a:pt x="357" y="579"/>
                  <a:pt x="358" y="578"/>
                  <a:pt x="359" y="578"/>
                </a:cubicBezTo>
                <a:close/>
                <a:moveTo>
                  <a:pt x="255" y="414"/>
                </a:moveTo>
                <a:cubicBezTo>
                  <a:pt x="254" y="412"/>
                  <a:pt x="250" y="412"/>
                  <a:pt x="252" y="415"/>
                </a:cubicBezTo>
                <a:cubicBezTo>
                  <a:pt x="253" y="413"/>
                  <a:pt x="254" y="416"/>
                  <a:pt x="255" y="414"/>
                </a:cubicBezTo>
                <a:close/>
                <a:moveTo>
                  <a:pt x="344" y="547"/>
                </a:moveTo>
                <a:cubicBezTo>
                  <a:pt x="341" y="543"/>
                  <a:pt x="341" y="548"/>
                  <a:pt x="338" y="547"/>
                </a:cubicBezTo>
                <a:cubicBezTo>
                  <a:pt x="340" y="551"/>
                  <a:pt x="342" y="548"/>
                  <a:pt x="344" y="547"/>
                </a:cubicBezTo>
                <a:close/>
                <a:moveTo>
                  <a:pt x="209" y="323"/>
                </a:moveTo>
                <a:cubicBezTo>
                  <a:pt x="206" y="328"/>
                  <a:pt x="204" y="327"/>
                  <a:pt x="199" y="328"/>
                </a:cubicBezTo>
                <a:cubicBezTo>
                  <a:pt x="200" y="329"/>
                  <a:pt x="201" y="331"/>
                  <a:pt x="201" y="332"/>
                </a:cubicBezTo>
                <a:cubicBezTo>
                  <a:pt x="204" y="331"/>
                  <a:pt x="205" y="327"/>
                  <a:pt x="209" y="327"/>
                </a:cubicBezTo>
                <a:cubicBezTo>
                  <a:pt x="207" y="325"/>
                  <a:pt x="211" y="325"/>
                  <a:pt x="209" y="323"/>
                </a:cubicBezTo>
                <a:close/>
                <a:moveTo>
                  <a:pt x="364" y="578"/>
                </a:moveTo>
                <a:cubicBezTo>
                  <a:pt x="363" y="576"/>
                  <a:pt x="359" y="574"/>
                  <a:pt x="359" y="577"/>
                </a:cubicBezTo>
                <a:cubicBezTo>
                  <a:pt x="361" y="577"/>
                  <a:pt x="363" y="578"/>
                  <a:pt x="364" y="578"/>
                </a:cubicBezTo>
                <a:close/>
                <a:moveTo>
                  <a:pt x="491" y="772"/>
                </a:moveTo>
                <a:cubicBezTo>
                  <a:pt x="490" y="773"/>
                  <a:pt x="489" y="773"/>
                  <a:pt x="488" y="773"/>
                </a:cubicBezTo>
                <a:cubicBezTo>
                  <a:pt x="489" y="774"/>
                  <a:pt x="489" y="775"/>
                  <a:pt x="489" y="775"/>
                </a:cubicBezTo>
                <a:cubicBezTo>
                  <a:pt x="491" y="775"/>
                  <a:pt x="492" y="774"/>
                  <a:pt x="491" y="772"/>
                </a:cubicBezTo>
                <a:close/>
                <a:moveTo>
                  <a:pt x="340" y="532"/>
                </a:moveTo>
                <a:cubicBezTo>
                  <a:pt x="339" y="530"/>
                  <a:pt x="336" y="529"/>
                  <a:pt x="337" y="526"/>
                </a:cubicBezTo>
                <a:cubicBezTo>
                  <a:pt x="335" y="527"/>
                  <a:pt x="334" y="524"/>
                  <a:pt x="333" y="525"/>
                </a:cubicBezTo>
                <a:cubicBezTo>
                  <a:pt x="336" y="528"/>
                  <a:pt x="336" y="532"/>
                  <a:pt x="338" y="533"/>
                </a:cubicBezTo>
                <a:cubicBezTo>
                  <a:pt x="337" y="531"/>
                  <a:pt x="340" y="533"/>
                  <a:pt x="340" y="532"/>
                </a:cubicBezTo>
                <a:close/>
                <a:moveTo>
                  <a:pt x="374" y="581"/>
                </a:moveTo>
                <a:cubicBezTo>
                  <a:pt x="375" y="582"/>
                  <a:pt x="376" y="582"/>
                  <a:pt x="377" y="583"/>
                </a:cubicBezTo>
                <a:cubicBezTo>
                  <a:pt x="375" y="581"/>
                  <a:pt x="380" y="581"/>
                  <a:pt x="377" y="579"/>
                </a:cubicBezTo>
                <a:cubicBezTo>
                  <a:pt x="376" y="581"/>
                  <a:pt x="376" y="581"/>
                  <a:pt x="374" y="579"/>
                </a:cubicBezTo>
                <a:cubicBezTo>
                  <a:pt x="374" y="578"/>
                  <a:pt x="374" y="577"/>
                  <a:pt x="374" y="576"/>
                </a:cubicBezTo>
                <a:cubicBezTo>
                  <a:pt x="373" y="578"/>
                  <a:pt x="374" y="581"/>
                  <a:pt x="371" y="581"/>
                </a:cubicBezTo>
                <a:cubicBezTo>
                  <a:pt x="371" y="582"/>
                  <a:pt x="371" y="583"/>
                  <a:pt x="373" y="584"/>
                </a:cubicBezTo>
                <a:cubicBezTo>
                  <a:pt x="375" y="584"/>
                  <a:pt x="372" y="581"/>
                  <a:pt x="374" y="581"/>
                </a:cubicBezTo>
                <a:close/>
                <a:moveTo>
                  <a:pt x="352" y="543"/>
                </a:moveTo>
                <a:cubicBezTo>
                  <a:pt x="351" y="543"/>
                  <a:pt x="347" y="544"/>
                  <a:pt x="349" y="546"/>
                </a:cubicBezTo>
                <a:cubicBezTo>
                  <a:pt x="349" y="544"/>
                  <a:pt x="352" y="546"/>
                  <a:pt x="352" y="543"/>
                </a:cubicBezTo>
                <a:close/>
                <a:moveTo>
                  <a:pt x="352" y="533"/>
                </a:moveTo>
                <a:cubicBezTo>
                  <a:pt x="351" y="534"/>
                  <a:pt x="350" y="533"/>
                  <a:pt x="348" y="535"/>
                </a:cubicBezTo>
                <a:cubicBezTo>
                  <a:pt x="347" y="534"/>
                  <a:pt x="346" y="531"/>
                  <a:pt x="345" y="532"/>
                </a:cubicBezTo>
                <a:cubicBezTo>
                  <a:pt x="348" y="534"/>
                  <a:pt x="345" y="535"/>
                  <a:pt x="346" y="537"/>
                </a:cubicBezTo>
                <a:cubicBezTo>
                  <a:pt x="349" y="535"/>
                  <a:pt x="353" y="537"/>
                  <a:pt x="352" y="533"/>
                </a:cubicBezTo>
                <a:close/>
                <a:moveTo>
                  <a:pt x="223" y="336"/>
                </a:moveTo>
                <a:cubicBezTo>
                  <a:pt x="222" y="337"/>
                  <a:pt x="218" y="339"/>
                  <a:pt x="220" y="340"/>
                </a:cubicBezTo>
                <a:cubicBezTo>
                  <a:pt x="221" y="339"/>
                  <a:pt x="225" y="337"/>
                  <a:pt x="223" y="336"/>
                </a:cubicBezTo>
                <a:close/>
                <a:moveTo>
                  <a:pt x="367" y="560"/>
                </a:moveTo>
                <a:cubicBezTo>
                  <a:pt x="367" y="560"/>
                  <a:pt x="362" y="561"/>
                  <a:pt x="364" y="564"/>
                </a:cubicBezTo>
                <a:cubicBezTo>
                  <a:pt x="364" y="561"/>
                  <a:pt x="368" y="563"/>
                  <a:pt x="367" y="560"/>
                </a:cubicBezTo>
                <a:close/>
                <a:moveTo>
                  <a:pt x="337" y="516"/>
                </a:moveTo>
                <a:cubicBezTo>
                  <a:pt x="335" y="512"/>
                  <a:pt x="333" y="513"/>
                  <a:pt x="331" y="513"/>
                </a:cubicBezTo>
                <a:cubicBezTo>
                  <a:pt x="333" y="516"/>
                  <a:pt x="335" y="515"/>
                  <a:pt x="337" y="516"/>
                </a:cubicBezTo>
                <a:close/>
                <a:moveTo>
                  <a:pt x="258" y="387"/>
                </a:moveTo>
                <a:cubicBezTo>
                  <a:pt x="257" y="386"/>
                  <a:pt x="254" y="388"/>
                  <a:pt x="255" y="391"/>
                </a:cubicBezTo>
                <a:cubicBezTo>
                  <a:pt x="257" y="390"/>
                  <a:pt x="258" y="389"/>
                  <a:pt x="258" y="387"/>
                </a:cubicBezTo>
                <a:close/>
                <a:moveTo>
                  <a:pt x="418" y="638"/>
                </a:moveTo>
                <a:cubicBezTo>
                  <a:pt x="416" y="638"/>
                  <a:pt x="417" y="635"/>
                  <a:pt x="417" y="634"/>
                </a:cubicBezTo>
                <a:cubicBezTo>
                  <a:pt x="416" y="634"/>
                  <a:pt x="415" y="636"/>
                  <a:pt x="415" y="637"/>
                </a:cubicBezTo>
                <a:cubicBezTo>
                  <a:pt x="416" y="637"/>
                  <a:pt x="418" y="642"/>
                  <a:pt x="418" y="638"/>
                </a:cubicBezTo>
                <a:close/>
                <a:moveTo>
                  <a:pt x="220" y="319"/>
                </a:moveTo>
                <a:cubicBezTo>
                  <a:pt x="218" y="315"/>
                  <a:pt x="215" y="318"/>
                  <a:pt x="216" y="321"/>
                </a:cubicBezTo>
                <a:cubicBezTo>
                  <a:pt x="218" y="320"/>
                  <a:pt x="219" y="319"/>
                  <a:pt x="220" y="319"/>
                </a:cubicBezTo>
                <a:close/>
                <a:moveTo>
                  <a:pt x="258" y="383"/>
                </a:moveTo>
                <a:cubicBezTo>
                  <a:pt x="259" y="383"/>
                  <a:pt x="261" y="382"/>
                  <a:pt x="259" y="381"/>
                </a:cubicBezTo>
                <a:cubicBezTo>
                  <a:pt x="258" y="381"/>
                  <a:pt x="258" y="382"/>
                  <a:pt x="258" y="382"/>
                </a:cubicBezTo>
                <a:cubicBezTo>
                  <a:pt x="257" y="382"/>
                  <a:pt x="257" y="381"/>
                  <a:pt x="256" y="381"/>
                </a:cubicBezTo>
                <a:cubicBezTo>
                  <a:pt x="257" y="382"/>
                  <a:pt x="257" y="383"/>
                  <a:pt x="258" y="383"/>
                </a:cubicBezTo>
                <a:close/>
                <a:moveTo>
                  <a:pt x="376" y="551"/>
                </a:moveTo>
                <a:cubicBezTo>
                  <a:pt x="376" y="549"/>
                  <a:pt x="371" y="549"/>
                  <a:pt x="374" y="552"/>
                </a:cubicBezTo>
                <a:cubicBezTo>
                  <a:pt x="375" y="550"/>
                  <a:pt x="375" y="552"/>
                  <a:pt x="376" y="551"/>
                </a:cubicBezTo>
                <a:close/>
                <a:moveTo>
                  <a:pt x="379" y="551"/>
                </a:moveTo>
                <a:cubicBezTo>
                  <a:pt x="378" y="549"/>
                  <a:pt x="380" y="548"/>
                  <a:pt x="378" y="545"/>
                </a:cubicBezTo>
                <a:cubicBezTo>
                  <a:pt x="377" y="550"/>
                  <a:pt x="374" y="543"/>
                  <a:pt x="372" y="543"/>
                </a:cubicBezTo>
                <a:cubicBezTo>
                  <a:pt x="375" y="547"/>
                  <a:pt x="377" y="549"/>
                  <a:pt x="379" y="551"/>
                </a:cubicBezTo>
                <a:close/>
                <a:moveTo>
                  <a:pt x="270" y="379"/>
                </a:moveTo>
                <a:cubicBezTo>
                  <a:pt x="269" y="378"/>
                  <a:pt x="267" y="380"/>
                  <a:pt x="269" y="382"/>
                </a:cubicBezTo>
                <a:cubicBezTo>
                  <a:pt x="270" y="381"/>
                  <a:pt x="271" y="380"/>
                  <a:pt x="270" y="379"/>
                </a:cubicBezTo>
                <a:close/>
                <a:moveTo>
                  <a:pt x="274" y="384"/>
                </a:moveTo>
                <a:cubicBezTo>
                  <a:pt x="273" y="382"/>
                  <a:pt x="277" y="378"/>
                  <a:pt x="280" y="381"/>
                </a:cubicBezTo>
                <a:cubicBezTo>
                  <a:pt x="282" y="380"/>
                  <a:pt x="281" y="376"/>
                  <a:pt x="284" y="377"/>
                </a:cubicBezTo>
                <a:cubicBezTo>
                  <a:pt x="283" y="375"/>
                  <a:pt x="281" y="375"/>
                  <a:pt x="282" y="372"/>
                </a:cubicBezTo>
                <a:cubicBezTo>
                  <a:pt x="280" y="373"/>
                  <a:pt x="279" y="375"/>
                  <a:pt x="282" y="376"/>
                </a:cubicBezTo>
                <a:cubicBezTo>
                  <a:pt x="278" y="378"/>
                  <a:pt x="272" y="379"/>
                  <a:pt x="271" y="385"/>
                </a:cubicBezTo>
                <a:cubicBezTo>
                  <a:pt x="272" y="384"/>
                  <a:pt x="273" y="385"/>
                  <a:pt x="274" y="384"/>
                </a:cubicBezTo>
                <a:close/>
                <a:moveTo>
                  <a:pt x="560" y="829"/>
                </a:moveTo>
                <a:cubicBezTo>
                  <a:pt x="562" y="828"/>
                  <a:pt x="562" y="827"/>
                  <a:pt x="560" y="825"/>
                </a:cubicBezTo>
                <a:cubicBezTo>
                  <a:pt x="559" y="826"/>
                  <a:pt x="558" y="824"/>
                  <a:pt x="557" y="826"/>
                </a:cubicBezTo>
                <a:cubicBezTo>
                  <a:pt x="558" y="828"/>
                  <a:pt x="559" y="829"/>
                  <a:pt x="560" y="829"/>
                </a:cubicBezTo>
                <a:close/>
                <a:moveTo>
                  <a:pt x="365" y="523"/>
                </a:moveTo>
                <a:cubicBezTo>
                  <a:pt x="364" y="523"/>
                  <a:pt x="364" y="521"/>
                  <a:pt x="363" y="521"/>
                </a:cubicBezTo>
                <a:cubicBezTo>
                  <a:pt x="364" y="523"/>
                  <a:pt x="363" y="523"/>
                  <a:pt x="364" y="525"/>
                </a:cubicBezTo>
                <a:cubicBezTo>
                  <a:pt x="365" y="525"/>
                  <a:pt x="366" y="525"/>
                  <a:pt x="365" y="523"/>
                </a:cubicBezTo>
                <a:close/>
                <a:moveTo>
                  <a:pt x="373" y="534"/>
                </a:moveTo>
                <a:cubicBezTo>
                  <a:pt x="372" y="535"/>
                  <a:pt x="372" y="536"/>
                  <a:pt x="373" y="538"/>
                </a:cubicBezTo>
                <a:cubicBezTo>
                  <a:pt x="375" y="538"/>
                  <a:pt x="375" y="536"/>
                  <a:pt x="373" y="534"/>
                </a:cubicBezTo>
                <a:close/>
                <a:moveTo>
                  <a:pt x="246" y="306"/>
                </a:moveTo>
                <a:cubicBezTo>
                  <a:pt x="243" y="304"/>
                  <a:pt x="242" y="304"/>
                  <a:pt x="239" y="303"/>
                </a:cubicBezTo>
                <a:cubicBezTo>
                  <a:pt x="241" y="306"/>
                  <a:pt x="238" y="305"/>
                  <a:pt x="238" y="304"/>
                </a:cubicBezTo>
                <a:cubicBezTo>
                  <a:pt x="239" y="307"/>
                  <a:pt x="238" y="309"/>
                  <a:pt x="236" y="310"/>
                </a:cubicBezTo>
                <a:cubicBezTo>
                  <a:pt x="235" y="309"/>
                  <a:pt x="234" y="307"/>
                  <a:pt x="232" y="307"/>
                </a:cubicBezTo>
                <a:cubicBezTo>
                  <a:pt x="236" y="312"/>
                  <a:pt x="228" y="310"/>
                  <a:pt x="229" y="313"/>
                </a:cubicBezTo>
                <a:cubicBezTo>
                  <a:pt x="232" y="311"/>
                  <a:pt x="232" y="315"/>
                  <a:pt x="232" y="317"/>
                </a:cubicBezTo>
                <a:cubicBezTo>
                  <a:pt x="234" y="309"/>
                  <a:pt x="241" y="310"/>
                  <a:pt x="246" y="306"/>
                </a:cubicBezTo>
                <a:close/>
                <a:moveTo>
                  <a:pt x="376" y="531"/>
                </a:moveTo>
                <a:cubicBezTo>
                  <a:pt x="375" y="528"/>
                  <a:pt x="375" y="531"/>
                  <a:pt x="374" y="528"/>
                </a:cubicBezTo>
                <a:cubicBezTo>
                  <a:pt x="373" y="530"/>
                  <a:pt x="371" y="530"/>
                  <a:pt x="373" y="532"/>
                </a:cubicBezTo>
                <a:cubicBezTo>
                  <a:pt x="374" y="533"/>
                  <a:pt x="375" y="531"/>
                  <a:pt x="376" y="531"/>
                </a:cubicBezTo>
                <a:close/>
                <a:moveTo>
                  <a:pt x="377" y="527"/>
                </a:moveTo>
                <a:cubicBezTo>
                  <a:pt x="375" y="522"/>
                  <a:pt x="373" y="528"/>
                  <a:pt x="376" y="528"/>
                </a:cubicBezTo>
                <a:cubicBezTo>
                  <a:pt x="376" y="528"/>
                  <a:pt x="377" y="527"/>
                  <a:pt x="377" y="527"/>
                </a:cubicBezTo>
                <a:close/>
                <a:moveTo>
                  <a:pt x="393" y="544"/>
                </a:moveTo>
                <a:cubicBezTo>
                  <a:pt x="393" y="544"/>
                  <a:pt x="390" y="545"/>
                  <a:pt x="391" y="547"/>
                </a:cubicBezTo>
                <a:cubicBezTo>
                  <a:pt x="393" y="547"/>
                  <a:pt x="393" y="545"/>
                  <a:pt x="393" y="544"/>
                </a:cubicBezTo>
                <a:close/>
                <a:moveTo>
                  <a:pt x="404" y="556"/>
                </a:moveTo>
                <a:cubicBezTo>
                  <a:pt x="403" y="556"/>
                  <a:pt x="402" y="555"/>
                  <a:pt x="402" y="554"/>
                </a:cubicBezTo>
                <a:cubicBezTo>
                  <a:pt x="401" y="557"/>
                  <a:pt x="398" y="555"/>
                  <a:pt x="398" y="552"/>
                </a:cubicBezTo>
                <a:cubicBezTo>
                  <a:pt x="396" y="553"/>
                  <a:pt x="400" y="558"/>
                  <a:pt x="401" y="558"/>
                </a:cubicBezTo>
                <a:cubicBezTo>
                  <a:pt x="400" y="555"/>
                  <a:pt x="405" y="559"/>
                  <a:pt x="404" y="556"/>
                </a:cubicBezTo>
                <a:close/>
                <a:moveTo>
                  <a:pt x="389" y="530"/>
                </a:moveTo>
                <a:cubicBezTo>
                  <a:pt x="386" y="533"/>
                  <a:pt x="387" y="529"/>
                  <a:pt x="386" y="527"/>
                </a:cubicBezTo>
                <a:cubicBezTo>
                  <a:pt x="384" y="528"/>
                  <a:pt x="385" y="530"/>
                  <a:pt x="385" y="532"/>
                </a:cubicBezTo>
                <a:cubicBezTo>
                  <a:pt x="386" y="532"/>
                  <a:pt x="390" y="534"/>
                  <a:pt x="389" y="530"/>
                </a:cubicBezTo>
                <a:close/>
                <a:moveTo>
                  <a:pt x="403" y="550"/>
                </a:moveTo>
                <a:cubicBezTo>
                  <a:pt x="401" y="548"/>
                  <a:pt x="403" y="547"/>
                  <a:pt x="401" y="546"/>
                </a:cubicBezTo>
                <a:cubicBezTo>
                  <a:pt x="400" y="547"/>
                  <a:pt x="401" y="549"/>
                  <a:pt x="401" y="550"/>
                </a:cubicBezTo>
                <a:cubicBezTo>
                  <a:pt x="402" y="550"/>
                  <a:pt x="403" y="550"/>
                  <a:pt x="403" y="550"/>
                </a:cubicBezTo>
                <a:close/>
                <a:moveTo>
                  <a:pt x="250" y="303"/>
                </a:moveTo>
                <a:cubicBezTo>
                  <a:pt x="250" y="301"/>
                  <a:pt x="254" y="300"/>
                  <a:pt x="254" y="298"/>
                </a:cubicBezTo>
                <a:cubicBezTo>
                  <a:pt x="250" y="298"/>
                  <a:pt x="248" y="302"/>
                  <a:pt x="244" y="301"/>
                </a:cubicBezTo>
                <a:cubicBezTo>
                  <a:pt x="245" y="302"/>
                  <a:pt x="244" y="302"/>
                  <a:pt x="244" y="303"/>
                </a:cubicBezTo>
                <a:cubicBezTo>
                  <a:pt x="247" y="305"/>
                  <a:pt x="247" y="300"/>
                  <a:pt x="250" y="303"/>
                </a:cubicBezTo>
                <a:close/>
                <a:moveTo>
                  <a:pt x="412" y="543"/>
                </a:moveTo>
                <a:cubicBezTo>
                  <a:pt x="411" y="544"/>
                  <a:pt x="409" y="544"/>
                  <a:pt x="411" y="546"/>
                </a:cubicBezTo>
                <a:cubicBezTo>
                  <a:pt x="412" y="546"/>
                  <a:pt x="413" y="545"/>
                  <a:pt x="412" y="543"/>
                </a:cubicBezTo>
                <a:close/>
                <a:moveTo>
                  <a:pt x="394" y="511"/>
                </a:moveTo>
                <a:cubicBezTo>
                  <a:pt x="395" y="513"/>
                  <a:pt x="390" y="510"/>
                  <a:pt x="392" y="514"/>
                </a:cubicBezTo>
                <a:cubicBezTo>
                  <a:pt x="394" y="513"/>
                  <a:pt x="397" y="514"/>
                  <a:pt x="394" y="511"/>
                </a:cubicBezTo>
                <a:close/>
                <a:moveTo>
                  <a:pt x="258" y="296"/>
                </a:moveTo>
                <a:cubicBezTo>
                  <a:pt x="257" y="296"/>
                  <a:pt x="254" y="296"/>
                  <a:pt x="255" y="298"/>
                </a:cubicBezTo>
                <a:cubicBezTo>
                  <a:pt x="257" y="299"/>
                  <a:pt x="259" y="299"/>
                  <a:pt x="258" y="296"/>
                </a:cubicBezTo>
                <a:close/>
                <a:moveTo>
                  <a:pt x="509" y="682"/>
                </a:moveTo>
                <a:cubicBezTo>
                  <a:pt x="508" y="680"/>
                  <a:pt x="505" y="681"/>
                  <a:pt x="506" y="683"/>
                </a:cubicBezTo>
                <a:cubicBezTo>
                  <a:pt x="507" y="683"/>
                  <a:pt x="508" y="684"/>
                  <a:pt x="509" y="682"/>
                </a:cubicBezTo>
                <a:close/>
                <a:moveTo>
                  <a:pt x="399" y="510"/>
                </a:moveTo>
                <a:cubicBezTo>
                  <a:pt x="399" y="506"/>
                  <a:pt x="395" y="509"/>
                  <a:pt x="395" y="505"/>
                </a:cubicBezTo>
                <a:cubicBezTo>
                  <a:pt x="392" y="507"/>
                  <a:pt x="398" y="509"/>
                  <a:pt x="399" y="510"/>
                </a:cubicBezTo>
                <a:close/>
                <a:moveTo>
                  <a:pt x="264" y="293"/>
                </a:moveTo>
                <a:cubicBezTo>
                  <a:pt x="263" y="294"/>
                  <a:pt x="260" y="294"/>
                  <a:pt x="261" y="296"/>
                </a:cubicBezTo>
                <a:cubicBezTo>
                  <a:pt x="262" y="296"/>
                  <a:pt x="266" y="297"/>
                  <a:pt x="264" y="293"/>
                </a:cubicBezTo>
                <a:close/>
                <a:moveTo>
                  <a:pt x="422" y="536"/>
                </a:moveTo>
                <a:cubicBezTo>
                  <a:pt x="421" y="534"/>
                  <a:pt x="419" y="536"/>
                  <a:pt x="418" y="536"/>
                </a:cubicBezTo>
                <a:cubicBezTo>
                  <a:pt x="419" y="538"/>
                  <a:pt x="421" y="537"/>
                  <a:pt x="422" y="536"/>
                </a:cubicBezTo>
                <a:close/>
                <a:moveTo>
                  <a:pt x="418" y="527"/>
                </a:moveTo>
                <a:cubicBezTo>
                  <a:pt x="418" y="527"/>
                  <a:pt x="417" y="528"/>
                  <a:pt x="416" y="526"/>
                </a:cubicBezTo>
                <a:cubicBezTo>
                  <a:pt x="415" y="527"/>
                  <a:pt x="415" y="528"/>
                  <a:pt x="417" y="530"/>
                </a:cubicBezTo>
                <a:cubicBezTo>
                  <a:pt x="417" y="529"/>
                  <a:pt x="419" y="529"/>
                  <a:pt x="418" y="527"/>
                </a:cubicBezTo>
                <a:close/>
                <a:moveTo>
                  <a:pt x="528" y="687"/>
                </a:moveTo>
                <a:cubicBezTo>
                  <a:pt x="526" y="685"/>
                  <a:pt x="524" y="687"/>
                  <a:pt x="525" y="690"/>
                </a:cubicBezTo>
                <a:cubicBezTo>
                  <a:pt x="526" y="688"/>
                  <a:pt x="528" y="688"/>
                  <a:pt x="528" y="687"/>
                </a:cubicBezTo>
                <a:close/>
                <a:moveTo>
                  <a:pt x="430" y="525"/>
                </a:moveTo>
                <a:cubicBezTo>
                  <a:pt x="427" y="525"/>
                  <a:pt x="427" y="525"/>
                  <a:pt x="424" y="523"/>
                </a:cubicBezTo>
                <a:cubicBezTo>
                  <a:pt x="424" y="525"/>
                  <a:pt x="427" y="526"/>
                  <a:pt x="427" y="529"/>
                </a:cubicBezTo>
                <a:cubicBezTo>
                  <a:pt x="427" y="525"/>
                  <a:pt x="431" y="529"/>
                  <a:pt x="430" y="525"/>
                </a:cubicBezTo>
                <a:close/>
                <a:moveTo>
                  <a:pt x="542" y="674"/>
                </a:moveTo>
                <a:cubicBezTo>
                  <a:pt x="542" y="674"/>
                  <a:pt x="542" y="674"/>
                  <a:pt x="541" y="673"/>
                </a:cubicBezTo>
                <a:cubicBezTo>
                  <a:pt x="541" y="673"/>
                  <a:pt x="542" y="672"/>
                  <a:pt x="542" y="672"/>
                </a:cubicBezTo>
                <a:cubicBezTo>
                  <a:pt x="539" y="673"/>
                  <a:pt x="539" y="673"/>
                  <a:pt x="539" y="673"/>
                </a:cubicBezTo>
                <a:cubicBezTo>
                  <a:pt x="540" y="676"/>
                  <a:pt x="543" y="676"/>
                  <a:pt x="542" y="674"/>
                </a:cubicBezTo>
                <a:close/>
                <a:moveTo>
                  <a:pt x="609" y="716"/>
                </a:moveTo>
                <a:cubicBezTo>
                  <a:pt x="608" y="715"/>
                  <a:pt x="609" y="714"/>
                  <a:pt x="608" y="713"/>
                </a:cubicBezTo>
                <a:cubicBezTo>
                  <a:pt x="607" y="717"/>
                  <a:pt x="601" y="713"/>
                  <a:pt x="602" y="717"/>
                </a:cubicBezTo>
                <a:cubicBezTo>
                  <a:pt x="604" y="717"/>
                  <a:pt x="607" y="714"/>
                  <a:pt x="609" y="716"/>
                </a:cubicBezTo>
                <a:close/>
                <a:moveTo>
                  <a:pt x="334" y="257"/>
                </a:moveTo>
                <a:cubicBezTo>
                  <a:pt x="337" y="254"/>
                  <a:pt x="345" y="253"/>
                  <a:pt x="341" y="247"/>
                </a:cubicBezTo>
                <a:cubicBezTo>
                  <a:pt x="341" y="253"/>
                  <a:pt x="333" y="252"/>
                  <a:pt x="332" y="256"/>
                </a:cubicBezTo>
                <a:cubicBezTo>
                  <a:pt x="333" y="255"/>
                  <a:pt x="334" y="256"/>
                  <a:pt x="334" y="257"/>
                </a:cubicBezTo>
                <a:close/>
                <a:moveTo>
                  <a:pt x="608" y="669"/>
                </a:moveTo>
                <a:cubicBezTo>
                  <a:pt x="608" y="669"/>
                  <a:pt x="607" y="669"/>
                  <a:pt x="607" y="668"/>
                </a:cubicBezTo>
                <a:cubicBezTo>
                  <a:pt x="607" y="668"/>
                  <a:pt x="608" y="667"/>
                  <a:pt x="608" y="666"/>
                </a:cubicBezTo>
                <a:cubicBezTo>
                  <a:pt x="606" y="668"/>
                  <a:pt x="604" y="669"/>
                  <a:pt x="606" y="671"/>
                </a:cubicBezTo>
                <a:cubicBezTo>
                  <a:pt x="605" y="668"/>
                  <a:pt x="610" y="673"/>
                  <a:pt x="608" y="669"/>
                </a:cubicBezTo>
                <a:close/>
                <a:moveTo>
                  <a:pt x="347" y="246"/>
                </a:moveTo>
                <a:cubicBezTo>
                  <a:pt x="346" y="246"/>
                  <a:pt x="344" y="247"/>
                  <a:pt x="344" y="249"/>
                </a:cubicBezTo>
                <a:cubicBezTo>
                  <a:pt x="346" y="250"/>
                  <a:pt x="347" y="248"/>
                  <a:pt x="347" y="246"/>
                </a:cubicBezTo>
                <a:close/>
                <a:moveTo>
                  <a:pt x="359" y="237"/>
                </a:moveTo>
                <a:cubicBezTo>
                  <a:pt x="357" y="235"/>
                  <a:pt x="351" y="238"/>
                  <a:pt x="352" y="241"/>
                </a:cubicBezTo>
                <a:cubicBezTo>
                  <a:pt x="353" y="239"/>
                  <a:pt x="357" y="238"/>
                  <a:pt x="359" y="237"/>
                </a:cubicBezTo>
                <a:close/>
                <a:moveTo>
                  <a:pt x="640" y="663"/>
                </a:moveTo>
                <a:cubicBezTo>
                  <a:pt x="639" y="661"/>
                  <a:pt x="639" y="661"/>
                  <a:pt x="639" y="661"/>
                </a:cubicBezTo>
                <a:cubicBezTo>
                  <a:pt x="640" y="661"/>
                  <a:pt x="641" y="660"/>
                  <a:pt x="641" y="659"/>
                </a:cubicBezTo>
                <a:cubicBezTo>
                  <a:pt x="640" y="659"/>
                  <a:pt x="639" y="658"/>
                  <a:pt x="638" y="659"/>
                </a:cubicBezTo>
                <a:cubicBezTo>
                  <a:pt x="638" y="661"/>
                  <a:pt x="639" y="663"/>
                  <a:pt x="640" y="663"/>
                </a:cubicBezTo>
                <a:close/>
                <a:moveTo>
                  <a:pt x="687" y="657"/>
                </a:moveTo>
                <a:cubicBezTo>
                  <a:pt x="686" y="658"/>
                  <a:pt x="683" y="659"/>
                  <a:pt x="684" y="661"/>
                </a:cubicBezTo>
                <a:cubicBezTo>
                  <a:pt x="685" y="661"/>
                  <a:pt x="688" y="660"/>
                  <a:pt x="687" y="657"/>
                </a:cubicBezTo>
                <a:close/>
                <a:moveTo>
                  <a:pt x="405" y="213"/>
                </a:moveTo>
                <a:cubicBezTo>
                  <a:pt x="403" y="212"/>
                  <a:pt x="402" y="208"/>
                  <a:pt x="401" y="209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2" y="213"/>
                  <a:pt x="399" y="211"/>
                  <a:pt x="401" y="214"/>
                </a:cubicBezTo>
                <a:cubicBezTo>
                  <a:pt x="402" y="215"/>
                  <a:pt x="403" y="215"/>
                  <a:pt x="405" y="213"/>
                </a:cubicBezTo>
                <a:close/>
                <a:moveTo>
                  <a:pt x="417" y="202"/>
                </a:moveTo>
                <a:cubicBezTo>
                  <a:pt x="411" y="204"/>
                  <a:pt x="408" y="207"/>
                  <a:pt x="404" y="210"/>
                </a:cubicBezTo>
                <a:cubicBezTo>
                  <a:pt x="404" y="211"/>
                  <a:pt x="404" y="211"/>
                  <a:pt x="405" y="212"/>
                </a:cubicBezTo>
                <a:cubicBezTo>
                  <a:pt x="409" y="207"/>
                  <a:pt x="414" y="206"/>
                  <a:pt x="417" y="202"/>
                </a:cubicBezTo>
                <a:close/>
                <a:moveTo>
                  <a:pt x="435" y="196"/>
                </a:moveTo>
                <a:cubicBezTo>
                  <a:pt x="440" y="187"/>
                  <a:pt x="451" y="183"/>
                  <a:pt x="457" y="178"/>
                </a:cubicBezTo>
                <a:cubicBezTo>
                  <a:pt x="457" y="173"/>
                  <a:pt x="460" y="178"/>
                  <a:pt x="458" y="172"/>
                </a:cubicBezTo>
                <a:cubicBezTo>
                  <a:pt x="455" y="174"/>
                  <a:pt x="450" y="176"/>
                  <a:pt x="448" y="178"/>
                </a:cubicBezTo>
                <a:cubicBezTo>
                  <a:pt x="449" y="178"/>
                  <a:pt x="450" y="177"/>
                  <a:pt x="451" y="178"/>
                </a:cubicBezTo>
                <a:cubicBezTo>
                  <a:pt x="446" y="182"/>
                  <a:pt x="439" y="183"/>
                  <a:pt x="436" y="191"/>
                </a:cubicBezTo>
                <a:cubicBezTo>
                  <a:pt x="434" y="190"/>
                  <a:pt x="433" y="193"/>
                  <a:pt x="432" y="191"/>
                </a:cubicBezTo>
                <a:cubicBezTo>
                  <a:pt x="429" y="195"/>
                  <a:pt x="424" y="194"/>
                  <a:pt x="423" y="199"/>
                </a:cubicBezTo>
                <a:cubicBezTo>
                  <a:pt x="422" y="197"/>
                  <a:pt x="415" y="202"/>
                  <a:pt x="418" y="203"/>
                </a:cubicBezTo>
                <a:cubicBezTo>
                  <a:pt x="423" y="202"/>
                  <a:pt x="425" y="194"/>
                  <a:pt x="432" y="197"/>
                </a:cubicBezTo>
                <a:cubicBezTo>
                  <a:pt x="432" y="198"/>
                  <a:pt x="431" y="199"/>
                  <a:pt x="431" y="201"/>
                </a:cubicBezTo>
                <a:cubicBezTo>
                  <a:pt x="432" y="199"/>
                  <a:pt x="434" y="192"/>
                  <a:pt x="435" y="196"/>
                </a:cubicBezTo>
                <a:close/>
                <a:moveTo>
                  <a:pt x="793" y="647"/>
                </a:moveTo>
                <a:cubicBezTo>
                  <a:pt x="792" y="645"/>
                  <a:pt x="791" y="646"/>
                  <a:pt x="790" y="645"/>
                </a:cubicBezTo>
                <a:cubicBezTo>
                  <a:pt x="790" y="646"/>
                  <a:pt x="790" y="646"/>
                  <a:pt x="789" y="647"/>
                </a:cubicBezTo>
                <a:cubicBezTo>
                  <a:pt x="790" y="649"/>
                  <a:pt x="791" y="648"/>
                  <a:pt x="791" y="650"/>
                </a:cubicBezTo>
                <a:cubicBezTo>
                  <a:pt x="792" y="649"/>
                  <a:pt x="791" y="647"/>
                  <a:pt x="793" y="647"/>
                </a:cubicBezTo>
                <a:close/>
                <a:moveTo>
                  <a:pt x="489" y="144"/>
                </a:moveTo>
                <a:cubicBezTo>
                  <a:pt x="487" y="146"/>
                  <a:pt x="487" y="146"/>
                  <a:pt x="487" y="146"/>
                </a:cubicBezTo>
                <a:cubicBezTo>
                  <a:pt x="489" y="149"/>
                  <a:pt x="489" y="149"/>
                  <a:pt x="489" y="149"/>
                </a:cubicBezTo>
                <a:cubicBezTo>
                  <a:pt x="490" y="148"/>
                  <a:pt x="490" y="146"/>
                  <a:pt x="489" y="144"/>
                </a:cubicBezTo>
                <a:close/>
                <a:moveTo>
                  <a:pt x="812" y="575"/>
                </a:moveTo>
                <a:cubicBezTo>
                  <a:pt x="810" y="571"/>
                  <a:pt x="810" y="571"/>
                  <a:pt x="810" y="571"/>
                </a:cubicBezTo>
                <a:cubicBezTo>
                  <a:pt x="811" y="576"/>
                  <a:pt x="806" y="575"/>
                  <a:pt x="806" y="579"/>
                </a:cubicBezTo>
                <a:cubicBezTo>
                  <a:pt x="809" y="578"/>
                  <a:pt x="809" y="577"/>
                  <a:pt x="812" y="575"/>
                </a:cubicBezTo>
                <a:close/>
                <a:moveTo>
                  <a:pt x="815" y="581"/>
                </a:moveTo>
                <a:cubicBezTo>
                  <a:pt x="812" y="576"/>
                  <a:pt x="820" y="580"/>
                  <a:pt x="819" y="577"/>
                </a:cubicBezTo>
                <a:cubicBezTo>
                  <a:pt x="817" y="578"/>
                  <a:pt x="815" y="575"/>
                  <a:pt x="813" y="576"/>
                </a:cubicBezTo>
                <a:cubicBezTo>
                  <a:pt x="816" y="579"/>
                  <a:pt x="812" y="578"/>
                  <a:pt x="813" y="580"/>
                </a:cubicBezTo>
                <a:cubicBezTo>
                  <a:pt x="813" y="580"/>
                  <a:pt x="814" y="581"/>
                  <a:pt x="815" y="581"/>
                </a:cubicBezTo>
                <a:close/>
                <a:moveTo>
                  <a:pt x="819" y="536"/>
                </a:moveTo>
                <a:cubicBezTo>
                  <a:pt x="818" y="538"/>
                  <a:pt x="813" y="535"/>
                  <a:pt x="814" y="538"/>
                </a:cubicBezTo>
                <a:cubicBezTo>
                  <a:pt x="816" y="538"/>
                  <a:pt x="819" y="540"/>
                  <a:pt x="819" y="536"/>
                </a:cubicBezTo>
                <a:close/>
                <a:moveTo>
                  <a:pt x="842" y="554"/>
                </a:moveTo>
                <a:cubicBezTo>
                  <a:pt x="841" y="552"/>
                  <a:pt x="842" y="552"/>
                  <a:pt x="843" y="552"/>
                </a:cubicBezTo>
                <a:cubicBezTo>
                  <a:pt x="842" y="550"/>
                  <a:pt x="840" y="550"/>
                  <a:pt x="839" y="551"/>
                </a:cubicBezTo>
                <a:cubicBezTo>
                  <a:pt x="840" y="552"/>
                  <a:pt x="841" y="554"/>
                  <a:pt x="842" y="554"/>
                </a:cubicBezTo>
                <a:close/>
                <a:moveTo>
                  <a:pt x="820" y="514"/>
                </a:moveTo>
                <a:cubicBezTo>
                  <a:pt x="819" y="510"/>
                  <a:pt x="822" y="514"/>
                  <a:pt x="823" y="515"/>
                </a:cubicBezTo>
                <a:cubicBezTo>
                  <a:pt x="822" y="513"/>
                  <a:pt x="824" y="512"/>
                  <a:pt x="823" y="510"/>
                </a:cubicBezTo>
                <a:cubicBezTo>
                  <a:pt x="822" y="511"/>
                  <a:pt x="816" y="510"/>
                  <a:pt x="818" y="514"/>
                </a:cubicBezTo>
                <a:cubicBezTo>
                  <a:pt x="819" y="514"/>
                  <a:pt x="819" y="514"/>
                  <a:pt x="820" y="514"/>
                </a:cubicBezTo>
                <a:close/>
                <a:moveTo>
                  <a:pt x="842" y="524"/>
                </a:moveTo>
                <a:cubicBezTo>
                  <a:pt x="840" y="522"/>
                  <a:pt x="841" y="520"/>
                  <a:pt x="838" y="520"/>
                </a:cubicBezTo>
                <a:cubicBezTo>
                  <a:pt x="838" y="521"/>
                  <a:pt x="841" y="525"/>
                  <a:pt x="842" y="524"/>
                </a:cubicBezTo>
                <a:close/>
                <a:moveTo>
                  <a:pt x="855" y="517"/>
                </a:moveTo>
                <a:cubicBezTo>
                  <a:pt x="853" y="515"/>
                  <a:pt x="855" y="515"/>
                  <a:pt x="854" y="513"/>
                </a:cubicBezTo>
                <a:cubicBezTo>
                  <a:pt x="852" y="512"/>
                  <a:pt x="852" y="518"/>
                  <a:pt x="855" y="517"/>
                </a:cubicBezTo>
                <a:close/>
                <a:moveTo>
                  <a:pt x="877" y="517"/>
                </a:moveTo>
                <a:cubicBezTo>
                  <a:pt x="878" y="516"/>
                  <a:pt x="879" y="517"/>
                  <a:pt x="880" y="516"/>
                </a:cubicBezTo>
                <a:cubicBezTo>
                  <a:pt x="877" y="513"/>
                  <a:pt x="880" y="516"/>
                  <a:pt x="880" y="513"/>
                </a:cubicBezTo>
                <a:cubicBezTo>
                  <a:pt x="878" y="512"/>
                  <a:pt x="876" y="511"/>
                  <a:pt x="878" y="509"/>
                </a:cubicBezTo>
                <a:cubicBezTo>
                  <a:pt x="876" y="506"/>
                  <a:pt x="875" y="508"/>
                  <a:pt x="874" y="509"/>
                </a:cubicBezTo>
                <a:cubicBezTo>
                  <a:pt x="875" y="512"/>
                  <a:pt x="875" y="514"/>
                  <a:pt x="877" y="517"/>
                </a:cubicBezTo>
                <a:close/>
                <a:moveTo>
                  <a:pt x="884" y="516"/>
                </a:moveTo>
                <a:cubicBezTo>
                  <a:pt x="881" y="514"/>
                  <a:pt x="883" y="521"/>
                  <a:pt x="885" y="521"/>
                </a:cubicBezTo>
                <a:cubicBezTo>
                  <a:pt x="883" y="519"/>
                  <a:pt x="885" y="518"/>
                  <a:pt x="884" y="516"/>
                </a:cubicBezTo>
                <a:close/>
                <a:moveTo>
                  <a:pt x="920" y="540"/>
                </a:moveTo>
                <a:cubicBezTo>
                  <a:pt x="919" y="541"/>
                  <a:pt x="918" y="540"/>
                  <a:pt x="918" y="539"/>
                </a:cubicBezTo>
                <a:cubicBezTo>
                  <a:pt x="917" y="539"/>
                  <a:pt x="917" y="539"/>
                  <a:pt x="916" y="540"/>
                </a:cubicBezTo>
                <a:cubicBezTo>
                  <a:pt x="917" y="542"/>
                  <a:pt x="921" y="543"/>
                  <a:pt x="920" y="540"/>
                </a:cubicBezTo>
                <a:close/>
                <a:moveTo>
                  <a:pt x="871" y="458"/>
                </a:moveTo>
                <a:cubicBezTo>
                  <a:pt x="869" y="458"/>
                  <a:pt x="865" y="461"/>
                  <a:pt x="865" y="462"/>
                </a:cubicBezTo>
                <a:cubicBezTo>
                  <a:pt x="868" y="461"/>
                  <a:pt x="871" y="462"/>
                  <a:pt x="871" y="458"/>
                </a:cubicBezTo>
                <a:close/>
                <a:moveTo>
                  <a:pt x="918" y="531"/>
                </a:moveTo>
                <a:cubicBezTo>
                  <a:pt x="916" y="528"/>
                  <a:pt x="914" y="528"/>
                  <a:pt x="912" y="529"/>
                </a:cubicBezTo>
                <a:cubicBezTo>
                  <a:pt x="914" y="532"/>
                  <a:pt x="916" y="530"/>
                  <a:pt x="918" y="531"/>
                </a:cubicBezTo>
                <a:close/>
                <a:moveTo>
                  <a:pt x="632" y="84"/>
                </a:moveTo>
                <a:cubicBezTo>
                  <a:pt x="633" y="83"/>
                  <a:pt x="633" y="82"/>
                  <a:pt x="632" y="81"/>
                </a:cubicBezTo>
                <a:cubicBezTo>
                  <a:pt x="630" y="79"/>
                  <a:pt x="627" y="84"/>
                  <a:pt x="630" y="85"/>
                </a:cubicBezTo>
                <a:cubicBezTo>
                  <a:pt x="628" y="83"/>
                  <a:pt x="632" y="83"/>
                  <a:pt x="632" y="83"/>
                </a:cubicBezTo>
                <a:cubicBezTo>
                  <a:pt x="632" y="83"/>
                  <a:pt x="632" y="83"/>
                  <a:pt x="632" y="84"/>
                </a:cubicBezTo>
                <a:close/>
                <a:moveTo>
                  <a:pt x="910" y="486"/>
                </a:moveTo>
                <a:cubicBezTo>
                  <a:pt x="911" y="487"/>
                  <a:pt x="910" y="488"/>
                  <a:pt x="911" y="490"/>
                </a:cubicBezTo>
                <a:cubicBezTo>
                  <a:pt x="913" y="490"/>
                  <a:pt x="915" y="490"/>
                  <a:pt x="917" y="490"/>
                </a:cubicBezTo>
                <a:cubicBezTo>
                  <a:pt x="919" y="488"/>
                  <a:pt x="916" y="487"/>
                  <a:pt x="917" y="485"/>
                </a:cubicBezTo>
                <a:cubicBezTo>
                  <a:pt x="919" y="483"/>
                  <a:pt x="922" y="489"/>
                  <a:pt x="925" y="489"/>
                </a:cubicBezTo>
                <a:cubicBezTo>
                  <a:pt x="923" y="485"/>
                  <a:pt x="922" y="487"/>
                  <a:pt x="920" y="484"/>
                </a:cubicBezTo>
                <a:cubicBezTo>
                  <a:pt x="920" y="480"/>
                  <a:pt x="923" y="483"/>
                  <a:pt x="923" y="479"/>
                </a:cubicBezTo>
                <a:cubicBezTo>
                  <a:pt x="920" y="479"/>
                  <a:pt x="919" y="481"/>
                  <a:pt x="915" y="483"/>
                </a:cubicBezTo>
                <a:cubicBezTo>
                  <a:pt x="913" y="479"/>
                  <a:pt x="912" y="479"/>
                  <a:pt x="910" y="481"/>
                </a:cubicBezTo>
                <a:cubicBezTo>
                  <a:pt x="912" y="484"/>
                  <a:pt x="913" y="480"/>
                  <a:pt x="915" y="484"/>
                </a:cubicBezTo>
                <a:cubicBezTo>
                  <a:pt x="912" y="485"/>
                  <a:pt x="909" y="482"/>
                  <a:pt x="906" y="481"/>
                </a:cubicBezTo>
                <a:cubicBezTo>
                  <a:pt x="910" y="487"/>
                  <a:pt x="904" y="485"/>
                  <a:pt x="906" y="489"/>
                </a:cubicBezTo>
                <a:cubicBezTo>
                  <a:pt x="908" y="489"/>
                  <a:pt x="908" y="484"/>
                  <a:pt x="910" y="486"/>
                </a:cubicBezTo>
                <a:close/>
                <a:moveTo>
                  <a:pt x="674" y="133"/>
                </a:moveTo>
                <a:cubicBezTo>
                  <a:pt x="672" y="134"/>
                  <a:pt x="671" y="130"/>
                  <a:pt x="670" y="132"/>
                </a:cubicBezTo>
                <a:cubicBezTo>
                  <a:pt x="670" y="133"/>
                  <a:pt x="671" y="134"/>
                  <a:pt x="671" y="135"/>
                </a:cubicBezTo>
                <a:cubicBezTo>
                  <a:pt x="672" y="135"/>
                  <a:pt x="675" y="136"/>
                  <a:pt x="674" y="133"/>
                </a:cubicBezTo>
                <a:close/>
                <a:moveTo>
                  <a:pt x="916" y="455"/>
                </a:moveTo>
                <a:cubicBezTo>
                  <a:pt x="913" y="452"/>
                  <a:pt x="909" y="458"/>
                  <a:pt x="908" y="452"/>
                </a:cubicBezTo>
                <a:cubicBezTo>
                  <a:pt x="906" y="454"/>
                  <a:pt x="911" y="459"/>
                  <a:pt x="907" y="457"/>
                </a:cubicBezTo>
                <a:cubicBezTo>
                  <a:pt x="908" y="458"/>
                  <a:pt x="909" y="461"/>
                  <a:pt x="910" y="460"/>
                </a:cubicBezTo>
                <a:cubicBezTo>
                  <a:pt x="909" y="455"/>
                  <a:pt x="914" y="457"/>
                  <a:pt x="916" y="455"/>
                </a:cubicBezTo>
                <a:close/>
                <a:moveTo>
                  <a:pt x="916" y="464"/>
                </a:moveTo>
                <a:cubicBezTo>
                  <a:pt x="916" y="464"/>
                  <a:pt x="916" y="465"/>
                  <a:pt x="917" y="465"/>
                </a:cubicBezTo>
                <a:cubicBezTo>
                  <a:pt x="920" y="464"/>
                  <a:pt x="916" y="458"/>
                  <a:pt x="914" y="459"/>
                </a:cubicBezTo>
                <a:cubicBezTo>
                  <a:pt x="917" y="464"/>
                  <a:pt x="915" y="461"/>
                  <a:pt x="916" y="464"/>
                </a:cubicBezTo>
                <a:close/>
                <a:moveTo>
                  <a:pt x="925" y="468"/>
                </a:moveTo>
                <a:cubicBezTo>
                  <a:pt x="926" y="469"/>
                  <a:pt x="927" y="470"/>
                  <a:pt x="926" y="468"/>
                </a:cubicBezTo>
                <a:cubicBezTo>
                  <a:pt x="924" y="467"/>
                  <a:pt x="923" y="463"/>
                  <a:pt x="921" y="462"/>
                </a:cubicBezTo>
                <a:cubicBezTo>
                  <a:pt x="921" y="464"/>
                  <a:pt x="922" y="467"/>
                  <a:pt x="924" y="470"/>
                </a:cubicBezTo>
                <a:cubicBezTo>
                  <a:pt x="925" y="469"/>
                  <a:pt x="925" y="469"/>
                  <a:pt x="925" y="468"/>
                </a:cubicBezTo>
                <a:close/>
                <a:moveTo>
                  <a:pt x="683" y="101"/>
                </a:moveTo>
                <a:cubicBezTo>
                  <a:pt x="680" y="99"/>
                  <a:pt x="685" y="98"/>
                  <a:pt x="683" y="97"/>
                </a:cubicBezTo>
                <a:cubicBezTo>
                  <a:pt x="679" y="98"/>
                  <a:pt x="681" y="99"/>
                  <a:pt x="682" y="101"/>
                </a:cubicBezTo>
                <a:cubicBezTo>
                  <a:pt x="682" y="102"/>
                  <a:pt x="681" y="102"/>
                  <a:pt x="682" y="102"/>
                </a:cubicBezTo>
                <a:lnTo>
                  <a:pt x="683" y="101"/>
                </a:lnTo>
                <a:close/>
                <a:moveTo>
                  <a:pt x="687" y="105"/>
                </a:moveTo>
                <a:cubicBezTo>
                  <a:pt x="686" y="104"/>
                  <a:pt x="685" y="103"/>
                  <a:pt x="685" y="102"/>
                </a:cubicBezTo>
                <a:cubicBezTo>
                  <a:pt x="683" y="103"/>
                  <a:pt x="685" y="107"/>
                  <a:pt x="687" y="105"/>
                </a:cubicBezTo>
                <a:close/>
                <a:moveTo>
                  <a:pt x="937" y="472"/>
                </a:moveTo>
                <a:cubicBezTo>
                  <a:pt x="935" y="468"/>
                  <a:pt x="934" y="472"/>
                  <a:pt x="932" y="471"/>
                </a:cubicBezTo>
                <a:cubicBezTo>
                  <a:pt x="934" y="474"/>
                  <a:pt x="935" y="472"/>
                  <a:pt x="937" y="472"/>
                </a:cubicBezTo>
                <a:close/>
                <a:moveTo>
                  <a:pt x="666" y="62"/>
                </a:moveTo>
                <a:cubicBezTo>
                  <a:pt x="665" y="63"/>
                  <a:pt x="663" y="62"/>
                  <a:pt x="665" y="65"/>
                </a:cubicBezTo>
                <a:cubicBezTo>
                  <a:pt x="666" y="65"/>
                  <a:pt x="668" y="64"/>
                  <a:pt x="666" y="62"/>
                </a:cubicBezTo>
                <a:close/>
                <a:moveTo>
                  <a:pt x="668" y="65"/>
                </a:moveTo>
                <a:cubicBezTo>
                  <a:pt x="669" y="63"/>
                  <a:pt x="670" y="67"/>
                  <a:pt x="671" y="65"/>
                </a:cubicBezTo>
                <a:cubicBezTo>
                  <a:pt x="671" y="63"/>
                  <a:pt x="668" y="62"/>
                  <a:pt x="667" y="62"/>
                </a:cubicBezTo>
                <a:cubicBezTo>
                  <a:pt x="668" y="63"/>
                  <a:pt x="666" y="64"/>
                  <a:pt x="668" y="65"/>
                </a:cubicBezTo>
                <a:close/>
                <a:moveTo>
                  <a:pt x="922" y="437"/>
                </a:moveTo>
                <a:cubicBezTo>
                  <a:pt x="923" y="437"/>
                  <a:pt x="924" y="440"/>
                  <a:pt x="925" y="438"/>
                </a:cubicBezTo>
                <a:cubicBezTo>
                  <a:pt x="922" y="436"/>
                  <a:pt x="922" y="434"/>
                  <a:pt x="921" y="432"/>
                </a:cubicBezTo>
                <a:cubicBezTo>
                  <a:pt x="921" y="433"/>
                  <a:pt x="920" y="433"/>
                  <a:pt x="920" y="433"/>
                </a:cubicBezTo>
                <a:cubicBezTo>
                  <a:pt x="921" y="435"/>
                  <a:pt x="921" y="438"/>
                  <a:pt x="922" y="441"/>
                </a:cubicBezTo>
                <a:cubicBezTo>
                  <a:pt x="924" y="440"/>
                  <a:pt x="921" y="438"/>
                  <a:pt x="922" y="437"/>
                </a:cubicBezTo>
                <a:close/>
                <a:moveTo>
                  <a:pt x="919" y="424"/>
                </a:moveTo>
                <a:cubicBezTo>
                  <a:pt x="919" y="424"/>
                  <a:pt x="918" y="423"/>
                  <a:pt x="918" y="423"/>
                </a:cubicBezTo>
                <a:cubicBezTo>
                  <a:pt x="916" y="423"/>
                  <a:pt x="916" y="425"/>
                  <a:pt x="918" y="427"/>
                </a:cubicBezTo>
                <a:cubicBezTo>
                  <a:pt x="919" y="426"/>
                  <a:pt x="919" y="425"/>
                  <a:pt x="919" y="424"/>
                </a:cubicBezTo>
                <a:close/>
                <a:moveTo>
                  <a:pt x="715" y="107"/>
                </a:moveTo>
                <a:cubicBezTo>
                  <a:pt x="717" y="110"/>
                  <a:pt x="713" y="108"/>
                  <a:pt x="714" y="112"/>
                </a:cubicBezTo>
                <a:cubicBezTo>
                  <a:pt x="717" y="111"/>
                  <a:pt x="718" y="107"/>
                  <a:pt x="715" y="107"/>
                </a:cubicBezTo>
                <a:close/>
                <a:moveTo>
                  <a:pt x="1001" y="542"/>
                </a:moveTo>
                <a:cubicBezTo>
                  <a:pt x="1001" y="543"/>
                  <a:pt x="1001" y="544"/>
                  <a:pt x="1002" y="545"/>
                </a:cubicBezTo>
                <a:cubicBezTo>
                  <a:pt x="1006" y="545"/>
                  <a:pt x="1003" y="541"/>
                  <a:pt x="1001" y="542"/>
                </a:cubicBezTo>
                <a:close/>
                <a:moveTo>
                  <a:pt x="1006" y="546"/>
                </a:moveTo>
                <a:cubicBezTo>
                  <a:pt x="1005" y="546"/>
                  <a:pt x="1004" y="546"/>
                  <a:pt x="1004" y="546"/>
                </a:cubicBezTo>
                <a:cubicBezTo>
                  <a:pt x="1006" y="550"/>
                  <a:pt x="1006" y="550"/>
                  <a:pt x="1006" y="550"/>
                </a:cubicBezTo>
                <a:cubicBezTo>
                  <a:pt x="1008" y="549"/>
                  <a:pt x="1006" y="547"/>
                  <a:pt x="1006" y="546"/>
                </a:cubicBezTo>
                <a:close/>
                <a:moveTo>
                  <a:pt x="1016" y="558"/>
                </a:moveTo>
                <a:cubicBezTo>
                  <a:pt x="1015" y="556"/>
                  <a:pt x="1014" y="558"/>
                  <a:pt x="1013" y="557"/>
                </a:cubicBezTo>
                <a:cubicBezTo>
                  <a:pt x="1013" y="556"/>
                  <a:pt x="1012" y="556"/>
                  <a:pt x="1012" y="555"/>
                </a:cubicBezTo>
                <a:cubicBezTo>
                  <a:pt x="1010" y="555"/>
                  <a:pt x="1013" y="558"/>
                  <a:pt x="1013" y="559"/>
                </a:cubicBezTo>
                <a:cubicBezTo>
                  <a:pt x="1014" y="557"/>
                  <a:pt x="1018" y="561"/>
                  <a:pt x="1016" y="558"/>
                </a:cubicBezTo>
                <a:close/>
                <a:moveTo>
                  <a:pt x="723" y="83"/>
                </a:moveTo>
                <a:cubicBezTo>
                  <a:pt x="720" y="81"/>
                  <a:pt x="717" y="85"/>
                  <a:pt x="718" y="87"/>
                </a:cubicBezTo>
                <a:cubicBezTo>
                  <a:pt x="721" y="85"/>
                  <a:pt x="721" y="84"/>
                  <a:pt x="723" y="83"/>
                </a:cubicBezTo>
                <a:close/>
                <a:moveTo>
                  <a:pt x="730" y="87"/>
                </a:moveTo>
                <a:cubicBezTo>
                  <a:pt x="728" y="84"/>
                  <a:pt x="724" y="86"/>
                  <a:pt x="726" y="89"/>
                </a:cubicBezTo>
                <a:cubicBezTo>
                  <a:pt x="727" y="87"/>
                  <a:pt x="728" y="87"/>
                  <a:pt x="730" y="87"/>
                </a:cubicBezTo>
                <a:close/>
                <a:moveTo>
                  <a:pt x="770" y="133"/>
                </a:moveTo>
                <a:cubicBezTo>
                  <a:pt x="772" y="136"/>
                  <a:pt x="769" y="137"/>
                  <a:pt x="770" y="139"/>
                </a:cubicBezTo>
                <a:cubicBezTo>
                  <a:pt x="772" y="137"/>
                  <a:pt x="772" y="136"/>
                  <a:pt x="773" y="133"/>
                </a:cubicBezTo>
                <a:cubicBezTo>
                  <a:pt x="772" y="133"/>
                  <a:pt x="771" y="134"/>
                  <a:pt x="770" y="133"/>
                </a:cubicBezTo>
                <a:close/>
                <a:moveTo>
                  <a:pt x="700" y="19"/>
                </a:moveTo>
                <a:cubicBezTo>
                  <a:pt x="699" y="18"/>
                  <a:pt x="697" y="21"/>
                  <a:pt x="698" y="23"/>
                </a:cubicBezTo>
                <a:cubicBezTo>
                  <a:pt x="699" y="21"/>
                  <a:pt x="702" y="21"/>
                  <a:pt x="700" y="19"/>
                </a:cubicBezTo>
                <a:close/>
                <a:moveTo>
                  <a:pt x="966" y="413"/>
                </a:moveTo>
                <a:cubicBezTo>
                  <a:pt x="967" y="412"/>
                  <a:pt x="966" y="411"/>
                  <a:pt x="966" y="410"/>
                </a:cubicBezTo>
                <a:cubicBezTo>
                  <a:pt x="965" y="407"/>
                  <a:pt x="964" y="410"/>
                  <a:pt x="963" y="407"/>
                </a:cubicBezTo>
                <a:cubicBezTo>
                  <a:pt x="964" y="407"/>
                  <a:pt x="965" y="406"/>
                  <a:pt x="964" y="405"/>
                </a:cubicBezTo>
                <a:cubicBezTo>
                  <a:pt x="963" y="405"/>
                  <a:pt x="962" y="403"/>
                  <a:pt x="960" y="404"/>
                </a:cubicBezTo>
                <a:cubicBezTo>
                  <a:pt x="963" y="407"/>
                  <a:pt x="963" y="410"/>
                  <a:pt x="964" y="414"/>
                </a:cubicBezTo>
                <a:cubicBezTo>
                  <a:pt x="963" y="410"/>
                  <a:pt x="960" y="412"/>
                  <a:pt x="961" y="414"/>
                </a:cubicBezTo>
                <a:cubicBezTo>
                  <a:pt x="962" y="413"/>
                  <a:pt x="965" y="414"/>
                  <a:pt x="964" y="416"/>
                </a:cubicBezTo>
                <a:cubicBezTo>
                  <a:pt x="963" y="416"/>
                  <a:pt x="961" y="414"/>
                  <a:pt x="960" y="414"/>
                </a:cubicBezTo>
                <a:cubicBezTo>
                  <a:pt x="963" y="420"/>
                  <a:pt x="968" y="417"/>
                  <a:pt x="971" y="424"/>
                </a:cubicBezTo>
                <a:cubicBezTo>
                  <a:pt x="970" y="422"/>
                  <a:pt x="971" y="419"/>
                  <a:pt x="972" y="417"/>
                </a:cubicBezTo>
                <a:cubicBezTo>
                  <a:pt x="970" y="418"/>
                  <a:pt x="969" y="419"/>
                  <a:pt x="969" y="419"/>
                </a:cubicBezTo>
                <a:cubicBezTo>
                  <a:pt x="970" y="417"/>
                  <a:pt x="967" y="415"/>
                  <a:pt x="966" y="413"/>
                </a:cubicBezTo>
                <a:close/>
                <a:moveTo>
                  <a:pt x="959" y="405"/>
                </a:moveTo>
                <a:cubicBezTo>
                  <a:pt x="958" y="404"/>
                  <a:pt x="955" y="405"/>
                  <a:pt x="957" y="408"/>
                </a:cubicBezTo>
                <a:cubicBezTo>
                  <a:pt x="958" y="406"/>
                  <a:pt x="959" y="407"/>
                  <a:pt x="959" y="405"/>
                </a:cubicBezTo>
                <a:close/>
                <a:moveTo>
                  <a:pt x="762" y="96"/>
                </a:moveTo>
                <a:cubicBezTo>
                  <a:pt x="761" y="94"/>
                  <a:pt x="759" y="93"/>
                  <a:pt x="758" y="92"/>
                </a:cubicBezTo>
                <a:cubicBezTo>
                  <a:pt x="758" y="96"/>
                  <a:pt x="751" y="96"/>
                  <a:pt x="753" y="101"/>
                </a:cubicBezTo>
                <a:cubicBezTo>
                  <a:pt x="755" y="98"/>
                  <a:pt x="759" y="98"/>
                  <a:pt x="762" y="96"/>
                </a:cubicBezTo>
                <a:close/>
                <a:moveTo>
                  <a:pt x="883" y="293"/>
                </a:moveTo>
                <a:cubicBezTo>
                  <a:pt x="885" y="293"/>
                  <a:pt x="884" y="291"/>
                  <a:pt x="883" y="289"/>
                </a:cubicBezTo>
                <a:cubicBezTo>
                  <a:pt x="882" y="290"/>
                  <a:pt x="881" y="291"/>
                  <a:pt x="882" y="293"/>
                </a:cubicBezTo>
                <a:cubicBezTo>
                  <a:pt x="882" y="292"/>
                  <a:pt x="883" y="292"/>
                  <a:pt x="883" y="293"/>
                </a:cubicBezTo>
                <a:close/>
                <a:moveTo>
                  <a:pt x="795" y="156"/>
                </a:moveTo>
                <a:cubicBezTo>
                  <a:pt x="797" y="157"/>
                  <a:pt x="796" y="157"/>
                  <a:pt x="797" y="159"/>
                </a:cubicBezTo>
                <a:cubicBezTo>
                  <a:pt x="799" y="159"/>
                  <a:pt x="797" y="156"/>
                  <a:pt x="796" y="155"/>
                </a:cubicBezTo>
                <a:cubicBezTo>
                  <a:pt x="794" y="155"/>
                  <a:pt x="793" y="157"/>
                  <a:pt x="794" y="160"/>
                </a:cubicBezTo>
                <a:cubicBezTo>
                  <a:pt x="796" y="159"/>
                  <a:pt x="795" y="158"/>
                  <a:pt x="795" y="156"/>
                </a:cubicBezTo>
                <a:close/>
                <a:moveTo>
                  <a:pt x="781" y="133"/>
                </a:moveTo>
                <a:cubicBezTo>
                  <a:pt x="778" y="131"/>
                  <a:pt x="782" y="131"/>
                  <a:pt x="780" y="130"/>
                </a:cubicBezTo>
                <a:cubicBezTo>
                  <a:pt x="777" y="127"/>
                  <a:pt x="781" y="131"/>
                  <a:pt x="778" y="132"/>
                </a:cubicBezTo>
                <a:cubicBezTo>
                  <a:pt x="779" y="134"/>
                  <a:pt x="780" y="132"/>
                  <a:pt x="781" y="133"/>
                </a:cubicBezTo>
                <a:close/>
                <a:moveTo>
                  <a:pt x="786" y="125"/>
                </a:moveTo>
                <a:cubicBezTo>
                  <a:pt x="785" y="127"/>
                  <a:pt x="784" y="124"/>
                  <a:pt x="783" y="125"/>
                </a:cubicBezTo>
                <a:cubicBezTo>
                  <a:pt x="783" y="127"/>
                  <a:pt x="784" y="130"/>
                  <a:pt x="781" y="129"/>
                </a:cubicBezTo>
                <a:cubicBezTo>
                  <a:pt x="784" y="132"/>
                  <a:pt x="787" y="128"/>
                  <a:pt x="786" y="125"/>
                </a:cubicBezTo>
                <a:close/>
                <a:moveTo>
                  <a:pt x="806" y="148"/>
                </a:moveTo>
                <a:cubicBezTo>
                  <a:pt x="805" y="146"/>
                  <a:pt x="803" y="146"/>
                  <a:pt x="802" y="145"/>
                </a:cubicBezTo>
                <a:cubicBezTo>
                  <a:pt x="806" y="150"/>
                  <a:pt x="802" y="148"/>
                  <a:pt x="803" y="151"/>
                </a:cubicBezTo>
                <a:cubicBezTo>
                  <a:pt x="804" y="150"/>
                  <a:pt x="805" y="149"/>
                  <a:pt x="806" y="148"/>
                </a:cubicBezTo>
                <a:close/>
                <a:moveTo>
                  <a:pt x="798" y="116"/>
                </a:moveTo>
                <a:cubicBezTo>
                  <a:pt x="798" y="119"/>
                  <a:pt x="793" y="118"/>
                  <a:pt x="795" y="121"/>
                </a:cubicBezTo>
                <a:cubicBezTo>
                  <a:pt x="796" y="120"/>
                  <a:pt x="799" y="119"/>
                  <a:pt x="798" y="116"/>
                </a:cubicBezTo>
                <a:close/>
                <a:moveTo>
                  <a:pt x="811" y="136"/>
                </a:moveTo>
                <a:cubicBezTo>
                  <a:pt x="808" y="132"/>
                  <a:pt x="812" y="132"/>
                  <a:pt x="810" y="129"/>
                </a:cubicBezTo>
                <a:cubicBezTo>
                  <a:pt x="809" y="132"/>
                  <a:pt x="808" y="133"/>
                  <a:pt x="806" y="134"/>
                </a:cubicBezTo>
                <a:cubicBezTo>
                  <a:pt x="808" y="134"/>
                  <a:pt x="810" y="136"/>
                  <a:pt x="811" y="136"/>
                </a:cubicBezTo>
                <a:close/>
                <a:moveTo>
                  <a:pt x="775" y="82"/>
                </a:moveTo>
                <a:cubicBezTo>
                  <a:pt x="775" y="84"/>
                  <a:pt x="773" y="84"/>
                  <a:pt x="775" y="86"/>
                </a:cubicBezTo>
                <a:cubicBezTo>
                  <a:pt x="776" y="86"/>
                  <a:pt x="777" y="82"/>
                  <a:pt x="775" y="82"/>
                </a:cubicBezTo>
                <a:close/>
                <a:moveTo>
                  <a:pt x="801" y="114"/>
                </a:moveTo>
                <a:cubicBezTo>
                  <a:pt x="801" y="114"/>
                  <a:pt x="800" y="113"/>
                  <a:pt x="799" y="113"/>
                </a:cubicBezTo>
                <a:cubicBezTo>
                  <a:pt x="802" y="115"/>
                  <a:pt x="798" y="115"/>
                  <a:pt x="799" y="117"/>
                </a:cubicBezTo>
                <a:cubicBezTo>
                  <a:pt x="800" y="117"/>
                  <a:pt x="802" y="116"/>
                  <a:pt x="801" y="114"/>
                </a:cubicBezTo>
                <a:close/>
                <a:moveTo>
                  <a:pt x="825" y="145"/>
                </a:moveTo>
                <a:cubicBezTo>
                  <a:pt x="824" y="143"/>
                  <a:pt x="822" y="144"/>
                  <a:pt x="821" y="146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7"/>
                  <a:pt x="825" y="146"/>
                  <a:pt x="825" y="145"/>
                </a:cubicBezTo>
                <a:close/>
                <a:moveTo>
                  <a:pt x="827" y="143"/>
                </a:moveTo>
                <a:cubicBezTo>
                  <a:pt x="827" y="141"/>
                  <a:pt x="826" y="142"/>
                  <a:pt x="825" y="140"/>
                </a:cubicBezTo>
                <a:cubicBezTo>
                  <a:pt x="824" y="143"/>
                  <a:pt x="820" y="140"/>
                  <a:pt x="822" y="144"/>
                </a:cubicBezTo>
                <a:cubicBezTo>
                  <a:pt x="824" y="141"/>
                  <a:pt x="826" y="142"/>
                  <a:pt x="827" y="143"/>
                </a:cubicBezTo>
                <a:close/>
                <a:moveTo>
                  <a:pt x="743" y="24"/>
                </a:moveTo>
                <a:cubicBezTo>
                  <a:pt x="744" y="23"/>
                  <a:pt x="744" y="22"/>
                  <a:pt x="746" y="23"/>
                </a:cubicBezTo>
                <a:cubicBezTo>
                  <a:pt x="743" y="20"/>
                  <a:pt x="747" y="21"/>
                  <a:pt x="748" y="22"/>
                </a:cubicBezTo>
                <a:cubicBezTo>
                  <a:pt x="745" y="18"/>
                  <a:pt x="745" y="18"/>
                  <a:pt x="745" y="18"/>
                </a:cubicBezTo>
                <a:cubicBezTo>
                  <a:pt x="744" y="19"/>
                  <a:pt x="743" y="17"/>
                  <a:pt x="741" y="16"/>
                </a:cubicBezTo>
                <a:cubicBezTo>
                  <a:pt x="742" y="18"/>
                  <a:pt x="739" y="19"/>
                  <a:pt x="741" y="22"/>
                </a:cubicBezTo>
                <a:cubicBezTo>
                  <a:pt x="743" y="20"/>
                  <a:pt x="741" y="23"/>
                  <a:pt x="743" y="24"/>
                </a:cubicBezTo>
                <a:close/>
                <a:moveTo>
                  <a:pt x="804" y="110"/>
                </a:moveTo>
                <a:cubicBezTo>
                  <a:pt x="805" y="112"/>
                  <a:pt x="804" y="113"/>
                  <a:pt x="803" y="113"/>
                </a:cubicBezTo>
                <a:cubicBezTo>
                  <a:pt x="805" y="115"/>
                  <a:pt x="805" y="115"/>
                  <a:pt x="805" y="115"/>
                </a:cubicBezTo>
                <a:cubicBezTo>
                  <a:pt x="807" y="114"/>
                  <a:pt x="807" y="111"/>
                  <a:pt x="804" y="110"/>
                </a:cubicBezTo>
                <a:close/>
                <a:moveTo>
                  <a:pt x="784" y="74"/>
                </a:moveTo>
                <a:cubicBezTo>
                  <a:pt x="783" y="74"/>
                  <a:pt x="780" y="74"/>
                  <a:pt x="781" y="76"/>
                </a:cubicBezTo>
                <a:cubicBezTo>
                  <a:pt x="782" y="75"/>
                  <a:pt x="785" y="76"/>
                  <a:pt x="784" y="74"/>
                </a:cubicBezTo>
                <a:close/>
                <a:moveTo>
                  <a:pt x="808" y="106"/>
                </a:moveTo>
                <a:cubicBezTo>
                  <a:pt x="806" y="107"/>
                  <a:pt x="807" y="109"/>
                  <a:pt x="807" y="111"/>
                </a:cubicBezTo>
                <a:cubicBezTo>
                  <a:pt x="808" y="110"/>
                  <a:pt x="809" y="108"/>
                  <a:pt x="808" y="106"/>
                </a:cubicBezTo>
                <a:close/>
                <a:moveTo>
                  <a:pt x="855" y="176"/>
                </a:moveTo>
                <a:cubicBezTo>
                  <a:pt x="855" y="174"/>
                  <a:pt x="856" y="173"/>
                  <a:pt x="857" y="173"/>
                </a:cubicBezTo>
                <a:cubicBezTo>
                  <a:pt x="856" y="172"/>
                  <a:pt x="855" y="170"/>
                  <a:pt x="854" y="170"/>
                </a:cubicBezTo>
                <a:cubicBezTo>
                  <a:pt x="855" y="173"/>
                  <a:pt x="855" y="173"/>
                  <a:pt x="853" y="173"/>
                </a:cubicBezTo>
                <a:cubicBezTo>
                  <a:pt x="853" y="174"/>
                  <a:pt x="854" y="176"/>
                  <a:pt x="855" y="176"/>
                </a:cubicBezTo>
                <a:close/>
                <a:moveTo>
                  <a:pt x="789" y="76"/>
                </a:moveTo>
                <a:cubicBezTo>
                  <a:pt x="792" y="74"/>
                  <a:pt x="787" y="70"/>
                  <a:pt x="785" y="71"/>
                </a:cubicBezTo>
                <a:cubicBezTo>
                  <a:pt x="786" y="73"/>
                  <a:pt x="788" y="73"/>
                  <a:pt x="789" y="76"/>
                </a:cubicBezTo>
                <a:close/>
                <a:moveTo>
                  <a:pt x="814" y="109"/>
                </a:moveTo>
                <a:cubicBezTo>
                  <a:pt x="812" y="105"/>
                  <a:pt x="812" y="106"/>
                  <a:pt x="811" y="102"/>
                </a:cubicBezTo>
                <a:cubicBezTo>
                  <a:pt x="811" y="102"/>
                  <a:pt x="810" y="103"/>
                  <a:pt x="810" y="102"/>
                </a:cubicBezTo>
                <a:cubicBezTo>
                  <a:pt x="809" y="103"/>
                  <a:pt x="809" y="103"/>
                  <a:pt x="809" y="103"/>
                </a:cubicBezTo>
                <a:cubicBezTo>
                  <a:pt x="810" y="104"/>
                  <a:pt x="811" y="109"/>
                  <a:pt x="814" y="109"/>
                </a:cubicBezTo>
                <a:close/>
                <a:moveTo>
                  <a:pt x="864" y="177"/>
                </a:moveTo>
                <a:cubicBezTo>
                  <a:pt x="866" y="177"/>
                  <a:pt x="867" y="182"/>
                  <a:pt x="868" y="184"/>
                </a:cubicBezTo>
                <a:cubicBezTo>
                  <a:pt x="873" y="183"/>
                  <a:pt x="864" y="173"/>
                  <a:pt x="864" y="177"/>
                </a:cubicBezTo>
                <a:close/>
                <a:moveTo>
                  <a:pt x="837" y="128"/>
                </a:moveTo>
                <a:cubicBezTo>
                  <a:pt x="836" y="127"/>
                  <a:pt x="836" y="126"/>
                  <a:pt x="836" y="125"/>
                </a:cubicBezTo>
                <a:cubicBezTo>
                  <a:pt x="834" y="126"/>
                  <a:pt x="833" y="126"/>
                  <a:pt x="834" y="128"/>
                </a:cubicBezTo>
                <a:cubicBezTo>
                  <a:pt x="835" y="128"/>
                  <a:pt x="836" y="128"/>
                  <a:pt x="837" y="128"/>
                </a:cubicBezTo>
                <a:close/>
                <a:moveTo>
                  <a:pt x="814" y="87"/>
                </a:moveTo>
                <a:cubicBezTo>
                  <a:pt x="813" y="87"/>
                  <a:pt x="811" y="84"/>
                  <a:pt x="810" y="86"/>
                </a:cubicBezTo>
                <a:cubicBezTo>
                  <a:pt x="810" y="87"/>
                  <a:pt x="808" y="88"/>
                  <a:pt x="810" y="90"/>
                </a:cubicBezTo>
                <a:cubicBezTo>
                  <a:pt x="812" y="89"/>
                  <a:pt x="814" y="89"/>
                  <a:pt x="814" y="87"/>
                </a:cubicBezTo>
                <a:close/>
                <a:moveTo>
                  <a:pt x="967" y="323"/>
                </a:moveTo>
                <a:cubicBezTo>
                  <a:pt x="970" y="326"/>
                  <a:pt x="968" y="325"/>
                  <a:pt x="969" y="328"/>
                </a:cubicBezTo>
                <a:cubicBezTo>
                  <a:pt x="970" y="325"/>
                  <a:pt x="973" y="327"/>
                  <a:pt x="975" y="325"/>
                </a:cubicBezTo>
                <a:cubicBezTo>
                  <a:pt x="973" y="322"/>
                  <a:pt x="967" y="319"/>
                  <a:pt x="969" y="323"/>
                </a:cubicBezTo>
                <a:cubicBezTo>
                  <a:pt x="969" y="323"/>
                  <a:pt x="970" y="323"/>
                  <a:pt x="969" y="324"/>
                </a:cubicBezTo>
                <a:cubicBezTo>
                  <a:pt x="969" y="324"/>
                  <a:pt x="968" y="323"/>
                  <a:pt x="967" y="323"/>
                </a:cubicBezTo>
                <a:close/>
                <a:moveTo>
                  <a:pt x="825" y="100"/>
                </a:moveTo>
                <a:cubicBezTo>
                  <a:pt x="824" y="102"/>
                  <a:pt x="823" y="103"/>
                  <a:pt x="824" y="105"/>
                </a:cubicBezTo>
                <a:cubicBezTo>
                  <a:pt x="824" y="103"/>
                  <a:pt x="826" y="103"/>
                  <a:pt x="825" y="100"/>
                </a:cubicBezTo>
                <a:close/>
                <a:moveTo>
                  <a:pt x="882" y="181"/>
                </a:moveTo>
                <a:cubicBezTo>
                  <a:pt x="880" y="178"/>
                  <a:pt x="877" y="178"/>
                  <a:pt x="877" y="180"/>
                </a:cubicBezTo>
                <a:cubicBezTo>
                  <a:pt x="879" y="179"/>
                  <a:pt x="880" y="181"/>
                  <a:pt x="882" y="181"/>
                </a:cubicBezTo>
                <a:close/>
                <a:moveTo>
                  <a:pt x="858" y="121"/>
                </a:moveTo>
                <a:cubicBezTo>
                  <a:pt x="853" y="120"/>
                  <a:pt x="846" y="120"/>
                  <a:pt x="843" y="126"/>
                </a:cubicBezTo>
                <a:cubicBezTo>
                  <a:pt x="847" y="122"/>
                  <a:pt x="854" y="124"/>
                  <a:pt x="858" y="121"/>
                </a:cubicBezTo>
                <a:close/>
                <a:moveTo>
                  <a:pt x="1014" y="370"/>
                </a:moveTo>
                <a:cubicBezTo>
                  <a:pt x="1012" y="368"/>
                  <a:pt x="1008" y="368"/>
                  <a:pt x="1008" y="370"/>
                </a:cubicBezTo>
                <a:cubicBezTo>
                  <a:pt x="1010" y="371"/>
                  <a:pt x="1012" y="373"/>
                  <a:pt x="1014" y="370"/>
                </a:cubicBezTo>
                <a:close/>
                <a:moveTo>
                  <a:pt x="906" y="212"/>
                </a:moveTo>
                <a:cubicBezTo>
                  <a:pt x="907" y="209"/>
                  <a:pt x="908" y="204"/>
                  <a:pt x="912" y="207"/>
                </a:cubicBezTo>
                <a:cubicBezTo>
                  <a:pt x="912" y="205"/>
                  <a:pt x="910" y="204"/>
                  <a:pt x="909" y="203"/>
                </a:cubicBezTo>
                <a:cubicBezTo>
                  <a:pt x="908" y="205"/>
                  <a:pt x="907" y="205"/>
                  <a:pt x="905" y="206"/>
                </a:cubicBezTo>
                <a:cubicBezTo>
                  <a:pt x="907" y="208"/>
                  <a:pt x="903" y="208"/>
                  <a:pt x="906" y="212"/>
                </a:cubicBezTo>
                <a:close/>
                <a:moveTo>
                  <a:pt x="905" y="204"/>
                </a:moveTo>
                <a:cubicBezTo>
                  <a:pt x="904" y="202"/>
                  <a:pt x="904" y="201"/>
                  <a:pt x="903" y="199"/>
                </a:cubicBezTo>
                <a:cubicBezTo>
                  <a:pt x="901" y="200"/>
                  <a:pt x="904" y="202"/>
                  <a:pt x="903" y="203"/>
                </a:cubicBezTo>
                <a:cubicBezTo>
                  <a:pt x="903" y="202"/>
                  <a:pt x="903" y="202"/>
                  <a:pt x="902" y="202"/>
                </a:cubicBezTo>
                <a:cubicBezTo>
                  <a:pt x="903" y="204"/>
                  <a:pt x="903" y="204"/>
                  <a:pt x="903" y="204"/>
                </a:cubicBezTo>
                <a:cubicBezTo>
                  <a:pt x="904" y="203"/>
                  <a:pt x="904" y="204"/>
                  <a:pt x="905" y="204"/>
                </a:cubicBezTo>
                <a:close/>
                <a:moveTo>
                  <a:pt x="1019" y="373"/>
                </a:moveTo>
                <a:cubicBezTo>
                  <a:pt x="1019" y="371"/>
                  <a:pt x="1020" y="370"/>
                  <a:pt x="1022" y="372"/>
                </a:cubicBezTo>
                <a:cubicBezTo>
                  <a:pt x="1020" y="367"/>
                  <a:pt x="1018" y="367"/>
                  <a:pt x="1015" y="368"/>
                </a:cubicBezTo>
                <a:cubicBezTo>
                  <a:pt x="1015" y="370"/>
                  <a:pt x="1017" y="372"/>
                  <a:pt x="1019" y="373"/>
                </a:cubicBezTo>
                <a:close/>
                <a:moveTo>
                  <a:pt x="936" y="242"/>
                </a:moveTo>
                <a:cubicBezTo>
                  <a:pt x="935" y="241"/>
                  <a:pt x="932" y="242"/>
                  <a:pt x="934" y="245"/>
                </a:cubicBezTo>
                <a:cubicBezTo>
                  <a:pt x="934" y="244"/>
                  <a:pt x="937" y="243"/>
                  <a:pt x="936" y="242"/>
                </a:cubicBezTo>
                <a:close/>
                <a:moveTo>
                  <a:pt x="870" y="135"/>
                </a:moveTo>
                <a:cubicBezTo>
                  <a:pt x="869" y="136"/>
                  <a:pt x="868" y="137"/>
                  <a:pt x="869" y="139"/>
                </a:cubicBezTo>
                <a:cubicBezTo>
                  <a:pt x="871" y="140"/>
                  <a:pt x="872" y="137"/>
                  <a:pt x="870" y="135"/>
                </a:cubicBezTo>
                <a:close/>
                <a:moveTo>
                  <a:pt x="872" y="131"/>
                </a:moveTo>
                <a:cubicBezTo>
                  <a:pt x="870" y="130"/>
                  <a:pt x="871" y="132"/>
                  <a:pt x="869" y="133"/>
                </a:cubicBezTo>
                <a:cubicBezTo>
                  <a:pt x="871" y="135"/>
                  <a:pt x="871" y="135"/>
                  <a:pt x="871" y="135"/>
                </a:cubicBezTo>
                <a:cubicBezTo>
                  <a:pt x="873" y="134"/>
                  <a:pt x="872" y="132"/>
                  <a:pt x="872" y="131"/>
                </a:cubicBezTo>
                <a:close/>
                <a:moveTo>
                  <a:pt x="886" y="18"/>
                </a:moveTo>
                <a:cubicBezTo>
                  <a:pt x="885" y="17"/>
                  <a:pt x="881" y="18"/>
                  <a:pt x="883" y="20"/>
                </a:cubicBezTo>
                <a:cubicBezTo>
                  <a:pt x="885" y="21"/>
                  <a:pt x="886" y="19"/>
                  <a:pt x="886" y="18"/>
                </a:cubicBezTo>
                <a:close/>
                <a:moveTo>
                  <a:pt x="906" y="22"/>
                </a:moveTo>
                <a:cubicBezTo>
                  <a:pt x="905" y="19"/>
                  <a:pt x="904" y="18"/>
                  <a:pt x="902" y="18"/>
                </a:cubicBezTo>
                <a:cubicBezTo>
                  <a:pt x="902" y="19"/>
                  <a:pt x="902" y="20"/>
                  <a:pt x="902" y="21"/>
                </a:cubicBezTo>
                <a:cubicBezTo>
                  <a:pt x="901" y="20"/>
                  <a:pt x="897" y="21"/>
                  <a:pt x="899" y="23"/>
                </a:cubicBezTo>
                <a:cubicBezTo>
                  <a:pt x="901" y="21"/>
                  <a:pt x="904" y="22"/>
                  <a:pt x="906" y="22"/>
                </a:cubicBezTo>
                <a:close/>
                <a:moveTo>
                  <a:pt x="940" y="12"/>
                </a:moveTo>
                <a:cubicBezTo>
                  <a:pt x="937" y="9"/>
                  <a:pt x="934" y="8"/>
                  <a:pt x="931" y="9"/>
                </a:cubicBezTo>
                <a:cubicBezTo>
                  <a:pt x="931" y="10"/>
                  <a:pt x="933" y="12"/>
                  <a:pt x="933" y="14"/>
                </a:cubicBezTo>
                <a:cubicBezTo>
                  <a:pt x="935" y="12"/>
                  <a:pt x="940" y="15"/>
                  <a:pt x="940" y="12"/>
                </a:cubicBezTo>
                <a:close/>
                <a:moveTo>
                  <a:pt x="20" y="691"/>
                </a:moveTo>
                <a:cubicBezTo>
                  <a:pt x="21" y="689"/>
                  <a:pt x="28" y="690"/>
                  <a:pt x="26" y="685"/>
                </a:cubicBezTo>
                <a:cubicBezTo>
                  <a:pt x="23" y="687"/>
                  <a:pt x="22" y="689"/>
                  <a:pt x="19" y="688"/>
                </a:cubicBezTo>
                <a:cubicBezTo>
                  <a:pt x="20" y="689"/>
                  <a:pt x="19" y="690"/>
                  <a:pt x="20" y="691"/>
                </a:cubicBezTo>
                <a:close/>
                <a:moveTo>
                  <a:pt x="71" y="741"/>
                </a:moveTo>
                <a:cubicBezTo>
                  <a:pt x="74" y="741"/>
                  <a:pt x="78" y="739"/>
                  <a:pt x="81" y="740"/>
                </a:cubicBezTo>
                <a:cubicBezTo>
                  <a:pt x="80" y="738"/>
                  <a:pt x="79" y="740"/>
                  <a:pt x="78" y="738"/>
                </a:cubicBezTo>
                <a:cubicBezTo>
                  <a:pt x="78" y="738"/>
                  <a:pt x="78" y="738"/>
                  <a:pt x="78" y="737"/>
                </a:cubicBezTo>
                <a:cubicBezTo>
                  <a:pt x="80" y="737"/>
                  <a:pt x="81" y="740"/>
                  <a:pt x="83" y="739"/>
                </a:cubicBezTo>
                <a:cubicBezTo>
                  <a:pt x="81" y="736"/>
                  <a:pt x="85" y="739"/>
                  <a:pt x="84" y="736"/>
                </a:cubicBezTo>
                <a:cubicBezTo>
                  <a:pt x="82" y="736"/>
                  <a:pt x="80" y="738"/>
                  <a:pt x="78" y="736"/>
                </a:cubicBezTo>
                <a:cubicBezTo>
                  <a:pt x="80" y="735"/>
                  <a:pt x="82" y="735"/>
                  <a:pt x="82" y="732"/>
                </a:cubicBezTo>
                <a:cubicBezTo>
                  <a:pt x="81" y="733"/>
                  <a:pt x="79" y="733"/>
                  <a:pt x="78" y="733"/>
                </a:cubicBezTo>
                <a:cubicBezTo>
                  <a:pt x="79" y="731"/>
                  <a:pt x="82" y="732"/>
                  <a:pt x="82" y="730"/>
                </a:cubicBezTo>
                <a:cubicBezTo>
                  <a:pt x="77" y="731"/>
                  <a:pt x="65" y="729"/>
                  <a:pt x="62" y="731"/>
                </a:cubicBezTo>
                <a:cubicBezTo>
                  <a:pt x="63" y="731"/>
                  <a:pt x="65" y="729"/>
                  <a:pt x="66" y="732"/>
                </a:cubicBezTo>
                <a:cubicBezTo>
                  <a:pt x="64" y="732"/>
                  <a:pt x="65" y="733"/>
                  <a:pt x="67" y="735"/>
                </a:cubicBezTo>
                <a:cubicBezTo>
                  <a:pt x="65" y="735"/>
                  <a:pt x="64" y="733"/>
                  <a:pt x="63" y="734"/>
                </a:cubicBezTo>
                <a:cubicBezTo>
                  <a:pt x="65" y="737"/>
                  <a:pt x="66" y="740"/>
                  <a:pt x="63" y="739"/>
                </a:cubicBezTo>
                <a:cubicBezTo>
                  <a:pt x="65" y="742"/>
                  <a:pt x="66" y="741"/>
                  <a:pt x="66" y="744"/>
                </a:cubicBezTo>
                <a:cubicBezTo>
                  <a:pt x="68" y="744"/>
                  <a:pt x="69" y="743"/>
                  <a:pt x="70" y="745"/>
                </a:cubicBezTo>
                <a:cubicBezTo>
                  <a:pt x="70" y="745"/>
                  <a:pt x="70" y="746"/>
                  <a:pt x="71" y="746"/>
                </a:cubicBezTo>
                <a:cubicBezTo>
                  <a:pt x="71" y="744"/>
                  <a:pt x="70" y="742"/>
                  <a:pt x="71" y="741"/>
                </a:cubicBezTo>
                <a:close/>
                <a:moveTo>
                  <a:pt x="89" y="764"/>
                </a:moveTo>
                <a:cubicBezTo>
                  <a:pt x="91" y="769"/>
                  <a:pt x="86" y="771"/>
                  <a:pt x="88" y="777"/>
                </a:cubicBezTo>
                <a:cubicBezTo>
                  <a:pt x="89" y="775"/>
                  <a:pt x="92" y="777"/>
                  <a:pt x="91" y="775"/>
                </a:cubicBezTo>
                <a:cubicBezTo>
                  <a:pt x="87" y="774"/>
                  <a:pt x="93" y="766"/>
                  <a:pt x="89" y="764"/>
                </a:cubicBezTo>
                <a:close/>
                <a:moveTo>
                  <a:pt x="87" y="749"/>
                </a:moveTo>
                <a:cubicBezTo>
                  <a:pt x="85" y="746"/>
                  <a:pt x="89" y="749"/>
                  <a:pt x="88" y="747"/>
                </a:cubicBezTo>
                <a:cubicBezTo>
                  <a:pt x="81" y="744"/>
                  <a:pt x="78" y="751"/>
                  <a:pt x="76" y="750"/>
                </a:cubicBezTo>
                <a:cubicBezTo>
                  <a:pt x="77" y="752"/>
                  <a:pt x="76" y="755"/>
                  <a:pt x="79" y="755"/>
                </a:cubicBezTo>
                <a:cubicBezTo>
                  <a:pt x="77" y="750"/>
                  <a:pt x="84" y="748"/>
                  <a:pt x="87" y="749"/>
                </a:cubicBezTo>
                <a:close/>
                <a:moveTo>
                  <a:pt x="150" y="836"/>
                </a:moveTo>
                <a:cubicBezTo>
                  <a:pt x="149" y="838"/>
                  <a:pt x="146" y="835"/>
                  <a:pt x="146" y="837"/>
                </a:cubicBezTo>
                <a:cubicBezTo>
                  <a:pt x="147" y="838"/>
                  <a:pt x="148" y="837"/>
                  <a:pt x="149" y="838"/>
                </a:cubicBezTo>
                <a:cubicBezTo>
                  <a:pt x="148" y="839"/>
                  <a:pt x="147" y="838"/>
                  <a:pt x="148" y="840"/>
                </a:cubicBezTo>
                <a:cubicBezTo>
                  <a:pt x="150" y="841"/>
                  <a:pt x="150" y="838"/>
                  <a:pt x="150" y="836"/>
                </a:cubicBezTo>
                <a:close/>
                <a:moveTo>
                  <a:pt x="93" y="749"/>
                </a:moveTo>
                <a:cubicBezTo>
                  <a:pt x="90" y="744"/>
                  <a:pt x="89" y="751"/>
                  <a:pt x="91" y="751"/>
                </a:cubicBezTo>
                <a:cubicBezTo>
                  <a:pt x="90" y="750"/>
                  <a:pt x="93" y="750"/>
                  <a:pt x="93" y="749"/>
                </a:cubicBezTo>
                <a:close/>
                <a:moveTo>
                  <a:pt x="98" y="728"/>
                </a:moveTo>
                <a:cubicBezTo>
                  <a:pt x="95" y="732"/>
                  <a:pt x="92" y="733"/>
                  <a:pt x="87" y="730"/>
                </a:cubicBezTo>
                <a:cubicBezTo>
                  <a:pt x="88" y="732"/>
                  <a:pt x="88" y="734"/>
                  <a:pt x="87" y="735"/>
                </a:cubicBezTo>
                <a:cubicBezTo>
                  <a:pt x="87" y="733"/>
                  <a:pt x="86" y="732"/>
                  <a:pt x="85" y="732"/>
                </a:cubicBezTo>
                <a:cubicBezTo>
                  <a:pt x="84" y="733"/>
                  <a:pt x="84" y="734"/>
                  <a:pt x="85" y="736"/>
                </a:cubicBezTo>
                <a:cubicBezTo>
                  <a:pt x="91" y="735"/>
                  <a:pt x="94" y="732"/>
                  <a:pt x="100" y="731"/>
                </a:cubicBezTo>
                <a:cubicBezTo>
                  <a:pt x="97" y="729"/>
                  <a:pt x="99" y="728"/>
                  <a:pt x="98" y="728"/>
                </a:cubicBezTo>
                <a:close/>
                <a:moveTo>
                  <a:pt x="197" y="802"/>
                </a:moveTo>
                <a:cubicBezTo>
                  <a:pt x="196" y="799"/>
                  <a:pt x="195" y="803"/>
                  <a:pt x="194" y="800"/>
                </a:cubicBezTo>
                <a:cubicBezTo>
                  <a:pt x="195" y="799"/>
                  <a:pt x="196" y="800"/>
                  <a:pt x="197" y="799"/>
                </a:cubicBezTo>
                <a:cubicBezTo>
                  <a:pt x="197" y="800"/>
                  <a:pt x="197" y="801"/>
                  <a:pt x="198" y="801"/>
                </a:cubicBezTo>
                <a:cubicBezTo>
                  <a:pt x="199" y="799"/>
                  <a:pt x="200" y="802"/>
                  <a:pt x="201" y="801"/>
                </a:cubicBezTo>
                <a:cubicBezTo>
                  <a:pt x="199" y="797"/>
                  <a:pt x="196" y="801"/>
                  <a:pt x="194" y="796"/>
                </a:cubicBezTo>
                <a:cubicBezTo>
                  <a:pt x="187" y="795"/>
                  <a:pt x="182" y="805"/>
                  <a:pt x="175" y="805"/>
                </a:cubicBezTo>
                <a:cubicBezTo>
                  <a:pt x="174" y="806"/>
                  <a:pt x="175" y="806"/>
                  <a:pt x="175" y="807"/>
                </a:cubicBezTo>
                <a:cubicBezTo>
                  <a:pt x="173" y="806"/>
                  <a:pt x="173" y="809"/>
                  <a:pt x="171" y="808"/>
                </a:cubicBezTo>
                <a:cubicBezTo>
                  <a:pt x="172" y="810"/>
                  <a:pt x="172" y="811"/>
                  <a:pt x="171" y="812"/>
                </a:cubicBezTo>
                <a:cubicBezTo>
                  <a:pt x="170" y="811"/>
                  <a:pt x="170" y="812"/>
                  <a:pt x="169" y="810"/>
                </a:cubicBezTo>
                <a:cubicBezTo>
                  <a:pt x="168" y="809"/>
                  <a:pt x="171" y="809"/>
                  <a:pt x="170" y="807"/>
                </a:cubicBezTo>
                <a:cubicBezTo>
                  <a:pt x="169" y="808"/>
                  <a:pt x="166" y="807"/>
                  <a:pt x="167" y="808"/>
                </a:cubicBezTo>
                <a:cubicBezTo>
                  <a:pt x="168" y="810"/>
                  <a:pt x="170" y="812"/>
                  <a:pt x="170" y="814"/>
                </a:cubicBezTo>
                <a:cubicBezTo>
                  <a:pt x="174" y="814"/>
                  <a:pt x="176" y="810"/>
                  <a:pt x="177" y="806"/>
                </a:cubicBezTo>
                <a:cubicBezTo>
                  <a:pt x="176" y="807"/>
                  <a:pt x="176" y="806"/>
                  <a:pt x="176" y="806"/>
                </a:cubicBezTo>
                <a:cubicBezTo>
                  <a:pt x="177" y="807"/>
                  <a:pt x="178" y="806"/>
                  <a:pt x="179" y="807"/>
                </a:cubicBezTo>
                <a:cubicBezTo>
                  <a:pt x="179" y="809"/>
                  <a:pt x="177" y="809"/>
                  <a:pt x="178" y="811"/>
                </a:cubicBezTo>
                <a:cubicBezTo>
                  <a:pt x="178" y="811"/>
                  <a:pt x="179" y="812"/>
                  <a:pt x="179" y="813"/>
                </a:cubicBezTo>
                <a:cubicBezTo>
                  <a:pt x="183" y="807"/>
                  <a:pt x="188" y="808"/>
                  <a:pt x="189" y="802"/>
                </a:cubicBezTo>
                <a:cubicBezTo>
                  <a:pt x="188" y="802"/>
                  <a:pt x="187" y="803"/>
                  <a:pt x="187" y="802"/>
                </a:cubicBezTo>
                <a:cubicBezTo>
                  <a:pt x="188" y="801"/>
                  <a:pt x="189" y="801"/>
                  <a:pt x="191" y="801"/>
                </a:cubicBezTo>
                <a:cubicBezTo>
                  <a:pt x="192" y="804"/>
                  <a:pt x="193" y="808"/>
                  <a:pt x="194" y="809"/>
                </a:cubicBezTo>
                <a:cubicBezTo>
                  <a:pt x="193" y="805"/>
                  <a:pt x="193" y="800"/>
                  <a:pt x="197" y="802"/>
                </a:cubicBezTo>
                <a:close/>
                <a:moveTo>
                  <a:pt x="181" y="822"/>
                </a:moveTo>
                <a:cubicBezTo>
                  <a:pt x="182" y="816"/>
                  <a:pt x="190" y="822"/>
                  <a:pt x="189" y="815"/>
                </a:cubicBezTo>
                <a:cubicBezTo>
                  <a:pt x="191" y="816"/>
                  <a:pt x="192" y="817"/>
                  <a:pt x="194" y="818"/>
                </a:cubicBezTo>
                <a:cubicBezTo>
                  <a:pt x="194" y="817"/>
                  <a:pt x="192" y="815"/>
                  <a:pt x="192" y="814"/>
                </a:cubicBezTo>
                <a:cubicBezTo>
                  <a:pt x="192" y="814"/>
                  <a:pt x="194" y="814"/>
                  <a:pt x="197" y="813"/>
                </a:cubicBezTo>
                <a:cubicBezTo>
                  <a:pt x="199" y="812"/>
                  <a:pt x="202" y="811"/>
                  <a:pt x="204" y="811"/>
                </a:cubicBezTo>
                <a:cubicBezTo>
                  <a:pt x="204" y="810"/>
                  <a:pt x="203" y="809"/>
                  <a:pt x="202" y="808"/>
                </a:cubicBezTo>
                <a:cubicBezTo>
                  <a:pt x="208" y="811"/>
                  <a:pt x="215" y="804"/>
                  <a:pt x="218" y="803"/>
                </a:cubicBezTo>
                <a:cubicBezTo>
                  <a:pt x="222" y="803"/>
                  <a:pt x="232" y="798"/>
                  <a:pt x="235" y="794"/>
                </a:cubicBezTo>
                <a:cubicBezTo>
                  <a:pt x="237" y="793"/>
                  <a:pt x="239" y="796"/>
                  <a:pt x="240" y="793"/>
                </a:cubicBezTo>
                <a:cubicBezTo>
                  <a:pt x="241" y="793"/>
                  <a:pt x="242" y="794"/>
                  <a:pt x="243" y="796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5" y="795"/>
                  <a:pt x="244" y="793"/>
                  <a:pt x="243" y="794"/>
                </a:cubicBezTo>
                <a:cubicBezTo>
                  <a:pt x="248" y="790"/>
                  <a:pt x="255" y="788"/>
                  <a:pt x="260" y="781"/>
                </a:cubicBezTo>
                <a:cubicBezTo>
                  <a:pt x="255" y="779"/>
                  <a:pt x="252" y="788"/>
                  <a:pt x="246" y="781"/>
                </a:cubicBezTo>
                <a:cubicBezTo>
                  <a:pt x="244" y="781"/>
                  <a:pt x="247" y="783"/>
                  <a:pt x="247" y="784"/>
                </a:cubicBezTo>
                <a:cubicBezTo>
                  <a:pt x="246" y="784"/>
                  <a:pt x="244" y="782"/>
                  <a:pt x="243" y="782"/>
                </a:cubicBezTo>
                <a:cubicBezTo>
                  <a:pt x="243" y="784"/>
                  <a:pt x="242" y="784"/>
                  <a:pt x="241" y="786"/>
                </a:cubicBezTo>
                <a:cubicBezTo>
                  <a:pt x="239" y="786"/>
                  <a:pt x="242" y="784"/>
                  <a:pt x="242" y="783"/>
                </a:cubicBezTo>
                <a:cubicBezTo>
                  <a:pt x="239" y="781"/>
                  <a:pt x="239" y="786"/>
                  <a:pt x="237" y="785"/>
                </a:cubicBezTo>
                <a:cubicBezTo>
                  <a:pt x="235" y="782"/>
                  <a:pt x="238" y="781"/>
                  <a:pt x="235" y="782"/>
                </a:cubicBezTo>
                <a:cubicBezTo>
                  <a:pt x="233" y="780"/>
                  <a:pt x="238" y="782"/>
                  <a:pt x="240" y="781"/>
                </a:cubicBezTo>
                <a:cubicBezTo>
                  <a:pt x="237" y="776"/>
                  <a:pt x="247" y="783"/>
                  <a:pt x="249" y="777"/>
                </a:cubicBezTo>
                <a:cubicBezTo>
                  <a:pt x="247" y="777"/>
                  <a:pt x="245" y="776"/>
                  <a:pt x="248" y="774"/>
                </a:cubicBezTo>
                <a:cubicBezTo>
                  <a:pt x="244" y="771"/>
                  <a:pt x="240" y="781"/>
                  <a:pt x="236" y="773"/>
                </a:cubicBezTo>
                <a:cubicBezTo>
                  <a:pt x="237" y="773"/>
                  <a:pt x="237" y="772"/>
                  <a:pt x="236" y="772"/>
                </a:cubicBezTo>
                <a:cubicBezTo>
                  <a:pt x="238" y="775"/>
                  <a:pt x="240" y="768"/>
                  <a:pt x="242" y="772"/>
                </a:cubicBezTo>
                <a:cubicBezTo>
                  <a:pt x="243" y="769"/>
                  <a:pt x="246" y="770"/>
                  <a:pt x="245" y="767"/>
                </a:cubicBezTo>
                <a:cubicBezTo>
                  <a:pt x="248" y="768"/>
                  <a:pt x="251" y="766"/>
                  <a:pt x="253" y="767"/>
                </a:cubicBezTo>
                <a:cubicBezTo>
                  <a:pt x="254" y="766"/>
                  <a:pt x="252" y="766"/>
                  <a:pt x="252" y="765"/>
                </a:cubicBezTo>
                <a:cubicBezTo>
                  <a:pt x="254" y="763"/>
                  <a:pt x="257" y="765"/>
                  <a:pt x="260" y="768"/>
                </a:cubicBezTo>
                <a:cubicBezTo>
                  <a:pt x="260" y="768"/>
                  <a:pt x="260" y="766"/>
                  <a:pt x="259" y="765"/>
                </a:cubicBezTo>
                <a:cubicBezTo>
                  <a:pt x="260" y="765"/>
                  <a:pt x="261" y="765"/>
                  <a:pt x="262" y="765"/>
                </a:cubicBezTo>
                <a:cubicBezTo>
                  <a:pt x="262" y="766"/>
                  <a:pt x="261" y="766"/>
                  <a:pt x="262" y="767"/>
                </a:cubicBezTo>
                <a:cubicBezTo>
                  <a:pt x="263" y="768"/>
                  <a:pt x="263" y="763"/>
                  <a:pt x="264" y="762"/>
                </a:cubicBezTo>
                <a:cubicBezTo>
                  <a:pt x="266" y="761"/>
                  <a:pt x="268" y="766"/>
                  <a:pt x="270" y="763"/>
                </a:cubicBezTo>
                <a:cubicBezTo>
                  <a:pt x="266" y="760"/>
                  <a:pt x="265" y="762"/>
                  <a:pt x="264" y="758"/>
                </a:cubicBezTo>
                <a:cubicBezTo>
                  <a:pt x="263" y="757"/>
                  <a:pt x="262" y="757"/>
                  <a:pt x="261" y="757"/>
                </a:cubicBezTo>
                <a:cubicBezTo>
                  <a:pt x="260" y="758"/>
                  <a:pt x="264" y="759"/>
                  <a:pt x="263" y="761"/>
                </a:cubicBezTo>
                <a:cubicBezTo>
                  <a:pt x="257" y="760"/>
                  <a:pt x="249" y="758"/>
                  <a:pt x="247" y="766"/>
                </a:cubicBezTo>
                <a:cubicBezTo>
                  <a:pt x="245" y="762"/>
                  <a:pt x="250" y="761"/>
                  <a:pt x="248" y="757"/>
                </a:cubicBezTo>
                <a:cubicBezTo>
                  <a:pt x="250" y="756"/>
                  <a:pt x="250" y="756"/>
                  <a:pt x="252" y="756"/>
                </a:cubicBezTo>
                <a:cubicBezTo>
                  <a:pt x="252" y="755"/>
                  <a:pt x="252" y="752"/>
                  <a:pt x="251" y="754"/>
                </a:cubicBezTo>
                <a:cubicBezTo>
                  <a:pt x="252" y="751"/>
                  <a:pt x="254" y="754"/>
                  <a:pt x="257" y="753"/>
                </a:cubicBezTo>
                <a:cubicBezTo>
                  <a:pt x="256" y="749"/>
                  <a:pt x="260" y="753"/>
                  <a:pt x="261" y="749"/>
                </a:cubicBezTo>
                <a:cubicBezTo>
                  <a:pt x="262" y="756"/>
                  <a:pt x="255" y="753"/>
                  <a:pt x="252" y="757"/>
                </a:cubicBezTo>
                <a:cubicBezTo>
                  <a:pt x="261" y="757"/>
                  <a:pt x="264" y="751"/>
                  <a:pt x="272" y="750"/>
                </a:cubicBezTo>
                <a:cubicBezTo>
                  <a:pt x="272" y="747"/>
                  <a:pt x="269" y="745"/>
                  <a:pt x="268" y="745"/>
                </a:cubicBezTo>
                <a:cubicBezTo>
                  <a:pt x="267" y="747"/>
                  <a:pt x="268" y="748"/>
                  <a:pt x="267" y="749"/>
                </a:cubicBezTo>
                <a:cubicBezTo>
                  <a:pt x="266" y="748"/>
                  <a:pt x="266" y="748"/>
                  <a:pt x="267" y="747"/>
                </a:cubicBezTo>
                <a:cubicBezTo>
                  <a:pt x="264" y="746"/>
                  <a:pt x="264" y="753"/>
                  <a:pt x="261" y="751"/>
                </a:cubicBezTo>
                <a:cubicBezTo>
                  <a:pt x="261" y="749"/>
                  <a:pt x="261" y="747"/>
                  <a:pt x="262" y="745"/>
                </a:cubicBezTo>
                <a:cubicBezTo>
                  <a:pt x="259" y="744"/>
                  <a:pt x="255" y="747"/>
                  <a:pt x="253" y="749"/>
                </a:cubicBezTo>
                <a:cubicBezTo>
                  <a:pt x="248" y="745"/>
                  <a:pt x="247" y="751"/>
                  <a:pt x="247" y="756"/>
                </a:cubicBezTo>
                <a:cubicBezTo>
                  <a:pt x="244" y="751"/>
                  <a:pt x="247" y="748"/>
                  <a:pt x="245" y="746"/>
                </a:cubicBezTo>
                <a:cubicBezTo>
                  <a:pt x="247" y="747"/>
                  <a:pt x="249" y="747"/>
                  <a:pt x="251" y="747"/>
                </a:cubicBezTo>
                <a:cubicBezTo>
                  <a:pt x="250" y="744"/>
                  <a:pt x="252" y="743"/>
                  <a:pt x="252" y="741"/>
                </a:cubicBezTo>
                <a:cubicBezTo>
                  <a:pt x="251" y="740"/>
                  <a:pt x="249" y="744"/>
                  <a:pt x="248" y="743"/>
                </a:cubicBezTo>
                <a:cubicBezTo>
                  <a:pt x="247" y="742"/>
                  <a:pt x="249" y="741"/>
                  <a:pt x="248" y="740"/>
                </a:cubicBezTo>
                <a:cubicBezTo>
                  <a:pt x="247" y="738"/>
                  <a:pt x="245" y="742"/>
                  <a:pt x="244" y="739"/>
                </a:cubicBezTo>
                <a:cubicBezTo>
                  <a:pt x="246" y="739"/>
                  <a:pt x="250" y="740"/>
                  <a:pt x="251" y="736"/>
                </a:cubicBezTo>
                <a:cubicBezTo>
                  <a:pt x="250" y="735"/>
                  <a:pt x="249" y="736"/>
                  <a:pt x="248" y="733"/>
                </a:cubicBezTo>
                <a:cubicBezTo>
                  <a:pt x="246" y="732"/>
                  <a:pt x="245" y="734"/>
                  <a:pt x="244" y="733"/>
                </a:cubicBezTo>
                <a:cubicBezTo>
                  <a:pt x="244" y="734"/>
                  <a:pt x="242" y="734"/>
                  <a:pt x="244" y="736"/>
                </a:cubicBezTo>
                <a:cubicBezTo>
                  <a:pt x="243" y="738"/>
                  <a:pt x="242" y="736"/>
                  <a:pt x="241" y="736"/>
                </a:cubicBezTo>
                <a:cubicBezTo>
                  <a:pt x="242" y="732"/>
                  <a:pt x="244" y="730"/>
                  <a:pt x="248" y="730"/>
                </a:cubicBezTo>
                <a:cubicBezTo>
                  <a:pt x="245" y="726"/>
                  <a:pt x="242" y="730"/>
                  <a:pt x="240" y="730"/>
                </a:cubicBezTo>
                <a:cubicBezTo>
                  <a:pt x="239" y="725"/>
                  <a:pt x="231" y="727"/>
                  <a:pt x="235" y="732"/>
                </a:cubicBezTo>
                <a:cubicBezTo>
                  <a:pt x="232" y="734"/>
                  <a:pt x="232" y="734"/>
                  <a:pt x="232" y="734"/>
                </a:cubicBezTo>
                <a:cubicBezTo>
                  <a:pt x="230" y="730"/>
                  <a:pt x="228" y="736"/>
                  <a:pt x="226" y="736"/>
                </a:cubicBezTo>
                <a:cubicBezTo>
                  <a:pt x="224" y="734"/>
                  <a:pt x="228" y="733"/>
                  <a:pt x="227" y="731"/>
                </a:cubicBezTo>
                <a:cubicBezTo>
                  <a:pt x="225" y="729"/>
                  <a:pt x="224" y="732"/>
                  <a:pt x="223" y="731"/>
                </a:cubicBezTo>
                <a:cubicBezTo>
                  <a:pt x="223" y="732"/>
                  <a:pt x="223" y="733"/>
                  <a:pt x="224" y="734"/>
                </a:cubicBezTo>
                <a:cubicBezTo>
                  <a:pt x="219" y="736"/>
                  <a:pt x="219" y="741"/>
                  <a:pt x="214" y="742"/>
                </a:cubicBezTo>
                <a:cubicBezTo>
                  <a:pt x="215" y="740"/>
                  <a:pt x="214" y="739"/>
                  <a:pt x="212" y="740"/>
                </a:cubicBezTo>
                <a:cubicBezTo>
                  <a:pt x="212" y="738"/>
                  <a:pt x="213" y="735"/>
                  <a:pt x="215" y="735"/>
                </a:cubicBezTo>
                <a:cubicBezTo>
                  <a:pt x="215" y="733"/>
                  <a:pt x="213" y="730"/>
                  <a:pt x="212" y="728"/>
                </a:cubicBezTo>
                <a:cubicBezTo>
                  <a:pt x="210" y="726"/>
                  <a:pt x="210" y="730"/>
                  <a:pt x="208" y="728"/>
                </a:cubicBezTo>
                <a:cubicBezTo>
                  <a:pt x="209" y="726"/>
                  <a:pt x="214" y="721"/>
                  <a:pt x="218" y="722"/>
                </a:cubicBezTo>
                <a:cubicBezTo>
                  <a:pt x="219" y="720"/>
                  <a:pt x="216" y="717"/>
                  <a:pt x="219" y="716"/>
                </a:cubicBezTo>
                <a:cubicBezTo>
                  <a:pt x="218" y="713"/>
                  <a:pt x="216" y="716"/>
                  <a:pt x="215" y="713"/>
                </a:cubicBezTo>
                <a:cubicBezTo>
                  <a:pt x="215" y="710"/>
                  <a:pt x="223" y="714"/>
                  <a:pt x="220" y="709"/>
                </a:cubicBezTo>
                <a:cubicBezTo>
                  <a:pt x="222" y="708"/>
                  <a:pt x="221" y="710"/>
                  <a:pt x="222" y="712"/>
                </a:cubicBezTo>
                <a:cubicBezTo>
                  <a:pt x="226" y="713"/>
                  <a:pt x="230" y="707"/>
                  <a:pt x="234" y="706"/>
                </a:cubicBezTo>
                <a:cubicBezTo>
                  <a:pt x="235" y="705"/>
                  <a:pt x="232" y="703"/>
                  <a:pt x="232" y="704"/>
                </a:cubicBezTo>
                <a:cubicBezTo>
                  <a:pt x="232" y="701"/>
                  <a:pt x="234" y="700"/>
                  <a:pt x="232" y="696"/>
                </a:cubicBezTo>
                <a:cubicBezTo>
                  <a:pt x="233" y="696"/>
                  <a:pt x="235" y="699"/>
                  <a:pt x="236" y="698"/>
                </a:cubicBezTo>
                <a:cubicBezTo>
                  <a:pt x="235" y="695"/>
                  <a:pt x="232" y="688"/>
                  <a:pt x="237" y="687"/>
                </a:cubicBezTo>
                <a:cubicBezTo>
                  <a:pt x="236" y="683"/>
                  <a:pt x="239" y="690"/>
                  <a:pt x="236" y="690"/>
                </a:cubicBezTo>
                <a:cubicBezTo>
                  <a:pt x="237" y="693"/>
                  <a:pt x="237" y="693"/>
                  <a:pt x="237" y="693"/>
                </a:cubicBezTo>
                <a:cubicBezTo>
                  <a:pt x="239" y="694"/>
                  <a:pt x="243" y="691"/>
                  <a:pt x="243" y="688"/>
                </a:cubicBezTo>
                <a:cubicBezTo>
                  <a:pt x="245" y="688"/>
                  <a:pt x="244" y="690"/>
                  <a:pt x="246" y="689"/>
                </a:cubicBezTo>
                <a:cubicBezTo>
                  <a:pt x="247" y="691"/>
                  <a:pt x="246" y="692"/>
                  <a:pt x="244" y="691"/>
                </a:cubicBezTo>
                <a:cubicBezTo>
                  <a:pt x="247" y="695"/>
                  <a:pt x="246" y="691"/>
                  <a:pt x="249" y="690"/>
                </a:cubicBezTo>
                <a:cubicBezTo>
                  <a:pt x="249" y="690"/>
                  <a:pt x="248" y="688"/>
                  <a:pt x="247" y="687"/>
                </a:cubicBezTo>
                <a:cubicBezTo>
                  <a:pt x="246" y="686"/>
                  <a:pt x="246" y="687"/>
                  <a:pt x="245" y="688"/>
                </a:cubicBezTo>
                <a:cubicBezTo>
                  <a:pt x="243" y="683"/>
                  <a:pt x="250" y="687"/>
                  <a:pt x="250" y="690"/>
                </a:cubicBezTo>
                <a:cubicBezTo>
                  <a:pt x="250" y="684"/>
                  <a:pt x="253" y="686"/>
                  <a:pt x="256" y="683"/>
                </a:cubicBezTo>
                <a:cubicBezTo>
                  <a:pt x="258" y="685"/>
                  <a:pt x="257" y="686"/>
                  <a:pt x="258" y="689"/>
                </a:cubicBezTo>
                <a:cubicBezTo>
                  <a:pt x="254" y="690"/>
                  <a:pt x="253" y="690"/>
                  <a:pt x="251" y="692"/>
                </a:cubicBezTo>
                <a:cubicBezTo>
                  <a:pt x="252" y="692"/>
                  <a:pt x="253" y="693"/>
                  <a:pt x="253" y="694"/>
                </a:cubicBezTo>
                <a:cubicBezTo>
                  <a:pt x="252" y="695"/>
                  <a:pt x="252" y="693"/>
                  <a:pt x="250" y="693"/>
                </a:cubicBezTo>
                <a:cubicBezTo>
                  <a:pt x="249" y="693"/>
                  <a:pt x="250" y="695"/>
                  <a:pt x="248" y="694"/>
                </a:cubicBezTo>
                <a:cubicBezTo>
                  <a:pt x="248" y="697"/>
                  <a:pt x="248" y="700"/>
                  <a:pt x="249" y="703"/>
                </a:cubicBezTo>
                <a:cubicBezTo>
                  <a:pt x="250" y="704"/>
                  <a:pt x="252" y="702"/>
                  <a:pt x="254" y="706"/>
                </a:cubicBezTo>
                <a:cubicBezTo>
                  <a:pt x="257" y="694"/>
                  <a:pt x="273" y="712"/>
                  <a:pt x="276" y="697"/>
                </a:cubicBezTo>
                <a:cubicBezTo>
                  <a:pt x="278" y="700"/>
                  <a:pt x="274" y="700"/>
                  <a:pt x="274" y="703"/>
                </a:cubicBezTo>
                <a:cubicBezTo>
                  <a:pt x="276" y="705"/>
                  <a:pt x="277" y="702"/>
                  <a:pt x="279" y="701"/>
                </a:cubicBezTo>
                <a:cubicBezTo>
                  <a:pt x="280" y="706"/>
                  <a:pt x="281" y="703"/>
                  <a:pt x="283" y="703"/>
                </a:cubicBezTo>
                <a:cubicBezTo>
                  <a:pt x="283" y="704"/>
                  <a:pt x="285" y="706"/>
                  <a:pt x="283" y="706"/>
                </a:cubicBezTo>
                <a:cubicBezTo>
                  <a:pt x="286" y="707"/>
                  <a:pt x="288" y="707"/>
                  <a:pt x="291" y="712"/>
                </a:cubicBezTo>
                <a:cubicBezTo>
                  <a:pt x="290" y="713"/>
                  <a:pt x="288" y="710"/>
                  <a:pt x="287" y="712"/>
                </a:cubicBezTo>
                <a:cubicBezTo>
                  <a:pt x="290" y="712"/>
                  <a:pt x="292" y="717"/>
                  <a:pt x="295" y="714"/>
                </a:cubicBezTo>
                <a:cubicBezTo>
                  <a:pt x="294" y="715"/>
                  <a:pt x="293" y="720"/>
                  <a:pt x="289" y="720"/>
                </a:cubicBezTo>
                <a:cubicBezTo>
                  <a:pt x="289" y="722"/>
                  <a:pt x="292" y="724"/>
                  <a:pt x="289" y="725"/>
                </a:cubicBezTo>
                <a:cubicBezTo>
                  <a:pt x="293" y="727"/>
                  <a:pt x="293" y="721"/>
                  <a:pt x="295" y="719"/>
                </a:cubicBezTo>
                <a:cubicBezTo>
                  <a:pt x="295" y="720"/>
                  <a:pt x="295" y="720"/>
                  <a:pt x="294" y="721"/>
                </a:cubicBezTo>
                <a:cubicBezTo>
                  <a:pt x="295" y="722"/>
                  <a:pt x="295" y="721"/>
                  <a:pt x="296" y="721"/>
                </a:cubicBezTo>
                <a:cubicBezTo>
                  <a:pt x="297" y="722"/>
                  <a:pt x="295" y="723"/>
                  <a:pt x="296" y="724"/>
                </a:cubicBezTo>
                <a:cubicBezTo>
                  <a:pt x="297" y="725"/>
                  <a:pt x="299" y="722"/>
                  <a:pt x="298" y="721"/>
                </a:cubicBezTo>
                <a:cubicBezTo>
                  <a:pt x="299" y="721"/>
                  <a:pt x="301" y="724"/>
                  <a:pt x="302" y="722"/>
                </a:cubicBezTo>
                <a:cubicBezTo>
                  <a:pt x="303" y="724"/>
                  <a:pt x="302" y="725"/>
                  <a:pt x="302" y="727"/>
                </a:cubicBezTo>
                <a:cubicBezTo>
                  <a:pt x="302" y="727"/>
                  <a:pt x="301" y="726"/>
                  <a:pt x="300" y="724"/>
                </a:cubicBezTo>
                <a:cubicBezTo>
                  <a:pt x="299" y="730"/>
                  <a:pt x="288" y="734"/>
                  <a:pt x="288" y="739"/>
                </a:cubicBezTo>
                <a:cubicBezTo>
                  <a:pt x="287" y="738"/>
                  <a:pt x="288" y="737"/>
                  <a:pt x="287" y="736"/>
                </a:cubicBezTo>
                <a:cubicBezTo>
                  <a:pt x="285" y="737"/>
                  <a:pt x="287" y="739"/>
                  <a:pt x="287" y="740"/>
                </a:cubicBezTo>
                <a:cubicBezTo>
                  <a:pt x="283" y="738"/>
                  <a:pt x="281" y="740"/>
                  <a:pt x="280" y="744"/>
                </a:cubicBezTo>
                <a:cubicBezTo>
                  <a:pt x="278" y="737"/>
                  <a:pt x="274" y="744"/>
                  <a:pt x="271" y="740"/>
                </a:cubicBezTo>
                <a:cubicBezTo>
                  <a:pt x="269" y="741"/>
                  <a:pt x="268" y="742"/>
                  <a:pt x="270" y="744"/>
                </a:cubicBezTo>
                <a:cubicBezTo>
                  <a:pt x="274" y="745"/>
                  <a:pt x="276" y="742"/>
                  <a:pt x="279" y="742"/>
                </a:cubicBezTo>
                <a:cubicBezTo>
                  <a:pt x="280" y="746"/>
                  <a:pt x="275" y="744"/>
                  <a:pt x="275" y="747"/>
                </a:cubicBezTo>
                <a:cubicBezTo>
                  <a:pt x="283" y="748"/>
                  <a:pt x="289" y="738"/>
                  <a:pt x="297" y="739"/>
                </a:cubicBezTo>
                <a:cubicBezTo>
                  <a:pt x="299" y="741"/>
                  <a:pt x="294" y="741"/>
                  <a:pt x="296" y="742"/>
                </a:cubicBezTo>
                <a:cubicBezTo>
                  <a:pt x="298" y="743"/>
                  <a:pt x="300" y="740"/>
                  <a:pt x="302" y="741"/>
                </a:cubicBezTo>
                <a:cubicBezTo>
                  <a:pt x="301" y="739"/>
                  <a:pt x="302" y="736"/>
                  <a:pt x="303" y="734"/>
                </a:cubicBezTo>
                <a:cubicBezTo>
                  <a:pt x="302" y="736"/>
                  <a:pt x="299" y="732"/>
                  <a:pt x="297" y="733"/>
                </a:cubicBezTo>
                <a:cubicBezTo>
                  <a:pt x="297" y="730"/>
                  <a:pt x="301" y="730"/>
                  <a:pt x="302" y="728"/>
                </a:cubicBezTo>
                <a:cubicBezTo>
                  <a:pt x="307" y="731"/>
                  <a:pt x="309" y="724"/>
                  <a:pt x="312" y="719"/>
                </a:cubicBezTo>
                <a:cubicBezTo>
                  <a:pt x="311" y="719"/>
                  <a:pt x="311" y="718"/>
                  <a:pt x="310" y="717"/>
                </a:cubicBezTo>
                <a:cubicBezTo>
                  <a:pt x="312" y="715"/>
                  <a:pt x="312" y="709"/>
                  <a:pt x="313" y="705"/>
                </a:cubicBezTo>
                <a:cubicBezTo>
                  <a:pt x="314" y="704"/>
                  <a:pt x="313" y="708"/>
                  <a:pt x="313" y="708"/>
                </a:cubicBezTo>
                <a:cubicBezTo>
                  <a:pt x="316" y="711"/>
                  <a:pt x="315" y="706"/>
                  <a:pt x="316" y="704"/>
                </a:cubicBezTo>
                <a:cubicBezTo>
                  <a:pt x="317" y="706"/>
                  <a:pt x="316" y="707"/>
                  <a:pt x="318" y="708"/>
                </a:cubicBezTo>
                <a:cubicBezTo>
                  <a:pt x="319" y="706"/>
                  <a:pt x="320" y="703"/>
                  <a:pt x="318" y="700"/>
                </a:cubicBezTo>
                <a:cubicBezTo>
                  <a:pt x="320" y="700"/>
                  <a:pt x="321" y="698"/>
                  <a:pt x="321" y="696"/>
                </a:cubicBezTo>
                <a:cubicBezTo>
                  <a:pt x="316" y="693"/>
                  <a:pt x="314" y="702"/>
                  <a:pt x="311" y="701"/>
                </a:cubicBezTo>
                <a:cubicBezTo>
                  <a:pt x="311" y="702"/>
                  <a:pt x="311" y="708"/>
                  <a:pt x="308" y="704"/>
                </a:cubicBezTo>
                <a:cubicBezTo>
                  <a:pt x="308" y="705"/>
                  <a:pt x="308" y="706"/>
                  <a:pt x="308" y="707"/>
                </a:cubicBezTo>
                <a:cubicBezTo>
                  <a:pt x="308" y="708"/>
                  <a:pt x="306" y="701"/>
                  <a:pt x="305" y="705"/>
                </a:cubicBezTo>
                <a:cubicBezTo>
                  <a:pt x="303" y="703"/>
                  <a:pt x="304" y="702"/>
                  <a:pt x="305" y="701"/>
                </a:cubicBezTo>
                <a:cubicBezTo>
                  <a:pt x="307" y="703"/>
                  <a:pt x="308" y="704"/>
                  <a:pt x="310" y="704"/>
                </a:cubicBezTo>
                <a:cubicBezTo>
                  <a:pt x="310" y="703"/>
                  <a:pt x="308" y="698"/>
                  <a:pt x="306" y="699"/>
                </a:cubicBezTo>
                <a:cubicBezTo>
                  <a:pt x="305" y="698"/>
                  <a:pt x="310" y="696"/>
                  <a:pt x="307" y="696"/>
                </a:cubicBezTo>
                <a:cubicBezTo>
                  <a:pt x="308" y="694"/>
                  <a:pt x="313" y="694"/>
                  <a:pt x="311" y="689"/>
                </a:cubicBezTo>
                <a:cubicBezTo>
                  <a:pt x="304" y="687"/>
                  <a:pt x="300" y="691"/>
                  <a:pt x="296" y="694"/>
                </a:cubicBezTo>
                <a:cubicBezTo>
                  <a:pt x="295" y="695"/>
                  <a:pt x="295" y="694"/>
                  <a:pt x="294" y="692"/>
                </a:cubicBezTo>
                <a:cubicBezTo>
                  <a:pt x="293" y="693"/>
                  <a:pt x="291" y="693"/>
                  <a:pt x="289" y="693"/>
                </a:cubicBezTo>
                <a:cubicBezTo>
                  <a:pt x="290" y="692"/>
                  <a:pt x="289" y="690"/>
                  <a:pt x="290" y="689"/>
                </a:cubicBezTo>
                <a:cubicBezTo>
                  <a:pt x="288" y="687"/>
                  <a:pt x="287" y="691"/>
                  <a:pt x="285" y="691"/>
                </a:cubicBezTo>
                <a:cubicBezTo>
                  <a:pt x="284" y="688"/>
                  <a:pt x="279" y="690"/>
                  <a:pt x="276" y="686"/>
                </a:cubicBezTo>
                <a:cubicBezTo>
                  <a:pt x="274" y="689"/>
                  <a:pt x="268" y="691"/>
                  <a:pt x="266" y="696"/>
                </a:cubicBezTo>
                <a:cubicBezTo>
                  <a:pt x="263" y="694"/>
                  <a:pt x="260" y="695"/>
                  <a:pt x="260" y="699"/>
                </a:cubicBezTo>
                <a:cubicBezTo>
                  <a:pt x="259" y="699"/>
                  <a:pt x="258" y="696"/>
                  <a:pt x="257" y="696"/>
                </a:cubicBezTo>
                <a:cubicBezTo>
                  <a:pt x="263" y="696"/>
                  <a:pt x="268" y="688"/>
                  <a:pt x="274" y="685"/>
                </a:cubicBezTo>
                <a:cubicBezTo>
                  <a:pt x="274" y="685"/>
                  <a:pt x="273" y="683"/>
                  <a:pt x="272" y="682"/>
                </a:cubicBezTo>
                <a:cubicBezTo>
                  <a:pt x="275" y="684"/>
                  <a:pt x="276" y="681"/>
                  <a:pt x="277" y="680"/>
                </a:cubicBezTo>
                <a:cubicBezTo>
                  <a:pt x="273" y="678"/>
                  <a:pt x="269" y="681"/>
                  <a:pt x="267" y="683"/>
                </a:cubicBezTo>
                <a:cubicBezTo>
                  <a:pt x="265" y="681"/>
                  <a:pt x="263" y="680"/>
                  <a:pt x="262" y="677"/>
                </a:cubicBezTo>
                <a:cubicBezTo>
                  <a:pt x="263" y="678"/>
                  <a:pt x="264" y="677"/>
                  <a:pt x="266" y="679"/>
                </a:cubicBezTo>
                <a:cubicBezTo>
                  <a:pt x="268" y="670"/>
                  <a:pt x="277" y="677"/>
                  <a:pt x="278" y="668"/>
                </a:cubicBezTo>
                <a:cubicBezTo>
                  <a:pt x="279" y="668"/>
                  <a:pt x="279" y="670"/>
                  <a:pt x="280" y="671"/>
                </a:cubicBezTo>
                <a:cubicBezTo>
                  <a:pt x="281" y="670"/>
                  <a:pt x="281" y="669"/>
                  <a:pt x="281" y="667"/>
                </a:cubicBezTo>
                <a:cubicBezTo>
                  <a:pt x="281" y="667"/>
                  <a:pt x="283" y="671"/>
                  <a:pt x="283" y="668"/>
                </a:cubicBezTo>
                <a:cubicBezTo>
                  <a:pt x="284" y="669"/>
                  <a:pt x="284" y="671"/>
                  <a:pt x="286" y="671"/>
                </a:cubicBezTo>
                <a:cubicBezTo>
                  <a:pt x="287" y="670"/>
                  <a:pt x="286" y="669"/>
                  <a:pt x="287" y="668"/>
                </a:cubicBezTo>
                <a:cubicBezTo>
                  <a:pt x="286" y="667"/>
                  <a:pt x="285" y="667"/>
                  <a:pt x="284" y="667"/>
                </a:cubicBezTo>
                <a:cubicBezTo>
                  <a:pt x="285" y="665"/>
                  <a:pt x="289" y="664"/>
                  <a:pt x="291" y="668"/>
                </a:cubicBezTo>
                <a:cubicBezTo>
                  <a:pt x="290" y="669"/>
                  <a:pt x="290" y="669"/>
                  <a:pt x="290" y="669"/>
                </a:cubicBezTo>
                <a:cubicBezTo>
                  <a:pt x="291" y="671"/>
                  <a:pt x="292" y="670"/>
                  <a:pt x="293" y="669"/>
                </a:cubicBezTo>
                <a:cubicBezTo>
                  <a:pt x="294" y="671"/>
                  <a:pt x="294" y="671"/>
                  <a:pt x="295" y="673"/>
                </a:cubicBezTo>
                <a:cubicBezTo>
                  <a:pt x="296" y="672"/>
                  <a:pt x="296" y="671"/>
                  <a:pt x="295" y="669"/>
                </a:cubicBezTo>
                <a:cubicBezTo>
                  <a:pt x="296" y="669"/>
                  <a:pt x="297" y="670"/>
                  <a:pt x="298" y="672"/>
                </a:cubicBezTo>
                <a:cubicBezTo>
                  <a:pt x="295" y="674"/>
                  <a:pt x="290" y="676"/>
                  <a:pt x="289" y="680"/>
                </a:cubicBezTo>
                <a:cubicBezTo>
                  <a:pt x="291" y="682"/>
                  <a:pt x="290" y="683"/>
                  <a:pt x="291" y="684"/>
                </a:cubicBezTo>
                <a:cubicBezTo>
                  <a:pt x="294" y="687"/>
                  <a:pt x="297" y="683"/>
                  <a:pt x="300" y="683"/>
                </a:cubicBezTo>
                <a:cubicBezTo>
                  <a:pt x="298" y="681"/>
                  <a:pt x="299" y="681"/>
                  <a:pt x="300" y="682"/>
                </a:cubicBezTo>
                <a:cubicBezTo>
                  <a:pt x="301" y="681"/>
                  <a:pt x="300" y="677"/>
                  <a:pt x="299" y="678"/>
                </a:cubicBezTo>
                <a:cubicBezTo>
                  <a:pt x="299" y="676"/>
                  <a:pt x="298" y="674"/>
                  <a:pt x="298" y="672"/>
                </a:cubicBezTo>
                <a:cubicBezTo>
                  <a:pt x="302" y="669"/>
                  <a:pt x="304" y="676"/>
                  <a:pt x="307" y="673"/>
                </a:cubicBezTo>
                <a:cubicBezTo>
                  <a:pt x="308" y="674"/>
                  <a:pt x="308" y="675"/>
                  <a:pt x="308" y="676"/>
                </a:cubicBezTo>
                <a:cubicBezTo>
                  <a:pt x="309" y="672"/>
                  <a:pt x="310" y="673"/>
                  <a:pt x="313" y="673"/>
                </a:cubicBezTo>
                <a:cubicBezTo>
                  <a:pt x="314" y="672"/>
                  <a:pt x="310" y="670"/>
                  <a:pt x="309" y="669"/>
                </a:cubicBezTo>
                <a:cubicBezTo>
                  <a:pt x="308" y="673"/>
                  <a:pt x="301" y="669"/>
                  <a:pt x="297" y="670"/>
                </a:cubicBezTo>
                <a:cubicBezTo>
                  <a:pt x="299" y="667"/>
                  <a:pt x="300" y="665"/>
                  <a:pt x="299" y="661"/>
                </a:cubicBezTo>
                <a:cubicBezTo>
                  <a:pt x="302" y="665"/>
                  <a:pt x="302" y="665"/>
                  <a:pt x="302" y="665"/>
                </a:cubicBezTo>
                <a:cubicBezTo>
                  <a:pt x="303" y="664"/>
                  <a:pt x="302" y="662"/>
                  <a:pt x="303" y="661"/>
                </a:cubicBezTo>
                <a:cubicBezTo>
                  <a:pt x="304" y="662"/>
                  <a:pt x="304" y="663"/>
                  <a:pt x="304" y="664"/>
                </a:cubicBezTo>
                <a:cubicBezTo>
                  <a:pt x="306" y="661"/>
                  <a:pt x="306" y="662"/>
                  <a:pt x="308" y="662"/>
                </a:cubicBezTo>
                <a:cubicBezTo>
                  <a:pt x="309" y="661"/>
                  <a:pt x="309" y="660"/>
                  <a:pt x="309" y="658"/>
                </a:cubicBezTo>
                <a:cubicBezTo>
                  <a:pt x="306" y="659"/>
                  <a:pt x="304" y="659"/>
                  <a:pt x="302" y="659"/>
                </a:cubicBezTo>
                <a:cubicBezTo>
                  <a:pt x="302" y="657"/>
                  <a:pt x="305" y="655"/>
                  <a:pt x="302" y="653"/>
                </a:cubicBezTo>
                <a:cubicBezTo>
                  <a:pt x="302" y="654"/>
                  <a:pt x="302" y="655"/>
                  <a:pt x="303" y="656"/>
                </a:cubicBezTo>
                <a:cubicBezTo>
                  <a:pt x="299" y="655"/>
                  <a:pt x="295" y="657"/>
                  <a:pt x="296" y="662"/>
                </a:cubicBezTo>
                <a:cubicBezTo>
                  <a:pt x="294" y="664"/>
                  <a:pt x="296" y="656"/>
                  <a:pt x="292" y="659"/>
                </a:cubicBezTo>
                <a:cubicBezTo>
                  <a:pt x="292" y="654"/>
                  <a:pt x="296" y="653"/>
                  <a:pt x="300" y="650"/>
                </a:cubicBezTo>
                <a:cubicBezTo>
                  <a:pt x="297" y="649"/>
                  <a:pt x="300" y="647"/>
                  <a:pt x="298" y="648"/>
                </a:cubicBezTo>
                <a:cubicBezTo>
                  <a:pt x="298" y="647"/>
                  <a:pt x="302" y="648"/>
                  <a:pt x="300" y="643"/>
                </a:cubicBezTo>
                <a:cubicBezTo>
                  <a:pt x="302" y="643"/>
                  <a:pt x="302" y="643"/>
                  <a:pt x="303" y="641"/>
                </a:cubicBezTo>
                <a:cubicBezTo>
                  <a:pt x="294" y="645"/>
                  <a:pt x="286" y="654"/>
                  <a:pt x="276" y="656"/>
                </a:cubicBezTo>
                <a:cubicBezTo>
                  <a:pt x="276" y="659"/>
                  <a:pt x="274" y="659"/>
                  <a:pt x="273" y="659"/>
                </a:cubicBezTo>
                <a:cubicBezTo>
                  <a:pt x="272" y="660"/>
                  <a:pt x="274" y="663"/>
                  <a:pt x="275" y="664"/>
                </a:cubicBezTo>
                <a:cubicBezTo>
                  <a:pt x="273" y="665"/>
                  <a:pt x="274" y="666"/>
                  <a:pt x="275" y="667"/>
                </a:cubicBezTo>
                <a:cubicBezTo>
                  <a:pt x="274" y="668"/>
                  <a:pt x="273" y="668"/>
                  <a:pt x="271" y="666"/>
                </a:cubicBezTo>
                <a:cubicBezTo>
                  <a:pt x="277" y="662"/>
                  <a:pt x="266" y="659"/>
                  <a:pt x="263" y="661"/>
                </a:cubicBezTo>
                <a:cubicBezTo>
                  <a:pt x="264" y="659"/>
                  <a:pt x="260" y="658"/>
                  <a:pt x="263" y="657"/>
                </a:cubicBezTo>
                <a:cubicBezTo>
                  <a:pt x="257" y="656"/>
                  <a:pt x="261" y="665"/>
                  <a:pt x="257" y="663"/>
                </a:cubicBezTo>
                <a:cubicBezTo>
                  <a:pt x="256" y="661"/>
                  <a:pt x="258" y="662"/>
                  <a:pt x="259" y="661"/>
                </a:cubicBezTo>
                <a:cubicBezTo>
                  <a:pt x="257" y="658"/>
                  <a:pt x="257" y="658"/>
                  <a:pt x="257" y="658"/>
                </a:cubicBezTo>
                <a:cubicBezTo>
                  <a:pt x="255" y="659"/>
                  <a:pt x="257" y="660"/>
                  <a:pt x="255" y="661"/>
                </a:cubicBezTo>
                <a:cubicBezTo>
                  <a:pt x="253" y="660"/>
                  <a:pt x="252" y="658"/>
                  <a:pt x="251" y="660"/>
                </a:cubicBezTo>
                <a:cubicBezTo>
                  <a:pt x="250" y="658"/>
                  <a:pt x="249" y="657"/>
                  <a:pt x="249" y="655"/>
                </a:cubicBezTo>
                <a:cubicBezTo>
                  <a:pt x="250" y="656"/>
                  <a:pt x="251" y="655"/>
                  <a:pt x="252" y="654"/>
                </a:cubicBezTo>
                <a:cubicBezTo>
                  <a:pt x="251" y="663"/>
                  <a:pt x="264" y="657"/>
                  <a:pt x="263" y="652"/>
                </a:cubicBezTo>
                <a:cubicBezTo>
                  <a:pt x="261" y="651"/>
                  <a:pt x="259" y="654"/>
                  <a:pt x="258" y="656"/>
                </a:cubicBezTo>
                <a:cubicBezTo>
                  <a:pt x="257" y="654"/>
                  <a:pt x="254" y="654"/>
                  <a:pt x="252" y="654"/>
                </a:cubicBezTo>
                <a:cubicBezTo>
                  <a:pt x="252" y="653"/>
                  <a:pt x="251" y="651"/>
                  <a:pt x="250" y="650"/>
                </a:cubicBezTo>
                <a:cubicBezTo>
                  <a:pt x="252" y="651"/>
                  <a:pt x="253" y="653"/>
                  <a:pt x="255" y="652"/>
                </a:cubicBezTo>
                <a:cubicBezTo>
                  <a:pt x="253" y="648"/>
                  <a:pt x="257" y="652"/>
                  <a:pt x="257" y="649"/>
                </a:cubicBezTo>
                <a:cubicBezTo>
                  <a:pt x="258" y="648"/>
                  <a:pt x="258" y="649"/>
                  <a:pt x="258" y="651"/>
                </a:cubicBezTo>
                <a:cubicBezTo>
                  <a:pt x="261" y="649"/>
                  <a:pt x="260" y="647"/>
                  <a:pt x="263" y="647"/>
                </a:cubicBezTo>
                <a:cubicBezTo>
                  <a:pt x="264" y="646"/>
                  <a:pt x="261" y="647"/>
                  <a:pt x="261" y="645"/>
                </a:cubicBezTo>
                <a:cubicBezTo>
                  <a:pt x="267" y="641"/>
                  <a:pt x="271" y="641"/>
                  <a:pt x="275" y="638"/>
                </a:cubicBezTo>
                <a:cubicBezTo>
                  <a:pt x="278" y="641"/>
                  <a:pt x="280" y="642"/>
                  <a:pt x="283" y="639"/>
                </a:cubicBezTo>
                <a:cubicBezTo>
                  <a:pt x="282" y="637"/>
                  <a:pt x="281" y="639"/>
                  <a:pt x="280" y="637"/>
                </a:cubicBezTo>
                <a:cubicBezTo>
                  <a:pt x="278" y="637"/>
                  <a:pt x="279" y="640"/>
                  <a:pt x="277" y="638"/>
                </a:cubicBezTo>
                <a:cubicBezTo>
                  <a:pt x="276" y="635"/>
                  <a:pt x="281" y="634"/>
                  <a:pt x="282" y="634"/>
                </a:cubicBezTo>
                <a:cubicBezTo>
                  <a:pt x="282" y="635"/>
                  <a:pt x="282" y="635"/>
                  <a:pt x="283" y="636"/>
                </a:cubicBezTo>
                <a:cubicBezTo>
                  <a:pt x="285" y="634"/>
                  <a:pt x="286" y="631"/>
                  <a:pt x="290" y="634"/>
                </a:cubicBezTo>
                <a:cubicBezTo>
                  <a:pt x="295" y="633"/>
                  <a:pt x="290" y="628"/>
                  <a:pt x="289" y="622"/>
                </a:cubicBezTo>
                <a:cubicBezTo>
                  <a:pt x="287" y="618"/>
                  <a:pt x="287" y="623"/>
                  <a:pt x="286" y="620"/>
                </a:cubicBezTo>
                <a:cubicBezTo>
                  <a:pt x="286" y="620"/>
                  <a:pt x="285" y="619"/>
                  <a:pt x="285" y="619"/>
                </a:cubicBezTo>
                <a:cubicBezTo>
                  <a:pt x="286" y="618"/>
                  <a:pt x="287" y="620"/>
                  <a:pt x="288" y="618"/>
                </a:cubicBezTo>
                <a:cubicBezTo>
                  <a:pt x="289" y="618"/>
                  <a:pt x="288" y="617"/>
                  <a:pt x="288" y="616"/>
                </a:cubicBezTo>
                <a:cubicBezTo>
                  <a:pt x="287" y="615"/>
                  <a:pt x="286" y="615"/>
                  <a:pt x="285" y="616"/>
                </a:cubicBezTo>
                <a:cubicBezTo>
                  <a:pt x="283" y="614"/>
                  <a:pt x="287" y="614"/>
                  <a:pt x="285" y="612"/>
                </a:cubicBezTo>
                <a:cubicBezTo>
                  <a:pt x="286" y="612"/>
                  <a:pt x="286" y="613"/>
                  <a:pt x="286" y="614"/>
                </a:cubicBezTo>
                <a:cubicBezTo>
                  <a:pt x="290" y="614"/>
                  <a:pt x="287" y="609"/>
                  <a:pt x="290" y="610"/>
                </a:cubicBezTo>
                <a:cubicBezTo>
                  <a:pt x="289" y="613"/>
                  <a:pt x="287" y="616"/>
                  <a:pt x="291" y="621"/>
                </a:cubicBezTo>
                <a:cubicBezTo>
                  <a:pt x="290" y="622"/>
                  <a:pt x="290" y="621"/>
                  <a:pt x="289" y="621"/>
                </a:cubicBezTo>
                <a:cubicBezTo>
                  <a:pt x="292" y="626"/>
                  <a:pt x="291" y="627"/>
                  <a:pt x="295" y="631"/>
                </a:cubicBezTo>
                <a:cubicBezTo>
                  <a:pt x="296" y="630"/>
                  <a:pt x="297" y="629"/>
                  <a:pt x="298" y="628"/>
                </a:cubicBezTo>
                <a:cubicBezTo>
                  <a:pt x="298" y="627"/>
                  <a:pt x="297" y="627"/>
                  <a:pt x="296" y="626"/>
                </a:cubicBezTo>
                <a:cubicBezTo>
                  <a:pt x="297" y="624"/>
                  <a:pt x="299" y="627"/>
                  <a:pt x="300" y="628"/>
                </a:cubicBezTo>
                <a:cubicBezTo>
                  <a:pt x="298" y="629"/>
                  <a:pt x="299" y="631"/>
                  <a:pt x="297" y="632"/>
                </a:cubicBezTo>
                <a:cubicBezTo>
                  <a:pt x="297" y="633"/>
                  <a:pt x="298" y="633"/>
                  <a:pt x="298" y="633"/>
                </a:cubicBezTo>
                <a:cubicBezTo>
                  <a:pt x="300" y="631"/>
                  <a:pt x="301" y="624"/>
                  <a:pt x="306" y="626"/>
                </a:cubicBezTo>
                <a:cubicBezTo>
                  <a:pt x="306" y="627"/>
                  <a:pt x="303" y="628"/>
                  <a:pt x="305" y="630"/>
                </a:cubicBezTo>
                <a:cubicBezTo>
                  <a:pt x="302" y="633"/>
                  <a:pt x="299" y="634"/>
                  <a:pt x="295" y="637"/>
                </a:cubicBezTo>
                <a:cubicBezTo>
                  <a:pt x="298" y="642"/>
                  <a:pt x="302" y="631"/>
                  <a:pt x="305" y="636"/>
                </a:cubicBezTo>
                <a:cubicBezTo>
                  <a:pt x="305" y="631"/>
                  <a:pt x="310" y="633"/>
                  <a:pt x="313" y="628"/>
                </a:cubicBezTo>
                <a:cubicBezTo>
                  <a:pt x="312" y="627"/>
                  <a:pt x="311" y="627"/>
                  <a:pt x="311" y="628"/>
                </a:cubicBezTo>
                <a:cubicBezTo>
                  <a:pt x="309" y="626"/>
                  <a:pt x="314" y="627"/>
                  <a:pt x="314" y="625"/>
                </a:cubicBezTo>
                <a:cubicBezTo>
                  <a:pt x="314" y="624"/>
                  <a:pt x="313" y="624"/>
                  <a:pt x="313" y="624"/>
                </a:cubicBezTo>
                <a:cubicBezTo>
                  <a:pt x="313" y="622"/>
                  <a:pt x="317" y="623"/>
                  <a:pt x="318" y="623"/>
                </a:cubicBezTo>
                <a:cubicBezTo>
                  <a:pt x="319" y="620"/>
                  <a:pt x="316" y="619"/>
                  <a:pt x="320" y="618"/>
                </a:cubicBezTo>
                <a:cubicBezTo>
                  <a:pt x="314" y="616"/>
                  <a:pt x="311" y="621"/>
                  <a:pt x="308" y="625"/>
                </a:cubicBezTo>
                <a:cubicBezTo>
                  <a:pt x="307" y="622"/>
                  <a:pt x="306" y="625"/>
                  <a:pt x="305" y="624"/>
                </a:cubicBezTo>
                <a:cubicBezTo>
                  <a:pt x="305" y="620"/>
                  <a:pt x="309" y="624"/>
                  <a:pt x="310" y="620"/>
                </a:cubicBezTo>
                <a:cubicBezTo>
                  <a:pt x="307" y="619"/>
                  <a:pt x="305" y="622"/>
                  <a:pt x="302" y="616"/>
                </a:cubicBezTo>
                <a:cubicBezTo>
                  <a:pt x="305" y="618"/>
                  <a:pt x="310" y="620"/>
                  <a:pt x="312" y="619"/>
                </a:cubicBezTo>
                <a:cubicBezTo>
                  <a:pt x="312" y="618"/>
                  <a:pt x="311" y="617"/>
                  <a:pt x="312" y="617"/>
                </a:cubicBezTo>
                <a:cubicBezTo>
                  <a:pt x="310" y="616"/>
                  <a:pt x="310" y="617"/>
                  <a:pt x="309" y="618"/>
                </a:cubicBezTo>
                <a:cubicBezTo>
                  <a:pt x="309" y="616"/>
                  <a:pt x="308" y="613"/>
                  <a:pt x="310" y="613"/>
                </a:cubicBezTo>
                <a:cubicBezTo>
                  <a:pt x="311" y="614"/>
                  <a:pt x="312" y="616"/>
                  <a:pt x="312" y="617"/>
                </a:cubicBezTo>
                <a:cubicBezTo>
                  <a:pt x="315" y="614"/>
                  <a:pt x="319" y="615"/>
                  <a:pt x="320" y="613"/>
                </a:cubicBezTo>
                <a:cubicBezTo>
                  <a:pt x="319" y="612"/>
                  <a:pt x="318" y="613"/>
                  <a:pt x="316" y="612"/>
                </a:cubicBezTo>
                <a:cubicBezTo>
                  <a:pt x="318" y="610"/>
                  <a:pt x="325" y="612"/>
                  <a:pt x="327" y="607"/>
                </a:cubicBezTo>
                <a:cubicBezTo>
                  <a:pt x="325" y="604"/>
                  <a:pt x="324" y="607"/>
                  <a:pt x="322" y="606"/>
                </a:cubicBezTo>
                <a:cubicBezTo>
                  <a:pt x="326" y="606"/>
                  <a:pt x="327" y="599"/>
                  <a:pt x="330" y="599"/>
                </a:cubicBezTo>
                <a:cubicBezTo>
                  <a:pt x="331" y="597"/>
                  <a:pt x="328" y="598"/>
                  <a:pt x="328" y="596"/>
                </a:cubicBezTo>
                <a:cubicBezTo>
                  <a:pt x="330" y="596"/>
                  <a:pt x="331" y="595"/>
                  <a:pt x="332" y="594"/>
                </a:cubicBezTo>
                <a:cubicBezTo>
                  <a:pt x="335" y="596"/>
                  <a:pt x="336" y="601"/>
                  <a:pt x="333" y="601"/>
                </a:cubicBezTo>
                <a:cubicBezTo>
                  <a:pt x="336" y="605"/>
                  <a:pt x="336" y="601"/>
                  <a:pt x="338" y="600"/>
                </a:cubicBezTo>
                <a:cubicBezTo>
                  <a:pt x="338" y="599"/>
                  <a:pt x="337" y="598"/>
                  <a:pt x="336" y="597"/>
                </a:cubicBezTo>
                <a:cubicBezTo>
                  <a:pt x="339" y="598"/>
                  <a:pt x="338" y="593"/>
                  <a:pt x="341" y="594"/>
                </a:cubicBezTo>
                <a:cubicBezTo>
                  <a:pt x="342" y="595"/>
                  <a:pt x="339" y="595"/>
                  <a:pt x="339" y="596"/>
                </a:cubicBezTo>
                <a:cubicBezTo>
                  <a:pt x="341" y="599"/>
                  <a:pt x="343" y="596"/>
                  <a:pt x="345" y="594"/>
                </a:cubicBezTo>
                <a:cubicBezTo>
                  <a:pt x="345" y="594"/>
                  <a:pt x="346" y="596"/>
                  <a:pt x="347" y="597"/>
                </a:cubicBezTo>
                <a:cubicBezTo>
                  <a:pt x="349" y="597"/>
                  <a:pt x="347" y="594"/>
                  <a:pt x="349" y="595"/>
                </a:cubicBezTo>
                <a:cubicBezTo>
                  <a:pt x="350" y="594"/>
                  <a:pt x="347" y="595"/>
                  <a:pt x="347" y="592"/>
                </a:cubicBezTo>
                <a:cubicBezTo>
                  <a:pt x="348" y="592"/>
                  <a:pt x="349" y="592"/>
                  <a:pt x="350" y="591"/>
                </a:cubicBezTo>
                <a:cubicBezTo>
                  <a:pt x="351" y="591"/>
                  <a:pt x="353" y="591"/>
                  <a:pt x="354" y="589"/>
                </a:cubicBezTo>
                <a:cubicBezTo>
                  <a:pt x="355" y="591"/>
                  <a:pt x="356" y="591"/>
                  <a:pt x="355" y="593"/>
                </a:cubicBezTo>
                <a:cubicBezTo>
                  <a:pt x="356" y="594"/>
                  <a:pt x="357" y="593"/>
                  <a:pt x="359" y="593"/>
                </a:cubicBezTo>
                <a:cubicBezTo>
                  <a:pt x="353" y="590"/>
                  <a:pt x="360" y="590"/>
                  <a:pt x="360" y="587"/>
                </a:cubicBezTo>
                <a:cubicBezTo>
                  <a:pt x="361" y="588"/>
                  <a:pt x="361" y="589"/>
                  <a:pt x="363" y="589"/>
                </a:cubicBezTo>
                <a:cubicBezTo>
                  <a:pt x="364" y="587"/>
                  <a:pt x="361" y="586"/>
                  <a:pt x="363" y="585"/>
                </a:cubicBezTo>
                <a:cubicBezTo>
                  <a:pt x="364" y="585"/>
                  <a:pt x="363" y="586"/>
                  <a:pt x="364" y="587"/>
                </a:cubicBezTo>
                <a:cubicBezTo>
                  <a:pt x="367" y="587"/>
                  <a:pt x="363" y="583"/>
                  <a:pt x="365" y="582"/>
                </a:cubicBezTo>
                <a:cubicBezTo>
                  <a:pt x="367" y="587"/>
                  <a:pt x="366" y="582"/>
                  <a:pt x="365" y="581"/>
                </a:cubicBezTo>
                <a:cubicBezTo>
                  <a:pt x="364" y="579"/>
                  <a:pt x="362" y="582"/>
                  <a:pt x="361" y="581"/>
                </a:cubicBezTo>
                <a:cubicBezTo>
                  <a:pt x="361" y="579"/>
                  <a:pt x="364" y="579"/>
                  <a:pt x="366" y="579"/>
                </a:cubicBezTo>
                <a:cubicBezTo>
                  <a:pt x="366" y="580"/>
                  <a:pt x="367" y="581"/>
                  <a:pt x="366" y="582"/>
                </a:cubicBezTo>
                <a:cubicBezTo>
                  <a:pt x="367" y="583"/>
                  <a:pt x="368" y="582"/>
                  <a:pt x="369" y="583"/>
                </a:cubicBezTo>
                <a:cubicBezTo>
                  <a:pt x="371" y="581"/>
                  <a:pt x="366" y="579"/>
                  <a:pt x="367" y="578"/>
                </a:cubicBezTo>
                <a:cubicBezTo>
                  <a:pt x="369" y="576"/>
                  <a:pt x="368" y="580"/>
                  <a:pt x="369" y="578"/>
                </a:cubicBezTo>
                <a:cubicBezTo>
                  <a:pt x="370" y="580"/>
                  <a:pt x="369" y="582"/>
                  <a:pt x="371" y="584"/>
                </a:cubicBezTo>
                <a:cubicBezTo>
                  <a:pt x="369" y="585"/>
                  <a:pt x="368" y="584"/>
                  <a:pt x="367" y="584"/>
                </a:cubicBezTo>
                <a:cubicBezTo>
                  <a:pt x="369" y="588"/>
                  <a:pt x="370" y="586"/>
                  <a:pt x="371" y="584"/>
                </a:cubicBezTo>
                <a:cubicBezTo>
                  <a:pt x="373" y="590"/>
                  <a:pt x="374" y="584"/>
                  <a:pt x="375" y="584"/>
                </a:cubicBezTo>
                <a:cubicBezTo>
                  <a:pt x="378" y="583"/>
                  <a:pt x="385" y="583"/>
                  <a:pt x="383" y="577"/>
                </a:cubicBezTo>
                <a:cubicBezTo>
                  <a:pt x="382" y="576"/>
                  <a:pt x="382" y="576"/>
                  <a:pt x="381" y="576"/>
                </a:cubicBezTo>
                <a:cubicBezTo>
                  <a:pt x="380" y="575"/>
                  <a:pt x="381" y="574"/>
                  <a:pt x="380" y="573"/>
                </a:cubicBezTo>
                <a:cubicBezTo>
                  <a:pt x="381" y="571"/>
                  <a:pt x="382" y="575"/>
                  <a:pt x="383" y="575"/>
                </a:cubicBezTo>
                <a:cubicBezTo>
                  <a:pt x="383" y="573"/>
                  <a:pt x="386" y="574"/>
                  <a:pt x="384" y="571"/>
                </a:cubicBezTo>
                <a:cubicBezTo>
                  <a:pt x="389" y="573"/>
                  <a:pt x="389" y="568"/>
                  <a:pt x="392" y="567"/>
                </a:cubicBezTo>
                <a:cubicBezTo>
                  <a:pt x="391" y="566"/>
                  <a:pt x="390" y="566"/>
                  <a:pt x="389" y="564"/>
                </a:cubicBezTo>
                <a:cubicBezTo>
                  <a:pt x="392" y="564"/>
                  <a:pt x="387" y="561"/>
                  <a:pt x="390" y="561"/>
                </a:cubicBezTo>
                <a:cubicBezTo>
                  <a:pt x="391" y="563"/>
                  <a:pt x="391" y="565"/>
                  <a:pt x="392" y="567"/>
                </a:cubicBezTo>
                <a:cubicBezTo>
                  <a:pt x="393" y="566"/>
                  <a:pt x="393" y="566"/>
                  <a:pt x="393" y="566"/>
                </a:cubicBezTo>
                <a:cubicBezTo>
                  <a:pt x="394" y="566"/>
                  <a:pt x="392" y="564"/>
                  <a:pt x="391" y="562"/>
                </a:cubicBezTo>
                <a:cubicBezTo>
                  <a:pt x="394" y="565"/>
                  <a:pt x="394" y="559"/>
                  <a:pt x="397" y="563"/>
                </a:cubicBezTo>
                <a:cubicBezTo>
                  <a:pt x="397" y="560"/>
                  <a:pt x="398" y="561"/>
                  <a:pt x="401" y="561"/>
                </a:cubicBezTo>
                <a:cubicBezTo>
                  <a:pt x="399" y="559"/>
                  <a:pt x="398" y="558"/>
                  <a:pt x="397" y="558"/>
                </a:cubicBezTo>
                <a:cubicBezTo>
                  <a:pt x="396" y="555"/>
                  <a:pt x="399" y="558"/>
                  <a:pt x="400" y="560"/>
                </a:cubicBezTo>
                <a:cubicBezTo>
                  <a:pt x="403" y="557"/>
                  <a:pt x="409" y="557"/>
                  <a:pt x="408" y="551"/>
                </a:cubicBezTo>
                <a:cubicBezTo>
                  <a:pt x="410" y="551"/>
                  <a:pt x="412" y="552"/>
                  <a:pt x="414" y="553"/>
                </a:cubicBezTo>
                <a:cubicBezTo>
                  <a:pt x="415" y="551"/>
                  <a:pt x="412" y="550"/>
                  <a:pt x="412" y="549"/>
                </a:cubicBezTo>
                <a:cubicBezTo>
                  <a:pt x="414" y="547"/>
                  <a:pt x="413" y="547"/>
                  <a:pt x="415" y="546"/>
                </a:cubicBezTo>
                <a:cubicBezTo>
                  <a:pt x="417" y="548"/>
                  <a:pt x="416" y="549"/>
                  <a:pt x="418" y="550"/>
                </a:cubicBezTo>
                <a:cubicBezTo>
                  <a:pt x="419" y="549"/>
                  <a:pt x="419" y="547"/>
                  <a:pt x="419" y="546"/>
                </a:cubicBezTo>
                <a:cubicBezTo>
                  <a:pt x="416" y="547"/>
                  <a:pt x="417" y="543"/>
                  <a:pt x="416" y="545"/>
                </a:cubicBezTo>
                <a:cubicBezTo>
                  <a:pt x="415" y="544"/>
                  <a:pt x="415" y="540"/>
                  <a:pt x="417" y="540"/>
                </a:cubicBezTo>
                <a:cubicBezTo>
                  <a:pt x="416" y="543"/>
                  <a:pt x="418" y="543"/>
                  <a:pt x="421" y="546"/>
                </a:cubicBezTo>
                <a:cubicBezTo>
                  <a:pt x="418" y="542"/>
                  <a:pt x="421" y="543"/>
                  <a:pt x="420" y="539"/>
                </a:cubicBezTo>
                <a:cubicBezTo>
                  <a:pt x="423" y="534"/>
                  <a:pt x="429" y="538"/>
                  <a:pt x="431" y="531"/>
                </a:cubicBezTo>
                <a:cubicBezTo>
                  <a:pt x="429" y="529"/>
                  <a:pt x="429" y="534"/>
                  <a:pt x="427" y="530"/>
                </a:cubicBezTo>
                <a:cubicBezTo>
                  <a:pt x="429" y="529"/>
                  <a:pt x="431" y="529"/>
                  <a:pt x="433" y="531"/>
                </a:cubicBezTo>
                <a:cubicBezTo>
                  <a:pt x="433" y="528"/>
                  <a:pt x="432" y="529"/>
                  <a:pt x="434" y="530"/>
                </a:cubicBezTo>
                <a:cubicBezTo>
                  <a:pt x="435" y="527"/>
                  <a:pt x="431" y="528"/>
                  <a:pt x="430" y="525"/>
                </a:cubicBezTo>
                <a:cubicBezTo>
                  <a:pt x="431" y="524"/>
                  <a:pt x="431" y="524"/>
                  <a:pt x="430" y="523"/>
                </a:cubicBezTo>
                <a:cubicBezTo>
                  <a:pt x="434" y="521"/>
                  <a:pt x="438" y="519"/>
                  <a:pt x="438" y="514"/>
                </a:cubicBezTo>
                <a:cubicBezTo>
                  <a:pt x="436" y="513"/>
                  <a:pt x="436" y="518"/>
                  <a:pt x="434" y="515"/>
                </a:cubicBezTo>
                <a:cubicBezTo>
                  <a:pt x="432" y="516"/>
                  <a:pt x="433" y="517"/>
                  <a:pt x="433" y="518"/>
                </a:cubicBezTo>
                <a:cubicBezTo>
                  <a:pt x="432" y="519"/>
                  <a:pt x="433" y="516"/>
                  <a:pt x="431" y="515"/>
                </a:cubicBezTo>
                <a:cubicBezTo>
                  <a:pt x="430" y="515"/>
                  <a:pt x="430" y="515"/>
                  <a:pt x="430" y="515"/>
                </a:cubicBezTo>
                <a:cubicBezTo>
                  <a:pt x="434" y="524"/>
                  <a:pt x="423" y="519"/>
                  <a:pt x="418" y="519"/>
                </a:cubicBezTo>
                <a:cubicBezTo>
                  <a:pt x="420" y="521"/>
                  <a:pt x="422" y="519"/>
                  <a:pt x="424" y="522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422" y="526"/>
                  <a:pt x="425" y="524"/>
                  <a:pt x="422" y="526"/>
                </a:cubicBezTo>
                <a:cubicBezTo>
                  <a:pt x="423" y="528"/>
                  <a:pt x="424" y="527"/>
                  <a:pt x="425" y="527"/>
                </a:cubicBezTo>
                <a:cubicBezTo>
                  <a:pt x="426" y="532"/>
                  <a:pt x="421" y="526"/>
                  <a:pt x="422" y="529"/>
                </a:cubicBezTo>
                <a:cubicBezTo>
                  <a:pt x="415" y="520"/>
                  <a:pt x="410" y="529"/>
                  <a:pt x="403" y="533"/>
                </a:cubicBezTo>
                <a:cubicBezTo>
                  <a:pt x="404" y="535"/>
                  <a:pt x="406" y="534"/>
                  <a:pt x="407" y="533"/>
                </a:cubicBezTo>
                <a:cubicBezTo>
                  <a:pt x="406" y="536"/>
                  <a:pt x="401" y="535"/>
                  <a:pt x="399" y="532"/>
                </a:cubicBezTo>
                <a:cubicBezTo>
                  <a:pt x="400" y="532"/>
                  <a:pt x="401" y="531"/>
                  <a:pt x="401" y="530"/>
                </a:cubicBezTo>
                <a:cubicBezTo>
                  <a:pt x="399" y="528"/>
                  <a:pt x="400" y="532"/>
                  <a:pt x="398" y="532"/>
                </a:cubicBezTo>
                <a:cubicBezTo>
                  <a:pt x="398" y="533"/>
                  <a:pt x="399" y="535"/>
                  <a:pt x="401" y="536"/>
                </a:cubicBezTo>
                <a:cubicBezTo>
                  <a:pt x="399" y="537"/>
                  <a:pt x="398" y="533"/>
                  <a:pt x="396" y="535"/>
                </a:cubicBezTo>
                <a:cubicBezTo>
                  <a:pt x="396" y="534"/>
                  <a:pt x="396" y="533"/>
                  <a:pt x="395" y="532"/>
                </a:cubicBezTo>
                <a:cubicBezTo>
                  <a:pt x="397" y="530"/>
                  <a:pt x="398" y="530"/>
                  <a:pt x="401" y="527"/>
                </a:cubicBezTo>
                <a:cubicBezTo>
                  <a:pt x="406" y="531"/>
                  <a:pt x="412" y="524"/>
                  <a:pt x="417" y="520"/>
                </a:cubicBezTo>
                <a:cubicBezTo>
                  <a:pt x="415" y="519"/>
                  <a:pt x="414" y="522"/>
                  <a:pt x="414" y="518"/>
                </a:cubicBezTo>
                <a:cubicBezTo>
                  <a:pt x="411" y="518"/>
                  <a:pt x="412" y="520"/>
                  <a:pt x="411" y="522"/>
                </a:cubicBezTo>
                <a:cubicBezTo>
                  <a:pt x="411" y="517"/>
                  <a:pt x="403" y="522"/>
                  <a:pt x="405" y="518"/>
                </a:cubicBezTo>
                <a:cubicBezTo>
                  <a:pt x="402" y="517"/>
                  <a:pt x="403" y="521"/>
                  <a:pt x="404" y="522"/>
                </a:cubicBezTo>
                <a:cubicBezTo>
                  <a:pt x="403" y="522"/>
                  <a:pt x="402" y="522"/>
                  <a:pt x="401" y="522"/>
                </a:cubicBezTo>
                <a:cubicBezTo>
                  <a:pt x="400" y="521"/>
                  <a:pt x="403" y="520"/>
                  <a:pt x="402" y="519"/>
                </a:cubicBezTo>
                <a:cubicBezTo>
                  <a:pt x="400" y="518"/>
                  <a:pt x="398" y="519"/>
                  <a:pt x="396" y="519"/>
                </a:cubicBezTo>
                <a:cubicBezTo>
                  <a:pt x="395" y="519"/>
                  <a:pt x="398" y="521"/>
                  <a:pt x="399" y="520"/>
                </a:cubicBezTo>
                <a:cubicBezTo>
                  <a:pt x="399" y="521"/>
                  <a:pt x="399" y="521"/>
                  <a:pt x="398" y="520"/>
                </a:cubicBezTo>
                <a:cubicBezTo>
                  <a:pt x="397" y="521"/>
                  <a:pt x="399" y="521"/>
                  <a:pt x="399" y="522"/>
                </a:cubicBezTo>
                <a:cubicBezTo>
                  <a:pt x="393" y="518"/>
                  <a:pt x="389" y="520"/>
                  <a:pt x="386" y="521"/>
                </a:cubicBezTo>
                <a:cubicBezTo>
                  <a:pt x="390" y="524"/>
                  <a:pt x="392" y="519"/>
                  <a:pt x="396" y="524"/>
                </a:cubicBezTo>
                <a:cubicBezTo>
                  <a:pt x="395" y="522"/>
                  <a:pt x="393" y="525"/>
                  <a:pt x="392" y="523"/>
                </a:cubicBezTo>
                <a:cubicBezTo>
                  <a:pt x="390" y="525"/>
                  <a:pt x="390" y="526"/>
                  <a:pt x="389" y="527"/>
                </a:cubicBezTo>
                <a:cubicBezTo>
                  <a:pt x="390" y="528"/>
                  <a:pt x="391" y="527"/>
                  <a:pt x="392" y="528"/>
                </a:cubicBezTo>
                <a:cubicBezTo>
                  <a:pt x="395" y="527"/>
                  <a:pt x="393" y="525"/>
                  <a:pt x="394" y="524"/>
                </a:cubicBezTo>
                <a:cubicBezTo>
                  <a:pt x="397" y="528"/>
                  <a:pt x="397" y="528"/>
                  <a:pt x="397" y="528"/>
                </a:cubicBezTo>
                <a:cubicBezTo>
                  <a:pt x="394" y="526"/>
                  <a:pt x="395" y="529"/>
                  <a:pt x="394" y="531"/>
                </a:cubicBezTo>
                <a:cubicBezTo>
                  <a:pt x="391" y="527"/>
                  <a:pt x="387" y="530"/>
                  <a:pt x="383" y="524"/>
                </a:cubicBezTo>
                <a:cubicBezTo>
                  <a:pt x="381" y="525"/>
                  <a:pt x="381" y="530"/>
                  <a:pt x="378" y="526"/>
                </a:cubicBezTo>
                <a:cubicBezTo>
                  <a:pt x="381" y="524"/>
                  <a:pt x="382" y="525"/>
                  <a:pt x="383" y="523"/>
                </a:cubicBezTo>
                <a:cubicBezTo>
                  <a:pt x="384" y="524"/>
                  <a:pt x="387" y="524"/>
                  <a:pt x="386" y="525"/>
                </a:cubicBezTo>
                <a:cubicBezTo>
                  <a:pt x="387" y="526"/>
                  <a:pt x="388" y="525"/>
                  <a:pt x="389" y="525"/>
                </a:cubicBezTo>
                <a:cubicBezTo>
                  <a:pt x="388" y="521"/>
                  <a:pt x="386" y="524"/>
                  <a:pt x="385" y="521"/>
                </a:cubicBezTo>
                <a:cubicBezTo>
                  <a:pt x="386" y="520"/>
                  <a:pt x="385" y="519"/>
                  <a:pt x="387" y="518"/>
                </a:cubicBezTo>
                <a:cubicBezTo>
                  <a:pt x="386" y="517"/>
                  <a:pt x="385" y="517"/>
                  <a:pt x="384" y="517"/>
                </a:cubicBezTo>
                <a:cubicBezTo>
                  <a:pt x="382" y="516"/>
                  <a:pt x="387" y="518"/>
                  <a:pt x="386" y="515"/>
                </a:cubicBezTo>
                <a:cubicBezTo>
                  <a:pt x="387" y="516"/>
                  <a:pt x="389" y="516"/>
                  <a:pt x="389" y="518"/>
                </a:cubicBezTo>
                <a:cubicBezTo>
                  <a:pt x="390" y="519"/>
                  <a:pt x="392" y="517"/>
                  <a:pt x="393" y="519"/>
                </a:cubicBezTo>
                <a:cubicBezTo>
                  <a:pt x="393" y="517"/>
                  <a:pt x="391" y="515"/>
                  <a:pt x="393" y="514"/>
                </a:cubicBezTo>
                <a:cubicBezTo>
                  <a:pt x="396" y="517"/>
                  <a:pt x="398" y="513"/>
                  <a:pt x="401" y="517"/>
                </a:cubicBezTo>
                <a:cubicBezTo>
                  <a:pt x="400" y="514"/>
                  <a:pt x="403" y="515"/>
                  <a:pt x="405" y="515"/>
                </a:cubicBezTo>
                <a:cubicBezTo>
                  <a:pt x="406" y="515"/>
                  <a:pt x="403" y="511"/>
                  <a:pt x="403" y="513"/>
                </a:cubicBezTo>
                <a:cubicBezTo>
                  <a:pt x="403" y="511"/>
                  <a:pt x="405" y="509"/>
                  <a:pt x="406" y="505"/>
                </a:cubicBezTo>
                <a:cubicBezTo>
                  <a:pt x="407" y="505"/>
                  <a:pt x="408" y="507"/>
                  <a:pt x="409" y="506"/>
                </a:cubicBezTo>
                <a:cubicBezTo>
                  <a:pt x="408" y="502"/>
                  <a:pt x="405" y="503"/>
                  <a:pt x="403" y="504"/>
                </a:cubicBezTo>
                <a:cubicBezTo>
                  <a:pt x="403" y="507"/>
                  <a:pt x="402" y="508"/>
                  <a:pt x="401" y="511"/>
                </a:cubicBezTo>
                <a:cubicBezTo>
                  <a:pt x="401" y="510"/>
                  <a:pt x="399" y="506"/>
                  <a:pt x="398" y="506"/>
                </a:cubicBezTo>
                <a:cubicBezTo>
                  <a:pt x="397" y="505"/>
                  <a:pt x="400" y="503"/>
                  <a:pt x="400" y="506"/>
                </a:cubicBezTo>
                <a:cubicBezTo>
                  <a:pt x="401" y="505"/>
                  <a:pt x="400" y="505"/>
                  <a:pt x="401" y="504"/>
                </a:cubicBezTo>
                <a:cubicBezTo>
                  <a:pt x="400" y="502"/>
                  <a:pt x="398" y="504"/>
                  <a:pt x="400" y="502"/>
                </a:cubicBezTo>
                <a:cubicBezTo>
                  <a:pt x="398" y="501"/>
                  <a:pt x="399" y="502"/>
                  <a:pt x="398" y="499"/>
                </a:cubicBezTo>
                <a:cubicBezTo>
                  <a:pt x="398" y="504"/>
                  <a:pt x="395" y="501"/>
                  <a:pt x="397" y="506"/>
                </a:cubicBezTo>
                <a:cubicBezTo>
                  <a:pt x="395" y="507"/>
                  <a:pt x="396" y="502"/>
                  <a:pt x="394" y="504"/>
                </a:cubicBezTo>
                <a:cubicBezTo>
                  <a:pt x="394" y="503"/>
                  <a:pt x="395" y="503"/>
                  <a:pt x="395" y="502"/>
                </a:cubicBezTo>
                <a:cubicBezTo>
                  <a:pt x="394" y="501"/>
                  <a:pt x="393" y="503"/>
                  <a:pt x="392" y="500"/>
                </a:cubicBezTo>
                <a:cubicBezTo>
                  <a:pt x="392" y="503"/>
                  <a:pt x="392" y="506"/>
                  <a:pt x="393" y="510"/>
                </a:cubicBezTo>
                <a:cubicBezTo>
                  <a:pt x="391" y="510"/>
                  <a:pt x="392" y="509"/>
                  <a:pt x="391" y="507"/>
                </a:cubicBezTo>
                <a:cubicBezTo>
                  <a:pt x="390" y="508"/>
                  <a:pt x="390" y="509"/>
                  <a:pt x="392" y="511"/>
                </a:cubicBezTo>
                <a:cubicBezTo>
                  <a:pt x="391" y="511"/>
                  <a:pt x="391" y="512"/>
                  <a:pt x="391" y="513"/>
                </a:cubicBezTo>
                <a:cubicBezTo>
                  <a:pt x="390" y="515"/>
                  <a:pt x="389" y="514"/>
                  <a:pt x="388" y="515"/>
                </a:cubicBezTo>
                <a:cubicBezTo>
                  <a:pt x="387" y="513"/>
                  <a:pt x="389" y="514"/>
                  <a:pt x="390" y="514"/>
                </a:cubicBezTo>
                <a:cubicBezTo>
                  <a:pt x="390" y="513"/>
                  <a:pt x="389" y="512"/>
                  <a:pt x="388" y="510"/>
                </a:cubicBezTo>
                <a:cubicBezTo>
                  <a:pt x="388" y="514"/>
                  <a:pt x="382" y="512"/>
                  <a:pt x="384" y="516"/>
                </a:cubicBezTo>
                <a:cubicBezTo>
                  <a:pt x="383" y="517"/>
                  <a:pt x="380" y="513"/>
                  <a:pt x="381" y="517"/>
                </a:cubicBezTo>
                <a:cubicBezTo>
                  <a:pt x="379" y="517"/>
                  <a:pt x="382" y="515"/>
                  <a:pt x="380" y="513"/>
                </a:cubicBezTo>
                <a:cubicBezTo>
                  <a:pt x="381" y="514"/>
                  <a:pt x="382" y="512"/>
                  <a:pt x="383" y="514"/>
                </a:cubicBezTo>
                <a:cubicBezTo>
                  <a:pt x="383" y="511"/>
                  <a:pt x="388" y="510"/>
                  <a:pt x="386" y="506"/>
                </a:cubicBezTo>
                <a:cubicBezTo>
                  <a:pt x="387" y="503"/>
                  <a:pt x="388" y="508"/>
                  <a:pt x="389" y="507"/>
                </a:cubicBezTo>
                <a:cubicBezTo>
                  <a:pt x="389" y="506"/>
                  <a:pt x="388" y="506"/>
                  <a:pt x="388" y="506"/>
                </a:cubicBezTo>
                <a:cubicBezTo>
                  <a:pt x="387" y="504"/>
                  <a:pt x="390" y="506"/>
                  <a:pt x="390" y="505"/>
                </a:cubicBezTo>
                <a:cubicBezTo>
                  <a:pt x="385" y="502"/>
                  <a:pt x="384" y="507"/>
                  <a:pt x="382" y="509"/>
                </a:cubicBezTo>
                <a:cubicBezTo>
                  <a:pt x="382" y="507"/>
                  <a:pt x="379" y="508"/>
                  <a:pt x="377" y="506"/>
                </a:cubicBezTo>
                <a:cubicBezTo>
                  <a:pt x="377" y="507"/>
                  <a:pt x="376" y="508"/>
                  <a:pt x="377" y="510"/>
                </a:cubicBezTo>
                <a:cubicBezTo>
                  <a:pt x="376" y="510"/>
                  <a:pt x="377" y="507"/>
                  <a:pt x="375" y="507"/>
                </a:cubicBezTo>
                <a:cubicBezTo>
                  <a:pt x="374" y="508"/>
                  <a:pt x="374" y="509"/>
                  <a:pt x="376" y="511"/>
                </a:cubicBezTo>
                <a:cubicBezTo>
                  <a:pt x="374" y="511"/>
                  <a:pt x="373" y="509"/>
                  <a:pt x="372" y="509"/>
                </a:cubicBezTo>
                <a:cubicBezTo>
                  <a:pt x="372" y="511"/>
                  <a:pt x="371" y="512"/>
                  <a:pt x="373" y="514"/>
                </a:cubicBezTo>
                <a:cubicBezTo>
                  <a:pt x="371" y="513"/>
                  <a:pt x="369" y="513"/>
                  <a:pt x="367" y="511"/>
                </a:cubicBezTo>
                <a:cubicBezTo>
                  <a:pt x="369" y="511"/>
                  <a:pt x="368" y="511"/>
                  <a:pt x="370" y="512"/>
                </a:cubicBezTo>
                <a:cubicBezTo>
                  <a:pt x="371" y="511"/>
                  <a:pt x="371" y="510"/>
                  <a:pt x="370" y="508"/>
                </a:cubicBezTo>
                <a:cubicBezTo>
                  <a:pt x="372" y="508"/>
                  <a:pt x="374" y="510"/>
                  <a:pt x="372" y="506"/>
                </a:cubicBezTo>
                <a:cubicBezTo>
                  <a:pt x="373" y="505"/>
                  <a:pt x="374" y="506"/>
                  <a:pt x="375" y="507"/>
                </a:cubicBezTo>
                <a:cubicBezTo>
                  <a:pt x="376" y="505"/>
                  <a:pt x="373" y="501"/>
                  <a:pt x="376" y="502"/>
                </a:cubicBezTo>
                <a:cubicBezTo>
                  <a:pt x="373" y="500"/>
                  <a:pt x="372" y="506"/>
                  <a:pt x="368" y="505"/>
                </a:cubicBezTo>
                <a:cubicBezTo>
                  <a:pt x="368" y="503"/>
                  <a:pt x="370" y="501"/>
                  <a:pt x="370" y="500"/>
                </a:cubicBezTo>
                <a:cubicBezTo>
                  <a:pt x="369" y="501"/>
                  <a:pt x="367" y="500"/>
                  <a:pt x="364" y="502"/>
                </a:cubicBezTo>
                <a:cubicBezTo>
                  <a:pt x="366" y="505"/>
                  <a:pt x="367" y="505"/>
                  <a:pt x="369" y="506"/>
                </a:cubicBezTo>
                <a:cubicBezTo>
                  <a:pt x="369" y="508"/>
                  <a:pt x="365" y="506"/>
                  <a:pt x="369" y="509"/>
                </a:cubicBezTo>
                <a:cubicBezTo>
                  <a:pt x="366" y="510"/>
                  <a:pt x="367" y="508"/>
                  <a:pt x="365" y="506"/>
                </a:cubicBezTo>
                <a:cubicBezTo>
                  <a:pt x="363" y="504"/>
                  <a:pt x="362" y="507"/>
                  <a:pt x="363" y="508"/>
                </a:cubicBezTo>
                <a:cubicBezTo>
                  <a:pt x="364" y="510"/>
                  <a:pt x="364" y="507"/>
                  <a:pt x="366" y="509"/>
                </a:cubicBezTo>
                <a:cubicBezTo>
                  <a:pt x="367" y="511"/>
                  <a:pt x="365" y="511"/>
                  <a:pt x="364" y="513"/>
                </a:cubicBezTo>
                <a:cubicBezTo>
                  <a:pt x="363" y="510"/>
                  <a:pt x="361" y="512"/>
                  <a:pt x="360" y="510"/>
                </a:cubicBezTo>
                <a:cubicBezTo>
                  <a:pt x="359" y="510"/>
                  <a:pt x="359" y="511"/>
                  <a:pt x="358" y="512"/>
                </a:cubicBezTo>
                <a:cubicBezTo>
                  <a:pt x="357" y="509"/>
                  <a:pt x="357" y="510"/>
                  <a:pt x="355" y="508"/>
                </a:cubicBezTo>
                <a:cubicBezTo>
                  <a:pt x="352" y="509"/>
                  <a:pt x="353" y="516"/>
                  <a:pt x="356" y="516"/>
                </a:cubicBezTo>
                <a:cubicBezTo>
                  <a:pt x="356" y="517"/>
                  <a:pt x="356" y="518"/>
                  <a:pt x="355" y="518"/>
                </a:cubicBezTo>
                <a:cubicBezTo>
                  <a:pt x="355" y="518"/>
                  <a:pt x="354" y="516"/>
                  <a:pt x="353" y="515"/>
                </a:cubicBezTo>
                <a:cubicBezTo>
                  <a:pt x="352" y="516"/>
                  <a:pt x="353" y="522"/>
                  <a:pt x="350" y="518"/>
                </a:cubicBezTo>
                <a:cubicBezTo>
                  <a:pt x="351" y="517"/>
                  <a:pt x="352" y="518"/>
                  <a:pt x="352" y="516"/>
                </a:cubicBezTo>
                <a:cubicBezTo>
                  <a:pt x="351" y="515"/>
                  <a:pt x="350" y="517"/>
                  <a:pt x="349" y="514"/>
                </a:cubicBezTo>
                <a:cubicBezTo>
                  <a:pt x="347" y="514"/>
                  <a:pt x="347" y="517"/>
                  <a:pt x="345" y="515"/>
                </a:cubicBezTo>
                <a:cubicBezTo>
                  <a:pt x="343" y="516"/>
                  <a:pt x="343" y="518"/>
                  <a:pt x="344" y="521"/>
                </a:cubicBezTo>
                <a:cubicBezTo>
                  <a:pt x="346" y="522"/>
                  <a:pt x="344" y="518"/>
                  <a:pt x="346" y="518"/>
                </a:cubicBezTo>
                <a:cubicBezTo>
                  <a:pt x="347" y="518"/>
                  <a:pt x="346" y="522"/>
                  <a:pt x="345" y="523"/>
                </a:cubicBezTo>
                <a:cubicBezTo>
                  <a:pt x="343" y="518"/>
                  <a:pt x="343" y="517"/>
                  <a:pt x="340" y="513"/>
                </a:cubicBezTo>
                <a:cubicBezTo>
                  <a:pt x="343" y="513"/>
                  <a:pt x="344" y="513"/>
                  <a:pt x="347" y="510"/>
                </a:cubicBezTo>
                <a:cubicBezTo>
                  <a:pt x="344" y="509"/>
                  <a:pt x="340" y="512"/>
                  <a:pt x="338" y="515"/>
                </a:cubicBezTo>
                <a:cubicBezTo>
                  <a:pt x="337" y="511"/>
                  <a:pt x="340" y="510"/>
                  <a:pt x="342" y="510"/>
                </a:cubicBezTo>
                <a:cubicBezTo>
                  <a:pt x="343" y="508"/>
                  <a:pt x="338" y="510"/>
                  <a:pt x="338" y="507"/>
                </a:cubicBezTo>
                <a:cubicBezTo>
                  <a:pt x="336" y="511"/>
                  <a:pt x="332" y="510"/>
                  <a:pt x="329" y="511"/>
                </a:cubicBezTo>
                <a:cubicBezTo>
                  <a:pt x="328" y="513"/>
                  <a:pt x="330" y="513"/>
                  <a:pt x="331" y="514"/>
                </a:cubicBezTo>
                <a:cubicBezTo>
                  <a:pt x="330" y="516"/>
                  <a:pt x="328" y="514"/>
                  <a:pt x="328" y="516"/>
                </a:cubicBezTo>
                <a:cubicBezTo>
                  <a:pt x="328" y="517"/>
                  <a:pt x="331" y="518"/>
                  <a:pt x="330" y="516"/>
                </a:cubicBezTo>
                <a:cubicBezTo>
                  <a:pt x="331" y="516"/>
                  <a:pt x="330" y="519"/>
                  <a:pt x="329" y="520"/>
                </a:cubicBezTo>
                <a:cubicBezTo>
                  <a:pt x="330" y="521"/>
                  <a:pt x="332" y="519"/>
                  <a:pt x="331" y="518"/>
                </a:cubicBezTo>
                <a:cubicBezTo>
                  <a:pt x="332" y="517"/>
                  <a:pt x="334" y="523"/>
                  <a:pt x="333" y="519"/>
                </a:cubicBezTo>
                <a:cubicBezTo>
                  <a:pt x="335" y="519"/>
                  <a:pt x="333" y="522"/>
                  <a:pt x="336" y="524"/>
                </a:cubicBezTo>
                <a:cubicBezTo>
                  <a:pt x="334" y="522"/>
                  <a:pt x="332" y="525"/>
                  <a:pt x="331" y="523"/>
                </a:cubicBezTo>
                <a:cubicBezTo>
                  <a:pt x="330" y="525"/>
                  <a:pt x="332" y="525"/>
                  <a:pt x="333" y="528"/>
                </a:cubicBezTo>
                <a:cubicBezTo>
                  <a:pt x="332" y="526"/>
                  <a:pt x="330" y="526"/>
                  <a:pt x="328" y="528"/>
                </a:cubicBezTo>
                <a:cubicBezTo>
                  <a:pt x="327" y="526"/>
                  <a:pt x="329" y="524"/>
                  <a:pt x="330" y="522"/>
                </a:cubicBezTo>
                <a:cubicBezTo>
                  <a:pt x="327" y="524"/>
                  <a:pt x="327" y="526"/>
                  <a:pt x="323" y="525"/>
                </a:cubicBezTo>
                <a:cubicBezTo>
                  <a:pt x="322" y="526"/>
                  <a:pt x="324" y="527"/>
                  <a:pt x="324" y="527"/>
                </a:cubicBezTo>
                <a:cubicBezTo>
                  <a:pt x="325" y="531"/>
                  <a:pt x="321" y="526"/>
                  <a:pt x="320" y="528"/>
                </a:cubicBezTo>
                <a:cubicBezTo>
                  <a:pt x="318" y="529"/>
                  <a:pt x="321" y="530"/>
                  <a:pt x="321" y="529"/>
                </a:cubicBezTo>
                <a:cubicBezTo>
                  <a:pt x="323" y="531"/>
                  <a:pt x="319" y="531"/>
                  <a:pt x="320" y="533"/>
                </a:cubicBezTo>
                <a:cubicBezTo>
                  <a:pt x="318" y="533"/>
                  <a:pt x="320" y="530"/>
                  <a:pt x="319" y="528"/>
                </a:cubicBezTo>
                <a:cubicBezTo>
                  <a:pt x="318" y="528"/>
                  <a:pt x="318" y="528"/>
                  <a:pt x="317" y="527"/>
                </a:cubicBezTo>
                <a:cubicBezTo>
                  <a:pt x="316" y="528"/>
                  <a:pt x="316" y="529"/>
                  <a:pt x="316" y="530"/>
                </a:cubicBezTo>
                <a:cubicBezTo>
                  <a:pt x="316" y="530"/>
                  <a:pt x="316" y="530"/>
                  <a:pt x="316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1"/>
                  <a:pt x="315" y="531"/>
                  <a:pt x="315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4" y="530"/>
                  <a:pt x="314" y="530"/>
                </a:cubicBezTo>
                <a:cubicBezTo>
                  <a:pt x="318" y="535"/>
                  <a:pt x="308" y="535"/>
                  <a:pt x="313" y="538"/>
                </a:cubicBezTo>
                <a:cubicBezTo>
                  <a:pt x="311" y="540"/>
                  <a:pt x="310" y="537"/>
                  <a:pt x="309" y="538"/>
                </a:cubicBezTo>
                <a:cubicBezTo>
                  <a:pt x="309" y="538"/>
                  <a:pt x="309" y="539"/>
                  <a:pt x="309" y="539"/>
                </a:cubicBezTo>
                <a:cubicBezTo>
                  <a:pt x="309" y="540"/>
                  <a:pt x="310" y="539"/>
                  <a:pt x="311" y="539"/>
                </a:cubicBezTo>
                <a:cubicBezTo>
                  <a:pt x="310" y="543"/>
                  <a:pt x="305" y="540"/>
                  <a:pt x="303" y="542"/>
                </a:cubicBezTo>
                <a:cubicBezTo>
                  <a:pt x="304" y="544"/>
                  <a:pt x="304" y="544"/>
                  <a:pt x="304" y="544"/>
                </a:cubicBezTo>
                <a:cubicBezTo>
                  <a:pt x="306" y="545"/>
                  <a:pt x="306" y="541"/>
                  <a:pt x="308" y="541"/>
                </a:cubicBezTo>
                <a:cubicBezTo>
                  <a:pt x="308" y="545"/>
                  <a:pt x="309" y="541"/>
                  <a:pt x="311" y="540"/>
                </a:cubicBezTo>
                <a:cubicBezTo>
                  <a:pt x="314" y="544"/>
                  <a:pt x="308" y="541"/>
                  <a:pt x="311" y="545"/>
                </a:cubicBezTo>
                <a:cubicBezTo>
                  <a:pt x="307" y="545"/>
                  <a:pt x="303" y="545"/>
                  <a:pt x="300" y="542"/>
                </a:cubicBezTo>
                <a:cubicBezTo>
                  <a:pt x="299" y="543"/>
                  <a:pt x="301" y="544"/>
                  <a:pt x="301" y="546"/>
                </a:cubicBezTo>
                <a:cubicBezTo>
                  <a:pt x="300" y="546"/>
                  <a:pt x="299" y="546"/>
                  <a:pt x="298" y="544"/>
                </a:cubicBezTo>
                <a:cubicBezTo>
                  <a:pt x="299" y="543"/>
                  <a:pt x="299" y="543"/>
                  <a:pt x="299" y="542"/>
                </a:cubicBezTo>
                <a:cubicBezTo>
                  <a:pt x="298" y="541"/>
                  <a:pt x="297" y="544"/>
                  <a:pt x="298" y="545"/>
                </a:cubicBezTo>
                <a:cubicBezTo>
                  <a:pt x="297" y="546"/>
                  <a:pt x="295" y="544"/>
                  <a:pt x="294" y="544"/>
                </a:cubicBezTo>
                <a:cubicBezTo>
                  <a:pt x="295" y="547"/>
                  <a:pt x="294" y="548"/>
                  <a:pt x="293" y="550"/>
                </a:cubicBezTo>
                <a:cubicBezTo>
                  <a:pt x="290" y="547"/>
                  <a:pt x="294" y="547"/>
                  <a:pt x="293" y="545"/>
                </a:cubicBezTo>
                <a:cubicBezTo>
                  <a:pt x="291" y="545"/>
                  <a:pt x="288" y="546"/>
                  <a:pt x="289" y="549"/>
                </a:cubicBezTo>
                <a:cubicBezTo>
                  <a:pt x="281" y="545"/>
                  <a:pt x="282" y="558"/>
                  <a:pt x="276" y="555"/>
                </a:cubicBezTo>
                <a:cubicBezTo>
                  <a:pt x="277" y="560"/>
                  <a:pt x="273" y="560"/>
                  <a:pt x="273" y="564"/>
                </a:cubicBezTo>
                <a:cubicBezTo>
                  <a:pt x="271" y="564"/>
                  <a:pt x="273" y="561"/>
                  <a:pt x="273" y="560"/>
                </a:cubicBezTo>
                <a:cubicBezTo>
                  <a:pt x="271" y="558"/>
                  <a:pt x="268" y="565"/>
                  <a:pt x="267" y="560"/>
                </a:cubicBezTo>
                <a:cubicBezTo>
                  <a:pt x="266" y="562"/>
                  <a:pt x="264" y="567"/>
                  <a:pt x="261" y="566"/>
                </a:cubicBezTo>
                <a:cubicBezTo>
                  <a:pt x="262" y="564"/>
                  <a:pt x="265" y="563"/>
                  <a:pt x="263" y="561"/>
                </a:cubicBezTo>
                <a:cubicBezTo>
                  <a:pt x="261" y="558"/>
                  <a:pt x="263" y="564"/>
                  <a:pt x="261" y="561"/>
                </a:cubicBezTo>
                <a:cubicBezTo>
                  <a:pt x="263" y="563"/>
                  <a:pt x="260" y="564"/>
                  <a:pt x="258" y="561"/>
                </a:cubicBezTo>
                <a:cubicBezTo>
                  <a:pt x="257" y="562"/>
                  <a:pt x="257" y="563"/>
                  <a:pt x="257" y="564"/>
                </a:cubicBezTo>
                <a:cubicBezTo>
                  <a:pt x="260" y="563"/>
                  <a:pt x="259" y="565"/>
                  <a:pt x="257" y="567"/>
                </a:cubicBezTo>
                <a:cubicBezTo>
                  <a:pt x="256" y="566"/>
                  <a:pt x="255" y="565"/>
                  <a:pt x="254" y="564"/>
                </a:cubicBezTo>
                <a:cubicBezTo>
                  <a:pt x="251" y="570"/>
                  <a:pt x="244" y="569"/>
                  <a:pt x="241" y="574"/>
                </a:cubicBezTo>
                <a:cubicBezTo>
                  <a:pt x="241" y="572"/>
                  <a:pt x="239" y="573"/>
                  <a:pt x="238" y="571"/>
                </a:cubicBezTo>
                <a:cubicBezTo>
                  <a:pt x="240" y="569"/>
                  <a:pt x="240" y="569"/>
                  <a:pt x="240" y="569"/>
                </a:cubicBezTo>
                <a:cubicBezTo>
                  <a:pt x="241" y="570"/>
                  <a:pt x="239" y="571"/>
                  <a:pt x="240" y="572"/>
                </a:cubicBezTo>
                <a:cubicBezTo>
                  <a:pt x="243" y="572"/>
                  <a:pt x="243" y="570"/>
                  <a:pt x="246" y="568"/>
                </a:cubicBezTo>
                <a:cubicBezTo>
                  <a:pt x="246" y="567"/>
                  <a:pt x="243" y="564"/>
                  <a:pt x="244" y="563"/>
                </a:cubicBezTo>
                <a:cubicBezTo>
                  <a:pt x="245" y="565"/>
                  <a:pt x="247" y="567"/>
                  <a:pt x="249" y="567"/>
                </a:cubicBezTo>
                <a:cubicBezTo>
                  <a:pt x="250" y="562"/>
                  <a:pt x="250" y="565"/>
                  <a:pt x="251" y="562"/>
                </a:cubicBezTo>
                <a:cubicBezTo>
                  <a:pt x="253" y="564"/>
                  <a:pt x="253" y="564"/>
                  <a:pt x="253" y="564"/>
                </a:cubicBezTo>
                <a:cubicBezTo>
                  <a:pt x="254" y="562"/>
                  <a:pt x="255" y="564"/>
                  <a:pt x="256" y="563"/>
                </a:cubicBezTo>
                <a:cubicBezTo>
                  <a:pt x="257" y="561"/>
                  <a:pt x="254" y="558"/>
                  <a:pt x="256" y="557"/>
                </a:cubicBezTo>
                <a:cubicBezTo>
                  <a:pt x="257" y="560"/>
                  <a:pt x="257" y="559"/>
                  <a:pt x="259" y="560"/>
                </a:cubicBezTo>
                <a:cubicBezTo>
                  <a:pt x="259" y="557"/>
                  <a:pt x="260" y="559"/>
                  <a:pt x="263" y="557"/>
                </a:cubicBezTo>
                <a:cubicBezTo>
                  <a:pt x="264" y="559"/>
                  <a:pt x="263" y="560"/>
                  <a:pt x="264" y="561"/>
                </a:cubicBezTo>
                <a:cubicBezTo>
                  <a:pt x="264" y="562"/>
                  <a:pt x="265" y="561"/>
                  <a:pt x="265" y="562"/>
                </a:cubicBezTo>
                <a:cubicBezTo>
                  <a:pt x="268" y="559"/>
                  <a:pt x="262" y="556"/>
                  <a:pt x="266" y="554"/>
                </a:cubicBezTo>
                <a:cubicBezTo>
                  <a:pt x="266" y="552"/>
                  <a:pt x="261" y="554"/>
                  <a:pt x="263" y="556"/>
                </a:cubicBezTo>
                <a:cubicBezTo>
                  <a:pt x="264" y="559"/>
                  <a:pt x="262" y="554"/>
                  <a:pt x="261" y="553"/>
                </a:cubicBezTo>
                <a:cubicBezTo>
                  <a:pt x="260" y="554"/>
                  <a:pt x="260" y="555"/>
                  <a:pt x="261" y="556"/>
                </a:cubicBezTo>
                <a:cubicBezTo>
                  <a:pt x="257" y="554"/>
                  <a:pt x="256" y="558"/>
                  <a:pt x="253" y="556"/>
                </a:cubicBezTo>
                <a:cubicBezTo>
                  <a:pt x="252" y="558"/>
                  <a:pt x="256" y="559"/>
                  <a:pt x="255" y="561"/>
                </a:cubicBezTo>
                <a:cubicBezTo>
                  <a:pt x="254" y="561"/>
                  <a:pt x="253" y="560"/>
                  <a:pt x="252" y="558"/>
                </a:cubicBezTo>
                <a:cubicBezTo>
                  <a:pt x="250" y="560"/>
                  <a:pt x="247" y="562"/>
                  <a:pt x="248" y="564"/>
                </a:cubicBezTo>
                <a:cubicBezTo>
                  <a:pt x="246" y="565"/>
                  <a:pt x="247" y="562"/>
                  <a:pt x="246" y="561"/>
                </a:cubicBezTo>
                <a:cubicBezTo>
                  <a:pt x="245" y="559"/>
                  <a:pt x="244" y="564"/>
                  <a:pt x="243" y="563"/>
                </a:cubicBezTo>
                <a:cubicBezTo>
                  <a:pt x="244" y="566"/>
                  <a:pt x="242" y="567"/>
                  <a:pt x="239" y="568"/>
                </a:cubicBezTo>
                <a:cubicBezTo>
                  <a:pt x="238" y="567"/>
                  <a:pt x="239" y="567"/>
                  <a:pt x="239" y="566"/>
                </a:cubicBezTo>
                <a:cubicBezTo>
                  <a:pt x="235" y="566"/>
                  <a:pt x="229" y="566"/>
                  <a:pt x="230" y="573"/>
                </a:cubicBezTo>
                <a:cubicBezTo>
                  <a:pt x="228" y="572"/>
                  <a:pt x="227" y="572"/>
                  <a:pt x="226" y="569"/>
                </a:cubicBezTo>
                <a:cubicBezTo>
                  <a:pt x="224" y="571"/>
                  <a:pt x="222" y="572"/>
                  <a:pt x="221" y="570"/>
                </a:cubicBezTo>
                <a:cubicBezTo>
                  <a:pt x="221" y="570"/>
                  <a:pt x="221" y="571"/>
                  <a:pt x="220" y="571"/>
                </a:cubicBezTo>
                <a:cubicBezTo>
                  <a:pt x="223" y="574"/>
                  <a:pt x="225" y="571"/>
                  <a:pt x="227" y="574"/>
                </a:cubicBezTo>
                <a:cubicBezTo>
                  <a:pt x="221" y="575"/>
                  <a:pt x="215" y="575"/>
                  <a:pt x="210" y="581"/>
                </a:cubicBezTo>
                <a:cubicBezTo>
                  <a:pt x="209" y="580"/>
                  <a:pt x="210" y="579"/>
                  <a:pt x="209" y="578"/>
                </a:cubicBezTo>
                <a:cubicBezTo>
                  <a:pt x="209" y="580"/>
                  <a:pt x="207" y="585"/>
                  <a:pt x="205" y="582"/>
                </a:cubicBezTo>
                <a:cubicBezTo>
                  <a:pt x="208" y="583"/>
                  <a:pt x="206" y="578"/>
                  <a:pt x="208" y="579"/>
                </a:cubicBezTo>
                <a:cubicBezTo>
                  <a:pt x="207" y="578"/>
                  <a:pt x="206" y="577"/>
                  <a:pt x="205" y="579"/>
                </a:cubicBezTo>
                <a:cubicBezTo>
                  <a:pt x="201" y="573"/>
                  <a:pt x="207" y="575"/>
                  <a:pt x="209" y="577"/>
                </a:cubicBezTo>
                <a:cubicBezTo>
                  <a:pt x="212" y="575"/>
                  <a:pt x="211" y="574"/>
                  <a:pt x="213" y="573"/>
                </a:cubicBezTo>
                <a:cubicBezTo>
                  <a:pt x="211" y="571"/>
                  <a:pt x="208" y="572"/>
                  <a:pt x="206" y="571"/>
                </a:cubicBezTo>
                <a:cubicBezTo>
                  <a:pt x="207" y="574"/>
                  <a:pt x="201" y="574"/>
                  <a:pt x="200" y="578"/>
                </a:cubicBezTo>
                <a:cubicBezTo>
                  <a:pt x="198" y="577"/>
                  <a:pt x="203" y="575"/>
                  <a:pt x="201" y="572"/>
                </a:cubicBezTo>
                <a:cubicBezTo>
                  <a:pt x="199" y="570"/>
                  <a:pt x="201" y="574"/>
                  <a:pt x="199" y="571"/>
                </a:cubicBezTo>
                <a:cubicBezTo>
                  <a:pt x="200" y="570"/>
                  <a:pt x="201" y="568"/>
                  <a:pt x="203" y="568"/>
                </a:cubicBezTo>
                <a:cubicBezTo>
                  <a:pt x="205" y="571"/>
                  <a:pt x="201" y="569"/>
                  <a:pt x="201" y="571"/>
                </a:cubicBezTo>
                <a:cubicBezTo>
                  <a:pt x="205" y="574"/>
                  <a:pt x="206" y="566"/>
                  <a:pt x="209" y="569"/>
                </a:cubicBezTo>
                <a:cubicBezTo>
                  <a:pt x="207" y="568"/>
                  <a:pt x="210" y="565"/>
                  <a:pt x="210" y="563"/>
                </a:cubicBezTo>
                <a:cubicBezTo>
                  <a:pt x="211" y="564"/>
                  <a:pt x="210" y="564"/>
                  <a:pt x="211" y="566"/>
                </a:cubicBezTo>
                <a:cubicBezTo>
                  <a:pt x="213" y="565"/>
                  <a:pt x="210" y="563"/>
                  <a:pt x="213" y="563"/>
                </a:cubicBezTo>
                <a:cubicBezTo>
                  <a:pt x="214" y="564"/>
                  <a:pt x="212" y="565"/>
                  <a:pt x="214" y="567"/>
                </a:cubicBezTo>
                <a:cubicBezTo>
                  <a:pt x="213" y="568"/>
                  <a:pt x="212" y="568"/>
                  <a:pt x="211" y="567"/>
                </a:cubicBezTo>
                <a:cubicBezTo>
                  <a:pt x="210" y="568"/>
                  <a:pt x="211" y="570"/>
                  <a:pt x="212" y="571"/>
                </a:cubicBezTo>
                <a:cubicBezTo>
                  <a:pt x="216" y="573"/>
                  <a:pt x="217" y="567"/>
                  <a:pt x="218" y="566"/>
                </a:cubicBezTo>
                <a:cubicBezTo>
                  <a:pt x="217" y="565"/>
                  <a:pt x="216" y="567"/>
                  <a:pt x="216" y="567"/>
                </a:cubicBezTo>
                <a:cubicBezTo>
                  <a:pt x="215" y="561"/>
                  <a:pt x="221" y="563"/>
                  <a:pt x="225" y="564"/>
                </a:cubicBezTo>
                <a:cubicBezTo>
                  <a:pt x="226" y="563"/>
                  <a:pt x="223" y="560"/>
                  <a:pt x="225" y="560"/>
                </a:cubicBezTo>
                <a:cubicBezTo>
                  <a:pt x="226" y="561"/>
                  <a:pt x="225" y="562"/>
                  <a:pt x="226" y="563"/>
                </a:cubicBezTo>
                <a:cubicBezTo>
                  <a:pt x="229" y="558"/>
                  <a:pt x="233" y="551"/>
                  <a:pt x="238" y="549"/>
                </a:cubicBezTo>
                <a:cubicBezTo>
                  <a:pt x="237" y="547"/>
                  <a:pt x="235" y="550"/>
                  <a:pt x="234" y="547"/>
                </a:cubicBezTo>
                <a:cubicBezTo>
                  <a:pt x="236" y="547"/>
                  <a:pt x="237" y="546"/>
                  <a:pt x="239" y="548"/>
                </a:cubicBezTo>
                <a:cubicBezTo>
                  <a:pt x="242" y="545"/>
                  <a:pt x="250" y="549"/>
                  <a:pt x="250" y="541"/>
                </a:cubicBezTo>
                <a:cubicBezTo>
                  <a:pt x="251" y="543"/>
                  <a:pt x="252" y="541"/>
                  <a:pt x="254" y="542"/>
                </a:cubicBezTo>
                <a:cubicBezTo>
                  <a:pt x="255" y="541"/>
                  <a:pt x="253" y="538"/>
                  <a:pt x="255" y="540"/>
                </a:cubicBezTo>
                <a:cubicBezTo>
                  <a:pt x="256" y="539"/>
                  <a:pt x="253" y="539"/>
                  <a:pt x="253" y="537"/>
                </a:cubicBezTo>
                <a:cubicBezTo>
                  <a:pt x="254" y="536"/>
                  <a:pt x="256" y="540"/>
                  <a:pt x="257" y="539"/>
                </a:cubicBezTo>
                <a:cubicBezTo>
                  <a:pt x="258" y="538"/>
                  <a:pt x="257" y="538"/>
                  <a:pt x="256" y="538"/>
                </a:cubicBezTo>
                <a:cubicBezTo>
                  <a:pt x="257" y="535"/>
                  <a:pt x="268" y="537"/>
                  <a:pt x="266" y="530"/>
                </a:cubicBezTo>
                <a:cubicBezTo>
                  <a:pt x="266" y="530"/>
                  <a:pt x="267" y="531"/>
                  <a:pt x="268" y="532"/>
                </a:cubicBezTo>
                <a:cubicBezTo>
                  <a:pt x="268" y="530"/>
                  <a:pt x="272" y="530"/>
                  <a:pt x="274" y="529"/>
                </a:cubicBezTo>
                <a:cubicBezTo>
                  <a:pt x="276" y="528"/>
                  <a:pt x="271" y="528"/>
                  <a:pt x="273" y="527"/>
                </a:cubicBezTo>
                <a:cubicBezTo>
                  <a:pt x="276" y="527"/>
                  <a:pt x="284" y="526"/>
                  <a:pt x="280" y="517"/>
                </a:cubicBezTo>
                <a:cubicBezTo>
                  <a:pt x="282" y="517"/>
                  <a:pt x="281" y="519"/>
                  <a:pt x="283" y="521"/>
                </a:cubicBezTo>
                <a:cubicBezTo>
                  <a:pt x="284" y="522"/>
                  <a:pt x="285" y="521"/>
                  <a:pt x="285" y="522"/>
                </a:cubicBezTo>
                <a:cubicBezTo>
                  <a:pt x="286" y="522"/>
                  <a:pt x="284" y="519"/>
                  <a:pt x="283" y="518"/>
                </a:cubicBezTo>
                <a:cubicBezTo>
                  <a:pt x="286" y="516"/>
                  <a:pt x="288" y="513"/>
                  <a:pt x="286" y="507"/>
                </a:cubicBezTo>
                <a:cubicBezTo>
                  <a:pt x="285" y="507"/>
                  <a:pt x="284" y="507"/>
                  <a:pt x="284" y="507"/>
                </a:cubicBezTo>
                <a:cubicBezTo>
                  <a:pt x="283" y="508"/>
                  <a:pt x="284" y="509"/>
                  <a:pt x="285" y="510"/>
                </a:cubicBezTo>
                <a:cubicBezTo>
                  <a:pt x="283" y="509"/>
                  <a:pt x="283" y="511"/>
                  <a:pt x="282" y="511"/>
                </a:cubicBezTo>
                <a:cubicBezTo>
                  <a:pt x="282" y="512"/>
                  <a:pt x="282" y="513"/>
                  <a:pt x="284" y="512"/>
                </a:cubicBezTo>
                <a:cubicBezTo>
                  <a:pt x="284" y="515"/>
                  <a:pt x="284" y="517"/>
                  <a:pt x="282" y="517"/>
                </a:cubicBezTo>
                <a:cubicBezTo>
                  <a:pt x="282" y="515"/>
                  <a:pt x="283" y="514"/>
                  <a:pt x="280" y="512"/>
                </a:cubicBezTo>
                <a:cubicBezTo>
                  <a:pt x="282" y="511"/>
                  <a:pt x="282" y="509"/>
                  <a:pt x="283" y="508"/>
                </a:cubicBezTo>
                <a:cubicBezTo>
                  <a:pt x="281" y="506"/>
                  <a:pt x="280" y="508"/>
                  <a:pt x="279" y="508"/>
                </a:cubicBezTo>
                <a:cubicBezTo>
                  <a:pt x="280" y="505"/>
                  <a:pt x="277" y="506"/>
                  <a:pt x="276" y="504"/>
                </a:cubicBezTo>
                <a:cubicBezTo>
                  <a:pt x="276" y="508"/>
                  <a:pt x="277" y="506"/>
                  <a:pt x="274" y="507"/>
                </a:cubicBezTo>
                <a:cubicBezTo>
                  <a:pt x="276" y="509"/>
                  <a:pt x="278" y="508"/>
                  <a:pt x="280" y="509"/>
                </a:cubicBezTo>
                <a:cubicBezTo>
                  <a:pt x="280" y="510"/>
                  <a:pt x="278" y="511"/>
                  <a:pt x="278" y="512"/>
                </a:cubicBezTo>
                <a:cubicBezTo>
                  <a:pt x="277" y="510"/>
                  <a:pt x="276" y="512"/>
                  <a:pt x="275" y="511"/>
                </a:cubicBezTo>
                <a:cubicBezTo>
                  <a:pt x="275" y="510"/>
                  <a:pt x="276" y="510"/>
                  <a:pt x="275" y="508"/>
                </a:cubicBezTo>
                <a:cubicBezTo>
                  <a:pt x="273" y="507"/>
                  <a:pt x="271" y="511"/>
                  <a:pt x="269" y="512"/>
                </a:cubicBezTo>
                <a:cubicBezTo>
                  <a:pt x="269" y="510"/>
                  <a:pt x="269" y="510"/>
                  <a:pt x="269" y="509"/>
                </a:cubicBezTo>
                <a:cubicBezTo>
                  <a:pt x="267" y="512"/>
                  <a:pt x="264" y="510"/>
                  <a:pt x="267" y="514"/>
                </a:cubicBezTo>
                <a:cubicBezTo>
                  <a:pt x="265" y="514"/>
                  <a:pt x="264" y="513"/>
                  <a:pt x="262" y="514"/>
                </a:cubicBezTo>
                <a:cubicBezTo>
                  <a:pt x="262" y="514"/>
                  <a:pt x="263" y="514"/>
                  <a:pt x="264" y="516"/>
                </a:cubicBezTo>
                <a:cubicBezTo>
                  <a:pt x="262" y="515"/>
                  <a:pt x="260" y="515"/>
                  <a:pt x="258" y="513"/>
                </a:cubicBezTo>
                <a:cubicBezTo>
                  <a:pt x="257" y="516"/>
                  <a:pt x="257" y="523"/>
                  <a:pt x="252" y="520"/>
                </a:cubicBezTo>
                <a:cubicBezTo>
                  <a:pt x="251" y="520"/>
                  <a:pt x="251" y="522"/>
                  <a:pt x="252" y="523"/>
                </a:cubicBezTo>
                <a:cubicBezTo>
                  <a:pt x="250" y="522"/>
                  <a:pt x="249" y="524"/>
                  <a:pt x="246" y="526"/>
                </a:cubicBezTo>
                <a:cubicBezTo>
                  <a:pt x="244" y="523"/>
                  <a:pt x="246" y="522"/>
                  <a:pt x="248" y="521"/>
                </a:cubicBezTo>
                <a:cubicBezTo>
                  <a:pt x="245" y="519"/>
                  <a:pt x="246" y="523"/>
                  <a:pt x="244" y="522"/>
                </a:cubicBezTo>
                <a:cubicBezTo>
                  <a:pt x="243" y="522"/>
                  <a:pt x="243" y="525"/>
                  <a:pt x="245" y="525"/>
                </a:cubicBezTo>
                <a:cubicBezTo>
                  <a:pt x="245" y="527"/>
                  <a:pt x="241" y="527"/>
                  <a:pt x="240" y="524"/>
                </a:cubicBezTo>
                <a:cubicBezTo>
                  <a:pt x="238" y="526"/>
                  <a:pt x="235" y="525"/>
                  <a:pt x="235" y="529"/>
                </a:cubicBezTo>
                <a:cubicBezTo>
                  <a:pt x="236" y="531"/>
                  <a:pt x="235" y="526"/>
                  <a:pt x="237" y="529"/>
                </a:cubicBezTo>
                <a:cubicBezTo>
                  <a:pt x="236" y="532"/>
                  <a:pt x="233" y="530"/>
                  <a:pt x="231" y="532"/>
                </a:cubicBezTo>
                <a:cubicBezTo>
                  <a:pt x="231" y="532"/>
                  <a:pt x="232" y="532"/>
                  <a:pt x="233" y="534"/>
                </a:cubicBezTo>
                <a:cubicBezTo>
                  <a:pt x="221" y="535"/>
                  <a:pt x="217" y="545"/>
                  <a:pt x="206" y="545"/>
                </a:cubicBezTo>
                <a:cubicBezTo>
                  <a:pt x="205" y="552"/>
                  <a:pt x="197" y="551"/>
                  <a:pt x="194" y="555"/>
                </a:cubicBezTo>
                <a:cubicBezTo>
                  <a:pt x="195" y="550"/>
                  <a:pt x="200" y="552"/>
                  <a:pt x="199" y="546"/>
                </a:cubicBezTo>
                <a:cubicBezTo>
                  <a:pt x="201" y="547"/>
                  <a:pt x="200" y="549"/>
                  <a:pt x="202" y="549"/>
                </a:cubicBezTo>
                <a:cubicBezTo>
                  <a:pt x="200" y="545"/>
                  <a:pt x="206" y="544"/>
                  <a:pt x="206" y="541"/>
                </a:cubicBezTo>
                <a:cubicBezTo>
                  <a:pt x="208" y="541"/>
                  <a:pt x="207" y="545"/>
                  <a:pt x="209" y="545"/>
                </a:cubicBezTo>
                <a:cubicBezTo>
                  <a:pt x="209" y="544"/>
                  <a:pt x="209" y="541"/>
                  <a:pt x="211" y="542"/>
                </a:cubicBezTo>
                <a:cubicBezTo>
                  <a:pt x="208" y="540"/>
                  <a:pt x="211" y="541"/>
                  <a:pt x="210" y="538"/>
                </a:cubicBezTo>
                <a:cubicBezTo>
                  <a:pt x="211" y="538"/>
                  <a:pt x="212" y="538"/>
                  <a:pt x="213" y="540"/>
                </a:cubicBezTo>
                <a:cubicBezTo>
                  <a:pt x="213" y="537"/>
                  <a:pt x="216" y="541"/>
                  <a:pt x="218" y="538"/>
                </a:cubicBezTo>
                <a:cubicBezTo>
                  <a:pt x="219" y="537"/>
                  <a:pt x="216" y="537"/>
                  <a:pt x="215" y="537"/>
                </a:cubicBezTo>
                <a:cubicBezTo>
                  <a:pt x="215" y="535"/>
                  <a:pt x="218" y="537"/>
                  <a:pt x="217" y="534"/>
                </a:cubicBezTo>
                <a:cubicBezTo>
                  <a:pt x="221" y="532"/>
                  <a:pt x="225" y="533"/>
                  <a:pt x="226" y="526"/>
                </a:cubicBezTo>
                <a:cubicBezTo>
                  <a:pt x="228" y="529"/>
                  <a:pt x="228" y="529"/>
                  <a:pt x="228" y="529"/>
                </a:cubicBezTo>
                <a:cubicBezTo>
                  <a:pt x="228" y="527"/>
                  <a:pt x="229" y="528"/>
                  <a:pt x="231" y="528"/>
                </a:cubicBezTo>
                <a:cubicBezTo>
                  <a:pt x="231" y="526"/>
                  <a:pt x="228" y="526"/>
                  <a:pt x="227" y="525"/>
                </a:cubicBezTo>
                <a:cubicBezTo>
                  <a:pt x="227" y="524"/>
                  <a:pt x="228" y="522"/>
                  <a:pt x="225" y="520"/>
                </a:cubicBezTo>
                <a:cubicBezTo>
                  <a:pt x="226" y="519"/>
                  <a:pt x="231" y="522"/>
                  <a:pt x="229" y="518"/>
                </a:cubicBezTo>
                <a:cubicBezTo>
                  <a:pt x="231" y="518"/>
                  <a:pt x="231" y="522"/>
                  <a:pt x="231" y="523"/>
                </a:cubicBezTo>
                <a:cubicBezTo>
                  <a:pt x="234" y="524"/>
                  <a:pt x="234" y="521"/>
                  <a:pt x="232" y="517"/>
                </a:cubicBezTo>
                <a:cubicBezTo>
                  <a:pt x="233" y="516"/>
                  <a:pt x="234" y="516"/>
                  <a:pt x="234" y="514"/>
                </a:cubicBezTo>
                <a:cubicBezTo>
                  <a:pt x="236" y="514"/>
                  <a:pt x="235" y="517"/>
                  <a:pt x="233" y="517"/>
                </a:cubicBezTo>
                <a:cubicBezTo>
                  <a:pt x="235" y="525"/>
                  <a:pt x="243" y="520"/>
                  <a:pt x="241" y="515"/>
                </a:cubicBezTo>
                <a:cubicBezTo>
                  <a:pt x="243" y="513"/>
                  <a:pt x="242" y="519"/>
                  <a:pt x="244" y="516"/>
                </a:cubicBezTo>
                <a:cubicBezTo>
                  <a:pt x="245" y="517"/>
                  <a:pt x="244" y="517"/>
                  <a:pt x="243" y="518"/>
                </a:cubicBezTo>
                <a:cubicBezTo>
                  <a:pt x="247" y="520"/>
                  <a:pt x="244" y="513"/>
                  <a:pt x="247" y="515"/>
                </a:cubicBezTo>
                <a:cubicBezTo>
                  <a:pt x="247" y="514"/>
                  <a:pt x="246" y="514"/>
                  <a:pt x="246" y="512"/>
                </a:cubicBezTo>
                <a:cubicBezTo>
                  <a:pt x="250" y="512"/>
                  <a:pt x="248" y="509"/>
                  <a:pt x="252" y="509"/>
                </a:cubicBezTo>
                <a:cubicBezTo>
                  <a:pt x="250" y="506"/>
                  <a:pt x="253" y="507"/>
                  <a:pt x="253" y="503"/>
                </a:cubicBezTo>
                <a:cubicBezTo>
                  <a:pt x="255" y="504"/>
                  <a:pt x="253" y="504"/>
                  <a:pt x="254" y="506"/>
                </a:cubicBezTo>
                <a:cubicBezTo>
                  <a:pt x="256" y="507"/>
                  <a:pt x="257" y="503"/>
                  <a:pt x="255" y="501"/>
                </a:cubicBezTo>
                <a:cubicBezTo>
                  <a:pt x="258" y="500"/>
                  <a:pt x="257" y="503"/>
                  <a:pt x="259" y="503"/>
                </a:cubicBezTo>
                <a:cubicBezTo>
                  <a:pt x="261" y="501"/>
                  <a:pt x="258" y="499"/>
                  <a:pt x="261" y="500"/>
                </a:cubicBezTo>
                <a:cubicBezTo>
                  <a:pt x="262" y="497"/>
                  <a:pt x="258" y="497"/>
                  <a:pt x="257" y="496"/>
                </a:cubicBezTo>
                <a:cubicBezTo>
                  <a:pt x="258" y="494"/>
                  <a:pt x="259" y="494"/>
                  <a:pt x="260" y="494"/>
                </a:cubicBezTo>
                <a:cubicBezTo>
                  <a:pt x="260" y="492"/>
                  <a:pt x="262" y="491"/>
                  <a:pt x="261" y="489"/>
                </a:cubicBezTo>
                <a:cubicBezTo>
                  <a:pt x="260" y="487"/>
                  <a:pt x="261" y="491"/>
                  <a:pt x="259" y="491"/>
                </a:cubicBezTo>
                <a:cubicBezTo>
                  <a:pt x="258" y="486"/>
                  <a:pt x="259" y="489"/>
                  <a:pt x="256" y="487"/>
                </a:cubicBezTo>
                <a:cubicBezTo>
                  <a:pt x="260" y="486"/>
                  <a:pt x="261" y="484"/>
                  <a:pt x="265" y="486"/>
                </a:cubicBezTo>
                <a:cubicBezTo>
                  <a:pt x="265" y="482"/>
                  <a:pt x="267" y="479"/>
                  <a:pt x="269" y="477"/>
                </a:cubicBezTo>
                <a:cubicBezTo>
                  <a:pt x="271" y="482"/>
                  <a:pt x="264" y="482"/>
                  <a:pt x="267" y="486"/>
                </a:cubicBezTo>
                <a:cubicBezTo>
                  <a:pt x="270" y="486"/>
                  <a:pt x="273" y="486"/>
                  <a:pt x="275" y="489"/>
                </a:cubicBezTo>
                <a:cubicBezTo>
                  <a:pt x="273" y="491"/>
                  <a:pt x="269" y="488"/>
                  <a:pt x="266" y="490"/>
                </a:cubicBezTo>
                <a:cubicBezTo>
                  <a:pt x="268" y="492"/>
                  <a:pt x="270" y="490"/>
                  <a:pt x="272" y="491"/>
                </a:cubicBezTo>
                <a:cubicBezTo>
                  <a:pt x="271" y="494"/>
                  <a:pt x="263" y="493"/>
                  <a:pt x="262" y="497"/>
                </a:cubicBezTo>
                <a:cubicBezTo>
                  <a:pt x="263" y="498"/>
                  <a:pt x="267" y="500"/>
                  <a:pt x="267" y="503"/>
                </a:cubicBezTo>
                <a:cubicBezTo>
                  <a:pt x="270" y="504"/>
                  <a:pt x="271" y="500"/>
                  <a:pt x="274" y="498"/>
                </a:cubicBezTo>
                <a:cubicBezTo>
                  <a:pt x="273" y="497"/>
                  <a:pt x="272" y="497"/>
                  <a:pt x="271" y="496"/>
                </a:cubicBezTo>
                <a:cubicBezTo>
                  <a:pt x="273" y="495"/>
                  <a:pt x="274" y="496"/>
                  <a:pt x="272" y="493"/>
                </a:cubicBezTo>
                <a:cubicBezTo>
                  <a:pt x="273" y="494"/>
                  <a:pt x="274" y="494"/>
                  <a:pt x="276" y="493"/>
                </a:cubicBezTo>
                <a:cubicBezTo>
                  <a:pt x="277" y="493"/>
                  <a:pt x="274" y="492"/>
                  <a:pt x="274" y="493"/>
                </a:cubicBezTo>
                <a:cubicBezTo>
                  <a:pt x="278" y="491"/>
                  <a:pt x="282" y="490"/>
                  <a:pt x="287" y="486"/>
                </a:cubicBezTo>
                <a:cubicBezTo>
                  <a:pt x="287" y="486"/>
                  <a:pt x="286" y="485"/>
                  <a:pt x="287" y="484"/>
                </a:cubicBezTo>
                <a:cubicBezTo>
                  <a:pt x="286" y="483"/>
                  <a:pt x="284" y="484"/>
                  <a:pt x="283" y="485"/>
                </a:cubicBezTo>
                <a:cubicBezTo>
                  <a:pt x="285" y="482"/>
                  <a:pt x="282" y="481"/>
                  <a:pt x="280" y="482"/>
                </a:cubicBezTo>
                <a:cubicBezTo>
                  <a:pt x="280" y="483"/>
                  <a:pt x="283" y="485"/>
                  <a:pt x="281" y="487"/>
                </a:cubicBezTo>
                <a:cubicBezTo>
                  <a:pt x="280" y="487"/>
                  <a:pt x="280" y="483"/>
                  <a:pt x="278" y="482"/>
                </a:cubicBezTo>
                <a:cubicBezTo>
                  <a:pt x="276" y="484"/>
                  <a:pt x="279" y="486"/>
                  <a:pt x="279" y="487"/>
                </a:cubicBezTo>
                <a:cubicBezTo>
                  <a:pt x="275" y="487"/>
                  <a:pt x="274" y="480"/>
                  <a:pt x="271" y="484"/>
                </a:cubicBezTo>
                <a:cubicBezTo>
                  <a:pt x="269" y="482"/>
                  <a:pt x="272" y="482"/>
                  <a:pt x="273" y="480"/>
                </a:cubicBezTo>
                <a:cubicBezTo>
                  <a:pt x="274" y="481"/>
                  <a:pt x="274" y="482"/>
                  <a:pt x="275" y="483"/>
                </a:cubicBezTo>
                <a:cubicBezTo>
                  <a:pt x="281" y="481"/>
                  <a:pt x="274" y="473"/>
                  <a:pt x="271" y="479"/>
                </a:cubicBezTo>
                <a:cubicBezTo>
                  <a:pt x="271" y="478"/>
                  <a:pt x="271" y="477"/>
                  <a:pt x="270" y="477"/>
                </a:cubicBezTo>
                <a:cubicBezTo>
                  <a:pt x="270" y="477"/>
                  <a:pt x="273" y="474"/>
                  <a:pt x="275" y="476"/>
                </a:cubicBezTo>
                <a:cubicBezTo>
                  <a:pt x="276" y="474"/>
                  <a:pt x="272" y="474"/>
                  <a:pt x="273" y="472"/>
                </a:cubicBezTo>
                <a:cubicBezTo>
                  <a:pt x="270" y="476"/>
                  <a:pt x="267" y="473"/>
                  <a:pt x="264" y="476"/>
                </a:cubicBezTo>
                <a:cubicBezTo>
                  <a:pt x="265" y="478"/>
                  <a:pt x="263" y="481"/>
                  <a:pt x="264" y="480"/>
                </a:cubicBezTo>
                <a:cubicBezTo>
                  <a:pt x="262" y="482"/>
                  <a:pt x="258" y="483"/>
                  <a:pt x="256" y="485"/>
                </a:cubicBezTo>
                <a:cubicBezTo>
                  <a:pt x="256" y="482"/>
                  <a:pt x="257" y="481"/>
                  <a:pt x="254" y="480"/>
                </a:cubicBezTo>
                <a:cubicBezTo>
                  <a:pt x="255" y="478"/>
                  <a:pt x="257" y="479"/>
                  <a:pt x="256" y="481"/>
                </a:cubicBezTo>
                <a:cubicBezTo>
                  <a:pt x="257" y="479"/>
                  <a:pt x="259" y="478"/>
                  <a:pt x="259" y="481"/>
                </a:cubicBezTo>
                <a:cubicBezTo>
                  <a:pt x="261" y="481"/>
                  <a:pt x="258" y="478"/>
                  <a:pt x="260" y="477"/>
                </a:cubicBezTo>
                <a:cubicBezTo>
                  <a:pt x="258" y="475"/>
                  <a:pt x="257" y="480"/>
                  <a:pt x="256" y="478"/>
                </a:cubicBezTo>
                <a:cubicBezTo>
                  <a:pt x="253" y="476"/>
                  <a:pt x="257" y="476"/>
                  <a:pt x="256" y="475"/>
                </a:cubicBezTo>
                <a:cubicBezTo>
                  <a:pt x="255" y="473"/>
                  <a:pt x="255" y="475"/>
                  <a:pt x="254" y="473"/>
                </a:cubicBezTo>
                <a:cubicBezTo>
                  <a:pt x="255" y="475"/>
                  <a:pt x="253" y="478"/>
                  <a:pt x="250" y="478"/>
                </a:cubicBezTo>
                <a:cubicBezTo>
                  <a:pt x="254" y="479"/>
                  <a:pt x="252" y="480"/>
                  <a:pt x="251" y="483"/>
                </a:cubicBezTo>
                <a:cubicBezTo>
                  <a:pt x="249" y="477"/>
                  <a:pt x="243" y="483"/>
                  <a:pt x="245" y="488"/>
                </a:cubicBezTo>
                <a:cubicBezTo>
                  <a:pt x="244" y="490"/>
                  <a:pt x="242" y="487"/>
                  <a:pt x="241" y="489"/>
                </a:cubicBezTo>
                <a:cubicBezTo>
                  <a:pt x="239" y="487"/>
                  <a:pt x="242" y="487"/>
                  <a:pt x="241" y="485"/>
                </a:cubicBezTo>
                <a:cubicBezTo>
                  <a:pt x="239" y="484"/>
                  <a:pt x="240" y="487"/>
                  <a:pt x="238" y="487"/>
                </a:cubicBezTo>
                <a:cubicBezTo>
                  <a:pt x="238" y="488"/>
                  <a:pt x="240" y="489"/>
                  <a:pt x="239" y="490"/>
                </a:cubicBezTo>
                <a:cubicBezTo>
                  <a:pt x="240" y="490"/>
                  <a:pt x="242" y="491"/>
                  <a:pt x="243" y="490"/>
                </a:cubicBezTo>
                <a:cubicBezTo>
                  <a:pt x="244" y="492"/>
                  <a:pt x="244" y="493"/>
                  <a:pt x="246" y="495"/>
                </a:cubicBezTo>
                <a:cubicBezTo>
                  <a:pt x="247" y="496"/>
                  <a:pt x="248" y="496"/>
                  <a:pt x="249" y="495"/>
                </a:cubicBezTo>
                <a:cubicBezTo>
                  <a:pt x="244" y="493"/>
                  <a:pt x="252" y="493"/>
                  <a:pt x="251" y="491"/>
                </a:cubicBezTo>
                <a:cubicBezTo>
                  <a:pt x="252" y="494"/>
                  <a:pt x="255" y="492"/>
                  <a:pt x="256" y="491"/>
                </a:cubicBezTo>
                <a:cubicBezTo>
                  <a:pt x="255" y="489"/>
                  <a:pt x="254" y="490"/>
                  <a:pt x="253" y="488"/>
                </a:cubicBezTo>
                <a:cubicBezTo>
                  <a:pt x="256" y="487"/>
                  <a:pt x="256" y="490"/>
                  <a:pt x="258" y="492"/>
                </a:cubicBezTo>
                <a:cubicBezTo>
                  <a:pt x="257" y="493"/>
                  <a:pt x="256" y="494"/>
                  <a:pt x="254" y="494"/>
                </a:cubicBezTo>
                <a:cubicBezTo>
                  <a:pt x="255" y="496"/>
                  <a:pt x="256" y="497"/>
                  <a:pt x="257" y="497"/>
                </a:cubicBezTo>
                <a:cubicBezTo>
                  <a:pt x="259" y="499"/>
                  <a:pt x="256" y="499"/>
                  <a:pt x="257" y="500"/>
                </a:cubicBezTo>
                <a:cubicBezTo>
                  <a:pt x="255" y="500"/>
                  <a:pt x="257" y="498"/>
                  <a:pt x="255" y="496"/>
                </a:cubicBezTo>
                <a:cubicBezTo>
                  <a:pt x="255" y="496"/>
                  <a:pt x="256" y="497"/>
                  <a:pt x="256" y="498"/>
                </a:cubicBezTo>
                <a:cubicBezTo>
                  <a:pt x="255" y="496"/>
                  <a:pt x="251" y="497"/>
                  <a:pt x="254" y="500"/>
                </a:cubicBezTo>
                <a:cubicBezTo>
                  <a:pt x="253" y="501"/>
                  <a:pt x="252" y="500"/>
                  <a:pt x="251" y="498"/>
                </a:cubicBezTo>
                <a:cubicBezTo>
                  <a:pt x="249" y="500"/>
                  <a:pt x="249" y="503"/>
                  <a:pt x="246" y="501"/>
                </a:cubicBezTo>
                <a:cubicBezTo>
                  <a:pt x="246" y="502"/>
                  <a:pt x="247" y="502"/>
                  <a:pt x="247" y="503"/>
                </a:cubicBezTo>
                <a:cubicBezTo>
                  <a:pt x="243" y="502"/>
                  <a:pt x="239" y="506"/>
                  <a:pt x="238" y="510"/>
                </a:cubicBezTo>
                <a:cubicBezTo>
                  <a:pt x="234" y="511"/>
                  <a:pt x="233" y="513"/>
                  <a:pt x="227" y="514"/>
                </a:cubicBezTo>
                <a:cubicBezTo>
                  <a:pt x="227" y="516"/>
                  <a:pt x="228" y="515"/>
                  <a:pt x="229" y="517"/>
                </a:cubicBezTo>
                <a:cubicBezTo>
                  <a:pt x="226" y="515"/>
                  <a:pt x="226" y="519"/>
                  <a:pt x="223" y="516"/>
                </a:cubicBezTo>
                <a:cubicBezTo>
                  <a:pt x="223" y="516"/>
                  <a:pt x="223" y="517"/>
                  <a:pt x="222" y="518"/>
                </a:cubicBezTo>
                <a:cubicBezTo>
                  <a:pt x="222" y="518"/>
                  <a:pt x="223" y="521"/>
                  <a:pt x="223" y="520"/>
                </a:cubicBezTo>
                <a:cubicBezTo>
                  <a:pt x="223" y="523"/>
                  <a:pt x="220" y="518"/>
                  <a:pt x="220" y="517"/>
                </a:cubicBezTo>
                <a:cubicBezTo>
                  <a:pt x="220" y="517"/>
                  <a:pt x="222" y="513"/>
                  <a:pt x="224" y="516"/>
                </a:cubicBezTo>
                <a:cubicBezTo>
                  <a:pt x="225" y="514"/>
                  <a:pt x="227" y="513"/>
                  <a:pt x="227" y="510"/>
                </a:cubicBezTo>
                <a:cubicBezTo>
                  <a:pt x="228" y="510"/>
                  <a:pt x="229" y="511"/>
                  <a:pt x="230" y="513"/>
                </a:cubicBezTo>
                <a:cubicBezTo>
                  <a:pt x="232" y="508"/>
                  <a:pt x="237" y="508"/>
                  <a:pt x="237" y="502"/>
                </a:cubicBezTo>
                <a:cubicBezTo>
                  <a:pt x="235" y="502"/>
                  <a:pt x="232" y="505"/>
                  <a:pt x="229" y="507"/>
                </a:cubicBezTo>
                <a:cubicBezTo>
                  <a:pt x="228" y="504"/>
                  <a:pt x="233" y="503"/>
                  <a:pt x="233" y="501"/>
                </a:cubicBezTo>
                <a:cubicBezTo>
                  <a:pt x="232" y="500"/>
                  <a:pt x="230" y="503"/>
                  <a:pt x="230" y="499"/>
                </a:cubicBezTo>
                <a:cubicBezTo>
                  <a:pt x="228" y="501"/>
                  <a:pt x="229" y="501"/>
                  <a:pt x="226" y="500"/>
                </a:cubicBezTo>
                <a:cubicBezTo>
                  <a:pt x="230" y="499"/>
                  <a:pt x="229" y="491"/>
                  <a:pt x="224" y="493"/>
                </a:cubicBezTo>
                <a:cubicBezTo>
                  <a:pt x="223" y="494"/>
                  <a:pt x="226" y="495"/>
                  <a:pt x="225" y="497"/>
                </a:cubicBezTo>
                <a:cubicBezTo>
                  <a:pt x="225" y="497"/>
                  <a:pt x="224" y="496"/>
                  <a:pt x="223" y="495"/>
                </a:cubicBezTo>
                <a:cubicBezTo>
                  <a:pt x="223" y="499"/>
                  <a:pt x="219" y="495"/>
                  <a:pt x="220" y="499"/>
                </a:cubicBezTo>
                <a:cubicBezTo>
                  <a:pt x="218" y="499"/>
                  <a:pt x="218" y="496"/>
                  <a:pt x="216" y="493"/>
                </a:cubicBezTo>
                <a:cubicBezTo>
                  <a:pt x="217" y="495"/>
                  <a:pt x="221" y="498"/>
                  <a:pt x="221" y="494"/>
                </a:cubicBezTo>
                <a:cubicBezTo>
                  <a:pt x="221" y="494"/>
                  <a:pt x="217" y="493"/>
                  <a:pt x="220" y="491"/>
                </a:cubicBezTo>
                <a:cubicBezTo>
                  <a:pt x="218" y="490"/>
                  <a:pt x="217" y="493"/>
                  <a:pt x="216" y="490"/>
                </a:cubicBezTo>
                <a:cubicBezTo>
                  <a:pt x="217" y="488"/>
                  <a:pt x="218" y="490"/>
                  <a:pt x="218" y="488"/>
                </a:cubicBezTo>
                <a:cubicBezTo>
                  <a:pt x="218" y="487"/>
                  <a:pt x="217" y="487"/>
                  <a:pt x="216" y="487"/>
                </a:cubicBezTo>
                <a:cubicBezTo>
                  <a:pt x="216" y="487"/>
                  <a:pt x="219" y="485"/>
                  <a:pt x="218" y="483"/>
                </a:cubicBezTo>
                <a:cubicBezTo>
                  <a:pt x="219" y="484"/>
                  <a:pt x="219" y="486"/>
                  <a:pt x="221" y="486"/>
                </a:cubicBezTo>
                <a:cubicBezTo>
                  <a:pt x="221" y="484"/>
                  <a:pt x="223" y="484"/>
                  <a:pt x="224" y="486"/>
                </a:cubicBezTo>
                <a:cubicBezTo>
                  <a:pt x="225" y="485"/>
                  <a:pt x="225" y="484"/>
                  <a:pt x="223" y="482"/>
                </a:cubicBezTo>
                <a:cubicBezTo>
                  <a:pt x="227" y="483"/>
                  <a:pt x="227" y="479"/>
                  <a:pt x="230" y="481"/>
                </a:cubicBezTo>
                <a:cubicBezTo>
                  <a:pt x="231" y="482"/>
                  <a:pt x="228" y="482"/>
                  <a:pt x="228" y="483"/>
                </a:cubicBezTo>
                <a:cubicBezTo>
                  <a:pt x="232" y="489"/>
                  <a:pt x="230" y="478"/>
                  <a:pt x="233" y="480"/>
                </a:cubicBezTo>
                <a:cubicBezTo>
                  <a:pt x="234" y="481"/>
                  <a:pt x="232" y="482"/>
                  <a:pt x="233" y="483"/>
                </a:cubicBezTo>
                <a:cubicBezTo>
                  <a:pt x="234" y="484"/>
                  <a:pt x="235" y="483"/>
                  <a:pt x="236" y="483"/>
                </a:cubicBezTo>
                <a:cubicBezTo>
                  <a:pt x="237" y="482"/>
                  <a:pt x="235" y="481"/>
                  <a:pt x="236" y="480"/>
                </a:cubicBezTo>
                <a:cubicBezTo>
                  <a:pt x="235" y="479"/>
                  <a:pt x="235" y="480"/>
                  <a:pt x="235" y="481"/>
                </a:cubicBezTo>
                <a:cubicBezTo>
                  <a:pt x="232" y="481"/>
                  <a:pt x="236" y="479"/>
                  <a:pt x="235" y="478"/>
                </a:cubicBezTo>
                <a:cubicBezTo>
                  <a:pt x="235" y="478"/>
                  <a:pt x="238" y="480"/>
                  <a:pt x="236" y="481"/>
                </a:cubicBezTo>
                <a:cubicBezTo>
                  <a:pt x="238" y="483"/>
                  <a:pt x="239" y="482"/>
                  <a:pt x="240" y="485"/>
                </a:cubicBezTo>
                <a:cubicBezTo>
                  <a:pt x="242" y="484"/>
                  <a:pt x="241" y="482"/>
                  <a:pt x="243" y="481"/>
                </a:cubicBezTo>
                <a:cubicBezTo>
                  <a:pt x="241" y="479"/>
                  <a:pt x="242" y="483"/>
                  <a:pt x="240" y="482"/>
                </a:cubicBezTo>
                <a:cubicBezTo>
                  <a:pt x="239" y="481"/>
                  <a:pt x="240" y="480"/>
                  <a:pt x="241" y="480"/>
                </a:cubicBezTo>
                <a:cubicBezTo>
                  <a:pt x="242" y="479"/>
                  <a:pt x="239" y="477"/>
                  <a:pt x="241" y="476"/>
                </a:cubicBezTo>
                <a:cubicBezTo>
                  <a:pt x="242" y="478"/>
                  <a:pt x="242" y="479"/>
                  <a:pt x="242" y="480"/>
                </a:cubicBezTo>
                <a:cubicBezTo>
                  <a:pt x="244" y="483"/>
                  <a:pt x="246" y="480"/>
                  <a:pt x="249" y="478"/>
                </a:cubicBezTo>
                <a:cubicBezTo>
                  <a:pt x="248" y="477"/>
                  <a:pt x="247" y="474"/>
                  <a:pt x="245" y="473"/>
                </a:cubicBezTo>
                <a:cubicBezTo>
                  <a:pt x="246" y="472"/>
                  <a:pt x="248" y="474"/>
                  <a:pt x="248" y="476"/>
                </a:cubicBezTo>
                <a:cubicBezTo>
                  <a:pt x="251" y="478"/>
                  <a:pt x="251" y="474"/>
                  <a:pt x="251" y="473"/>
                </a:cubicBezTo>
                <a:cubicBezTo>
                  <a:pt x="249" y="473"/>
                  <a:pt x="249" y="471"/>
                  <a:pt x="248" y="471"/>
                </a:cubicBezTo>
                <a:cubicBezTo>
                  <a:pt x="249" y="469"/>
                  <a:pt x="250" y="474"/>
                  <a:pt x="253" y="472"/>
                </a:cubicBezTo>
                <a:cubicBezTo>
                  <a:pt x="254" y="469"/>
                  <a:pt x="249" y="467"/>
                  <a:pt x="251" y="464"/>
                </a:cubicBezTo>
                <a:cubicBezTo>
                  <a:pt x="250" y="463"/>
                  <a:pt x="248" y="466"/>
                  <a:pt x="249" y="467"/>
                </a:cubicBezTo>
                <a:cubicBezTo>
                  <a:pt x="248" y="467"/>
                  <a:pt x="248" y="467"/>
                  <a:pt x="247" y="465"/>
                </a:cubicBezTo>
                <a:cubicBezTo>
                  <a:pt x="246" y="465"/>
                  <a:pt x="247" y="466"/>
                  <a:pt x="247" y="467"/>
                </a:cubicBezTo>
                <a:cubicBezTo>
                  <a:pt x="246" y="468"/>
                  <a:pt x="246" y="467"/>
                  <a:pt x="246" y="465"/>
                </a:cubicBezTo>
                <a:cubicBezTo>
                  <a:pt x="241" y="466"/>
                  <a:pt x="239" y="468"/>
                  <a:pt x="236" y="468"/>
                </a:cubicBezTo>
                <a:cubicBezTo>
                  <a:pt x="234" y="467"/>
                  <a:pt x="235" y="466"/>
                  <a:pt x="234" y="465"/>
                </a:cubicBezTo>
                <a:cubicBezTo>
                  <a:pt x="238" y="466"/>
                  <a:pt x="237" y="461"/>
                  <a:pt x="241" y="461"/>
                </a:cubicBezTo>
                <a:cubicBezTo>
                  <a:pt x="235" y="456"/>
                  <a:pt x="227" y="458"/>
                  <a:pt x="223" y="461"/>
                </a:cubicBezTo>
                <a:cubicBezTo>
                  <a:pt x="224" y="463"/>
                  <a:pt x="224" y="463"/>
                  <a:pt x="225" y="466"/>
                </a:cubicBezTo>
                <a:cubicBezTo>
                  <a:pt x="224" y="466"/>
                  <a:pt x="223" y="465"/>
                  <a:pt x="224" y="465"/>
                </a:cubicBezTo>
                <a:cubicBezTo>
                  <a:pt x="221" y="463"/>
                  <a:pt x="222" y="466"/>
                  <a:pt x="220" y="464"/>
                </a:cubicBezTo>
                <a:cubicBezTo>
                  <a:pt x="220" y="463"/>
                  <a:pt x="221" y="462"/>
                  <a:pt x="222" y="462"/>
                </a:cubicBezTo>
                <a:cubicBezTo>
                  <a:pt x="219" y="463"/>
                  <a:pt x="213" y="460"/>
                  <a:pt x="215" y="465"/>
                </a:cubicBezTo>
                <a:cubicBezTo>
                  <a:pt x="213" y="464"/>
                  <a:pt x="214" y="462"/>
                  <a:pt x="212" y="460"/>
                </a:cubicBezTo>
                <a:cubicBezTo>
                  <a:pt x="208" y="465"/>
                  <a:pt x="208" y="465"/>
                  <a:pt x="202" y="468"/>
                </a:cubicBezTo>
                <a:cubicBezTo>
                  <a:pt x="202" y="466"/>
                  <a:pt x="201" y="463"/>
                  <a:pt x="200" y="466"/>
                </a:cubicBezTo>
                <a:cubicBezTo>
                  <a:pt x="197" y="464"/>
                  <a:pt x="201" y="464"/>
                  <a:pt x="201" y="461"/>
                </a:cubicBezTo>
                <a:cubicBezTo>
                  <a:pt x="200" y="461"/>
                  <a:pt x="197" y="464"/>
                  <a:pt x="198" y="466"/>
                </a:cubicBezTo>
                <a:cubicBezTo>
                  <a:pt x="196" y="465"/>
                  <a:pt x="195" y="465"/>
                  <a:pt x="194" y="463"/>
                </a:cubicBezTo>
                <a:cubicBezTo>
                  <a:pt x="194" y="465"/>
                  <a:pt x="192" y="466"/>
                  <a:pt x="193" y="468"/>
                </a:cubicBezTo>
                <a:cubicBezTo>
                  <a:pt x="191" y="468"/>
                  <a:pt x="191" y="470"/>
                  <a:pt x="188" y="470"/>
                </a:cubicBezTo>
                <a:cubicBezTo>
                  <a:pt x="187" y="468"/>
                  <a:pt x="187" y="464"/>
                  <a:pt x="185" y="467"/>
                </a:cubicBezTo>
                <a:cubicBezTo>
                  <a:pt x="184" y="465"/>
                  <a:pt x="185" y="465"/>
                  <a:pt x="183" y="463"/>
                </a:cubicBezTo>
                <a:cubicBezTo>
                  <a:pt x="185" y="463"/>
                  <a:pt x="189" y="462"/>
                  <a:pt x="188" y="458"/>
                </a:cubicBezTo>
                <a:cubicBezTo>
                  <a:pt x="195" y="461"/>
                  <a:pt x="196" y="460"/>
                  <a:pt x="200" y="453"/>
                </a:cubicBezTo>
                <a:cubicBezTo>
                  <a:pt x="201" y="455"/>
                  <a:pt x="200" y="455"/>
                  <a:pt x="201" y="456"/>
                </a:cubicBezTo>
                <a:cubicBezTo>
                  <a:pt x="201" y="456"/>
                  <a:pt x="201" y="456"/>
                  <a:pt x="201" y="456"/>
                </a:cubicBezTo>
                <a:cubicBezTo>
                  <a:pt x="202" y="456"/>
                  <a:pt x="201" y="454"/>
                  <a:pt x="200" y="452"/>
                </a:cubicBezTo>
                <a:cubicBezTo>
                  <a:pt x="201" y="452"/>
                  <a:pt x="202" y="455"/>
                  <a:pt x="203" y="454"/>
                </a:cubicBezTo>
                <a:cubicBezTo>
                  <a:pt x="204" y="452"/>
                  <a:pt x="203" y="453"/>
                  <a:pt x="202" y="451"/>
                </a:cubicBezTo>
                <a:cubicBezTo>
                  <a:pt x="206" y="454"/>
                  <a:pt x="205" y="447"/>
                  <a:pt x="209" y="452"/>
                </a:cubicBezTo>
                <a:cubicBezTo>
                  <a:pt x="212" y="450"/>
                  <a:pt x="211" y="448"/>
                  <a:pt x="213" y="446"/>
                </a:cubicBezTo>
                <a:cubicBezTo>
                  <a:pt x="214" y="447"/>
                  <a:pt x="215" y="448"/>
                  <a:pt x="216" y="448"/>
                </a:cubicBezTo>
                <a:cubicBezTo>
                  <a:pt x="215" y="445"/>
                  <a:pt x="212" y="445"/>
                  <a:pt x="212" y="442"/>
                </a:cubicBezTo>
                <a:cubicBezTo>
                  <a:pt x="213" y="441"/>
                  <a:pt x="214" y="444"/>
                  <a:pt x="215" y="442"/>
                </a:cubicBezTo>
                <a:cubicBezTo>
                  <a:pt x="215" y="444"/>
                  <a:pt x="216" y="447"/>
                  <a:pt x="218" y="445"/>
                </a:cubicBezTo>
                <a:cubicBezTo>
                  <a:pt x="216" y="443"/>
                  <a:pt x="214" y="442"/>
                  <a:pt x="216" y="439"/>
                </a:cubicBezTo>
                <a:cubicBezTo>
                  <a:pt x="218" y="444"/>
                  <a:pt x="220" y="441"/>
                  <a:pt x="220" y="439"/>
                </a:cubicBezTo>
                <a:cubicBezTo>
                  <a:pt x="221" y="438"/>
                  <a:pt x="222" y="442"/>
                  <a:pt x="224" y="441"/>
                </a:cubicBezTo>
                <a:cubicBezTo>
                  <a:pt x="223" y="437"/>
                  <a:pt x="218" y="436"/>
                  <a:pt x="217" y="440"/>
                </a:cubicBezTo>
                <a:cubicBezTo>
                  <a:pt x="216" y="435"/>
                  <a:pt x="220" y="437"/>
                  <a:pt x="220" y="435"/>
                </a:cubicBezTo>
                <a:cubicBezTo>
                  <a:pt x="221" y="435"/>
                  <a:pt x="224" y="440"/>
                  <a:pt x="226" y="440"/>
                </a:cubicBezTo>
                <a:cubicBezTo>
                  <a:pt x="227" y="438"/>
                  <a:pt x="227" y="437"/>
                  <a:pt x="225" y="434"/>
                </a:cubicBezTo>
                <a:cubicBezTo>
                  <a:pt x="224" y="436"/>
                  <a:pt x="226" y="437"/>
                  <a:pt x="225" y="438"/>
                </a:cubicBezTo>
                <a:cubicBezTo>
                  <a:pt x="221" y="436"/>
                  <a:pt x="226" y="432"/>
                  <a:pt x="222" y="433"/>
                </a:cubicBezTo>
                <a:cubicBezTo>
                  <a:pt x="222" y="431"/>
                  <a:pt x="225" y="431"/>
                  <a:pt x="226" y="429"/>
                </a:cubicBezTo>
                <a:cubicBezTo>
                  <a:pt x="227" y="431"/>
                  <a:pt x="224" y="433"/>
                  <a:pt x="228" y="435"/>
                </a:cubicBezTo>
                <a:cubicBezTo>
                  <a:pt x="230" y="435"/>
                  <a:pt x="230" y="433"/>
                  <a:pt x="229" y="431"/>
                </a:cubicBezTo>
                <a:cubicBezTo>
                  <a:pt x="231" y="433"/>
                  <a:pt x="234" y="430"/>
                  <a:pt x="231" y="427"/>
                </a:cubicBezTo>
                <a:cubicBezTo>
                  <a:pt x="234" y="426"/>
                  <a:pt x="237" y="424"/>
                  <a:pt x="235" y="421"/>
                </a:cubicBezTo>
                <a:cubicBezTo>
                  <a:pt x="235" y="420"/>
                  <a:pt x="236" y="423"/>
                  <a:pt x="237" y="422"/>
                </a:cubicBezTo>
                <a:cubicBezTo>
                  <a:pt x="235" y="426"/>
                  <a:pt x="240" y="428"/>
                  <a:pt x="243" y="431"/>
                </a:cubicBezTo>
                <a:cubicBezTo>
                  <a:pt x="244" y="428"/>
                  <a:pt x="242" y="427"/>
                  <a:pt x="240" y="424"/>
                </a:cubicBezTo>
                <a:cubicBezTo>
                  <a:pt x="242" y="425"/>
                  <a:pt x="245" y="423"/>
                  <a:pt x="247" y="424"/>
                </a:cubicBezTo>
                <a:cubicBezTo>
                  <a:pt x="247" y="423"/>
                  <a:pt x="248" y="422"/>
                  <a:pt x="249" y="421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19"/>
                  <a:pt x="249" y="419"/>
                  <a:pt x="249" y="419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1" y="418"/>
                  <a:pt x="251" y="418"/>
                  <a:pt x="251" y="418"/>
                </a:cubicBezTo>
                <a:cubicBezTo>
                  <a:pt x="252" y="417"/>
                  <a:pt x="253" y="419"/>
                  <a:pt x="254" y="418"/>
                </a:cubicBezTo>
                <a:cubicBezTo>
                  <a:pt x="256" y="417"/>
                  <a:pt x="257" y="416"/>
                  <a:pt x="258" y="414"/>
                </a:cubicBezTo>
                <a:cubicBezTo>
                  <a:pt x="257" y="412"/>
                  <a:pt x="255" y="414"/>
                  <a:pt x="254" y="412"/>
                </a:cubicBezTo>
                <a:cubicBezTo>
                  <a:pt x="255" y="412"/>
                  <a:pt x="256" y="412"/>
                  <a:pt x="256" y="411"/>
                </a:cubicBezTo>
                <a:cubicBezTo>
                  <a:pt x="256" y="410"/>
                  <a:pt x="257" y="412"/>
                  <a:pt x="258" y="412"/>
                </a:cubicBezTo>
                <a:cubicBezTo>
                  <a:pt x="260" y="411"/>
                  <a:pt x="259" y="408"/>
                  <a:pt x="261" y="406"/>
                </a:cubicBezTo>
                <a:cubicBezTo>
                  <a:pt x="261" y="407"/>
                  <a:pt x="260" y="408"/>
                  <a:pt x="261" y="409"/>
                </a:cubicBezTo>
                <a:cubicBezTo>
                  <a:pt x="269" y="403"/>
                  <a:pt x="274" y="402"/>
                  <a:pt x="283" y="396"/>
                </a:cubicBezTo>
                <a:cubicBezTo>
                  <a:pt x="281" y="396"/>
                  <a:pt x="279" y="397"/>
                  <a:pt x="277" y="397"/>
                </a:cubicBezTo>
                <a:cubicBezTo>
                  <a:pt x="277" y="389"/>
                  <a:pt x="286" y="394"/>
                  <a:pt x="287" y="388"/>
                </a:cubicBezTo>
                <a:cubicBezTo>
                  <a:pt x="285" y="387"/>
                  <a:pt x="285" y="388"/>
                  <a:pt x="284" y="385"/>
                </a:cubicBezTo>
                <a:cubicBezTo>
                  <a:pt x="289" y="383"/>
                  <a:pt x="295" y="384"/>
                  <a:pt x="293" y="376"/>
                </a:cubicBezTo>
                <a:cubicBezTo>
                  <a:pt x="290" y="378"/>
                  <a:pt x="287" y="381"/>
                  <a:pt x="283" y="374"/>
                </a:cubicBezTo>
                <a:cubicBezTo>
                  <a:pt x="284" y="373"/>
                  <a:pt x="284" y="373"/>
                  <a:pt x="285" y="373"/>
                </a:cubicBezTo>
                <a:cubicBezTo>
                  <a:pt x="283" y="369"/>
                  <a:pt x="281" y="368"/>
                  <a:pt x="279" y="368"/>
                </a:cubicBezTo>
                <a:cubicBezTo>
                  <a:pt x="277" y="369"/>
                  <a:pt x="281" y="370"/>
                  <a:pt x="280" y="371"/>
                </a:cubicBezTo>
                <a:cubicBezTo>
                  <a:pt x="274" y="365"/>
                  <a:pt x="265" y="367"/>
                  <a:pt x="268" y="378"/>
                </a:cubicBezTo>
                <a:cubicBezTo>
                  <a:pt x="264" y="376"/>
                  <a:pt x="267" y="372"/>
                  <a:pt x="268" y="370"/>
                </a:cubicBezTo>
                <a:cubicBezTo>
                  <a:pt x="265" y="367"/>
                  <a:pt x="263" y="369"/>
                  <a:pt x="260" y="367"/>
                </a:cubicBezTo>
                <a:cubicBezTo>
                  <a:pt x="260" y="370"/>
                  <a:pt x="258" y="370"/>
                  <a:pt x="260" y="372"/>
                </a:cubicBezTo>
                <a:cubicBezTo>
                  <a:pt x="258" y="372"/>
                  <a:pt x="257" y="368"/>
                  <a:pt x="256" y="368"/>
                </a:cubicBezTo>
                <a:cubicBezTo>
                  <a:pt x="255" y="369"/>
                  <a:pt x="257" y="371"/>
                  <a:pt x="255" y="372"/>
                </a:cubicBezTo>
                <a:cubicBezTo>
                  <a:pt x="251" y="368"/>
                  <a:pt x="251" y="373"/>
                  <a:pt x="250" y="376"/>
                </a:cubicBezTo>
                <a:cubicBezTo>
                  <a:pt x="244" y="374"/>
                  <a:pt x="241" y="379"/>
                  <a:pt x="237" y="377"/>
                </a:cubicBezTo>
                <a:cubicBezTo>
                  <a:pt x="236" y="379"/>
                  <a:pt x="237" y="381"/>
                  <a:pt x="235" y="383"/>
                </a:cubicBezTo>
                <a:cubicBezTo>
                  <a:pt x="234" y="381"/>
                  <a:pt x="233" y="383"/>
                  <a:pt x="232" y="380"/>
                </a:cubicBezTo>
                <a:cubicBezTo>
                  <a:pt x="231" y="381"/>
                  <a:pt x="231" y="381"/>
                  <a:pt x="230" y="382"/>
                </a:cubicBezTo>
                <a:cubicBezTo>
                  <a:pt x="230" y="382"/>
                  <a:pt x="230" y="382"/>
                  <a:pt x="230" y="382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6" y="384"/>
                  <a:pt x="225" y="385"/>
                  <a:pt x="225" y="385"/>
                </a:cubicBezTo>
                <a:cubicBezTo>
                  <a:pt x="224" y="386"/>
                  <a:pt x="222" y="388"/>
                  <a:pt x="220" y="389"/>
                </a:cubicBezTo>
                <a:cubicBezTo>
                  <a:pt x="219" y="387"/>
                  <a:pt x="221" y="387"/>
                  <a:pt x="222" y="386"/>
                </a:cubicBezTo>
                <a:cubicBezTo>
                  <a:pt x="219" y="386"/>
                  <a:pt x="217" y="384"/>
                  <a:pt x="214" y="384"/>
                </a:cubicBezTo>
                <a:cubicBezTo>
                  <a:pt x="214" y="385"/>
                  <a:pt x="214" y="386"/>
                  <a:pt x="214" y="387"/>
                </a:cubicBezTo>
                <a:cubicBezTo>
                  <a:pt x="213" y="387"/>
                  <a:pt x="212" y="387"/>
                  <a:pt x="210" y="385"/>
                </a:cubicBezTo>
                <a:cubicBezTo>
                  <a:pt x="209" y="382"/>
                  <a:pt x="214" y="384"/>
                  <a:pt x="212" y="382"/>
                </a:cubicBezTo>
                <a:cubicBezTo>
                  <a:pt x="215" y="381"/>
                  <a:pt x="219" y="377"/>
                  <a:pt x="216" y="372"/>
                </a:cubicBezTo>
                <a:cubicBezTo>
                  <a:pt x="215" y="369"/>
                  <a:pt x="218" y="373"/>
                  <a:pt x="217" y="374"/>
                </a:cubicBezTo>
                <a:cubicBezTo>
                  <a:pt x="218" y="372"/>
                  <a:pt x="218" y="372"/>
                  <a:pt x="219" y="373"/>
                </a:cubicBezTo>
                <a:cubicBezTo>
                  <a:pt x="220" y="373"/>
                  <a:pt x="220" y="372"/>
                  <a:pt x="221" y="372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22" y="372"/>
                  <a:pt x="222" y="371"/>
                  <a:pt x="223" y="370"/>
                </a:cubicBezTo>
                <a:cubicBezTo>
                  <a:pt x="223" y="370"/>
                  <a:pt x="223" y="370"/>
                  <a:pt x="223" y="370"/>
                </a:cubicBezTo>
                <a:cubicBezTo>
                  <a:pt x="223" y="371"/>
                  <a:pt x="223" y="371"/>
                  <a:pt x="223" y="371"/>
                </a:cubicBezTo>
                <a:cubicBezTo>
                  <a:pt x="224" y="371"/>
                  <a:pt x="224" y="371"/>
                  <a:pt x="224" y="371"/>
                </a:cubicBezTo>
                <a:cubicBezTo>
                  <a:pt x="224" y="371"/>
                  <a:pt x="225" y="370"/>
                  <a:pt x="225" y="370"/>
                </a:cubicBezTo>
                <a:cubicBezTo>
                  <a:pt x="226" y="369"/>
                  <a:pt x="223" y="367"/>
                  <a:pt x="225" y="366"/>
                </a:cubicBezTo>
                <a:cubicBezTo>
                  <a:pt x="225" y="365"/>
                  <a:pt x="224" y="365"/>
                  <a:pt x="223" y="364"/>
                </a:cubicBezTo>
                <a:cubicBezTo>
                  <a:pt x="225" y="363"/>
                  <a:pt x="230" y="361"/>
                  <a:pt x="229" y="357"/>
                </a:cubicBezTo>
                <a:cubicBezTo>
                  <a:pt x="232" y="357"/>
                  <a:pt x="234" y="352"/>
                  <a:pt x="239" y="354"/>
                </a:cubicBezTo>
                <a:cubicBezTo>
                  <a:pt x="238" y="348"/>
                  <a:pt x="247" y="351"/>
                  <a:pt x="246" y="346"/>
                </a:cubicBezTo>
                <a:cubicBezTo>
                  <a:pt x="247" y="346"/>
                  <a:pt x="248" y="348"/>
                  <a:pt x="249" y="349"/>
                </a:cubicBezTo>
                <a:cubicBezTo>
                  <a:pt x="248" y="347"/>
                  <a:pt x="249" y="346"/>
                  <a:pt x="251" y="348"/>
                </a:cubicBezTo>
                <a:cubicBezTo>
                  <a:pt x="254" y="344"/>
                  <a:pt x="264" y="344"/>
                  <a:pt x="264" y="338"/>
                </a:cubicBezTo>
                <a:cubicBezTo>
                  <a:pt x="267" y="340"/>
                  <a:pt x="272" y="337"/>
                  <a:pt x="272" y="334"/>
                </a:cubicBezTo>
                <a:cubicBezTo>
                  <a:pt x="272" y="333"/>
                  <a:pt x="271" y="333"/>
                  <a:pt x="270" y="332"/>
                </a:cubicBezTo>
                <a:cubicBezTo>
                  <a:pt x="274" y="325"/>
                  <a:pt x="282" y="327"/>
                  <a:pt x="280" y="317"/>
                </a:cubicBezTo>
                <a:cubicBezTo>
                  <a:pt x="277" y="315"/>
                  <a:pt x="280" y="320"/>
                  <a:pt x="277" y="321"/>
                </a:cubicBezTo>
                <a:cubicBezTo>
                  <a:pt x="276" y="310"/>
                  <a:pt x="292" y="311"/>
                  <a:pt x="293" y="302"/>
                </a:cubicBezTo>
                <a:cubicBezTo>
                  <a:pt x="300" y="305"/>
                  <a:pt x="297" y="293"/>
                  <a:pt x="302" y="297"/>
                </a:cubicBezTo>
                <a:cubicBezTo>
                  <a:pt x="303" y="297"/>
                  <a:pt x="303" y="296"/>
                  <a:pt x="303" y="295"/>
                </a:cubicBezTo>
                <a:cubicBezTo>
                  <a:pt x="304" y="295"/>
                  <a:pt x="306" y="295"/>
                  <a:pt x="307" y="296"/>
                </a:cubicBezTo>
                <a:cubicBezTo>
                  <a:pt x="307" y="295"/>
                  <a:pt x="307" y="294"/>
                  <a:pt x="307" y="294"/>
                </a:cubicBezTo>
                <a:cubicBezTo>
                  <a:pt x="307" y="292"/>
                  <a:pt x="309" y="292"/>
                  <a:pt x="311" y="293"/>
                </a:cubicBezTo>
                <a:cubicBezTo>
                  <a:pt x="316" y="289"/>
                  <a:pt x="319" y="284"/>
                  <a:pt x="326" y="282"/>
                </a:cubicBezTo>
                <a:cubicBezTo>
                  <a:pt x="327" y="276"/>
                  <a:pt x="336" y="275"/>
                  <a:pt x="341" y="273"/>
                </a:cubicBezTo>
                <a:cubicBezTo>
                  <a:pt x="345" y="268"/>
                  <a:pt x="350" y="265"/>
                  <a:pt x="355" y="262"/>
                </a:cubicBezTo>
                <a:cubicBezTo>
                  <a:pt x="360" y="259"/>
                  <a:pt x="364" y="257"/>
                  <a:pt x="366" y="252"/>
                </a:cubicBezTo>
                <a:cubicBezTo>
                  <a:pt x="367" y="254"/>
                  <a:pt x="368" y="253"/>
                  <a:pt x="369" y="255"/>
                </a:cubicBezTo>
                <a:cubicBezTo>
                  <a:pt x="370" y="255"/>
                  <a:pt x="369" y="253"/>
                  <a:pt x="368" y="251"/>
                </a:cubicBezTo>
                <a:cubicBezTo>
                  <a:pt x="370" y="250"/>
                  <a:pt x="370" y="252"/>
                  <a:pt x="372" y="253"/>
                </a:cubicBezTo>
                <a:cubicBezTo>
                  <a:pt x="370" y="250"/>
                  <a:pt x="372" y="251"/>
                  <a:pt x="374" y="251"/>
                </a:cubicBezTo>
                <a:cubicBezTo>
                  <a:pt x="372" y="247"/>
                  <a:pt x="371" y="251"/>
                  <a:pt x="370" y="248"/>
                </a:cubicBezTo>
                <a:cubicBezTo>
                  <a:pt x="372" y="248"/>
                  <a:pt x="377" y="247"/>
                  <a:pt x="378" y="250"/>
                </a:cubicBezTo>
                <a:cubicBezTo>
                  <a:pt x="380" y="249"/>
                  <a:pt x="379" y="247"/>
                  <a:pt x="377" y="246"/>
                </a:cubicBezTo>
                <a:cubicBezTo>
                  <a:pt x="383" y="242"/>
                  <a:pt x="387" y="246"/>
                  <a:pt x="391" y="239"/>
                </a:cubicBezTo>
                <a:cubicBezTo>
                  <a:pt x="391" y="240"/>
                  <a:pt x="392" y="240"/>
                  <a:pt x="393" y="241"/>
                </a:cubicBezTo>
                <a:cubicBezTo>
                  <a:pt x="394" y="240"/>
                  <a:pt x="395" y="238"/>
                  <a:pt x="394" y="236"/>
                </a:cubicBezTo>
                <a:cubicBezTo>
                  <a:pt x="395" y="235"/>
                  <a:pt x="396" y="238"/>
                  <a:pt x="398" y="237"/>
                </a:cubicBezTo>
                <a:cubicBezTo>
                  <a:pt x="400" y="235"/>
                  <a:pt x="397" y="231"/>
                  <a:pt x="400" y="230"/>
                </a:cubicBezTo>
                <a:cubicBezTo>
                  <a:pt x="401" y="235"/>
                  <a:pt x="404" y="229"/>
                  <a:pt x="406" y="230"/>
                </a:cubicBezTo>
                <a:cubicBezTo>
                  <a:pt x="408" y="229"/>
                  <a:pt x="406" y="226"/>
                  <a:pt x="408" y="225"/>
                </a:cubicBezTo>
                <a:cubicBezTo>
                  <a:pt x="409" y="227"/>
                  <a:pt x="407" y="227"/>
                  <a:pt x="408" y="228"/>
                </a:cubicBezTo>
                <a:cubicBezTo>
                  <a:pt x="413" y="226"/>
                  <a:pt x="414" y="223"/>
                  <a:pt x="419" y="221"/>
                </a:cubicBezTo>
                <a:cubicBezTo>
                  <a:pt x="422" y="220"/>
                  <a:pt x="424" y="216"/>
                  <a:pt x="426" y="216"/>
                </a:cubicBezTo>
                <a:cubicBezTo>
                  <a:pt x="427" y="216"/>
                  <a:pt x="429" y="218"/>
                  <a:pt x="431" y="217"/>
                </a:cubicBezTo>
                <a:cubicBezTo>
                  <a:pt x="434" y="216"/>
                  <a:pt x="436" y="210"/>
                  <a:pt x="439" y="213"/>
                </a:cubicBezTo>
                <a:cubicBezTo>
                  <a:pt x="443" y="208"/>
                  <a:pt x="448" y="206"/>
                  <a:pt x="454" y="202"/>
                </a:cubicBezTo>
                <a:cubicBezTo>
                  <a:pt x="452" y="199"/>
                  <a:pt x="459" y="198"/>
                  <a:pt x="461" y="198"/>
                </a:cubicBezTo>
                <a:cubicBezTo>
                  <a:pt x="462" y="196"/>
                  <a:pt x="461" y="197"/>
                  <a:pt x="459" y="195"/>
                </a:cubicBezTo>
                <a:cubicBezTo>
                  <a:pt x="461" y="195"/>
                  <a:pt x="463" y="196"/>
                  <a:pt x="465" y="194"/>
                </a:cubicBezTo>
                <a:cubicBezTo>
                  <a:pt x="466" y="192"/>
                  <a:pt x="464" y="192"/>
                  <a:pt x="463" y="190"/>
                </a:cubicBezTo>
                <a:cubicBezTo>
                  <a:pt x="464" y="189"/>
                  <a:pt x="465" y="190"/>
                  <a:pt x="465" y="191"/>
                </a:cubicBezTo>
                <a:cubicBezTo>
                  <a:pt x="471" y="191"/>
                  <a:pt x="472" y="180"/>
                  <a:pt x="479" y="182"/>
                </a:cubicBezTo>
                <a:cubicBezTo>
                  <a:pt x="479" y="178"/>
                  <a:pt x="487" y="180"/>
                  <a:pt x="485" y="173"/>
                </a:cubicBezTo>
                <a:cubicBezTo>
                  <a:pt x="486" y="174"/>
                  <a:pt x="487" y="173"/>
                  <a:pt x="489" y="175"/>
                </a:cubicBezTo>
                <a:cubicBezTo>
                  <a:pt x="490" y="174"/>
                  <a:pt x="488" y="172"/>
                  <a:pt x="489" y="171"/>
                </a:cubicBezTo>
                <a:cubicBezTo>
                  <a:pt x="492" y="176"/>
                  <a:pt x="494" y="168"/>
                  <a:pt x="496" y="166"/>
                </a:cubicBezTo>
                <a:cubicBezTo>
                  <a:pt x="498" y="165"/>
                  <a:pt x="503" y="167"/>
                  <a:pt x="502" y="162"/>
                </a:cubicBezTo>
                <a:cubicBezTo>
                  <a:pt x="507" y="165"/>
                  <a:pt x="508" y="159"/>
                  <a:pt x="511" y="156"/>
                </a:cubicBezTo>
                <a:cubicBezTo>
                  <a:pt x="512" y="155"/>
                  <a:pt x="511" y="154"/>
                  <a:pt x="510" y="153"/>
                </a:cubicBezTo>
                <a:cubicBezTo>
                  <a:pt x="517" y="152"/>
                  <a:pt x="519" y="146"/>
                  <a:pt x="522" y="142"/>
                </a:cubicBezTo>
                <a:cubicBezTo>
                  <a:pt x="523" y="141"/>
                  <a:pt x="525" y="142"/>
                  <a:pt x="527" y="144"/>
                </a:cubicBezTo>
                <a:cubicBezTo>
                  <a:pt x="530" y="143"/>
                  <a:pt x="528" y="140"/>
                  <a:pt x="530" y="139"/>
                </a:cubicBezTo>
                <a:cubicBezTo>
                  <a:pt x="532" y="142"/>
                  <a:pt x="533" y="136"/>
                  <a:pt x="535" y="139"/>
                </a:cubicBezTo>
                <a:cubicBezTo>
                  <a:pt x="535" y="135"/>
                  <a:pt x="539" y="134"/>
                  <a:pt x="541" y="133"/>
                </a:cubicBezTo>
                <a:cubicBezTo>
                  <a:pt x="539" y="134"/>
                  <a:pt x="545" y="134"/>
                  <a:pt x="546" y="133"/>
                </a:cubicBezTo>
                <a:cubicBezTo>
                  <a:pt x="547" y="132"/>
                  <a:pt x="547" y="130"/>
                  <a:pt x="548" y="129"/>
                </a:cubicBezTo>
                <a:cubicBezTo>
                  <a:pt x="550" y="128"/>
                  <a:pt x="553" y="129"/>
                  <a:pt x="555" y="128"/>
                </a:cubicBezTo>
                <a:cubicBezTo>
                  <a:pt x="558" y="127"/>
                  <a:pt x="563" y="125"/>
                  <a:pt x="566" y="121"/>
                </a:cubicBezTo>
                <a:cubicBezTo>
                  <a:pt x="568" y="122"/>
                  <a:pt x="568" y="122"/>
                  <a:pt x="569" y="124"/>
                </a:cubicBezTo>
                <a:cubicBezTo>
                  <a:pt x="569" y="116"/>
                  <a:pt x="575" y="121"/>
                  <a:pt x="578" y="117"/>
                </a:cubicBezTo>
                <a:cubicBezTo>
                  <a:pt x="576" y="116"/>
                  <a:pt x="575" y="117"/>
                  <a:pt x="573" y="114"/>
                </a:cubicBezTo>
                <a:cubicBezTo>
                  <a:pt x="579" y="119"/>
                  <a:pt x="583" y="110"/>
                  <a:pt x="587" y="108"/>
                </a:cubicBezTo>
                <a:cubicBezTo>
                  <a:pt x="585" y="105"/>
                  <a:pt x="583" y="111"/>
                  <a:pt x="580" y="106"/>
                </a:cubicBezTo>
                <a:cubicBezTo>
                  <a:pt x="581" y="111"/>
                  <a:pt x="576" y="110"/>
                  <a:pt x="574" y="113"/>
                </a:cubicBezTo>
                <a:cubicBezTo>
                  <a:pt x="578" y="103"/>
                  <a:pt x="589" y="96"/>
                  <a:pt x="594" y="90"/>
                </a:cubicBezTo>
                <a:cubicBezTo>
                  <a:pt x="587" y="86"/>
                  <a:pt x="583" y="101"/>
                  <a:pt x="576" y="95"/>
                </a:cubicBezTo>
                <a:cubicBezTo>
                  <a:pt x="574" y="99"/>
                  <a:pt x="574" y="99"/>
                  <a:pt x="573" y="102"/>
                </a:cubicBezTo>
                <a:cubicBezTo>
                  <a:pt x="572" y="99"/>
                  <a:pt x="571" y="98"/>
                  <a:pt x="569" y="98"/>
                </a:cubicBezTo>
                <a:cubicBezTo>
                  <a:pt x="570" y="106"/>
                  <a:pt x="559" y="104"/>
                  <a:pt x="561" y="111"/>
                </a:cubicBezTo>
                <a:cubicBezTo>
                  <a:pt x="558" y="107"/>
                  <a:pt x="557" y="113"/>
                  <a:pt x="556" y="113"/>
                </a:cubicBezTo>
                <a:cubicBezTo>
                  <a:pt x="555" y="111"/>
                  <a:pt x="557" y="111"/>
                  <a:pt x="556" y="110"/>
                </a:cubicBezTo>
                <a:cubicBezTo>
                  <a:pt x="553" y="106"/>
                  <a:pt x="549" y="114"/>
                  <a:pt x="551" y="115"/>
                </a:cubicBezTo>
                <a:cubicBezTo>
                  <a:pt x="546" y="113"/>
                  <a:pt x="544" y="119"/>
                  <a:pt x="542" y="123"/>
                </a:cubicBezTo>
                <a:cubicBezTo>
                  <a:pt x="539" y="122"/>
                  <a:pt x="528" y="125"/>
                  <a:pt x="529" y="131"/>
                </a:cubicBezTo>
                <a:cubicBezTo>
                  <a:pt x="529" y="132"/>
                  <a:pt x="528" y="131"/>
                  <a:pt x="527" y="129"/>
                </a:cubicBezTo>
                <a:cubicBezTo>
                  <a:pt x="522" y="133"/>
                  <a:pt x="520" y="136"/>
                  <a:pt x="513" y="137"/>
                </a:cubicBezTo>
                <a:cubicBezTo>
                  <a:pt x="516" y="132"/>
                  <a:pt x="522" y="133"/>
                  <a:pt x="521" y="126"/>
                </a:cubicBezTo>
                <a:cubicBezTo>
                  <a:pt x="521" y="126"/>
                  <a:pt x="520" y="127"/>
                  <a:pt x="519" y="125"/>
                </a:cubicBezTo>
                <a:cubicBezTo>
                  <a:pt x="518" y="127"/>
                  <a:pt x="518" y="127"/>
                  <a:pt x="515" y="127"/>
                </a:cubicBezTo>
                <a:cubicBezTo>
                  <a:pt x="515" y="130"/>
                  <a:pt x="513" y="133"/>
                  <a:pt x="510" y="132"/>
                </a:cubicBezTo>
                <a:cubicBezTo>
                  <a:pt x="511" y="137"/>
                  <a:pt x="507" y="137"/>
                  <a:pt x="507" y="141"/>
                </a:cubicBezTo>
                <a:cubicBezTo>
                  <a:pt x="508" y="137"/>
                  <a:pt x="505" y="140"/>
                  <a:pt x="503" y="140"/>
                </a:cubicBezTo>
                <a:cubicBezTo>
                  <a:pt x="508" y="130"/>
                  <a:pt x="517" y="126"/>
                  <a:pt x="521" y="119"/>
                </a:cubicBezTo>
                <a:cubicBezTo>
                  <a:pt x="523" y="119"/>
                  <a:pt x="527" y="121"/>
                  <a:pt x="525" y="117"/>
                </a:cubicBezTo>
                <a:cubicBezTo>
                  <a:pt x="527" y="117"/>
                  <a:pt x="529" y="119"/>
                  <a:pt x="531" y="119"/>
                </a:cubicBezTo>
                <a:cubicBezTo>
                  <a:pt x="529" y="118"/>
                  <a:pt x="530" y="117"/>
                  <a:pt x="530" y="114"/>
                </a:cubicBezTo>
                <a:cubicBezTo>
                  <a:pt x="531" y="114"/>
                  <a:pt x="532" y="116"/>
                  <a:pt x="533" y="115"/>
                </a:cubicBezTo>
                <a:cubicBezTo>
                  <a:pt x="536" y="115"/>
                  <a:pt x="532" y="111"/>
                  <a:pt x="534" y="110"/>
                </a:cubicBezTo>
                <a:cubicBezTo>
                  <a:pt x="535" y="112"/>
                  <a:pt x="535" y="112"/>
                  <a:pt x="536" y="111"/>
                </a:cubicBezTo>
                <a:cubicBezTo>
                  <a:pt x="537" y="103"/>
                  <a:pt x="549" y="103"/>
                  <a:pt x="551" y="98"/>
                </a:cubicBezTo>
                <a:cubicBezTo>
                  <a:pt x="557" y="99"/>
                  <a:pt x="558" y="91"/>
                  <a:pt x="565" y="89"/>
                </a:cubicBezTo>
                <a:cubicBezTo>
                  <a:pt x="566" y="86"/>
                  <a:pt x="569" y="82"/>
                  <a:pt x="571" y="84"/>
                </a:cubicBezTo>
                <a:cubicBezTo>
                  <a:pt x="572" y="83"/>
                  <a:pt x="572" y="82"/>
                  <a:pt x="572" y="80"/>
                </a:cubicBezTo>
                <a:cubicBezTo>
                  <a:pt x="572" y="80"/>
                  <a:pt x="571" y="80"/>
                  <a:pt x="570" y="79"/>
                </a:cubicBezTo>
                <a:cubicBezTo>
                  <a:pt x="573" y="81"/>
                  <a:pt x="572" y="78"/>
                  <a:pt x="574" y="77"/>
                </a:cubicBezTo>
                <a:cubicBezTo>
                  <a:pt x="580" y="74"/>
                  <a:pt x="588" y="68"/>
                  <a:pt x="595" y="65"/>
                </a:cubicBezTo>
                <a:cubicBezTo>
                  <a:pt x="596" y="67"/>
                  <a:pt x="595" y="67"/>
                  <a:pt x="594" y="67"/>
                </a:cubicBezTo>
                <a:cubicBezTo>
                  <a:pt x="594" y="68"/>
                  <a:pt x="594" y="69"/>
                  <a:pt x="594" y="69"/>
                </a:cubicBezTo>
                <a:cubicBezTo>
                  <a:pt x="595" y="70"/>
                  <a:pt x="596" y="69"/>
                  <a:pt x="595" y="69"/>
                </a:cubicBezTo>
                <a:cubicBezTo>
                  <a:pt x="597" y="68"/>
                  <a:pt x="596" y="71"/>
                  <a:pt x="597" y="71"/>
                </a:cubicBezTo>
                <a:cubicBezTo>
                  <a:pt x="596" y="62"/>
                  <a:pt x="605" y="65"/>
                  <a:pt x="609" y="62"/>
                </a:cubicBezTo>
                <a:cubicBezTo>
                  <a:pt x="609" y="62"/>
                  <a:pt x="608" y="62"/>
                  <a:pt x="608" y="62"/>
                </a:cubicBezTo>
                <a:cubicBezTo>
                  <a:pt x="611" y="55"/>
                  <a:pt x="617" y="49"/>
                  <a:pt x="621" y="51"/>
                </a:cubicBezTo>
                <a:cubicBezTo>
                  <a:pt x="623" y="50"/>
                  <a:pt x="619" y="47"/>
                  <a:pt x="621" y="46"/>
                </a:cubicBezTo>
                <a:cubicBezTo>
                  <a:pt x="621" y="50"/>
                  <a:pt x="624" y="47"/>
                  <a:pt x="626" y="50"/>
                </a:cubicBezTo>
                <a:cubicBezTo>
                  <a:pt x="626" y="47"/>
                  <a:pt x="628" y="46"/>
                  <a:pt x="631" y="49"/>
                </a:cubicBezTo>
                <a:cubicBezTo>
                  <a:pt x="630" y="49"/>
                  <a:pt x="630" y="49"/>
                  <a:pt x="629" y="48"/>
                </a:cubicBezTo>
                <a:cubicBezTo>
                  <a:pt x="629" y="51"/>
                  <a:pt x="632" y="50"/>
                  <a:pt x="633" y="51"/>
                </a:cubicBezTo>
                <a:cubicBezTo>
                  <a:pt x="633" y="47"/>
                  <a:pt x="634" y="46"/>
                  <a:pt x="636" y="44"/>
                </a:cubicBezTo>
                <a:cubicBezTo>
                  <a:pt x="637" y="46"/>
                  <a:pt x="636" y="47"/>
                  <a:pt x="634" y="46"/>
                </a:cubicBezTo>
                <a:cubicBezTo>
                  <a:pt x="635" y="49"/>
                  <a:pt x="635" y="50"/>
                  <a:pt x="638" y="52"/>
                </a:cubicBezTo>
                <a:cubicBezTo>
                  <a:pt x="637" y="48"/>
                  <a:pt x="640" y="52"/>
                  <a:pt x="641" y="49"/>
                </a:cubicBezTo>
                <a:cubicBezTo>
                  <a:pt x="641" y="50"/>
                  <a:pt x="642" y="50"/>
                  <a:pt x="642" y="50"/>
                </a:cubicBezTo>
                <a:cubicBezTo>
                  <a:pt x="643" y="54"/>
                  <a:pt x="645" y="57"/>
                  <a:pt x="644" y="59"/>
                </a:cubicBezTo>
                <a:cubicBezTo>
                  <a:pt x="645" y="59"/>
                  <a:pt x="645" y="60"/>
                  <a:pt x="646" y="61"/>
                </a:cubicBezTo>
                <a:cubicBezTo>
                  <a:pt x="647" y="61"/>
                  <a:pt x="647" y="60"/>
                  <a:pt x="648" y="59"/>
                </a:cubicBezTo>
                <a:cubicBezTo>
                  <a:pt x="649" y="61"/>
                  <a:pt x="650" y="61"/>
                  <a:pt x="651" y="60"/>
                </a:cubicBezTo>
                <a:cubicBezTo>
                  <a:pt x="651" y="62"/>
                  <a:pt x="653" y="64"/>
                  <a:pt x="655" y="66"/>
                </a:cubicBezTo>
                <a:cubicBezTo>
                  <a:pt x="654" y="65"/>
                  <a:pt x="653" y="66"/>
                  <a:pt x="653" y="67"/>
                </a:cubicBezTo>
                <a:cubicBezTo>
                  <a:pt x="655" y="68"/>
                  <a:pt x="656" y="72"/>
                  <a:pt x="655" y="74"/>
                </a:cubicBezTo>
                <a:cubicBezTo>
                  <a:pt x="657" y="76"/>
                  <a:pt x="656" y="72"/>
                  <a:pt x="658" y="72"/>
                </a:cubicBezTo>
                <a:cubicBezTo>
                  <a:pt x="661" y="77"/>
                  <a:pt x="661" y="77"/>
                  <a:pt x="661" y="77"/>
                </a:cubicBezTo>
                <a:cubicBezTo>
                  <a:pt x="658" y="77"/>
                  <a:pt x="660" y="80"/>
                  <a:pt x="657" y="80"/>
                </a:cubicBezTo>
                <a:cubicBezTo>
                  <a:pt x="657" y="82"/>
                  <a:pt x="658" y="84"/>
                  <a:pt x="658" y="86"/>
                </a:cubicBezTo>
                <a:cubicBezTo>
                  <a:pt x="656" y="85"/>
                  <a:pt x="657" y="87"/>
                  <a:pt x="656" y="88"/>
                </a:cubicBezTo>
                <a:cubicBezTo>
                  <a:pt x="654" y="86"/>
                  <a:pt x="651" y="88"/>
                  <a:pt x="651" y="89"/>
                </a:cubicBezTo>
                <a:cubicBezTo>
                  <a:pt x="652" y="90"/>
                  <a:pt x="653" y="91"/>
                  <a:pt x="654" y="90"/>
                </a:cubicBezTo>
                <a:cubicBezTo>
                  <a:pt x="655" y="94"/>
                  <a:pt x="657" y="94"/>
                  <a:pt x="660" y="94"/>
                </a:cubicBezTo>
                <a:cubicBezTo>
                  <a:pt x="661" y="93"/>
                  <a:pt x="660" y="91"/>
                  <a:pt x="660" y="90"/>
                </a:cubicBezTo>
                <a:cubicBezTo>
                  <a:pt x="664" y="95"/>
                  <a:pt x="666" y="88"/>
                  <a:pt x="670" y="91"/>
                </a:cubicBezTo>
                <a:cubicBezTo>
                  <a:pt x="670" y="89"/>
                  <a:pt x="669" y="82"/>
                  <a:pt x="666" y="84"/>
                </a:cubicBezTo>
                <a:cubicBezTo>
                  <a:pt x="665" y="81"/>
                  <a:pt x="669" y="81"/>
                  <a:pt x="670" y="81"/>
                </a:cubicBezTo>
                <a:cubicBezTo>
                  <a:pt x="672" y="83"/>
                  <a:pt x="669" y="83"/>
                  <a:pt x="670" y="85"/>
                </a:cubicBezTo>
                <a:cubicBezTo>
                  <a:pt x="671" y="87"/>
                  <a:pt x="674" y="86"/>
                  <a:pt x="672" y="88"/>
                </a:cubicBezTo>
                <a:cubicBezTo>
                  <a:pt x="674" y="88"/>
                  <a:pt x="675" y="89"/>
                  <a:pt x="676" y="88"/>
                </a:cubicBezTo>
                <a:cubicBezTo>
                  <a:pt x="676" y="89"/>
                  <a:pt x="676" y="90"/>
                  <a:pt x="677" y="90"/>
                </a:cubicBezTo>
                <a:cubicBezTo>
                  <a:pt x="677" y="91"/>
                  <a:pt x="676" y="95"/>
                  <a:pt x="677" y="95"/>
                </a:cubicBezTo>
                <a:cubicBezTo>
                  <a:pt x="676" y="98"/>
                  <a:pt x="673" y="98"/>
                  <a:pt x="671" y="101"/>
                </a:cubicBezTo>
                <a:cubicBezTo>
                  <a:pt x="673" y="103"/>
                  <a:pt x="674" y="101"/>
                  <a:pt x="674" y="99"/>
                </a:cubicBezTo>
                <a:cubicBezTo>
                  <a:pt x="676" y="103"/>
                  <a:pt x="677" y="101"/>
                  <a:pt x="679" y="104"/>
                </a:cubicBezTo>
                <a:cubicBezTo>
                  <a:pt x="679" y="105"/>
                  <a:pt x="675" y="107"/>
                  <a:pt x="677" y="108"/>
                </a:cubicBezTo>
                <a:cubicBezTo>
                  <a:pt x="675" y="108"/>
                  <a:pt x="674" y="108"/>
                  <a:pt x="671" y="111"/>
                </a:cubicBezTo>
                <a:cubicBezTo>
                  <a:pt x="674" y="117"/>
                  <a:pt x="669" y="117"/>
                  <a:pt x="669" y="122"/>
                </a:cubicBezTo>
                <a:cubicBezTo>
                  <a:pt x="672" y="123"/>
                  <a:pt x="670" y="119"/>
                  <a:pt x="673" y="119"/>
                </a:cubicBezTo>
                <a:cubicBezTo>
                  <a:pt x="675" y="121"/>
                  <a:pt x="671" y="120"/>
                  <a:pt x="673" y="123"/>
                </a:cubicBezTo>
                <a:cubicBezTo>
                  <a:pt x="672" y="121"/>
                  <a:pt x="672" y="123"/>
                  <a:pt x="674" y="126"/>
                </a:cubicBezTo>
                <a:cubicBezTo>
                  <a:pt x="673" y="126"/>
                  <a:pt x="672" y="125"/>
                  <a:pt x="672" y="123"/>
                </a:cubicBezTo>
                <a:cubicBezTo>
                  <a:pt x="670" y="125"/>
                  <a:pt x="669" y="126"/>
                  <a:pt x="671" y="129"/>
                </a:cubicBezTo>
                <a:cubicBezTo>
                  <a:pt x="667" y="129"/>
                  <a:pt x="668" y="134"/>
                  <a:pt x="667" y="136"/>
                </a:cubicBezTo>
                <a:cubicBezTo>
                  <a:pt x="669" y="137"/>
                  <a:pt x="677" y="139"/>
                  <a:pt x="676" y="136"/>
                </a:cubicBezTo>
                <a:cubicBezTo>
                  <a:pt x="679" y="136"/>
                  <a:pt x="677" y="140"/>
                  <a:pt x="679" y="142"/>
                </a:cubicBezTo>
                <a:cubicBezTo>
                  <a:pt x="681" y="143"/>
                  <a:pt x="683" y="146"/>
                  <a:pt x="685" y="145"/>
                </a:cubicBezTo>
                <a:cubicBezTo>
                  <a:pt x="686" y="145"/>
                  <a:pt x="685" y="144"/>
                  <a:pt x="685" y="145"/>
                </a:cubicBezTo>
                <a:cubicBezTo>
                  <a:pt x="684" y="142"/>
                  <a:pt x="687" y="145"/>
                  <a:pt x="687" y="143"/>
                </a:cubicBezTo>
                <a:cubicBezTo>
                  <a:pt x="688" y="142"/>
                  <a:pt x="686" y="141"/>
                  <a:pt x="685" y="141"/>
                </a:cubicBezTo>
                <a:cubicBezTo>
                  <a:pt x="685" y="140"/>
                  <a:pt x="689" y="139"/>
                  <a:pt x="690" y="140"/>
                </a:cubicBezTo>
                <a:cubicBezTo>
                  <a:pt x="691" y="135"/>
                  <a:pt x="699" y="130"/>
                  <a:pt x="698" y="126"/>
                </a:cubicBezTo>
                <a:cubicBezTo>
                  <a:pt x="697" y="124"/>
                  <a:pt x="701" y="127"/>
                  <a:pt x="702" y="127"/>
                </a:cubicBezTo>
                <a:cubicBezTo>
                  <a:pt x="702" y="127"/>
                  <a:pt x="702" y="126"/>
                  <a:pt x="702" y="126"/>
                </a:cubicBezTo>
                <a:cubicBezTo>
                  <a:pt x="702" y="123"/>
                  <a:pt x="699" y="126"/>
                  <a:pt x="701" y="124"/>
                </a:cubicBezTo>
                <a:cubicBezTo>
                  <a:pt x="701" y="124"/>
                  <a:pt x="701" y="123"/>
                  <a:pt x="701" y="122"/>
                </a:cubicBezTo>
                <a:cubicBezTo>
                  <a:pt x="705" y="128"/>
                  <a:pt x="710" y="117"/>
                  <a:pt x="712" y="114"/>
                </a:cubicBezTo>
                <a:cubicBezTo>
                  <a:pt x="715" y="115"/>
                  <a:pt x="719" y="115"/>
                  <a:pt x="718" y="111"/>
                </a:cubicBezTo>
                <a:cubicBezTo>
                  <a:pt x="720" y="109"/>
                  <a:pt x="719" y="111"/>
                  <a:pt x="720" y="113"/>
                </a:cubicBezTo>
                <a:cubicBezTo>
                  <a:pt x="720" y="110"/>
                  <a:pt x="720" y="111"/>
                  <a:pt x="722" y="109"/>
                </a:cubicBezTo>
                <a:cubicBezTo>
                  <a:pt x="719" y="108"/>
                  <a:pt x="718" y="106"/>
                  <a:pt x="715" y="104"/>
                </a:cubicBezTo>
                <a:cubicBezTo>
                  <a:pt x="715" y="106"/>
                  <a:pt x="713" y="104"/>
                  <a:pt x="712" y="106"/>
                </a:cubicBezTo>
                <a:cubicBezTo>
                  <a:pt x="713" y="102"/>
                  <a:pt x="715" y="100"/>
                  <a:pt x="718" y="98"/>
                </a:cubicBezTo>
                <a:cubicBezTo>
                  <a:pt x="720" y="99"/>
                  <a:pt x="722" y="100"/>
                  <a:pt x="722" y="102"/>
                </a:cubicBezTo>
                <a:cubicBezTo>
                  <a:pt x="723" y="101"/>
                  <a:pt x="721" y="97"/>
                  <a:pt x="720" y="98"/>
                </a:cubicBezTo>
                <a:cubicBezTo>
                  <a:pt x="719" y="96"/>
                  <a:pt x="726" y="97"/>
                  <a:pt x="723" y="98"/>
                </a:cubicBezTo>
                <a:cubicBezTo>
                  <a:pt x="725" y="100"/>
                  <a:pt x="724" y="96"/>
                  <a:pt x="726" y="96"/>
                </a:cubicBezTo>
                <a:cubicBezTo>
                  <a:pt x="729" y="100"/>
                  <a:pt x="732" y="102"/>
                  <a:pt x="737" y="101"/>
                </a:cubicBezTo>
                <a:cubicBezTo>
                  <a:pt x="738" y="105"/>
                  <a:pt x="728" y="104"/>
                  <a:pt x="728" y="106"/>
                </a:cubicBezTo>
                <a:cubicBezTo>
                  <a:pt x="730" y="106"/>
                  <a:pt x="733" y="108"/>
                  <a:pt x="735" y="106"/>
                </a:cubicBezTo>
                <a:cubicBezTo>
                  <a:pt x="737" y="109"/>
                  <a:pt x="735" y="111"/>
                  <a:pt x="733" y="111"/>
                </a:cubicBezTo>
                <a:cubicBezTo>
                  <a:pt x="735" y="114"/>
                  <a:pt x="736" y="111"/>
                  <a:pt x="740" y="112"/>
                </a:cubicBezTo>
                <a:cubicBezTo>
                  <a:pt x="740" y="114"/>
                  <a:pt x="736" y="116"/>
                  <a:pt x="734" y="114"/>
                </a:cubicBezTo>
                <a:cubicBezTo>
                  <a:pt x="732" y="116"/>
                  <a:pt x="736" y="120"/>
                  <a:pt x="732" y="120"/>
                </a:cubicBezTo>
                <a:cubicBezTo>
                  <a:pt x="734" y="120"/>
                  <a:pt x="737" y="122"/>
                  <a:pt x="739" y="121"/>
                </a:cubicBezTo>
                <a:cubicBezTo>
                  <a:pt x="739" y="122"/>
                  <a:pt x="739" y="123"/>
                  <a:pt x="740" y="123"/>
                </a:cubicBezTo>
                <a:cubicBezTo>
                  <a:pt x="741" y="124"/>
                  <a:pt x="738" y="124"/>
                  <a:pt x="739" y="126"/>
                </a:cubicBezTo>
                <a:cubicBezTo>
                  <a:pt x="741" y="129"/>
                  <a:pt x="743" y="128"/>
                  <a:pt x="745" y="130"/>
                </a:cubicBezTo>
                <a:cubicBezTo>
                  <a:pt x="748" y="126"/>
                  <a:pt x="753" y="126"/>
                  <a:pt x="757" y="122"/>
                </a:cubicBezTo>
                <a:cubicBezTo>
                  <a:pt x="757" y="124"/>
                  <a:pt x="760" y="124"/>
                  <a:pt x="761" y="125"/>
                </a:cubicBezTo>
                <a:cubicBezTo>
                  <a:pt x="758" y="123"/>
                  <a:pt x="761" y="124"/>
                  <a:pt x="758" y="120"/>
                </a:cubicBezTo>
                <a:cubicBezTo>
                  <a:pt x="760" y="122"/>
                  <a:pt x="762" y="121"/>
                  <a:pt x="763" y="120"/>
                </a:cubicBezTo>
                <a:cubicBezTo>
                  <a:pt x="765" y="121"/>
                  <a:pt x="764" y="124"/>
                  <a:pt x="765" y="124"/>
                </a:cubicBezTo>
                <a:cubicBezTo>
                  <a:pt x="766" y="125"/>
                  <a:pt x="764" y="125"/>
                  <a:pt x="765" y="126"/>
                </a:cubicBezTo>
                <a:cubicBezTo>
                  <a:pt x="766" y="130"/>
                  <a:pt x="767" y="125"/>
                  <a:pt x="768" y="127"/>
                </a:cubicBezTo>
                <a:cubicBezTo>
                  <a:pt x="770" y="129"/>
                  <a:pt x="767" y="130"/>
                  <a:pt x="766" y="129"/>
                </a:cubicBezTo>
                <a:cubicBezTo>
                  <a:pt x="765" y="131"/>
                  <a:pt x="771" y="136"/>
                  <a:pt x="768" y="138"/>
                </a:cubicBezTo>
                <a:cubicBezTo>
                  <a:pt x="767" y="135"/>
                  <a:pt x="767" y="135"/>
                  <a:pt x="767" y="135"/>
                </a:cubicBezTo>
                <a:cubicBezTo>
                  <a:pt x="764" y="137"/>
                  <a:pt x="769" y="139"/>
                  <a:pt x="768" y="141"/>
                </a:cubicBezTo>
                <a:cubicBezTo>
                  <a:pt x="770" y="143"/>
                  <a:pt x="768" y="139"/>
                  <a:pt x="769" y="139"/>
                </a:cubicBezTo>
                <a:cubicBezTo>
                  <a:pt x="772" y="142"/>
                  <a:pt x="767" y="143"/>
                  <a:pt x="769" y="146"/>
                </a:cubicBezTo>
                <a:cubicBezTo>
                  <a:pt x="771" y="147"/>
                  <a:pt x="772" y="147"/>
                  <a:pt x="774" y="147"/>
                </a:cubicBezTo>
                <a:cubicBezTo>
                  <a:pt x="776" y="150"/>
                  <a:pt x="783" y="159"/>
                  <a:pt x="785" y="152"/>
                </a:cubicBezTo>
                <a:cubicBezTo>
                  <a:pt x="783" y="151"/>
                  <a:pt x="782" y="150"/>
                  <a:pt x="781" y="151"/>
                </a:cubicBezTo>
                <a:cubicBezTo>
                  <a:pt x="781" y="149"/>
                  <a:pt x="784" y="149"/>
                  <a:pt x="786" y="148"/>
                </a:cubicBezTo>
                <a:cubicBezTo>
                  <a:pt x="785" y="151"/>
                  <a:pt x="790" y="154"/>
                  <a:pt x="790" y="157"/>
                </a:cubicBezTo>
                <a:cubicBezTo>
                  <a:pt x="789" y="157"/>
                  <a:pt x="787" y="157"/>
                  <a:pt x="786" y="157"/>
                </a:cubicBezTo>
                <a:cubicBezTo>
                  <a:pt x="785" y="158"/>
                  <a:pt x="784" y="159"/>
                  <a:pt x="785" y="161"/>
                </a:cubicBezTo>
                <a:cubicBezTo>
                  <a:pt x="787" y="161"/>
                  <a:pt x="789" y="160"/>
                  <a:pt x="790" y="158"/>
                </a:cubicBezTo>
                <a:cubicBezTo>
                  <a:pt x="791" y="163"/>
                  <a:pt x="787" y="161"/>
                  <a:pt x="785" y="163"/>
                </a:cubicBezTo>
                <a:cubicBezTo>
                  <a:pt x="785" y="164"/>
                  <a:pt x="786" y="165"/>
                  <a:pt x="786" y="164"/>
                </a:cubicBezTo>
                <a:cubicBezTo>
                  <a:pt x="788" y="166"/>
                  <a:pt x="782" y="163"/>
                  <a:pt x="781" y="163"/>
                </a:cubicBezTo>
                <a:cubicBezTo>
                  <a:pt x="780" y="166"/>
                  <a:pt x="783" y="169"/>
                  <a:pt x="781" y="170"/>
                </a:cubicBezTo>
                <a:cubicBezTo>
                  <a:pt x="783" y="171"/>
                  <a:pt x="785" y="172"/>
                  <a:pt x="787" y="170"/>
                </a:cubicBezTo>
                <a:cubicBezTo>
                  <a:pt x="787" y="173"/>
                  <a:pt x="784" y="171"/>
                  <a:pt x="783" y="173"/>
                </a:cubicBezTo>
                <a:cubicBezTo>
                  <a:pt x="784" y="175"/>
                  <a:pt x="785" y="177"/>
                  <a:pt x="785" y="179"/>
                </a:cubicBezTo>
                <a:cubicBezTo>
                  <a:pt x="785" y="179"/>
                  <a:pt x="785" y="179"/>
                  <a:pt x="786" y="180"/>
                </a:cubicBezTo>
                <a:cubicBezTo>
                  <a:pt x="787" y="177"/>
                  <a:pt x="791" y="169"/>
                  <a:pt x="790" y="171"/>
                </a:cubicBezTo>
                <a:cubicBezTo>
                  <a:pt x="791" y="173"/>
                  <a:pt x="791" y="172"/>
                  <a:pt x="792" y="173"/>
                </a:cubicBezTo>
                <a:cubicBezTo>
                  <a:pt x="793" y="172"/>
                  <a:pt x="793" y="169"/>
                  <a:pt x="795" y="168"/>
                </a:cubicBezTo>
                <a:cubicBezTo>
                  <a:pt x="797" y="170"/>
                  <a:pt x="796" y="171"/>
                  <a:pt x="797" y="173"/>
                </a:cubicBezTo>
                <a:cubicBezTo>
                  <a:pt x="799" y="173"/>
                  <a:pt x="798" y="171"/>
                  <a:pt x="797" y="171"/>
                </a:cubicBezTo>
                <a:cubicBezTo>
                  <a:pt x="798" y="170"/>
                  <a:pt x="803" y="170"/>
                  <a:pt x="803" y="167"/>
                </a:cubicBezTo>
                <a:cubicBezTo>
                  <a:pt x="801" y="166"/>
                  <a:pt x="800" y="164"/>
                  <a:pt x="799" y="166"/>
                </a:cubicBezTo>
                <a:cubicBezTo>
                  <a:pt x="798" y="167"/>
                  <a:pt x="800" y="166"/>
                  <a:pt x="801" y="169"/>
                </a:cubicBezTo>
                <a:cubicBezTo>
                  <a:pt x="799" y="170"/>
                  <a:pt x="798" y="166"/>
                  <a:pt x="797" y="165"/>
                </a:cubicBezTo>
                <a:cubicBezTo>
                  <a:pt x="798" y="164"/>
                  <a:pt x="799" y="164"/>
                  <a:pt x="798" y="163"/>
                </a:cubicBezTo>
                <a:cubicBezTo>
                  <a:pt x="799" y="162"/>
                  <a:pt x="800" y="165"/>
                  <a:pt x="801" y="164"/>
                </a:cubicBezTo>
                <a:cubicBezTo>
                  <a:pt x="801" y="162"/>
                  <a:pt x="800" y="161"/>
                  <a:pt x="799" y="158"/>
                </a:cubicBezTo>
                <a:cubicBezTo>
                  <a:pt x="799" y="158"/>
                  <a:pt x="800" y="160"/>
                  <a:pt x="801" y="161"/>
                </a:cubicBezTo>
                <a:cubicBezTo>
                  <a:pt x="803" y="159"/>
                  <a:pt x="803" y="159"/>
                  <a:pt x="803" y="159"/>
                </a:cubicBezTo>
                <a:cubicBezTo>
                  <a:pt x="804" y="157"/>
                  <a:pt x="801" y="152"/>
                  <a:pt x="805" y="154"/>
                </a:cubicBezTo>
                <a:cubicBezTo>
                  <a:pt x="805" y="155"/>
                  <a:pt x="803" y="155"/>
                  <a:pt x="804" y="156"/>
                </a:cubicBezTo>
                <a:cubicBezTo>
                  <a:pt x="806" y="156"/>
                  <a:pt x="807" y="157"/>
                  <a:pt x="809" y="157"/>
                </a:cubicBezTo>
                <a:cubicBezTo>
                  <a:pt x="808" y="159"/>
                  <a:pt x="809" y="158"/>
                  <a:pt x="807" y="162"/>
                </a:cubicBezTo>
                <a:cubicBezTo>
                  <a:pt x="809" y="165"/>
                  <a:pt x="811" y="165"/>
                  <a:pt x="812" y="163"/>
                </a:cubicBezTo>
                <a:cubicBezTo>
                  <a:pt x="809" y="161"/>
                  <a:pt x="811" y="160"/>
                  <a:pt x="813" y="162"/>
                </a:cubicBezTo>
                <a:cubicBezTo>
                  <a:pt x="815" y="161"/>
                  <a:pt x="814" y="158"/>
                  <a:pt x="817" y="156"/>
                </a:cubicBezTo>
                <a:cubicBezTo>
                  <a:pt x="818" y="158"/>
                  <a:pt x="817" y="158"/>
                  <a:pt x="816" y="159"/>
                </a:cubicBezTo>
                <a:cubicBezTo>
                  <a:pt x="817" y="160"/>
                  <a:pt x="818" y="159"/>
                  <a:pt x="819" y="160"/>
                </a:cubicBezTo>
                <a:cubicBezTo>
                  <a:pt x="820" y="155"/>
                  <a:pt x="825" y="153"/>
                  <a:pt x="826" y="149"/>
                </a:cubicBezTo>
                <a:cubicBezTo>
                  <a:pt x="827" y="149"/>
                  <a:pt x="828" y="151"/>
                  <a:pt x="830" y="149"/>
                </a:cubicBezTo>
                <a:cubicBezTo>
                  <a:pt x="831" y="151"/>
                  <a:pt x="830" y="153"/>
                  <a:pt x="829" y="153"/>
                </a:cubicBezTo>
                <a:cubicBezTo>
                  <a:pt x="830" y="155"/>
                  <a:pt x="831" y="155"/>
                  <a:pt x="832" y="154"/>
                </a:cubicBezTo>
                <a:cubicBezTo>
                  <a:pt x="834" y="153"/>
                  <a:pt x="831" y="155"/>
                  <a:pt x="830" y="156"/>
                </a:cubicBezTo>
                <a:cubicBezTo>
                  <a:pt x="836" y="160"/>
                  <a:pt x="839" y="150"/>
                  <a:pt x="833" y="147"/>
                </a:cubicBezTo>
                <a:cubicBezTo>
                  <a:pt x="833" y="146"/>
                  <a:pt x="834" y="146"/>
                  <a:pt x="834" y="145"/>
                </a:cubicBezTo>
                <a:cubicBezTo>
                  <a:pt x="833" y="145"/>
                  <a:pt x="832" y="145"/>
                  <a:pt x="832" y="145"/>
                </a:cubicBezTo>
                <a:cubicBezTo>
                  <a:pt x="830" y="141"/>
                  <a:pt x="834" y="141"/>
                  <a:pt x="835" y="138"/>
                </a:cubicBezTo>
                <a:cubicBezTo>
                  <a:pt x="835" y="142"/>
                  <a:pt x="838" y="141"/>
                  <a:pt x="840" y="140"/>
                </a:cubicBezTo>
                <a:cubicBezTo>
                  <a:pt x="841" y="139"/>
                  <a:pt x="839" y="137"/>
                  <a:pt x="839" y="136"/>
                </a:cubicBezTo>
                <a:cubicBezTo>
                  <a:pt x="841" y="136"/>
                  <a:pt x="841" y="135"/>
                  <a:pt x="842" y="133"/>
                </a:cubicBezTo>
                <a:cubicBezTo>
                  <a:pt x="845" y="136"/>
                  <a:pt x="846" y="138"/>
                  <a:pt x="847" y="136"/>
                </a:cubicBezTo>
                <a:cubicBezTo>
                  <a:pt x="848" y="139"/>
                  <a:pt x="851" y="142"/>
                  <a:pt x="848" y="142"/>
                </a:cubicBezTo>
                <a:cubicBezTo>
                  <a:pt x="852" y="140"/>
                  <a:pt x="858" y="141"/>
                  <a:pt x="864" y="148"/>
                </a:cubicBezTo>
                <a:cubicBezTo>
                  <a:pt x="866" y="149"/>
                  <a:pt x="867" y="147"/>
                  <a:pt x="867" y="145"/>
                </a:cubicBezTo>
                <a:cubicBezTo>
                  <a:pt x="869" y="151"/>
                  <a:pt x="862" y="150"/>
                  <a:pt x="869" y="157"/>
                </a:cubicBezTo>
                <a:cubicBezTo>
                  <a:pt x="870" y="156"/>
                  <a:pt x="867" y="154"/>
                  <a:pt x="869" y="154"/>
                </a:cubicBezTo>
                <a:cubicBezTo>
                  <a:pt x="872" y="159"/>
                  <a:pt x="871" y="150"/>
                  <a:pt x="867" y="153"/>
                </a:cubicBezTo>
                <a:cubicBezTo>
                  <a:pt x="866" y="148"/>
                  <a:pt x="874" y="153"/>
                  <a:pt x="873" y="156"/>
                </a:cubicBezTo>
                <a:cubicBezTo>
                  <a:pt x="874" y="158"/>
                  <a:pt x="874" y="156"/>
                  <a:pt x="875" y="155"/>
                </a:cubicBezTo>
                <a:cubicBezTo>
                  <a:pt x="876" y="157"/>
                  <a:pt x="875" y="160"/>
                  <a:pt x="873" y="159"/>
                </a:cubicBezTo>
                <a:cubicBezTo>
                  <a:pt x="874" y="160"/>
                  <a:pt x="875" y="161"/>
                  <a:pt x="875" y="161"/>
                </a:cubicBezTo>
                <a:cubicBezTo>
                  <a:pt x="875" y="164"/>
                  <a:pt x="872" y="161"/>
                  <a:pt x="870" y="163"/>
                </a:cubicBezTo>
                <a:cubicBezTo>
                  <a:pt x="871" y="163"/>
                  <a:pt x="872" y="164"/>
                  <a:pt x="873" y="164"/>
                </a:cubicBezTo>
                <a:cubicBezTo>
                  <a:pt x="873" y="167"/>
                  <a:pt x="868" y="165"/>
                  <a:pt x="869" y="164"/>
                </a:cubicBezTo>
                <a:cubicBezTo>
                  <a:pt x="869" y="165"/>
                  <a:pt x="868" y="166"/>
                  <a:pt x="868" y="167"/>
                </a:cubicBezTo>
                <a:cubicBezTo>
                  <a:pt x="868" y="168"/>
                  <a:pt x="869" y="168"/>
                  <a:pt x="870" y="169"/>
                </a:cubicBezTo>
                <a:cubicBezTo>
                  <a:pt x="868" y="169"/>
                  <a:pt x="868" y="168"/>
                  <a:pt x="866" y="169"/>
                </a:cubicBezTo>
                <a:cubicBezTo>
                  <a:pt x="865" y="166"/>
                  <a:pt x="864" y="164"/>
                  <a:pt x="861" y="166"/>
                </a:cubicBezTo>
                <a:cubicBezTo>
                  <a:pt x="860" y="164"/>
                  <a:pt x="862" y="164"/>
                  <a:pt x="861" y="163"/>
                </a:cubicBezTo>
                <a:cubicBezTo>
                  <a:pt x="860" y="162"/>
                  <a:pt x="859" y="163"/>
                  <a:pt x="859" y="164"/>
                </a:cubicBezTo>
                <a:cubicBezTo>
                  <a:pt x="857" y="164"/>
                  <a:pt x="862" y="167"/>
                  <a:pt x="859" y="168"/>
                </a:cubicBezTo>
                <a:cubicBezTo>
                  <a:pt x="859" y="165"/>
                  <a:pt x="857" y="166"/>
                  <a:pt x="857" y="163"/>
                </a:cubicBezTo>
                <a:cubicBezTo>
                  <a:pt x="859" y="162"/>
                  <a:pt x="860" y="162"/>
                  <a:pt x="859" y="160"/>
                </a:cubicBezTo>
                <a:cubicBezTo>
                  <a:pt x="857" y="158"/>
                  <a:pt x="858" y="163"/>
                  <a:pt x="855" y="161"/>
                </a:cubicBezTo>
                <a:cubicBezTo>
                  <a:pt x="854" y="162"/>
                  <a:pt x="854" y="166"/>
                  <a:pt x="856" y="165"/>
                </a:cubicBezTo>
                <a:cubicBezTo>
                  <a:pt x="853" y="167"/>
                  <a:pt x="851" y="171"/>
                  <a:pt x="846" y="174"/>
                </a:cubicBezTo>
                <a:cubicBezTo>
                  <a:pt x="845" y="175"/>
                  <a:pt x="846" y="175"/>
                  <a:pt x="847" y="177"/>
                </a:cubicBezTo>
                <a:cubicBezTo>
                  <a:pt x="846" y="178"/>
                  <a:pt x="843" y="177"/>
                  <a:pt x="843" y="180"/>
                </a:cubicBezTo>
                <a:cubicBezTo>
                  <a:pt x="846" y="180"/>
                  <a:pt x="846" y="186"/>
                  <a:pt x="847" y="183"/>
                </a:cubicBezTo>
                <a:cubicBezTo>
                  <a:pt x="849" y="184"/>
                  <a:pt x="846" y="185"/>
                  <a:pt x="845" y="187"/>
                </a:cubicBezTo>
                <a:cubicBezTo>
                  <a:pt x="847" y="189"/>
                  <a:pt x="848" y="186"/>
                  <a:pt x="849" y="185"/>
                </a:cubicBezTo>
                <a:cubicBezTo>
                  <a:pt x="850" y="187"/>
                  <a:pt x="851" y="187"/>
                  <a:pt x="851" y="186"/>
                </a:cubicBezTo>
                <a:cubicBezTo>
                  <a:pt x="850" y="188"/>
                  <a:pt x="849" y="189"/>
                  <a:pt x="851" y="193"/>
                </a:cubicBezTo>
                <a:cubicBezTo>
                  <a:pt x="851" y="193"/>
                  <a:pt x="852" y="193"/>
                  <a:pt x="852" y="194"/>
                </a:cubicBezTo>
                <a:cubicBezTo>
                  <a:pt x="853" y="192"/>
                  <a:pt x="853" y="190"/>
                  <a:pt x="854" y="188"/>
                </a:cubicBezTo>
                <a:cubicBezTo>
                  <a:pt x="857" y="191"/>
                  <a:pt x="865" y="191"/>
                  <a:pt x="861" y="184"/>
                </a:cubicBezTo>
                <a:cubicBezTo>
                  <a:pt x="864" y="185"/>
                  <a:pt x="866" y="186"/>
                  <a:pt x="868" y="188"/>
                </a:cubicBezTo>
                <a:cubicBezTo>
                  <a:pt x="867" y="182"/>
                  <a:pt x="874" y="185"/>
                  <a:pt x="873" y="180"/>
                </a:cubicBezTo>
                <a:cubicBezTo>
                  <a:pt x="871" y="185"/>
                  <a:pt x="880" y="189"/>
                  <a:pt x="877" y="194"/>
                </a:cubicBezTo>
                <a:cubicBezTo>
                  <a:pt x="880" y="196"/>
                  <a:pt x="880" y="199"/>
                  <a:pt x="883" y="202"/>
                </a:cubicBezTo>
                <a:cubicBezTo>
                  <a:pt x="881" y="204"/>
                  <a:pt x="879" y="204"/>
                  <a:pt x="876" y="203"/>
                </a:cubicBezTo>
                <a:cubicBezTo>
                  <a:pt x="876" y="204"/>
                  <a:pt x="877" y="205"/>
                  <a:pt x="877" y="206"/>
                </a:cubicBezTo>
                <a:cubicBezTo>
                  <a:pt x="875" y="207"/>
                  <a:pt x="872" y="208"/>
                  <a:pt x="869" y="206"/>
                </a:cubicBezTo>
                <a:cubicBezTo>
                  <a:pt x="869" y="208"/>
                  <a:pt x="870" y="210"/>
                  <a:pt x="867" y="211"/>
                </a:cubicBezTo>
                <a:cubicBezTo>
                  <a:pt x="868" y="214"/>
                  <a:pt x="871" y="213"/>
                  <a:pt x="870" y="215"/>
                </a:cubicBezTo>
                <a:cubicBezTo>
                  <a:pt x="872" y="216"/>
                  <a:pt x="873" y="216"/>
                  <a:pt x="876" y="215"/>
                </a:cubicBezTo>
                <a:cubicBezTo>
                  <a:pt x="874" y="218"/>
                  <a:pt x="878" y="217"/>
                  <a:pt x="880" y="222"/>
                </a:cubicBezTo>
                <a:cubicBezTo>
                  <a:pt x="880" y="218"/>
                  <a:pt x="883" y="219"/>
                  <a:pt x="886" y="217"/>
                </a:cubicBezTo>
                <a:cubicBezTo>
                  <a:pt x="886" y="221"/>
                  <a:pt x="880" y="219"/>
                  <a:pt x="882" y="224"/>
                </a:cubicBezTo>
                <a:cubicBezTo>
                  <a:pt x="881" y="223"/>
                  <a:pt x="879" y="225"/>
                  <a:pt x="878" y="226"/>
                </a:cubicBezTo>
                <a:cubicBezTo>
                  <a:pt x="878" y="238"/>
                  <a:pt x="889" y="231"/>
                  <a:pt x="895" y="236"/>
                </a:cubicBezTo>
                <a:cubicBezTo>
                  <a:pt x="895" y="235"/>
                  <a:pt x="895" y="235"/>
                  <a:pt x="896" y="234"/>
                </a:cubicBezTo>
                <a:cubicBezTo>
                  <a:pt x="897" y="235"/>
                  <a:pt x="897" y="235"/>
                  <a:pt x="898" y="235"/>
                </a:cubicBezTo>
                <a:cubicBezTo>
                  <a:pt x="900" y="237"/>
                  <a:pt x="896" y="237"/>
                  <a:pt x="899" y="239"/>
                </a:cubicBezTo>
                <a:cubicBezTo>
                  <a:pt x="900" y="238"/>
                  <a:pt x="900" y="239"/>
                  <a:pt x="902" y="241"/>
                </a:cubicBezTo>
                <a:cubicBezTo>
                  <a:pt x="905" y="237"/>
                  <a:pt x="908" y="234"/>
                  <a:pt x="913" y="238"/>
                </a:cubicBezTo>
                <a:cubicBezTo>
                  <a:pt x="913" y="238"/>
                  <a:pt x="914" y="237"/>
                  <a:pt x="914" y="236"/>
                </a:cubicBezTo>
                <a:cubicBezTo>
                  <a:pt x="916" y="240"/>
                  <a:pt x="918" y="238"/>
                  <a:pt x="920" y="240"/>
                </a:cubicBezTo>
                <a:cubicBezTo>
                  <a:pt x="925" y="248"/>
                  <a:pt x="923" y="252"/>
                  <a:pt x="925" y="259"/>
                </a:cubicBezTo>
                <a:cubicBezTo>
                  <a:pt x="931" y="259"/>
                  <a:pt x="930" y="253"/>
                  <a:pt x="935" y="250"/>
                </a:cubicBezTo>
                <a:cubicBezTo>
                  <a:pt x="933" y="247"/>
                  <a:pt x="930" y="247"/>
                  <a:pt x="929" y="246"/>
                </a:cubicBezTo>
                <a:cubicBezTo>
                  <a:pt x="929" y="245"/>
                  <a:pt x="932" y="247"/>
                  <a:pt x="931" y="244"/>
                </a:cubicBezTo>
                <a:cubicBezTo>
                  <a:pt x="934" y="247"/>
                  <a:pt x="937" y="247"/>
                  <a:pt x="940" y="244"/>
                </a:cubicBezTo>
                <a:cubicBezTo>
                  <a:pt x="942" y="245"/>
                  <a:pt x="941" y="246"/>
                  <a:pt x="944" y="248"/>
                </a:cubicBezTo>
                <a:cubicBezTo>
                  <a:pt x="950" y="242"/>
                  <a:pt x="957" y="242"/>
                  <a:pt x="966" y="244"/>
                </a:cubicBezTo>
                <a:cubicBezTo>
                  <a:pt x="976" y="238"/>
                  <a:pt x="992" y="256"/>
                  <a:pt x="991" y="269"/>
                </a:cubicBezTo>
                <a:cubicBezTo>
                  <a:pt x="990" y="268"/>
                  <a:pt x="988" y="267"/>
                  <a:pt x="987" y="265"/>
                </a:cubicBezTo>
                <a:cubicBezTo>
                  <a:pt x="985" y="267"/>
                  <a:pt x="982" y="266"/>
                  <a:pt x="980" y="267"/>
                </a:cubicBezTo>
                <a:cubicBezTo>
                  <a:pt x="979" y="275"/>
                  <a:pt x="971" y="274"/>
                  <a:pt x="967" y="279"/>
                </a:cubicBezTo>
                <a:cubicBezTo>
                  <a:pt x="967" y="278"/>
                  <a:pt x="967" y="278"/>
                  <a:pt x="967" y="277"/>
                </a:cubicBezTo>
                <a:cubicBezTo>
                  <a:pt x="962" y="279"/>
                  <a:pt x="960" y="283"/>
                  <a:pt x="957" y="282"/>
                </a:cubicBezTo>
                <a:cubicBezTo>
                  <a:pt x="957" y="283"/>
                  <a:pt x="957" y="285"/>
                  <a:pt x="956" y="286"/>
                </a:cubicBezTo>
                <a:cubicBezTo>
                  <a:pt x="955" y="287"/>
                  <a:pt x="954" y="285"/>
                  <a:pt x="953" y="284"/>
                </a:cubicBezTo>
                <a:cubicBezTo>
                  <a:pt x="953" y="288"/>
                  <a:pt x="943" y="288"/>
                  <a:pt x="948" y="294"/>
                </a:cubicBezTo>
                <a:cubicBezTo>
                  <a:pt x="945" y="293"/>
                  <a:pt x="945" y="294"/>
                  <a:pt x="943" y="296"/>
                </a:cubicBezTo>
                <a:cubicBezTo>
                  <a:pt x="941" y="291"/>
                  <a:pt x="944" y="292"/>
                  <a:pt x="944" y="289"/>
                </a:cubicBezTo>
                <a:cubicBezTo>
                  <a:pt x="945" y="279"/>
                  <a:pt x="937" y="272"/>
                  <a:pt x="928" y="268"/>
                </a:cubicBezTo>
                <a:cubicBezTo>
                  <a:pt x="926" y="270"/>
                  <a:pt x="924" y="269"/>
                  <a:pt x="922" y="270"/>
                </a:cubicBezTo>
                <a:cubicBezTo>
                  <a:pt x="921" y="271"/>
                  <a:pt x="922" y="273"/>
                  <a:pt x="923" y="275"/>
                </a:cubicBezTo>
                <a:cubicBezTo>
                  <a:pt x="924" y="267"/>
                  <a:pt x="934" y="275"/>
                  <a:pt x="935" y="282"/>
                </a:cubicBezTo>
                <a:cubicBezTo>
                  <a:pt x="934" y="283"/>
                  <a:pt x="933" y="281"/>
                  <a:pt x="932" y="283"/>
                </a:cubicBezTo>
                <a:cubicBezTo>
                  <a:pt x="931" y="283"/>
                  <a:pt x="932" y="285"/>
                  <a:pt x="931" y="285"/>
                </a:cubicBezTo>
                <a:cubicBezTo>
                  <a:pt x="934" y="286"/>
                  <a:pt x="934" y="287"/>
                  <a:pt x="937" y="290"/>
                </a:cubicBezTo>
                <a:cubicBezTo>
                  <a:pt x="936" y="290"/>
                  <a:pt x="936" y="291"/>
                  <a:pt x="935" y="292"/>
                </a:cubicBezTo>
                <a:cubicBezTo>
                  <a:pt x="943" y="293"/>
                  <a:pt x="939" y="301"/>
                  <a:pt x="941" y="306"/>
                </a:cubicBezTo>
                <a:cubicBezTo>
                  <a:pt x="940" y="305"/>
                  <a:pt x="938" y="307"/>
                  <a:pt x="940" y="309"/>
                </a:cubicBezTo>
                <a:cubicBezTo>
                  <a:pt x="942" y="311"/>
                  <a:pt x="941" y="307"/>
                  <a:pt x="943" y="307"/>
                </a:cubicBezTo>
                <a:cubicBezTo>
                  <a:pt x="944" y="308"/>
                  <a:pt x="943" y="309"/>
                  <a:pt x="944" y="310"/>
                </a:cubicBezTo>
                <a:cubicBezTo>
                  <a:pt x="943" y="309"/>
                  <a:pt x="942" y="311"/>
                  <a:pt x="940" y="312"/>
                </a:cubicBezTo>
                <a:cubicBezTo>
                  <a:pt x="942" y="314"/>
                  <a:pt x="943" y="313"/>
                  <a:pt x="945" y="316"/>
                </a:cubicBezTo>
                <a:cubicBezTo>
                  <a:pt x="945" y="317"/>
                  <a:pt x="944" y="318"/>
                  <a:pt x="943" y="319"/>
                </a:cubicBezTo>
                <a:cubicBezTo>
                  <a:pt x="945" y="320"/>
                  <a:pt x="945" y="321"/>
                  <a:pt x="946" y="323"/>
                </a:cubicBezTo>
                <a:cubicBezTo>
                  <a:pt x="947" y="325"/>
                  <a:pt x="949" y="324"/>
                  <a:pt x="950" y="324"/>
                </a:cubicBezTo>
                <a:cubicBezTo>
                  <a:pt x="954" y="330"/>
                  <a:pt x="954" y="332"/>
                  <a:pt x="958" y="336"/>
                </a:cubicBezTo>
                <a:cubicBezTo>
                  <a:pt x="958" y="338"/>
                  <a:pt x="957" y="338"/>
                  <a:pt x="957" y="340"/>
                </a:cubicBezTo>
                <a:cubicBezTo>
                  <a:pt x="958" y="341"/>
                  <a:pt x="959" y="341"/>
                  <a:pt x="960" y="340"/>
                </a:cubicBezTo>
                <a:cubicBezTo>
                  <a:pt x="961" y="341"/>
                  <a:pt x="958" y="342"/>
                  <a:pt x="960" y="344"/>
                </a:cubicBezTo>
                <a:cubicBezTo>
                  <a:pt x="959" y="344"/>
                  <a:pt x="958" y="344"/>
                  <a:pt x="958" y="346"/>
                </a:cubicBezTo>
                <a:cubicBezTo>
                  <a:pt x="959" y="343"/>
                  <a:pt x="967" y="353"/>
                  <a:pt x="962" y="354"/>
                </a:cubicBezTo>
                <a:cubicBezTo>
                  <a:pt x="960" y="351"/>
                  <a:pt x="961" y="349"/>
                  <a:pt x="957" y="347"/>
                </a:cubicBezTo>
                <a:cubicBezTo>
                  <a:pt x="958" y="351"/>
                  <a:pt x="957" y="353"/>
                  <a:pt x="958" y="356"/>
                </a:cubicBezTo>
                <a:cubicBezTo>
                  <a:pt x="961" y="355"/>
                  <a:pt x="966" y="360"/>
                  <a:pt x="962" y="363"/>
                </a:cubicBezTo>
                <a:cubicBezTo>
                  <a:pt x="964" y="365"/>
                  <a:pt x="966" y="365"/>
                  <a:pt x="967" y="366"/>
                </a:cubicBezTo>
                <a:cubicBezTo>
                  <a:pt x="968" y="367"/>
                  <a:pt x="967" y="368"/>
                  <a:pt x="966" y="368"/>
                </a:cubicBezTo>
                <a:cubicBezTo>
                  <a:pt x="967" y="370"/>
                  <a:pt x="968" y="369"/>
                  <a:pt x="969" y="369"/>
                </a:cubicBezTo>
                <a:cubicBezTo>
                  <a:pt x="970" y="371"/>
                  <a:pt x="969" y="371"/>
                  <a:pt x="970" y="373"/>
                </a:cubicBezTo>
                <a:cubicBezTo>
                  <a:pt x="972" y="374"/>
                  <a:pt x="970" y="371"/>
                  <a:pt x="972" y="370"/>
                </a:cubicBezTo>
                <a:cubicBezTo>
                  <a:pt x="972" y="375"/>
                  <a:pt x="976" y="381"/>
                  <a:pt x="978" y="387"/>
                </a:cubicBezTo>
                <a:cubicBezTo>
                  <a:pt x="977" y="387"/>
                  <a:pt x="977" y="389"/>
                  <a:pt x="976" y="389"/>
                </a:cubicBezTo>
                <a:cubicBezTo>
                  <a:pt x="977" y="392"/>
                  <a:pt x="978" y="392"/>
                  <a:pt x="979" y="392"/>
                </a:cubicBezTo>
                <a:cubicBezTo>
                  <a:pt x="979" y="396"/>
                  <a:pt x="983" y="398"/>
                  <a:pt x="982" y="402"/>
                </a:cubicBezTo>
                <a:cubicBezTo>
                  <a:pt x="981" y="402"/>
                  <a:pt x="980" y="399"/>
                  <a:pt x="980" y="397"/>
                </a:cubicBezTo>
                <a:cubicBezTo>
                  <a:pt x="978" y="398"/>
                  <a:pt x="978" y="400"/>
                  <a:pt x="979" y="401"/>
                </a:cubicBezTo>
                <a:cubicBezTo>
                  <a:pt x="975" y="399"/>
                  <a:pt x="978" y="395"/>
                  <a:pt x="977" y="393"/>
                </a:cubicBezTo>
                <a:cubicBezTo>
                  <a:pt x="974" y="393"/>
                  <a:pt x="969" y="387"/>
                  <a:pt x="968" y="383"/>
                </a:cubicBezTo>
                <a:cubicBezTo>
                  <a:pt x="966" y="382"/>
                  <a:pt x="964" y="384"/>
                  <a:pt x="962" y="384"/>
                </a:cubicBezTo>
                <a:cubicBezTo>
                  <a:pt x="962" y="385"/>
                  <a:pt x="962" y="384"/>
                  <a:pt x="963" y="384"/>
                </a:cubicBezTo>
                <a:cubicBezTo>
                  <a:pt x="965" y="387"/>
                  <a:pt x="963" y="388"/>
                  <a:pt x="965" y="391"/>
                </a:cubicBezTo>
                <a:cubicBezTo>
                  <a:pt x="964" y="392"/>
                  <a:pt x="964" y="391"/>
                  <a:pt x="963" y="391"/>
                </a:cubicBezTo>
                <a:cubicBezTo>
                  <a:pt x="962" y="393"/>
                  <a:pt x="966" y="395"/>
                  <a:pt x="966" y="396"/>
                </a:cubicBezTo>
                <a:cubicBezTo>
                  <a:pt x="965" y="396"/>
                  <a:pt x="962" y="394"/>
                  <a:pt x="965" y="398"/>
                </a:cubicBezTo>
                <a:cubicBezTo>
                  <a:pt x="962" y="402"/>
                  <a:pt x="956" y="398"/>
                  <a:pt x="956" y="403"/>
                </a:cubicBezTo>
                <a:cubicBezTo>
                  <a:pt x="955" y="400"/>
                  <a:pt x="952" y="398"/>
                  <a:pt x="952" y="401"/>
                </a:cubicBezTo>
                <a:cubicBezTo>
                  <a:pt x="951" y="398"/>
                  <a:pt x="951" y="399"/>
                  <a:pt x="949" y="397"/>
                </a:cubicBezTo>
                <a:cubicBezTo>
                  <a:pt x="950" y="395"/>
                  <a:pt x="953" y="397"/>
                  <a:pt x="952" y="393"/>
                </a:cubicBezTo>
                <a:cubicBezTo>
                  <a:pt x="950" y="392"/>
                  <a:pt x="949" y="397"/>
                  <a:pt x="947" y="393"/>
                </a:cubicBezTo>
                <a:cubicBezTo>
                  <a:pt x="945" y="394"/>
                  <a:pt x="946" y="396"/>
                  <a:pt x="944" y="398"/>
                </a:cubicBezTo>
                <a:cubicBezTo>
                  <a:pt x="946" y="400"/>
                  <a:pt x="948" y="401"/>
                  <a:pt x="950" y="402"/>
                </a:cubicBezTo>
                <a:cubicBezTo>
                  <a:pt x="950" y="403"/>
                  <a:pt x="945" y="401"/>
                  <a:pt x="945" y="405"/>
                </a:cubicBezTo>
                <a:cubicBezTo>
                  <a:pt x="948" y="407"/>
                  <a:pt x="947" y="404"/>
                  <a:pt x="948" y="404"/>
                </a:cubicBezTo>
                <a:cubicBezTo>
                  <a:pt x="950" y="404"/>
                  <a:pt x="950" y="407"/>
                  <a:pt x="952" y="407"/>
                </a:cubicBezTo>
                <a:cubicBezTo>
                  <a:pt x="953" y="411"/>
                  <a:pt x="949" y="406"/>
                  <a:pt x="948" y="406"/>
                </a:cubicBezTo>
                <a:cubicBezTo>
                  <a:pt x="947" y="406"/>
                  <a:pt x="951" y="409"/>
                  <a:pt x="949" y="409"/>
                </a:cubicBezTo>
                <a:cubicBezTo>
                  <a:pt x="952" y="411"/>
                  <a:pt x="952" y="410"/>
                  <a:pt x="955" y="412"/>
                </a:cubicBezTo>
                <a:cubicBezTo>
                  <a:pt x="954" y="413"/>
                  <a:pt x="956" y="418"/>
                  <a:pt x="954" y="416"/>
                </a:cubicBezTo>
                <a:cubicBezTo>
                  <a:pt x="953" y="418"/>
                  <a:pt x="954" y="417"/>
                  <a:pt x="956" y="420"/>
                </a:cubicBezTo>
                <a:cubicBezTo>
                  <a:pt x="956" y="419"/>
                  <a:pt x="957" y="419"/>
                  <a:pt x="958" y="418"/>
                </a:cubicBezTo>
                <a:cubicBezTo>
                  <a:pt x="959" y="424"/>
                  <a:pt x="953" y="418"/>
                  <a:pt x="952" y="421"/>
                </a:cubicBezTo>
                <a:cubicBezTo>
                  <a:pt x="953" y="423"/>
                  <a:pt x="954" y="423"/>
                  <a:pt x="956" y="422"/>
                </a:cubicBezTo>
                <a:cubicBezTo>
                  <a:pt x="956" y="424"/>
                  <a:pt x="958" y="424"/>
                  <a:pt x="958" y="426"/>
                </a:cubicBezTo>
                <a:cubicBezTo>
                  <a:pt x="957" y="426"/>
                  <a:pt x="956" y="423"/>
                  <a:pt x="955" y="424"/>
                </a:cubicBezTo>
                <a:cubicBezTo>
                  <a:pt x="952" y="424"/>
                  <a:pt x="956" y="427"/>
                  <a:pt x="954" y="428"/>
                </a:cubicBezTo>
                <a:cubicBezTo>
                  <a:pt x="953" y="426"/>
                  <a:pt x="951" y="426"/>
                  <a:pt x="951" y="424"/>
                </a:cubicBezTo>
                <a:cubicBezTo>
                  <a:pt x="948" y="427"/>
                  <a:pt x="946" y="422"/>
                  <a:pt x="943" y="425"/>
                </a:cubicBezTo>
                <a:cubicBezTo>
                  <a:pt x="946" y="427"/>
                  <a:pt x="948" y="429"/>
                  <a:pt x="951" y="430"/>
                </a:cubicBezTo>
                <a:cubicBezTo>
                  <a:pt x="951" y="429"/>
                  <a:pt x="950" y="428"/>
                  <a:pt x="949" y="427"/>
                </a:cubicBezTo>
                <a:cubicBezTo>
                  <a:pt x="950" y="427"/>
                  <a:pt x="951" y="427"/>
                  <a:pt x="952" y="427"/>
                </a:cubicBezTo>
                <a:cubicBezTo>
                  <a:pt x="953" y="429"/>
                  <a:pt x="950" y="429"/>
                  <a:pt x="952" y="431"/>
                </a:cubicBezTo>
                <a:cubicBezTo>
                  <a:pt x="952" y="429"/>
                  <a:pt x="955" y="434"/>
                  <a:pt x="957" y="433"/>
                </a:cubicBezTo>
                <a:cubicBezTo>
                  <a:pt x="958" y="436"/>
                  <a:pt x="958" y="437"/>
                  <a:pt x="961" y="440"/>
                </a:cubicBezTo>
                <a:cubicBezTo>
                  <a:pt x="959" y="439"/>
                  <a:pt x="957" y="440"/>
                  <a:pt x="956" y="439"/>
                </a:cubicBezTo>
                <a:cubicBezTo>
                  <a:pt x="955" y="437"/>
                  <a:pt x="957" y="437"/>
                  <a:pt x="956" y="435"/>
                </a:cubicBezTo>
                <a:cubicBezTo>
                  <a:pt x="954" y="435"/>
                  <a:pt x="953" y="435"/>
                  <a:pt x="953" y="432"/>
                </a:cubicBezTo>
                <a:cubicBezTo>
                  <a:pt x="952" y="431"/>
                  <a:pt x="950" y="435"/>
                  <a:pt x="950" y="431"/>
                </a:cubicBezTo>
                <a:cubicBezTo>
                  <a:pt x="948" y="432"/>
                  <a:pt x="947" y="433"/>
                  <a:pt x="945" y="433"/>
                </a:cubicBezTo>
                <a:cubicBezTo>
                  <a:pt x="944" y="429"/>
                  <a:pt x="940" y="423"/>
                  <a:pt x="936" y="423"/>
                </a:cubicBezTo>
                <a:cubicBezTo>
                  <a:pt x="938" y="421"/>
                  <a:pt x="939" y="420"/>
                  <a:pt x="937" y="416"/>
                </a:cubicBezTo>
                <a:cubicBezTo>
                  <a:pt x="937" y="416"/>
                  <a:pt x="936" y="416"/>
                  <a:pt x="935" y="417"/>
                </a:cubicBezTo>
                <a:cubicBezTo>
                  <a:pt x="934" y="415"/>
                  <a:pt x="934" y="414"/>
                  <a:pt x="933" y="413"/>
                </a:cubicBezTo>
                <a:cubicBezTo>
                  <a:pt x="936" y="413"/>
                  <a:pt x="936" y="411"/>
                  <a:pt x="938" y="411"/>
                </a:cubicBezTo>
                <a:cubicBezTo>
                  <a:pt x="939" y="412"/>
                  <a:pt x="938" y="413"/>
                  <a:pt x="939" y="414"/>
                </a:cubicBezTo>
                <a:cubicBezTo>
                  <a:pt x="943" y="417"/>
                  <a:pt x="943" y="410"/>
                  <a:pt x="944" y="407"/>
                </a:cubicBezTo>
                <a:cubicBezTo>
                  <a:pt x="942" y="408"/>
                  <a:pt x="939" y="406"/>
                  <a:pt x="936" y="407"/>
                </a:cubicBezTo>
                <a:cubicBezTo>
                  <a:pt x="934" y="405"/>
                  <a:pt x="937" y="407"/>
                  <a:pt x="938" y="405"/>
                </a:cubicBezTo>
                <a:cubicBezTo>
                  <a:pt x="936" y="403"/>
                  <a:pt x="935" y="404"/>
                  <a:pt x="933" y="403"/>
                </a:cubicBezTo>
                <a:cubicBezTo>
                  <a:pt x="932" y="405"/>
                  <a:pt x="934" y="405"/>
                  <a:pt x="934" y="407"/>
                </a:cubicBezTo>
                <a:cubicBezTo>
                  <a:pt x="931" y="407"/>
                  <a:pt x="928" y="405"/>
                  <a:pt x="925" y="401"/>
                </a:cubicBezTo>
                <a:cubicBezTo>
                  <a:pt x="924" y="403"/>
                  <a:pt x="923" y="403"/>
                  <a:pt x="921" y="404"/>
                </a:cubicBezTo>
                <a:cubicBezTo>
                  <a:pt x="921" y="401"/>
                  <a:pt x="918" y="399"/>
                  <a:pt x="916" y="396"/>
                </a:cubicBezTo>
                <a:cubicBezTo>
                  <a:pt x="915" y="397"/>
                  <a:pt x="917" y="400"/>
                  <a:pt x="915" y="401"/>
                </a:cubicBezTo>
                <a:cubicBezTo>
                  <a:pt x="917" y="403"/>
                  <a:pt x="917" y="407"/>
                  <a:pt x="920" y="407"/>
                </a:cubicBezTo>
                <a:cubicBezTo>
                  <a:pt x="920" y="408"/>
                  <a:pt x="920" y="409"/>
                  <a:pt x="919" y="410"/>
                </a:cubicBezTo>
                <a:cubicBezTo>
                  <a:pt x="917" y="407"/>
                  <a:pt x="916" y="406"/>
                  <a:pt x="914" y="405"/>
                </a:cubicBezTo>
                <a:cubicBezTo>
                  <a:pt x="913" y="407"/>
                  <a:pt x="912" y="409"/>
                  <a:pt x="910" y="409"/>
                </a:cubicBezTo>
                <a:cubicBezTo>
                  <a:pt x="911" y="412"/>
                  <a:pt x="912" y="411"/>
                  <a:pt x="913" y="410"/>
                </a:cubicBezTo>
                <a:cubicBezTo>
                  <a:pt x="913" y="411"/>
                  <a:pt x="914" y="414"/>
                  <a:pt x="916" y="413"/>
                </a:cubicBezTo>
                <a:cubicBezTo>
                  <a:pt x="913" y="413"/>
                  <a:pt x="913" y="419"/>
                  <a:pt x="909" y="416"/>
                </a:cubicBezTo>
                <a:cubicBezTo>
                  <a:pt x="909" y="416"/>
                  <a:pt x="912" y="420"/>
                  <a:pt x="913" y="420"/>
                </a:cubicBezTo>
                <a:cubicBezTo>
                  <a:pt x="913" y="422"/>
                  <a:pt x="911" y="424"/>
                  <a:pt x="910" y="426"/>
                </a:cubicBezTo>
                <a:cubicBezTo>
                  <a:pt x="911" y="427"/>
                  <a:pt x="912" y="426"/>
                  <a:pt x="913" y="428"/>
                </a:cubicBezTo>
                <a:cubicBezTo>
                  <a:pt x="911" y="429"/>
                  <a:pt x="911" y="430"/>
                  <a:pt x="909" y="430"/>
                </a:cubicBezTo>
                <a:cubicBezTo>
                  <a:pt x="908" y="434"/>
                  <a:pt x="913" y="433"/>
                  <a:pt x="915" y="436"/>
                </a:cubicBezTo>
                <a:cubicBezTo>
                  <a:pt x="916" y="435"/>
                  <a:pt x="916" y="435"/>
                  <a:pt x="917" y="433"/>
                </a:cubicBezTo>
                <a:cubicBezTo>
                  <a:pt x="920" y="433"/>
                  <a:pt x="916" y="437"/>
                  <a:pt x="919" y="437"/>
                </a:cubicBezTo>
                <a:cubicBezTo>
                  <a:pt x="919" y="438"/>
                  <a:pt x="919" y="440"/>
                  <a:pt x="918" y="441"/>
                </a:cubicBezTo>
                <a:cubicBezTo>
                  <a:pt x="919" y="441"/>
                  <a:pt x="921" y="443"/>
                  <a:pt x="922" y="441"/>
                </a:cubicBezTo>
                <a:cubicBezTo>
                  <a:pt x="924" y="444"/>
                  <a:pt x="924" y="445"/>
                  <a:pt x="923" y="447"/>
                </a:cubicBezTo>
                <a:cubicBezTo>
                  <a:pt x="928" y="448"/>
                  <a:pt x="924" y="443"/>
                  <a:pt x="925" y="441"/>
                </a:cubicBezTo>
                <a:cubicBezTo>
                  <a:pt x="925" y="441"/>
                  <a:pt x="931" y="446"/>
                  <a:pt x="927" y="447"/>
                </a:cubicBezTo>
                <a:cubicBezTo>
                  <a:pt x="930" y="445"/>
                  <a:pt x="933" y="444"/>
                  <a:pt x="933" y="441"/>
                </a:cubicBezTo>
                <a:cubicBezTo>
                  <a:pt x="935" y="444"/>
                  <a:pt x="936" y="443"/>
                  <a:pt x="939" y="444"/>
                </a:cubicBezTo>
                <a:cubicBezTo>
                  <a:pt x="937" y="445"/>
                  <a:pt x="937" y="445"/>
                  <a:pt x="936" y="447"/>
                </a:cubicBezTo>
                <a:cubicBezTo>
                  <a:pt x="934" y="445"/>
                  <a:pt x="934" y="445"/>
                  <a:pt x="934" y="445"/>
                </a:cubicBezTo>
                <a:cubicBezTo>
                  <a:pt x="932" y="447"/>
                  <a:pt x="934" y="448"/>
                  <a:pt x="930" y="448"/>
                </a:cubicBezTo>
                <a:cubicBezTo>
                  <a:pt x="933" y="450"/>
                  <a:pt x="936" y="448"/>
                  <a:pt x="939" y="446"/>
                </a:cubicBezTo>
                <a:cubicBezTo>
                  <a:pt x="939" y="445"/>
                  <a:pt x="940" y="446"/>
                  <a:pt x="940" y="447"/>
                </a:cubicBezTo>
                <a:cubicBezTo>
                  <a:pt x="940" y="447"/>
                  <a:pt x="941" y="448"/>
                  <a:pt x="941" y="448"/>
                </a:cubicBezTo>
                <a:cubicBezTo>
                  <a:pt x="940" y="449"/>
                  <a:pt x="940" y="448"/>
                  <a:pt x="939" y="449"/>
                </a:cubicBezTo>
                <a:cubicBezTo>
                  <a:pt x="940" y="450"/>
                  <a:pt x="941" y="450"/>
                  <a:pt x="942" y="450"/>
                </a:cubicBezTo>
                <a:cubicBezTo>
                  <a:pt x="943" y="452"/>
                  <a:pt x="943" y="453"/>
                  <a:pt x="943" y="454"/>
                </a:cubicBezTo>
                <a:cubicBezTo>
                  <a:pt x="940" y="453"/>
                  <a:pt x="940" y="455"/>
                  <a:pt x="937" y="455"/>
                </a:cubicBezTo>
                <a:cubicBezTo>
                  <a:pt x="935" y="453"/>
                  <a:pt x="939" y="452"/>
                  <a:pt x="938" y="451"/>
                </a:cubicBezTo>
                <a:cubicBezTo>
                  <a:pt x="936" y="450"/>
                  <a:pt x="935" y="454"/>
                  <a:pt x="933" y="455"/>
                </a:cubicBezTo>
                <a:cubicBezTo>
                  <a:pt x="934" y="456"/>
                  <a:pt x="935" y="458"/>
                  <a:pt x="936" y="459"/>
                </a:cubicBezTo>
                <a:cubicBezTo>
                  <a:pt x="936" y="459"/>
                  <a:pt x="940" y="460"/>
                  <a:pt x="938" y="461"/>
                </a:cubicBezTo>
                <a:cubicBezTo>
                  <a:pt x="940" y="464"/>
                  <a:pt x="939" y="460"/>
                  <a:pt x="940" y="460"/>
                </a:cubicBezTo>
                <a:cubicBezTo>
                  <a:pt x="941" y="460"/>
                  <a:pt x="942" y="462"/>
                  <a:pt x="942" y="464"/>
                </a:cubicBezTo>
                <a:cubicBezTo>
                  <a:pt x="946" y="466"/>
                  <a:pt x="946" y="459"/>
                  <a:pt x="943" y="455"/>
                </a:cubicBezTo>
                <a:cubicBezTo>
                  <a:pt x="945" y="457"/>
                  <a:pt x="945" y="456"/>
                  <a:pt x="947" y="456"/>
                </a:cubicBezTo>
                <a:cubicBezTo>
                  <a:pt x="949" y="458"/>
                  <a:pt x="946" y="458"/>
                  <a:pt x="945" y="459"/>
                </a:cubicBezTo>
                <a:cubicBezTo>
                  <a:pt x="947" y="460"/>
                  <a:pt x="948" y="463"/>
                  <a:pt x="949" y="462"/>
                </a:cubicBezTo>
                <a:cubicBezTo>
                  <a:pt x="950" y="466"/>
                  <a:pt x="952" y="470"/>
                  <a:pt x="956" y="473"/>
                </a:cubicBezTo>
                <a:cubicBezTo>
                  <a:pt x="955" y="473"/>
                  <a:pt x="953" y="472"/>
                  <a:pt x="951" y="471"/>
                </a:cubicBezTo>
                <a:cubicBezTo>
                  <a:pt x="949" y="473"/>
                  <a:pt x="952" y="474"/>
                  <a:pt x="954" y="476"/>
                </a:cubicBezTo>
                <a:cubicBezTo>
                  <a:pt x="952" y="477"/>
                  <a:pt x="950" y="476"/>
                  <a:pt x="949" y="476"/>
                </a:cubicBezTo>
                <a:cubicBezTo>
                  <a:pt x="947" y="474"/>
                  <a:pt x="950" y="474"/>
                  <a:pt x="950" y="472"/>
                </a:cubicBezTo>
                <a:cubicBezTo>
                  <a:pt x="949" y="471"/>
                  <a:pt x="948" y="471"/>
                  <a:pt x="947" y="470"/>
                </a:cubicBezTo>
                <a:cubicBezTo>
                  <a:pt x="947" y="472"/>
                  <a:pt x="948" y="475"/>
                  <a:pt x="948" y="477"/>
                </a:cubicBezTo>
                <a:cubicBezTo>
                  <a:pt x="946" y="476"/>
                  <a:pt x="946" y="473"/>
                  <a:pt x="944" y="471"/>
                </a:cubicBezTo>
                <a:cubicBezTo>
                  <a:pt x="942" y="471"/>
                  <a:pt x="945" y="473"/>
                  <a:pt x="943" y="474"/>
                </a:cubicBezTo>
                <a:cubicBezTo>
                  <a:pt x="941" y="470"/>
                  <a:pt x="936" y="469"/>
                  <a:pt x="933" y="469"/>
                </a:cubicBezTo>
                <a:cubicBezTo>
                  <a:pt x="933" y="468"/>
                  <a:pt x="935" y="467"/>
                  <a:pt x="933" y="465"/>
                </a:cubicBezTo>
                <a:cubicBezTo>
                  <a:pt x="931" y="462"/>
                  <a:pt x="928" y="463"/>
                  <a:pt x="926" y="463"/>
                </a:cubicBezTo>
                <a:cubicBezTo>
                  <a:pt x="924" y="460"/>
                  <a:pt x="929" y="462"/>
                  <a:pt x="928" y="459"/>
                </a:cubicBezTo>
                <a:cubicBezTo>
                  <a:pt x="928" y="461"/>
                  <a:pt x="930" y="462"/>
                  <a:pt x="932" y="460"/>
                </a:cubicBezTo>
                <a:cubicBezTo>
                  <a:pt x="928" y="459"/>
                  <a:pt x="924" y="457"/>
                  <a:pt x="920" y="455"/>
                </a:cubicBezTo>
                <a:cubicBezTo>
                  <a:pt x="918" y="451"/>
                  <a:pt x="920" y="449"/>
                  <a:pt x="922" y="447"/>
                </a:cubicBezTo>
                <a:cubicBezTo>
                  <a:pt x="923" y="447"/>
                  <a:pt x="922" y="446"/>
                  <a:pt x="922" y="445"/>
                </a:cubicBezTo>
                <a:cubicBezTo>
                  <a:pt x="921" y="444"/>
                  <a:pt x="919" y="446"/>
                  <a:pt x="920" y="448"/>
                </a:cubicBezTo>
                <a:cubicBezTo>
                  <a:pt x="918" y="445"/>
                  <a:pt x="916" y="446"/>
                  <a:pt x="915" y="446"/>
                </a:cubicBezTo>
                <a:cubicBezTo>
                  <a:pt x="914" y="445"/>
                  <a:pt x="914" y="445"/>
                  <a:pt x="915" y="444"/>
                </a:cubicBezTo>
                <a:cubicBezTo>
                  <a:pt x="914" y="444"/>
                  <a:pt x="914" y="443"/>
                  <a:pt x="913" y="444"/>
                </a:cubicBezTo>
                <a:cubicBezTo>
                  <a:pt x="912" y="445"/>
                  <a:pt x="915" y="445"/>
                  <a:pt x="914" y="447"/>
                </a:cubicBezTo>
                <a:cubicBezTo>
                  <a:pt x="910" y="445"/>
                  <a:pt x="909" y="449"/>
                  <a:pt x="907" y="452"/>
                </a:cubicBezTo>
                <a:cubicBezTo>
                  <a:pt x="907" y="450"/>
                  <a:pt x="905" y="448"/>
                  <a:pt x="903" y="449"/>
                </a:cubicBezTo>
                <a:cubicBezTo>
                  <a:pt x="900" y="450"/>
                  <a:pt x="902" y="458"/>
                  <a:pt x="898" y="453"/>
                </a:cubicBezTo>
                <a:cubicBezTo>
                  <a:pt x="897" y="449"/>
                  <a:pt x="906" y="446"/>
                  <a:pt x="901" y="443"/>
                </a:cubicBezTo>
                <a:cubicBezTo>
                  <a:pt x="901" y="441"/>
                  <a:pt x="905" y="441"/>
                  <a:pt x="904" y="437"/>
                </a:cubicBezTo>
                <a:cubicBezTo>
                  <a:pt x="903" y="436"/>
                  <a:pt x="902" y="438"/>
                  <a:pt x="901" y="436"/>
                </a:cubicBezTo>
                <a:cubicBezTo>
                  <a:pt x="899" y="437"/>
                  <a:pt x="900" y="440"/>
                  <a:pt x="898" y="441"/>
                </a:cubicBezTo>
                <a:cubicBezTo>
                  <a:pt x="898" y="438"/>
                  <a:pt x="895" y="435"/>
                  <a:pt x="893" y="438"/>
                </a:cubicBezTo>
                <a:cubicBezTo>
                  <a:pt x="893" y="437"/>
                  <a:pt x="893" y="436"/>
                  <a:pt x="894" y="435"/>
                </a:cubicBezTo>
                <a:cubicBezTo>
                  <a:pt x="892" y="435"/>
                  <a:pt x="890" y="433"/>
                  <a:pt x="888" y="433"/>
                </a:cubicBezTo>
                <a:cubicBezTo>
                  <a:pt x="888" y="436"/>
                  <a:pt x="887" y="440"/>
                  <a:pt x="889" y="444"/>
                </a:cubicBezTo>
                <a:cubicBezTo>
                  <a:pt x="888" y="445"/>
                  <a:pt x="887" y="442"/>
                  <a:pt x="886" y="442"/>
                </a:cubicBezTo>
                <a:cubicBezTo>
                  <a:pt x="882" y="444"/>
                  <a:pt x="886" y="450"/>
                  <a:pt x="884" y="453"/>
                </a:cubicBezTo>
                <a:cubicBezTo>
                  <a:pt x="884" y="454"/>
                  <a:pt x="885" y="453"/>
                  <a:pt x="885" y="452"/>
                </a:cubicBezTo>
                <a:cubicBezTo>
                  <a:pt x="885" y="456"/>
                  <a:pt x="887" y="462"/>
                  <a:pt x="889" y="464"/>
                </a:cubicBezTo>
                <a:cubicBezTo>
                  <a:pt x="887" y="465"/>
                  <a:pt x="885" y="458"/>
                  <a:pt x="883" y="460"/>
                </a:cubicBezTo>
                <a:cubicBezTo>
                  <a:pt x="882" y="459"/>
                  <a:pt x="884" y="458"/>
                  <a:pt x="884" y="458"/>
                </a:cubicBezTo>
                <a:cubicBezTo>
                  <a:pt x="883" y="455"/>
                  <a:pt x="881" y="454"/>
                  <a:pt x="880" y="455"/>
                </a:cubicBezTo>
                <a:cubicBezTo>
                  <a:pt x="879" y="453"/>
                  <a:pt x="881" y="453"/>
                  <a:pt x="881" y="452"/>
                </a:cubicBezTo>
                <a:cubicBezTo>
                  <a:pt x="877" y="450"/>
                  <a:pt x="879" y="453"/>
                  <a:pt x="877" y="447"/>
                </a:cubicBezTo>
                <a:cubicBezTo>
                  <a:pt x="875" y="447"/>
                  <a:pt x="873" y="448"/>
                  <a:pt x="871" y="444"/>
                </a:cubicBezTo>
                <a:cubicBezTo>
                  <a:pt x="868" y="444"/>
                  <a:pt x="867" y="446"/>
                  <a:pt x="863" y="447"/>
                </a:cubicBezTo>
                <a:cubicBezTo>
                  <a:pt x="864" y="450"/>
                  <a:pt x="865" y="449"/>
                  <a:pt x="866" y="451"/>
                </a:cubicBezTo>
                <a:cubicBezTo>
                  <a:pt x="863" y="451"/>
                  <a:pt x="863" y="447"/>
                  <a:pt x="860" y="446"/>
                </a:cubicBezTo>
                <a:cubicBezTo>
                  <a:pt x="859" y="447"/>
                  <a:pt x="861" y="449"/>
                  <a:pt x="861" y="450"/>
                </a:cubicBezTo>
                <a:cubicBezTo>
                  <a:pt x="860" y="449"/>
                  <a:pt x="858" y="448"/>
                  <a:pt x="857" y="447"/>
                </a:cubicBezTo>
                <a:cubicBezTo>
                  <a:pt x="856" y="448"/>
                  <a:pt x="859" y="450"/>
                  <a:pt x="859" y="451"/>
                </a:cubicBezTo>
                <a:cubicBezTo>
                  <a:pt x="857" y="452"/>
                  <a:pt x="857" y="452"/>
                  <a:pt x="856" y="452"/>
                </a:cubicBezTo>
                <a:cubicBezTo>
                  <a:pt x="854" y="457"/>
                  <a:pt x="858" y="465"/>
                  <a:pt x="860" y="471"/>
                </a:cubicBezTo>
                <a:cubicBezTo>
                  <a:pt x="859" y="471"/>
                  <a:pt x="857" y="470"/>
                  <a:pt x="859" y="473"/>
                </a:cubicBezTo>
                <a:cubicBezTo>
                  <a:pt x="858" y="474"/>
                  <a:pt x="856" y="477"/>
                  <a:pt x="856" y="474"/>
                </a:cubicBezTo>
                <a:cubicBezTo>
                  <a:pt x="855" y="476"/>
                  <a:pt x="857" y="475"/>
                  <a:pt x="857" y="477"/>
                </a:cubicBezTo>
                <a:cubicBezTo>
                  <a:pt x="855" y="477"/>
                  <a:pt x="854" y="475"/>
                  <a:pt x="852" y="476"/>
                </a:cubicBezTo>
                <a:cubicBezTo>
                  <a:pt x="851" y="476"/>
                  <a:pt x="854" y="478"/>
                  <a:pt x="854" y="477"/>
                </a:cubicBezTo>
                <a:cubicBezTo>
                  <a:pt x="854" y="479"/>
                  <a:pt x="853" y="479"/>
                  <a:pt x="850" y="480"/>
                </a:cubicBezTo>
                <a:cubicBezTo>
                  <a:pt x="853" y="481"/>
                  <a:pt x="851" y="482"/>
                  <a:pt x="849" y="481"/>
                </a:cubicBezTo>
                <a:cubicBezTo>
                  <a:pt x="849" y="482"/>
                  <a:pt x="850" y="484"/>
                  <a:pt x="848" y="484"/>
                </a:cubicBezTo>
                <a:cubicBezTo>
                  <a:pt x="850" y="486"/>
                  <a:pt x="850" y="483"/>
                  <a:pt x="852" y="482"/>
                </a:cubicBezTo>
                <a:cubicBezTo>
                  <a:pt x="852" y="484"/>
                  <a:pt x="854" y="484"/>
                  <a:pt x="856" y="484"/>
                </a:cubicBezTo>
                <a:cubicBezTo>
                  <a:pt x="857" y="485"/>
                  <a:pt x="855" y="486"/>
                  <a:pt x="856" y="487"/>
                </a:cubicBezTo>
                <a:cubicBezTo>
                  <a:pt x="852" y="484"/>
                  <a:pt x="855" y="489"/>
                  <a:pt x="852" y="487"/>
                </a:cubicBezTo>
                <a:cubicBezTo>
                  <a:pt x="853" y="490"/>
                  <a:pt x="851" y="488"/>
                  <a:pt x="853" y="492"/>
                </a:cubicBezTo>
                <a:cubicBezTo>
                  <a:pt x="853" y="493"/>
                  <a:pt x="854" y="493"/>
                  <a:pt x="854" y="493"/>
                </a:cubicBezTo>
                <a:cubicBezTo>
                  <a:pt x="855" y="489"/>
                  <a:pt x="858" y="488"/>
                  <a:pt x="859" y="485"/>
                </a:cubicBezTo>
                <a:cubicBezTo>
                  <a:pt x="860" y="486"/>
                  <a:pt x="859" y="486"/>
                  <a:pt x="860" y="487"/>
                </a:cubicBezTo>
                <a:cubicBezTo>
                  <a:pt x="863" y="485"/>
                  <a:pt x="862" y="482"/>
                  <a:pt x="864" y="479"/>
                </a:cubicBezTo>
                <a:cubicBezTo>
                  <a:pt x="866" y="482"/>
                  <a:pt x="867" y="481"/>
                  <a:pt x="869" y="480"/>
                </a:cubicBezTo>
                <a:cubicBezTo>
                  <a:pt x="871" y="482"/>
                  <a:pt x="868" y="482"/>
                  <a:pt x="870" y="484"/>
                </a:cubicBezTo>
                <a:cubicBezTo>
                  <a:pt x="869" y="485"/>
                  <a:pt x="868" y="483"/>
                  <a:pt x="868" y="485"/>
                </a:cubicBezTo>
                <a:cubicBezTo>
                  <a:pt x="870" y="487"/>
                  <a:pt x="870" y="484"/>
                  <a:pt x="871" y="483"/>
                </a:cubicBezTo>
                <a:cubicBezTo>
                  <a:pt x="872" y="484"/>
                  <a:pt x="872" y="485"/>
                  <a:pt x="873" y="485"/>
                </a:cubicBezTo>
                <a:cubicBezTo>
                  <a:pt x="870" y="486"/>
                  <a:pt x="873" y="491"/>
                  <a:pt x="876" y="496"/>
                </a:cubicBezTo>
                <a:cubicBezTo>
                  <a:pt x="875" y="498"/>
                  <a:pt x="876" y="500"/>
                  <a:pt x="878" y="502"/>
                </a:cubicBezTo>
                <a:cubicBezTo>
                  <a:pt x="876" y="504"/>
                  <a:pt x="876" y="504"/>
                  <a:pt x="874" y="504"/>
                </a:cubicBezTo>
                <a:cubicBezTo>
                  <a:pt x="875" y="507"/>
                  <a:pt x="869" y="509"/>
                  <a:pt x="875" y="514"/>
                </a:cubicBezTo>
                <a:cubicBezTo>
                  <a:pt x="875" y="515"/>
                  <a:pt x="874" y="516"/>
                  <a:pt x="872" y="517"/>
                </a:cubicBezTo>
                <a:cubicBezTo>
                  <a:pt x="872" y="516"/>
                  <a:pt x="873" y="515"/>
                  <a:pt x="873" y="515"/>
                </a:cubicBezTo>
                <a:cubicBezTo>
                  <a:pt x="872" y="513"/>
                  <a:pt x="871" y="513"/>
                  <a:pt x="870" y="514"/>
                </a:cubicBezTo>
                <a:cubicBezTo>
                  <a:pt x="869" y="512"/>
                  <a:pt x="872" y="511"/>
                  <a:pt x="870" y="508"/>
                </a:cubicBezTo>
                <a:cubicBezTo>
                  <a:pt x="868" y="508"/>
                  <a:pt x="863" y="509"/>
                  <a:pt x="864" y="511"/>
                </a:cubicBezTo>
                <a:cubicBezTo>
                  <a:pt x="862" y="509"/>
                  <a:pt x="861" y="509"/>
                  <a:pt x="860" y="512"/>
                </a:cubicBezTo>
                <a:cubicBezTo>
                  <a:pt x="859" y="511"/>
                  <a:pt x="859" y="510"/>
                  <a:pt x="858" y="510"/>
                </a:cubicBezTo>
                <a:cubicBezTo>
                  <a:pt x="857" y="507"/>
                  <a:pt x="860" y="511"/>
                  <a:pt x="860" y="510"/>
                </a:cubicBezTo>
                <a:cubicBezTo>
                  <a:pt x="860" y="508"/>
                  <a:pt x="856" y="506"/>
                  <a:pt x="855" y="508"/>
                </a:cubicBezTo>
                <a:cubicBezTo>
                  <a:pt x="855" y="507"/>
                  <a:pt x="854" y="506"/>
                  <a:pt x="853" y="505"/>
                </a:cubicBezTo>
                <a:cubicBezTo>
                  <a:pt x="852" y="508"/>
                  <a:pt x="847" y="504"/>
                  <a:pt x="844" y="507"/>
                </a:cubicBezTo>
                <a:cubicBezTo>
                  <a:pt x="842" y="508"/>
                  <a:pt x="847" y="509"/>
                  <a:pt x="844" y="510"/>
                </a:cubicBezTo>
                <a:cubicBezTo>
                  <a:pt x="843" y="510"/>
                  <a:pt x="842" y="506"/>
                  <a:pt x="839" y="509"/>
                </a:cubicBezTo>
                <a:cubicBezTo>
                  <a:pt x="838" y="506"/>
                  <a:pt x="836" y="507"/>
                  <a:pt x="835" y="505"/>
                </a:cubicBezTo>
                <a:cubicBezTo>
                  <a:pt x="834" y="506"/>
                  <a:pt x="833" y="508"/>
                  <a:pt x="835" y="510"/>
                </a:cubicBezTo>
                <a:cubicBezTo>
                  <a:pt x="835" y="512"/>
                  <a:pt x="833" y="512"/>
                  <a:pt x="831" y="509"/>
                </a:cubicBezTo>
                <a:cubicBezTo>
                  <a:pt x="832" y="508"/>
                  <a:pt x="833" y="512"/>
                  <a:pt x="834" y="510"/>
                </a:cubicBezTo>
                <a:cubicBezTo>
                  <a:pt x="833" y="507"/>
                  <a:pt x="829" y="508"/>
                  <a:pt x="830" y="510"/>
                </a:cubicBezTo>
                <a:cubicBezTo>
                  <a:pt x="831" y="511"/>
                  <a:pt x="828" y="509"/>
                  <a:pt x="830" y="507"/>
                </a:cubicBezTo>
                <a:cubicBezTo>
                  <a:pt x="824" y="504"/>
                  <a:pt x="822" y="512"/>
                  <a:pt x="817" y="506"/>
                </a:cubicBezTo>
                <a:cubicBezTo>
                  <a:pt x="817" y="509"/>
                  <a:pt x="816" y="507"/>
                  <a:pt x="815" y="509"/>
                </a:cubicBezTo>
                <a:cubicBezTo>
                  <a:pt x="815" y="510"/>
                  <a:pt x="816" y="510"/>
                  <a:pt x="817" y="510"/>
                </a:cubicBezTo>
                <a:cubicBezTo>
                  <a:pt x="816" y="512"/>
                  <a:pt x="813" y="512"/>
                  <a:pt x="811" y="515"/>
                </a:cubicBezTo>
                <a:cubicBezTo>
                  <a:pt x="813" y="518"/>
                  <a:pt x="813" y="518"/>
                  <a:pt x="813" y="518"/>
                </a:cubicBezTo>
                <a:cubicBezTo>
                  <a:pt x="814" y="518"/>
                  <a:pt x="813" y="517"/>
                  <a:pt x="813" y="515"/>
                </a:cubicBezTo>
                <a:cubicBezTo>
                  <a:pt x="813" y="514"/>
                  <a:pt x="817" y="518"/>
                  <a:pt x="816" y="515"/>
                </a:cubicBezTo>
                <a:cubicBezTo>
                  <a:pt x="816" y="515"/>
                  <a:pt x="820" y="521"/>
                  <a:pt x="820" y="520"/>
                </a:cubicBezTo>
                <a:cubicBezTo>
                  <a:pt x="823" y="522"/>
                  <a:pt x="825" y="513"/>
                  <a:pt x="827" y="513"/>
                </a:cubicBezTo>
                <a:cubicBezTo>
                  <a:pt x="827" y="516"/>
                  <a:pt x="824" y="522"/>
                  <a:pt x="821" y="524"/>
                </a:cubicBezTo>
                <a:cubicBezTo>
                  <a:pt x="820" y="525"/>
                  <a:pt x="823" y="526"/>
                  <a:pt x="823" y="527"/>
                </a:cubicBezTo>
                <a:cubicBezTo>
                  <a:pt x="824" y="528"/>
                  <a:pt x="821" y="530"/>
                  <a:pt x="823" y="530"/>
                </a:cubicBezTo>
                <a:cubicBezTo>
                  <a:pt x="824" y="532"/>
                  <a:pt x="822" y="530"/>
                  <a:pt x="821" y="532"/>
                </a:cubicBezTo>
                <a:cubicBezTo>
                  <a:pt x="824" y="533"/>
                  <a:pt x="827" y="531"/>
                  <a:pt x="829" y="535"/>
                </a:cubicBezTo>
                <a:cubicBezTo>
                  <a:pt x="830" y="532"/>
                  <a:pt x="832" y="534"/>
                  <a:pt x="833" y="533"/>
                </a:cubicBezTo>
                <a:cubicBezTo>
                  <a:pt x="832" y="529"/>
                  <a:pt x="826" y="533"/>
                  <a:pt x="824" y="529"/>
                </a:cubicBezTo>
                <a:cubicBezTo>
                  <a:pt x="826" y="528"/>
                  <a:pt x="827" y="530"/>
                  <a:pt x="828" y="530"/>
                </a:cubicBezTo>
                <a:cubicBezTo>
                  <a:pt x="829" y="528"/>
                  <a:pt x="825" y="527"/>
                  <a:pt x="824" y="525"/>
                </a:cubicBezTo>
                <a:cubicBezTo>
                  <a:pt x="827" y="525"/>
                  <a:pt x="830" y="527"/>
                  <a:pt x="832" y="530"/>
                </a:cubicBezTo>
                <a:cubicBezTo>
                  <a:pt x="833" y="528"/>
                  <a:pt x="833" y="529"/>
                  <a:pt x="834" y="527"/>
                </a:cubicBezTo>
                <a:cubicBezTo>
                  <a:pt x="834" y="529"/>
                  <a:pt x="836" y="531"/>
                  <a:pt x="837" y="529"/>
                </a:cubicBezTo>
                <a:cubicBezTo>
                  <a:pt x="837" y="530"/>
                  <a:pt x="839" y="533"/>
                  <a:pt x="838" y="534"/>
                </a:cubicBezTo>
                <a:cubicBezTo>
                  <a:pt x="839" y="532"/>
                  <a:pt x="842" y="538"/>
                  <a:pt x="845" y="539"/>
                </a:cubicBezTo>
                <a:cubicBezTo>
                  <a:pt x="845" y="534"/>
                  <a:pt x="847" y="534"/>
                  <a:pt x="850" y="533"/>
                </a:cubicBezTo>
                <a:cubicBezTo>
                  <a:pt x="850" y="531"/>
                  <a:pt x="849" y="533"/>
                  <a:pt x="847" y="530"/>
                </a:cubicBezTo>
                <a:cubicBezTo>
                  <a:pt x="849" y="531"/>
                  <a:pt x="850" y="530"/>
                  <a:pt x="852" y="533"/>
                </a:cubicBezTo>
                <a:cubicBezTo>
                  <a:pt x="851" y="536"/>
                  <a:pt x="851" y="541"/>
                  <a:pt x="848" y="541"/>
                </a:cubicBezTo>
                <a:cubicBezTo>
                  <a:pt x="850" y="543"/>
                  <a:pt x="851" y="542"/>
                  <a:pt x="852" y="541"/>
                </a:cubicBezTo>
                <a:cubicBezTo>
                  <a:pt x="852" y="544"/>
                  <a:pt x="848" y="543"/>
                  <a:pt x="847" y="540"/>
                </a:cubicBezTo>
                <a:cubicBezTo>
                  <a:pt x="846" y="544"/>
                  <a:pt x="844" y="543"/>
                  <a:pt x="842" y="546"/>
                </a:cubicBezTo>
                <a:cubicBezTo>
                  <a:pt x="844" y="548"/>
                  <a:pt x="844" y="546"/>
                  <a:pt x="845" y="545"/>
                </a:cubicBezTo>
                <a:cubicBezTo>
                  <a:pt x="846" y="547"/>
                  <a:pt x="844" y="547"/>
                  <a:pt x="845" y="549"/>
                </a:cubicBezTo>
                <a:cubicBezTo>
                  <a:pt x="844" y="549"/>
                  <a:pt x="842" y="546"/>
                  <a:pt x="842" y="545"/>
                </a:cubicBezTo>
                <a:cubicBezTo>
                  <a:pt x="841" y="546"/>
                  <a:pt x="841" y="546"/>
                  <a:pt x="841" y="546"/>
                </a:cubicBezTo>
                <a:cubicBezTo>
                  <a:pt x="839" y="547"/>
                  <a:pt x="844" y="547"/>
                  <a:pt x="842" y="548"/>
                </a:cubicBezTo>
                <a:cubicBezTo>
                  <a:pt x="843" y="550"/>
                  <a:pt x="841" y="547"/>
                  <a:pt x="839" y="546"/>
                </a:cubicBezTo>
                <a:cubicBezTo>
                  <a:pt x="839" y="548"/>
                  <a:pt x="839" y="552"/>
                  <a:pt x="835" y="549"/>
                </a:cubicBezTo>
                <a:cubicBezTo>
                  <a:pt x="836" y="548"/>
                  <a:pt x="838" y="547"/>
                  <a:pt x="838" y="546"/>
                </a:cubicBezTo>
                <a:cubicBezTo>
                  <a:pt x="836" y="548"/>
                  <a:pt x="830" y="545"/>
                  <a:pt x="828" y="547"/>
                </a:cubicBezTo>
                <a:cubicBezTo>
                  <a:pt x="830" y="548"/>
                  <a:pt x="831" y="548"/>
                  <a:pt x="833" y="549"/>
                </a:cubicBezTo>
                <a:cubicBezTo>
                  <a:pt x="834" y="553"/>
                  <a:pt x="828" y="554"/>
                  <a:pt x="827" y="559"/>
                </a:cubicBezTo>
                <a:cubicBezTo>
                  <a:pt x="827" y="559"/>
                  <a:pt x="828" y="560"/>
                  <a:pt x="829" y="561"/>
                </a:cubicBezTo>
                <a:cubicBezTo>
                  <a:pt x="827" y="563"/>
                  <a:pt x="827" y="564"/>
                  <a:pt x="825" y="564"/>
                </a:cubicBezTo>
                <a:cubicBezTo>
                  <a:pt x="827" y="566"/>
                  <a:pt x="828" y="564"/>
                  <a:pt x="830" y="566"/>
                </a:cubicBezTo>
                <a:cubicBezTo>
                  <a:pt x="828" y="567"/>
                  <a:pt x="823" y="565"/>
                  <a:pt x="825" y="569"/>
                </a:cubicBezTo>
                <a:cubicBezTo>
                  <a:pt x="826" y="571"/>
                  <a:pt x="825" y="568"/>
                  <a:pt x="826" y="568"/>
                </a:cubicBezTo>
                <a:cubicBezTo>
                  <a:pt x="827" y="572"/>
                  <a:pt x="826" y="572"/>
                  <a:pt x="825" y="573"/>
                </a:cubicBezTo>
                <a:cubicBezTo>
                  <a:pt x="826" y="570"/>
                  <a:pt x="824" y="570"/>
                  <a:pt x="821" y="568"/>
                </a:cubicBezTo>
                <a:cubicBezTo>
                  <a:pt x="819" y="569"/>
                  <a:pt x="822" y="571"/>
                  <a:pt x="820" y="572"/>
                </a:cubicBezTo>
                <a:cubicBezTo>
                  <a:pt x="817" y="570"/>
                  <a:pt x="815" y="572"/>
                  <a:pt x="812" y="570"/>
                </a:cubicBezTo>
                <a:cubicBezTo>
                  <a:pt x="817" y="571"/>
                  <a:pt x="823" y="567"/>
                  <a:pt x="825" y="560"/>
                </a:cubicBezTo>
                <a:cubicBezTo>
                  <a:pt x="824" y="562"/>
                  <a:pt x="820" y="562"/>
                  <a:pt x="819" y="566"/>
                </a:cubicBezTo>
                <a:cubicBezTo>
                  <a:pt x="818" y="564"/>
                  <a:pt x="817" y="567"/>
                  <a:pt x="816" y="564"/>
                </a:cubicBezTo>
                <a:cubicBezTo>
                  <a:pt x="811" y="568"/>
                  <a:pt x="808" y="568"/>
                  <a:pt x="807" y="573"/>
                </a:cubicBezTo>
                <a:cubicBezTo>
                  <a:pt x="806" y="573"/>
                  <a:pt x="806" y="572"/>
                  <a:pt x="805" y="571"/>
                </a:cubicBezTo>
                <a:cubicBezTo>
                  <a:pt x="804" y="575"/>
                  <a:pt x="800" y="573"/>
                  <a:pt x="801" y="577"/>
                </a:cubicBezTo>
                <a:cubicBezTo>
                  <a:pt x="802" y="581"/>
                  <a:pt x="803" y="576"/>
                  <a:pt x="804" y="579"/>
                </a:cubicBezTo>
                <a:cubicBezTo>
                  <a:pt x="804" y="582"/>
                  <a:pt x="802" y="579"/>
                  <a:pt x="801" y="581"/>
                </a:cubicBezTo>
                <a:cubicBezTo>
                  <a:pt x="800" y="582"/>
                  <a:pt x="803" y="582"/>
                  <a:pt x="803" y="584"/>
                </a:cubicBezTo>
                <a:cubicBezTo>
                  <a:pt x="802" y="587"/>
                  <a:pt x="800" y="586"/>
                  <a:pt x="798" y="585"/>
                </a:cubicBezTo>
                <a:cubicBezTo>
                  <a:pt x="793" y="591"/>
                  <a:pt x="793" y="594"/>
                  <a:pt x="799" y="597"/>
                </a:cubicBezTo>
                <a:cubicBezTo>
                  <a:pt x="800" y="596"/>
                  <a:pt x="800" y="593"/>
                  <a:pt x="799" y="591"/>
                </a:cubicBezTo>
                <a:cubicBezTo>
                  <a:pt x="798" y="589"/>
                  <a:pt x="798" y="593"/>
                  <a:pt x="797" y="593"/>
                </a:cubicBezTo>
                <a:cubicBezTo>
                  <a:pt x="796" y="590"/>
                  <a:pt x="798" y="591"/>
                  <a:pt x="798" y="589"/>
                </a:cubicBezTo>
                <a:cubicBezTo>
                  <a:pt x="799" y="590"/>
                  <a:pt x="799" y="590"/>
                  <a:pt x="801" y="590"/>
                </a:cubicBezTo>
                <a:cubicBezTo>
                  <a:pt x="802" y="591"/>
                  <a:pt x="800" y="591"/>
                  <a:pt x="800" y="592"/>
                </a:cubicBezTo>
                <a:cubicBezTo>
                  <a:pt x="800" y="593"/>
                  <a:pt x="801" y="593"/>
                  <a:pt x="800" y="594"/>
                </a:cubicBezTo>
                <a:cubicBezTo>
                  <a:pt x="802" y="595"/>
                  <a:pt x="805" y="594"/>
                  <a:pt x="803" y="591"/>
                </a:cubicBezTo>
                <a:cubicBezTo>
                  <a:pt x="805" y="592"/>
                  <a:pt x="808" y="590"/>
                  <a:pt x="806" y="587"/>
                </a:cubicBezTo>
                <a:cubicBezTo>
                  <a:pt x="809" y="590"/>
                  <a:pt x="811" y="590"/>
                  <a:pt x="813" y="587"/>
                </a:cubicBezTo>
                <a:cubicBezTo>
                  <a:pt x="811" y="586"/>
                  <a:pt x="810" y="588"/>
                  <a:pt x="809" y="585"/>
                </a:cubicBezTo>
                <a:cubicBezTo>
                  <a:pt x="811" y="582"/>
                  <a:pt x="814" y="582"/>
                  <a:pt x="817" y="582"/>
                </a:cubicBezTo>
                <a:cubicBezTo>
                  <a:pt x="822" y="592"/>
                  <a:pt x="833" y="581"/>
                  <a:pt x="838" y="579"/>
                </a:cubicBezTo>
                <a:cubicBezTo>
                  <a:pt x="838" y="581"/>
                  <a:pt x="837" y="583"/>
                  <a:pt x="838" y="585"/>
                </a:cubicBezTo>
                <a:cubicBezTo>
                  <a:pt x="839" y="581"/>
                  <a:pt x="840" y="579"/>
                  <a:pt x="842" y="577"/>
                </a:cubicBezTo>
                <a:cubicBezTo>
                  <a:pt x="843" y="578"/>
                  <a:pt x="844" y="579"/>
                  <a:pt x="844" y="580"/>
                </a:cubicBezTo>
                <a:cubicBezTo>
                  <a:pt x="841" y="579"/>
                  <a:pt x="839" y="582"/>
                  <a:pt x="841" y="586"/>
                </a:cubicBezTo>
                <a:cubicBezTo>
                  <a:pt x="844" y="586"/>
                  <a:pt x="844" y="583"/>
                  <a:pt x="845" y="588"/>
                </a:cubicBezTo>
                <a:cubicBezTo>
                  <a:pt x="848" y="588"/>
                  <a:pt x="845" y="585"/>
                  <a:pt x="843" y="583"/>
                </a:cubicBezTo>
                <a:cubicBezTo>
                  <a:pt x="846" y="583"/>
                  <a:pt x="847" y="583"/>
                  <a:pt x="847" y="579"/>
                </a:cubicBezTo>
                <a:cubicBezTo>
                  <a:pt x="849" y="579"/>
                  <a:pt x="850" y="584"/>
                  <a:pt x="852" y="585"/>
                </a:cubicBezTo>
                <a:cubicBezTo>
                  <a:pt x="854" y="588"/>
                  <a:pt x="854" y="590"/>
                  <a:pt x="851" y="591"/>
                </a:cubicBezTo>
                <a:cubicBezTo>
                  <a:pt x="854" y="595"/>
                  <a:pt x="854" y="595"/>
                  <a:pt x="854" y="595"/>
                </a:cubicBezTo>
                <a:cubicBezTo>
                  <a:pt x="853" y="597"/>
                  <a:pt x="852" y="595"/>
                  <a:pt x="852" y="596"/>
                </a:cubicBezTo>
                <a:cubicBezTo>
                  <a:pt x="855" y="598"/>
                  <a:pt x="856" y="602"/>
                  <a:pt x="854" y="605"/>
                </a:cubicBezTo>
                <a:cubicBezTo>
                  <a:pt x="852" y="603"/>
                  <a:pt x="854" y="602"/>
                  <a:pt x="853" y="601"/>
                </a:cubicBezTo>
                <a:cubicBezTo>
                  <a:pt x="845" y="610"/>
                  <a:pt x="834" y="610"/>
                  <a:pt x="826" y="611"/>
                </a:cubicBezTo>
                <a:cubicBezTo>
                  <a:pt x="826" y="613"/>
                  <a:pt x="826" y="615"/>
                  <a:pt x="824" y="616"/>
                </a:cubicBezTo>
                <a:cubicBezTo>
                  <a:pt x="823" y="615"/>
                  <a:pt x="822" y="615"/>
                  <a:pt x="821" y="615"/>
                </a:cubicBezTo>
                <a:cubicBezTo>
                  <a:pt x="821" y="614"/>
                  <a:pt x="822" y="614"/>
                  <a:pt x="822" y="613"/>
                </a:cubicBezTo>
                <a:cubicBezTo>
                  <a:pt x="817" y="610"/>
                  <a:pt x="816" y="612"/>
                  <a:pt x="811" y="616"/>
                </a:cubicBezTo>
                <a:cubicBezTo>
                  <a:pt x="812" y="619"/>
                  <a:pt x="813" y="616"/>
                  <a:pt x="815" y="619"/>
                </a:cubicBezTo>
                <a:cubicBezTo>
                  <a:pt x="813" y="618"/>
                  <a:pt x="813" y="618"/>
                  <a:pt x="812" y="620"/>
                </a:cubicBezTo>
                <a:cubicBezTo>
                  <a:pt x="811" y="619"/>
                  <a:pt x="811" y="618"/>
                  <a:pt x="811" y="617"/>
                </a:cubicBezTo>
                <a:cubicBezTo>
                  <a:pt x="810" y="621"/>
                  <a:pt x="806" y="616"/>
                  <a:pt x="805" y="620"/>
                </a:cubicBezTo>
                <a:cubicBezTo>
                  <a:pt x="803" y="621"/>
                  <a:pt x="805" y="617"/>
                  <a:pt x="803" y="617"/>
                </a:cubicBezTo>
                <a:cubicBezTo>
                  <a:pt x="802" y="616"/>
                  <a:pt x="805" y="615"/>
                  <a:pt x="806" y="614"/>
                </a:cubicBezTo>
                <a:cubicBezTo>
                  <a:pt x="803" y="610"/>
                  <a:pt x="802" y="616"/>
                  <a:pt x="800" y="615"/>
                </a:cubicBezTo>
                <a:cubicBezTo>
                  <a:pt x="802" y="612"/>
                  <a:pt x="798" y="614"/>
                  <a:pt x="798" y="611"/>
                </a:cubicBezTo>
                <a:cubicBezTo>
                  <a:pt x="795" y="613"/>
                  <a:pt x="796" y="616"/>
                  <a:pt x="792" y="614"/>
                </a:cubicBezTo>
                <a:cubicBezTo>
                  <a:pt x="791" y="615"/>
                  <a:pt x="792" y="616"/>
                  <a:pt x="792" y="617"/>
                </a:cubicBezTo>
                <a:cubicBezTo>
                  <a:pt x="793" y="619"/>
                  <a:pt x="796" y="618"/>
                  <a:pt x="795" y="616"/>
                </a:cubicBezTo>
                <a:cubicBezTo>
                  <a:pt x="797" y="622"/>
                  <a:pt x="788" y="616"/>
                  <a:pt x="783" y="618"/>
                </a:cubicBezTo>
                <a:cubicBezTo>
                  <a:pt x="782" y="612"/>
                  <a:pt x="791" y="615"/>
                  <a:pt x="792" y="608"/>
                </a:cubicBezTo>
                <a:cubicBezTo>
                  <a:pt x="797" y="610"/>
                  <a:pt x="794" y="604"/>
                  <a:pt x="798" y="605"/>
                </a:cubicBezTo>
                <a:cubicBezTo>
                  <a:pt x="798" y="606"/>
                  <a:pt x="797" y="607"/>
                  <a:pt x="796" y="609"/>
                </a:cubicBezTo>
                <a:cubicBezTo>
                  <a:pt x="800" y="611"/>
                  <a:pt x="800" y="606"/>
                  <a:pt x="804" y="605"/>
                </a:cubicBezTo>
                <a:cubicBezTo>
                  <a:pt x="800" y="604"/>
                  <a:pt x="797" y="603"/>
                  <a:pt x="793" y="602"/>
                </a:cubicBezTo>
                <a:cubicBezTo>
                  <a:pt x="792" y="603"/>
                  <a:pt x="794" y="605"/>
                  <a:pt x="792" y="606"/>
                </a:cubicBezTo>
                <a:cubicBezTo>
                  <a:pt x="790" y="603"/>
                  <a:pt x="790" y="603"/>
                  <a:pt x="790" y="603"/>
                </a:cubicBezTo>
                <a:cubicBezTo>
                  <a:pt x="788" y="604"/>
                  <a:pt x="790" y="607"/>
                  <a:pt x="788" y="608"/>
                </a:cubicBezTo>
                <a:cubicBezTo>
                  <a:pt x="789" y="605"/>
                  <a:pt x="786" y="606"/>
                  <a:pt x="784" y="603"/>
                </a:cubicBezTo>
                <a:cubicBezTo>
                  <a:pt x="781" y="604"/>
                  <a:pt x="785" y="605"/>
                  <a:pt x="785" y="608"/>
                </a:cubicBezTo>
                <a:cubicBezTo>
                  <a:pt x="782" y="611"/>
                  <a:pt x="778" y="610"/>
                  <a:pt x="775" y="613"/>
                </a:cubicBezTo>
                <a:cubicBezTo>
                  <a:pt x="774" y="613"/>
                  <a:pt x="776" y="615"/>
                  <a:pt x="776" y="616"/>
                </a:cubicBezTo>
                <a:cubicBezTo>
                  <a:pt x="777" y="614"/>
                  <a:pt x="779" y="611"/>
                  <a:pt x="781" y="613"/>
                </a:cubicBezTo>
                <a:cubicBezTo>
                  <a:pt x="780" y="612"/>
                  <a:pt x="777" y="619"/>
                  <a:pt x="781" y="618"/>
                </a:cubicBezTo>
                <a:cubicBezTo>
                  <a:pt x="780" y="620"/>
                  <a:pt x="779" y="620"/>
                  <a:pt x="779" y="625"/>
                </a:cubicBezTo>
                <a:cubicBezTo>
                  <a:pt x="778" y="623"/>
                  <a:pt x="779" y="623"/>
                  <a:pt x="778" y="621"/>
                </a:cubicBezTo>
                <a:cubicBezTo>
                  <a:pt x="777" y="622"/>
                  <a:pt x="777" y="623"/>
                  <a:pt x="777" y="623"/>
                </a:cubicBezTo>
                <a:cubicBezTo>
                  <a:pt x="780" y="628"/>
                  <a:pt x="780" y="627"/>
                  <a:pt x="783" y="629"/>
                </a:cubicBezTo>
                <a:cubicBezTo>
                  <a:pt x="781" y="627"/>
                  <a:pt x="782" y="631"/>
                  <a:pt x="780" y="630"/>
                </a:cubicBezTo>
                <a:cubicBezTo>
                  <a:pt x="781" y="639"/>
                  <a:pt x="781" y="647"/>
                  <a:pt x="774" y="650"/>
                </a:cubicBezTo>
                <a:cubicBezTo>
                  <a:pt x="775" y="657"/>
                  <a:pt x="770" y="662"/>
                  <a:pt x="771" y="669"/>
                </a:cubicBezTo>
                <a:cubicBezTo>
                  <a:pt x="770" y="670"/>
                  <a:pt x="766" y="671"/>
                  <a:pt x="769" y="674"/>
                </a:cubicBezTo>
                <a:cubicBezTo>
                  <a:pt x="768" y="674"/>
                  <a:pt x="767" y="674"/>
                  <a:pt x="766" y="674"/>
                </a:cubicBezTo>
                <a:cubicBezTo>
                  <a:pt x="764" y="675"/>
                  <a:pt x="769" y="674"/>
                  <a:pt x="768" y="676"/>
                </a:cubicBezTo>
                <a:cubicBezTo>
                  <a:pt x="766" y="679"/>
                  <a:pt x="767" y="675"/>
                  <a:pt x="766" y="676"/>
                </a:cubicBezTo>
                <a:cubicBezTo>
                  <a:pt x="766" y="678"/>
                  <a:pt x="767" y="680"/>
                  <a:pt x="767" y="682"/>
                </a:cubicBezTo>
                <a:cubicBezTo>
                  <a:pt x="764" y="685"/>
                  <a:pt x="757" y="689"/>
                  <a:pt x="755" y="694"/>
                </a:cubicBezTo>
                <a:cubicBezTo>
                  <a:pt x="754" y="694"/>
                  <a:pt x="753" y="693"/>
                  <a:pt x="752" y="692"/>
                </a:cubicBezTo>
                <a:cubicBezTo>
                  <a:pt x="747" y="704"/>
                  <a:pt x="735" y="701"/>
                  <a:pt x="728" y="708"/>
                </a:cubicBezTo>
                <a:cubicBezTo>
                  <a:pt x="725" y="706"/>
                  <a:pt x="725" y="708"/>
                  <a:pt x="721" y="710"/>
                </a:cubicBezTo>
                <a:cubicBezTo>
                  <a:pt x="721" y="709"/>
                  <a:pt x="720" y="709"/>
                  <a:pt x="719" y="707"/>
                </a:cubicBezTo>
                <a:cubicBezTo>
                  <a:pt x="715" y="713"/>
                  <a:pt x="708" y="710"/>
                  <a:pt x="703" y="714"/>
                </a:cubicBezTo>
                <a:cubicBezTo>
                  <a:pt x="703" y="713"/>
                  <a:pt x="702" y="713"/>
                  <a:pt x="702" y="712"/>
                </a:cubicBezTo>
                <a:cubicBezTo>
                  <a:pt x="700" y="716"/>
                  <a:pt x="698" y="712"/>
                  <a:pt x="696" y="717"/>
                </a:cubicBezTo>
                <a:cubicBezTo>
                  <a:pt x="694" y="715"/>
                  <a:pt x="692" y="716"/>
                  <a:pt x="692" y="718"/>
                </a:cubicBezTo>
                <a:cubicBezTo>
                  <a:pt x="691" y="716"/>
                  <a:pt x="690" y="717"/>
                  <a:pt x="689" y="715"/>
                </a:cubicBezTo>
                <a:cubicBezTo>
                  <a:pt x="687" y="715"/>
                  <a:pt x="689" y="718"/>
                  <a:pt x="687" y="718"/>
                </a:cubicBezTo>
                <a:cubicBezTo>
                  <a:pt x="681" y="716"/>
                  <a:pt x="673" y="716"/>
                  <a:pt x="668" y="721"/>
                </a:cubicBezTo>
                <a:cubicBezTo>
                  <a:pt x="664" y="717"/>
                  <a:pt x="660" y="717"/>
                  <a:pt x="656" y="718"/>
                </a:cubicBezTo>
                <a:cubicBezTo>
                  <a:pt x="656" y="716"/>
                  <a:pt x="655" y="714"/>
                  <a:pt x="654" y="712"/>
                </a:cubicBezTo>
                <a:cubicBezTo>
                  <a:pt x="647" y="709"/>
                  <a:pt x="643" y="721"/>
                  <a:pt x="637" y="717"/>
                </a:cubicBezTo>
                <a:cubicBezTo>
                  <a:pt x="645" y="714"/>
                  <a:pt x="653" y="707"/>
                  <a:pt x="660" y="702"/>
                </a:cubicBezTo>
                <a:cubicBezTo>
                  <a:pt x="665" y="688"/>
                  <a:pt x="680" y="685"/>
                  <a:pt x="690" y="675"/>
                </a:cubicBezTo>
                <a:cubicBezTo>
                  <a:pt x="703" y="674"/>
                  <a:pt x="711" y="665"/>
                  <a:pt x="718" y="653"/>
                </a:cubicBezTo>
                <a:cubicBezTo>
                  <a:pt x="716" y="649"/>
                  <a:pt x="714" y="652"/>
                  <a:pt x="712" y="648"/>
                </a:cubicBezTo>
                <a:cubicBezTo>
                  <a:pt x="718" y="644"/>
                  <a:pt x="722" y="643"/>
                  <a:pt x="727" y="636"/>
                </a:cubicBezTo>
                <a:cubicBezTo>
                  <a:pt x="726" y="635"/>
                  <a:pt x="725" y="635"/>
                  <a:pt x="724" y="635"/>
                </a:cubicBezTo>
                <a:cubicBezTo>
                  <a:pt x="726" y="640"/>
                  <a:pt x="717" y="636"/>
                  <a:pt x="719" y="640"/>
                </a:cubicBezTo>
                <a:cubicBezTo>
                  <a:pt x="711" y="638"/>
                  <a:pt x="709" y="647"/>
                  <a:pt x="700" y="644"/>
                </a:cubicBezTo>
                <a:cubicBezTo>
                  <a:pt x="699" y="645"/>
                  <a:pt x="702" y="647"/>
                  <a:pt x="701" y="649"/>
                </a:cubicBezTo>
                <a:cubicBezTo>
                  <a:pt x="699" y="644"/>
                  <a:pt x="695" y="649"/>
                  <a:pt x="695" y="652"/>
                </a:cubicBezTo>
                <a:cubicBezTo>
                  <a:pt x="694" y="645"/>
                  <a:pt x="688" y="652"/>
                  <a:pt x="685" y="652"/>
                </a:cubicBezTo>
                <a:cubicBezTo>
                  <a:pt x="685" y="651"/>
                  <a:pt x="686" y="651"/>
                  <a:pt x="685" y="650"/>
                </a:cubicBezTo>
                <a:cubicBezTo>
                  <a:pt x="683" y="650"/>
                  <a:pt x="682" y="651"/>
                  <a:pt x="682" y="654"/>
                </a:cubicBezTo>
                <a:cubicBezTo>
                  <a:pt x="681" y="655"/>
                  <a:pt x="680" y="652"/>
                  <a:pt x="679" y="651"/>
                </a:cubicBezTo>
                <a:cubicBezTo>
                  <a:pt x="675" y="655"/>
                  <a:pt x="669" y="651"/>
                  <a:pt x="665" y="657"/>
                </a:cubicBezTo>
                <a:cubicBezTo>
                  <a:pt x="664" y="655"/>
                  <a:pt x="663" y="655"/>
                  <a:pt x="662" y="653"/>
                </a:cubicBezTo>
                <a:cubicBezTo>
                  <a:pt x="661" y="654"/>
                  <a:pt x="659" y="655"/>
                  <a:pt x="658" y="654"/>
                </a:cubicBezTo>
                <a:cubicBezTo>
                  <a:pt x="657" y="654"/>
                  <a:pt x="658" y="657"/>
                  <a:pt x="659" y="656"/>
                </a:cubicBezTo>
                <a:cubicBezTo>
                  <a:pt x="660" y="658"/>
                  <a:pt x="657" y="655"/>
                  <a:pt x="656" y="657"/>
                </a:cubicBezTo>
                <a:cubicBezTo>
                  <a:pt x="655" y="656"/>
                  <a:pt x="656" y="656"/>
                  <a:pt x="654" y="655"/>
                </a:cubicBezTo>
                <a:cubicBezTo>
                  <a:pt x="654" y="658"/>
                  <a:pt x="648" y="657"/>
                  <a:pt x="650" y="661"/>
                </a:cubicBezTo>
                <a:cubicBezTo>
                  <a:pt x="646" y="656"/>
                  <a:pt x="645" y="659"/>
                  <a:pt x="642" y="659"/>
                </a:cubicBezTo>
                <a:cubicBezTo>
                  <a:pt x="641" y="658"/>
                  <a:pt x="644" y="657"/>
                  <a:pt x="645" y="656"/>
                </a:cubicBezTo>
                <a:cubicBezTo>
                  <a:pt x="644" y="653"/>
                  <a:pt x="642" y="653"/>
                  <a:pt x="640" y="654"/>
                </a:cubicBezTo>
                <a:cubicBezTo>
                  <a:pt x="639" y="650"/>
                  <a:pt x="645" y="654"/>
                  <a:pt x="645" y="649"/>
                </a:cubicBezTo>
                <a:cubicBezTo>
                  <a:pt x="643" y="649"/>
                  <a:pt x="641" y="652"/>
                  <a:pt x="639" y="648"/>
                </a:cubicBezTo>
                <a:cubicBezTo>
                  <a:pt x="638" y="649"/>
                  <a:pt x="640" y="652"/>
                  <a:pt x="637" y="652"/>
                </a:cubicBezTo>
                <a:cubicBezTo>
                  <a:pt x="636" y="654"/>
                  <a:pt x="639" y="652"/>
                  <a:pt x="639" y="655"/>
                </a:cubicBezTo>
                <a:cubicBezTo>
                  <a:pt x="636" y="654"/>
                  <a:pt x="635" y="654"/>
                  <a:pt x="632" y="652"/>
                </a:cubicBezTo>
                <a:cubicBezTo>
                  <a:pt x="633" y="651"/>
                  <a:pt x="633" y="650"/>
                  <a:pt x="633" y="649"/>
                </a:cubicBezTo>
                <a:cubicBezTo>
                  <a:pt x="632" y="648"/>
                  <a:pt x="632" y="648"/>
                  <a:pt x="631" y="647"/>
                </a:cubicBezTo>
                <a:cubicBezTo>
                  <a:pt x="630" y="651"/>
                  <a:pt x="628" y="648"/>
                  <a:pt x="627" y="651"/>
                </a:cubicBezTo>
                <a:cubicBezTo>
                  <a:pt x="627" y="648"/>
                  <a:pt x="625" y="646"/>
                  <a:pt x="623" y="648"/>
                </a:cubicBezTo>
                <a:cubicBezTo>
                  <a:pt x="621" y="648"/>
                  <a:pt x="625" y="646"/>
                  <a:pt x="626" y="645"/>
                </a:cubicBezTo>
                <a:cubicBezTo>
                  <a:pt x="622" y="644"/>
                  <a:pt x="620" y="647"/>
                  <a:pt x="617" y="649"/>
                </a:cubicBezTo>
                <a:cubicBezTo>
                  <a:pt x="616" y="646"/>
                  <a:pt x="614" y="646"/>
                  <a:pt x="616" y="644"/>
                </a:cubicBezTo>
                <a:cubicBezTo>
                  <a:pt x="613" y="645"/>
                  <a:pt x="611" y="648"/>
                  <a:pt x="613" y="653"/>
                </a:cubicBezTo>
                <a:cubicBezTo>
                  <a:pt x="612" y="654"/>
                  <a:pt x="607" y="652"/>
                  <a:pt x="608" y="655"/>
                </a:cubicBezTo>
                <a:cubicBezTo>
                  <a:pt x="609" y="658"/>
                  <a:pt x="610" y="655"/>
                  <a:pt x="611" y="656"/>
                </a:cubicBezTo>
                <a:cubicBezTo>
                  <a:pt x="611" y="660"/>
                  <a:pt x="607" y="654"/>
                  <a:pt x="604" y="654"/>
                </a:cubicBezTo>
                <a:cubicBezTo>
                  <a:pt x="603" y="654"/>
                  <a:pt x="604" y="657"/>
                  <a:pt x="605" y="657"/>
                </a:cubicBezTo>
                <a:cubicBezTo>
                  <a:pt x="605" y="659"/>
                  <a:pt x="602" y="656"/>
                  <a:pt x="603" y="654"/>
                </a:cubicBezTo>
                <a:cubicBezTo>
                  <a:pt x="600" y="652"/>
                  <a:pt x="601" y="659"/>
                  <a:pt x="598" y="653"/>
                </a:cubicBezTo>
                <a:cubicBezTo>
                  <a:pt x="597" y="655"/>
                  <a:pt x="599" y="658"/>
                  <a:pt x="599" y="659"/>
                </a:cubicBezTo>
                <a:cubicBezTo>
                  <a:pt x="598" y="659"/>
                  <a:pt x="594" y="661"/>
                  <a:pt x="593" y="661"/>
                </a:cubicBezTo>
                <a:cubicBezTo>
                  <a:pt x="592" y="659"/>
                  <a:pt x="596" y="661"/>
                  <a:pt x="597" y="659"/>
                </a:cubicBezTo>
                <a:cubicBezTo>
                  <a:pt x="596" y="657"/>
                  <a:pt x="595" y="656"/>
                  <a:pt x="594" y="657"/>
                </a:cubicBezTo>
                <a:cubicBezTo>
                  <a:pt x="594" y="654"/>
                  <a:pt x="596" y="656"/>
                  <a:pt x="597" y="657"/>
                </a:cubicBezTo>
                <a:cubicBezTo>
                  <a:pt x="598" y="656"/>
                  <a:pt x="597" y="654"/>
                  <a:pt x="596" y="653"/>
                </a:cubicBezTo>
                <a:cubicBezTo>
                  <a:pt x="588" y="658"/>
                  <a:pt x="571" y="659"/>
                  <a:pt x="563" y="668"/>
                </a:cubicBezTo>
                <a:cubicBezTo>
                  <a:pt x="561" y="662"/>
                  <a:pt x="552" y="667"/>
                  <a:pt x="553" y="671"/>
                </a:cubicBezTo>
                <a:cubicBezTo>
                  <a:pt x="552" y="671"/>
                  <a:pt x="551" y="669"/>
                  <a:pt x="550" y="669"/>
                </a:cubicBezTo>
                <a:cubicBezTo>
                  <a:pt x="551" y="673"/>
                  <a:pt x="547" y="669"/>
                  <a:pt x="547" y="672"/>
                </a:cubicBezTo>
                <a:cubicBezTo>
                  <a:pt x="544" y="672"/>
                  <a:pt x="549" y="671"/>
                  <a:pt x="546" y="669"/>
                </a:cubicBezTo>
                <a:cubicBezTo>
                  <a:pt x="543" y="667"/>
                  <a:pt x="546" y="673"/>
                  <a:pt x="543" y="672"/>
                </a:cubicBezTo>
                <a:cubicBezTo>
                  <a:pt x="542" y="671"/>
                  <a:pt x="543" y="671"/>
                  <a:pt x="543" y="670"/>
                </a:cubicBezTo>
                <a:cubicBezTo>
                  <a:pt x="540" y="669"/>
                  <a:pt x="536" y="671"/>
                  <a:pt x="538" y="675"/>
                </a:cubicBezTo>
                <a:cubicBezTo>
                  <a:pt x="534" y="672"/>
                  <a:pt x="533" y="669"/>
                  <a:pt x="529" y="669"/>
                </a:cubicBezTo>
                <a:cubicBezTo>
                  <a:pt x="528" y="669"/>
                  <a:pt x="530" y="671"/>
                  <a:pt x="528" y="672"/>
                </a:cubicBezTo>
                <a:cubicBezTo>
                  <a:pt x="526" y="670"/>
                  <a:pt x="523" y="671"/>
                  <a:pt x="522" y="673"/>
                </a:cubicBezTo>
                <a:cubicBezTo>
                  <a:pt x="517" y="666"/>
                  <a:pt x="514" y="675"/>
                  <a:pt x="510" y="673"/>
                </a:cubicBezTo>
                <a:cubicBezTo>
                  <a:pt x="509" y="678"/>
                  <a:pt x="499" y="681"/>
                  <a:pt x="497" y="680"/>
                </a:cubicBezTo>
                <a:cubicBezTo>
                  <a:pt x="496" y="677"/>
                  <a:pt x="498" y="678"/>
                  <a:pt x="499" y="679"/>
                </a:cubicBezTo>
                <a:cubicBezTo>
                  <a:pt x="500" y="677"/>
                  <a:pt x="496" y="676"/>
                  <a:pt x="499" y="675"/>
                </a:cubicBezTo>
                <a:cubicBezTo>
                  <a:pt x="499" y="676"/>
                  <a:pt x="500" y="678"/>
                  <a:pt x="501" y="678"/>
                </a:cubicBezTo>
                <a:cubicBezTo>
                  <a:pt x="500" y="676"/>
                  <a:pt x="504" y="676"/>
                  <a:pt x="505" y="675"/>
                </a:cubicBezTo>
                <a:cubicBezTo>
                  <a:pt x="506" y="675"/>
                  <a:pt x="506" y="674"/>
                  <a:pt x="505" y="673"/>
                </a:cubicBezTo>
                <a:cubicBezTo>
                  <a:pt x="502" y="670"/>
                  <a:pt x="497" y="674"/>
                  <a:pt x="498" y="676"/>
                </a:cubicBezTo>
                <a:cubicBezTo>
                  <a:pt x="496" y="676"/>
                  <a:pt x="493" y="675"/>
                  <a:pt x="493" y="678"/>
                </a:cubicBezTo>
                <a:cubicBezTo>
                  <a:pt x="490" y="677"/>
                  <a:pt x="494" y="675"/>
                  <a:pt x="495" y="674"/>
                </a:cubicBezTo>
                <a:cubicBezTo>
                  <a:pt x="493" y="671"/>
                  <a:pt x="493" y="671"/>
                  <a:pt x="493" y="671"/>
                </a:cubicBezTo>
                <a:cubicBezTo>
                  <a:pt x="492" y="672"/>
                  <a:pt x="494" y="674"/>
                  <a:pt x="492" y="675"/>
                </a:cubicBezTo>
                <a:cubicBezTo>
                  <a:pt x="492" y="670"/>
                  <a:pt x="489" y="673"/>
                  <a:pt x="488" y="675"/>
                </a:cubicBezTo>
                <a:cubicBezTo>
                  <a:pt x="486" y="672"/>
                  <a:pt x="491" y="672"/>
                  <a:pt x="492" y="670"/>
                </a:cubicBezTo>
                <a:cubicBezTo>
                  <a:pt x="490" y="668"/>
                  <a:pt x="490" y="669"/>
                  <a:pt x="488" y="668"/>
                </a:cubicBezTo>
                <a:cubicBezTo>
                  <a:pt x="491" y="671"/>
                  <a:pt x="481" y="676"/>
                  <a:pt x="478" y="675"/>
                </a:cubicBezTo>
                <a:cubicBezTo>
                  <a:pt x="476" y="680"/>
                  <a:pt x="468" y="681"/>
                  <a:pt x="467" y="685"/>
                </a:cubicBezTo>
                <a:cubicBezTo>
                  <a:pt x="469" y="686"/>
                  <a:pt x="469" y="685"/>
                  <a:pt x="470" y="684"/>
                </a:cubicBezTo>
                <a:cubicBezTo>
                  <a:pt x="472" y="686"/>
                  <a:pt x="470" y="686"/>
                  <a:pt x="469" y="687"/>
                </a:cubicBezTo>
                <a:cubicBezTo>
                  <a:pt x="470" y="689"/>
                  <a:pt x="472" y="688"/>
                  <a:pt x="473" y="688"/>
                </a:cubicBezTo>
                <a:cubicBezTo>
                  <a:pt x="471" y="685"/>
                  <a:pt x="475" y="688"/>
                  <a:pt x="473" y="685"/>
                </a:cubicBezTo>
                <a:cubicBezTo>
                  <a:pt x="474" y="685"/>
                  <a:pt x="475" y="686"/>
                  <a:pt x="476" y="687"/>
                </a:cubicBezTo>
                <a:cubicBezTo>
                  <a:pt x="474" y="689"/>
                  <a:pt x="474" y="689"/>
                  <a:pt x="474" y="689"/>
                </a:cubicBezTo>
                <a:cubicBezTo>
                  <a:pt x="475" y="691"/>
                  <a:pt x="476" y="687"/>
                  <a:pt x="478" y="690"/>
                </a:cubicBezTo>
                <a:cubicBezTo>
                  <a:pt x="472" y="692"/>
                  <a:pt x="472" y="691"/>
                  <a:pt x="466" y="696"/>
                </a:cubicBezTo>
                <a:cubicBezTo>
                  <a:pt x="466" y="694"/>
                  <a:pt x="467" y="693"/>
                  <a:pt x="465" y="691"/>
                </a:cubicBezTo>
                <a:cubicBezTo>
                  <a:pt x="466" y="689"/>
                  <a:pt x="467" y="690"/>
                  <a:pt x="467" y="687"/>
                </a:cubicBezTo>
                <a:cubicBezTo>
                  <a:pt x="465" y="685"/>
                  <a:pt x="465" y="685"/>
                  <a:pt x="463" y="683"/>
                </a:cubicBezTo>
                <a:cubicBezTo>
                  <a:pt x="463" y="684"/>
                  <a:pt x="463" y="684"/>
                  <a:pt x="464" y="684"/>
                </a:cubicBezTo>
                <a:cubicBezTo>
                  <a:pt x="464" y="688"/>
                  <a:pt x="458" y="685"/>
                  <a:pt x="460" y="689"/>
                </a:cubicBezTo>
                <a:cubicBezTo>
                  <a:pt x="459" y="688"/>
                  <a:pt x="459" y="688"/>
                  <a:pt x="458" y="690"/>
                </a:cubicBezTo>
                <a:cubicBezTo>
                  <a:pt x="457" y="687"/>
                  <a:pt x="454" y="689"/>
                  <a:pt x="456" y="687"/>
                </a:cubicBezTo>
                <a:cubicBezTo>
                  <a:pt x="453" y="688"/>
                  <a:pt x="450" y="692"/>
                  <a:pt x="446" y="694"/>
                </a:cubicBezTo>
                <a:cubicBezTo>
                  <a:pt x="450" y="685"/>
                  <a:pt x="434" y="696"/>
                  <a:pt x="432" y="701"/>
                </a:cubicBezTo>
                <a:cubicBezTo>
                  <a:pt x="430" y="700"/>
                  <a:pt x="427" y="702"/>
                  <a:pt x="425" y="704"/>
                </a:cubicBezTo>
                <a:cubicBezTo>
                  <a:pt x="424" y="704"/>
                  <a:pt x="422" y="706"/>
                  <a:pt x="421" y="707"/>
                </a:cubicBezTo>
                <a:cubicBezTo>
                  <a:pt x="421" y="707"/>
                  <a:pt x="420" y="708"/>
                  <a:pt x="420" y="708"/>
                </a:cubicBezTo>
                <a:cubicBezTo>
                  <a:pt x="420" y="708"/>
                  <a:pt x="420" y="710"/>
                  <a:pt x="420" y="710"/>
                </a:cubicBezTo>
                <a:cubicBezTo>
                  <a:pt x="421" y="711"/>
                  <a:pt x="421" y="711"/>
                  <a:pt x="421" y="711"/>
                </a:cubicBezTo>
                <a:cubicBezTo>
                  <a:pt x="418" y="713"/>
                  <a:pt x="418" y="713"/>
                  <a:pt x="418" y="713"/>
                </a:cubicBezTo>
                <a:cubicBezTo>
                  <a:pt x="416" y="710"/>
                  <a:pt x="416" y="710"/>
                  <a:pt x="416" y="710"/>
                </a:cubicBezTo>
                <a:cubicBezTo>
                  <a:pt x="416" y="709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1" y="709"/>
                  <a:pt x="421" y="709"/>
                  <a:pt x="421" y="709"/>
                </a:cubicBezTo>
                <a:cubicBezTo>
                  <a:pt x="421" y="709"/>
                  <a:pt x="420" y="708"/>
                  <a:pt x="419" y="708"/>
                </a:cubicBezTo>
                <a:cubicBezTo>
                  <a:pt x="418" y="706"/>
                  <a:pt x="416" y="707"/>
                  <a:pt x="414" y="707"/>
                </a:cubicBezTo>
                <a:cubicBezTo>
                  <a:pt x="414" y="709"/>
                  <a:pt x="418" y="707"/>
                  <a:pt x="417" y="710"/>
                </a:cubicBezTo>
                <a:cubicBezTo>
                  <a:pt x="416" y="709"/>
                  <a:pt x="414" y="708"/>
                  <a:pt x="413" y="710"/>
                </a:cubicBezTo>
                <a:cubicBezTo>
                  <a:pt x="413" y="710"/>
                  <a:pt x="413" y="709"/>
                  <a:pt x="412" y="708"/>
                </a:cubicBezTo>
                <a:cubicBezTo>
                  <a:pt x="412" y="711"/>
                  <a:pt x="409" y="712"/>
                  <a:pt x="406" y="710"/>
                </a:cubicBezTo>
                <a:cubicBezTo>
                  <a:pt x="403" y="716"/>
                  <a:pt x="396" y="716"/>
                  <a:pt x="392" y="720"/>
                </a:cubicBezTo>
                <a:cubicBezTo>
                  <a:pt x="392" y="717"/>
                  <a:pt x="387" y="718"/>
                  <a:pt x="390" y="722"/>
                </a:cubicBezTo>
                <a:cubicBezTo>
                  <a:pt x="389" y="721"/>
                  <a:pt x="388" y="722"/>
                  <a:pt x="387" y="719"/>
                </a:cubicBezTo>
                <a:cubicBezTo>
                  <a:pt x="385" y="722"/>
                  <a:pt x="382" y="721"/>
                  <a:pt x="379" y="724"/>
                </a:cubicBezTo>
                <a:cubicBezTo>
                  <a:pt x="381" y="726"/>
                  <a:pt x="385" y="725"/>
                  <a:pt x="384" y="722"/>
                </a:cubicBezTo>
                <a:cubicBezTo>
                  <a:pt x="387" y="724"/>
                  <a:pt x="382" y="726"/>
                  <a:pt x="383" y="728"/>
                </a:cubicBezTo>
                <a:cubicBezTo>
                  <a:pt x="381" y="726"/>
                  <a:pt x="381" y="726"/>
                  <a:pt x="381" y="726"/>
                </a:cubicBezTo>
                <a:cubicBezTo>
                  <a:pt x="380" y="728"/>
                  <a:pt x="378" y="728"/>
                  <a:pt x="376" y="732"/>
                </a:cubicBezTo>
                <a:cubicBezTo>
                  <a:pt x="370" y="731"/>
                  <a:pt x="365" y="730"/>
                  <a:pt x="363" y="737"/>
                </a:cubicBezTo>
                <a:cubicBezTo>
                  <a:pt x="365" y="739"/>
                  <a:pt x="366" y="739"/>
                  <a:pt x="367" y="740"/>
                </a:cubicBezTo>
                <a:cubicBezTo>
                  <a:pt x="368" y="738"/>
                  <a:pt x="365" y="737"/>
                  <a:pt x="367" y="735"/>
                </a:cubicBezTo>
                <a:cubicBezTo>
                  <a:pt x="367" y="740"/>
                  <a:pt x="375" y="739"/>
                  <a:pt x="371" y="735"/>
                </a:cubicBezTo>
                <a:cubicBezTo>
                  <a:pt x="376" y="738"/>
                  <a:pt x="379" y="734"/>
                  <a:pt x="381" y="730"/>
                </a:cubicBezTo>
                <a:cubicBezTo>
                  <a:pt x="382" y="732"/>
                  <a:pt x="382" y="733"/>
                  <a:pt x="382" y="734"/>
                </a:cubicBezTo>
                <a:cubicBezTo>
                  <a:pt x="384" y="735"/>
                  <a:pt x="384" y="729"/>
                  <a:pt x="387" y="733"/>
                </a:cubicBezTo>
                <a:cubicBezTo>
                  <a:pt x="388" y="732"/>
                  <a:pt x="387" y="731"/>
                  <a:pt x="388" y="730"/>
                </a:cubicBezTo>
                <a:cubicBezTo>
                  <a:pt x="388" y="731"/>
                  <a:pt x="388" y="732"/>
                  <a:pt x="388" y="733"/>
                </a:cubicBezTo>
                <a:cubicBezTo>
                  <a:pt x="390" y="734"/>
                  <a:pt x="390" y="732"/>
                  <a:pt x="393" y="731"/>
                </a:cubicBezTo>
                <a:cubicBezTo>
                  <a:pt x="393" y="733"/>
                  <a:pt x="392" y="734"/>
                  <a:pt x="392" y="736"/>
                </a:cubicBezTo>
                <a:cubicBezTo>
                  <a:pt x="389" y="735"/>
                  <a:pt x="387" y="738"/>
                  <a:pt x="387" y="740"/>
                </a:cubicBezTo>
                <a:cubicBezTo>
                  <a:pt x="386" y="740"/>
                  <a:pt x="385" y="739"/>
                  <a:pt x="384" y="739"/>
                </a:cubicBezTo>
                <a:cubicBezTo>
                  <a:pt x="382" y="740"/>
                  <a:pt x="384" y="742"/>
                  <a:pt x="383" y="744"/>
                </a:cubicBezTo>
                <a:cubicBezTo>
                  <a:pt x="381" y="743"/>
                  <a:pt x="380" y="744"/>
                  <a:pt x="379" y="746"/>
                </a:cubicBezTo>
                <a:cubicBezTo>
                  <a:pt x="377" y="744"/>
                  <a:pt x="380" y="744"/>
                  <a:pt x="379" y="742"/>
                </a:cubicBezTo>
                <a:cubicBezTo>
                  <a:pt x="377" y="740"/>
                  <a:pt x="376" y="740"/>
                  <a:pt x="375" y="740"/>
                </a:cubicBezTo>
                <a:cubicBezTo>
                  <a:pt x="375" y="741"/>
                  <a:pt x="375" y="741"/>
                  <a:pt x="374" y="742"/>
                </a:cubicBezTo>
                <a:cubicBezTo>
                  <a:pt x="375" y="743"/>
                  <a:pt x="377" y="742"/>
                  <a:pt x="376" y="744"/>
                </a:cubicBezTo>
                <a:cubicBezTo>
                  <a:pt x="373" y="743"/>
                  <a:pt x="372" y="741"/>
                  <a:pt x="369" y="744"/>
                </a:cubicBezTo>
                <a:cubicBezTo>
                  <a:pt x="369" y="744"/>
                  <a:pt x="369" y="745"/>
                  <a:pt x="369" y="745"/>
                </a:cubicBezTo>
                <a:cubicBezTo>
                  <a:pt x="370" y="748"/>
                  <a:pt x="371" y="744"/>
                  <a:pt x="372" y="747"/>
                </a:cubicBezTo>
                <a:cubicBezTo>
                  <a:pt x="369" y="747"/>
                  <a:pt x="366" y="745"/>
                  <a:pt x="366" y="749"/>
                </a:cubicBezTo>
                <a:cubicBezTo>
                  <a:pt x="368" y="751"/>
                  <a:pt x="367" y="747"/>
                  <a:pt x="369" y="747"/>
                </a:cubicBezTo>
                <a:cubicBezTo>
                  <a:pt x="372" y="750"/>
                  <a:pt x="367" y="750"/>
                  <a:pt x="368" y="752"/>
                </a:cubicBezTo>
                <a:cubicBezTo>
                  <a:pt x="365" y="749"/>
                  <a:pt x="365" y="752"/>
                  <a:pt x="363" y="754"/>
                </a:cubicBezTo>
                <a:cubicBezTo>
                  <a:pt x="362" y="752"/>
                  <a:pt x="365" y="752"/>
                  <a:pt x="364" y="750"/>
                </a:cubicBezTo>
                <a:cubicBezTo>
                  <a:pt x="362" y="750"/>
                  <a:pt x="360" y="753"/>
                  <a:pt x="357" y="749"/>
                </a:cubicBezTo>
                <a:cubicBezTo>
                  <a:pt x="357" y="748"/>
                  <a:pt x="362" y="750"/>
                  <a:pt x="360" y="746"/>
                </a:cubicBezTo>
                <a:cubicBezTo>
                  <a:pt x="361" y="746"/>
                  <a:pt x="362" y="748"/>
                  <a:pt x="364" y="749"/>
                </a:cubicBezTo>
                <a:cubicBezTo>
                  <a:pt x="365" y="748"/>
                  <a:pt x="366" y="741"/>
                  <a:pt x="368" y="746"/>
                </a:cubicBezTo>
                <a:cubicBezTo>
                  <a:pt x="369" y="745"/>
                  <a:pt x="368" y="744"/>
                  <a:pt x="367" y="742"/>
                </a:cubicBezTo>
                <a:cubicBezTo>
                  <a:pt x="366" y="741"/>
                  <a:pt x="363" y="743"/>
                  <a:pt x="364" y="745"/>
                </a:cubicBezTo>
                <a:cubicBezTo>
                  <a:pt x="362" y="744"/>
                  <a:pt x="363" y="741"/>
                  <a:pt x="360" y="739"/>
                </a:cubicBezTo>
                <a:cubicBezTo>
                  <a:pt x="361" y="742"/>
                  <a:pt x="360" y="741"/>
                  <a:pt x="358" y="740"/>
                </a:cubicBezTo>
                <a:cubicBezTo>
                  <a:pt x="355" y="742"/>
                  <a:pt x="361" y="744"/>
                  <a:pt x="358" y="745"/>
                </a:cubicBezTo>
                <a:cubicBezTo>
                  <a:pt x="358" y="744"/>
                  <a:pt x="357" y="742"/>
                  <a:pt x="357" y="741"/>
                </a:cubicBezTo>
                <a:cubicBezTo>
                  <a:pt x="356" y="742"/>
                  <a:pt x="355" y="742"/>
                  <a:pt x="354" y="743"/>
                </a:cubicBezTo>
                <a:cubicBezTo>
                  <a:pt x="356" y="747"/>
                  <a:pt x="351" y="746"/>
                  <a:pt x="348" y="747"/>
                </a:cubicBezTo>
                <a:cubicBezTo>
                  <a:pt x="350" y="751"/>
                  <a:pt x="351" y="748"/>
                  <a:pt x="353" y="751"/>
                </a:cubicBezTo>
                <a:cubicBezTo>
                  <a:pt x="355" y="751"/>
                  <a:pt x="352" y="749"/>
                  <a:pt x="354" y="748"/>
                </a:cubicBezTo>
                <a:cubicBezTo>
                  <a:pt x="355" y="751"/>
                  <a:pt x="356" y="750"/>
                  <a:pt x="358" y="752"/>
                </a:cubicBezTo>
                <a:cubicBezTo>
                  <a:pt x="358" y="753"/>
                  <a:pt x="356" y="754"/>
                  <a:pt x="358" y="755"/>
                </a:cubicBezTo>
                <a:cubicBezTo>
                  <a:pt x="354" y="758"/>
                  <a:pt x="350" y="757"/>
                  <a:pt x="345" y="757"/>
                </a:cubicBezTo>
                <a:cubicBezTo>
                  <a:pt x="344" y="760"/>
                  <a:pt x="337" y="765"/>
                  <a:pt x="332" y="761"/>
                </a:cubicBezTo>
                <a:cubicBezTo>
                  <a:pt x="335" y="763"/>
                  <a:pt x="342" y="761"/>
                  <a:pt x="340" y="756"/>
                </a:cubicBezTo>
                <a:cubicBezTo>
                  <a:pt x="344" y="755"/>
                  <a:pt x="347" y="756"/>
                  <a:pt x="348" y="753"/>
                </a:cubicBezTo>
                <a:cubicBezTo>
                  <a:pt x="346" y="750"/>
                  <a:pt x="345" y="753"/>
                  <a:pt x="344" y="749"/>
                </a:cubicBezTo>
                <a:cubicBezTo>
                  <a:pt x="343" y="750"/>
                  <a:pt x="343" y="751"/>
                  <a:pt x="344" y="752"/>
                </a:cubicBezTo>
                <a:cubicBezTo>
                  <a:pt x="342" y="754"/>
                  <a:pt x="342" y="754"/>
                  <a:pt x="342" y="754"/>
                </a:cubicBezTo>
                <a:cubicBezTo>
                  <a:pt x="342" y="753"/>
                  <a:pt x="342" y="752"/>
                  <a:pt x="341" y="751"/>
                </a:cubicBezTo>
                <a:cubicBezTo>
                  <a:pt x="340" y="757"/>
                  <a:pt x="331" y="759"/>
                  <a:pt x="325" y="761"/>
                </a:cubicBezTo>
                <a:cubicBezTo>
                  <a:pt x="324" y="763"/>
                  <a:pt x="327" y="765"/>
                  <a:pt x="328" y="766"/>
                </a:cubicBezTo>
                <a:cubicBezTo>
                  <a:pt x="327" y="767"/>
                  <a:pt x="327" y="768"/>
                  <a:pt x="326" y="768"/>
                </a:cubicBezTo>
                <a:cubicBezTo>
                  <a:pt x="326" y="765"/>
                  <a:pt x="324" y="765"/>
                  <a:pt x="324" y="763"/>
                </a:cubicBezTo>
                <a:cubicBezTo>
                  <a:pt x="324" y="767"/>
                  <a:pt x="322" y="766"/>
                  <a:pt x="319" y="767"/>
                </a:cubicBezTo>
                <a:cubicBezTo>
                  <a:pt x="319" y="764"/>
                  <a:pt x="316" y="766"/>
                  <a:pt x="314" y="763"/>
                </a:cubicBezTo>
                <a:cubicBezTo>
                  <a:pt x="311" y="766"/>
                  <a:pt x="312" y="767"/>
                  <a:pt x="309" y="769"/>
                </a:cubicBezTo>
                <a:cubicBezTo>
                  <a:pt x="307" y="770"/>
                  <a:pt x="310" y="771"/>
                  <a:pt x="310" y="773"/>
                </a:cubicBezTo>
                <a:cubicBezTo>
                  <a:pt x="309" y="772"/>
                  <a:pt x="308" y="773"/>
                  <a:pt x="306" y="771"/>
                </a:cubicBezTo>
                <a:cubicBezTo>
                  <a:pt x="306" y="774"/>
                  <a:pt x="307" y="773"/>
                  <a:pt x="309" y="775"/>
                </a:cubicBezTo>
                <a:cubicBezTo>
                  <a:pt x="306" y="778"/>
                  <a:pt x="304" y="775"/>
                  <a:pt x="302" y="778"/>
                </a:cubicBezTo>
                <a:cubicBezTo>
                  <a:pt x="302" y="776"/>
                  <a:pt x="302" y="775"/>
                  <a:pt x="301" y="774"/>
                </a:cubicBezTo>
                <a:cubicBezTo>
                  <a:pt x="299" y="776"/>
                  <a:pt x="298" y="776"/>
                  <a:pt x="295" y="778"/>
                </a:cubicBezTo>
                <a:cubicBezTo>
                  <a:pt x="295" y="779"/>
                  <a:pt x="296" y="779"/>
                  <a:pt x="296" y="779"/>
                </a:cubicBezTo>
                <a:cubicBezTo>
                  <a:pt x="297" y="780"/>
                  <a:pt x="296" y="781"/>
                  <a:pt x="295" y="782"/>
                </a:cubicBezTo>
                <a:cubicBezTo>
                  <a:pt x="294" y="781"/>
                  <a:pt x="294" y="781"/>
                  <a:pt x="294" y="780"/>
                </a:cubicBezTo>
                <a:cubicBezTo>
                  <a:pt x="289" y="780"/>
                  <a:pt x="278" y="783"/>
                  <a:pt x="275" y="790"/>
                </a:cubicBezTo>
                <a:cubicBezTo>
                  <a:pt x="271" y="786"/>
                  <a:pt x="268" y="796"/>
                  <a:pt x="266" y="792"/>
                </a:cubicBezTo>
                <a:cubicBezTo>
                  <a:pt x="263" y="797"/>
                  <a:pt x="256" y="796"/>
                  <a:pt x="254" y="800"/>
                </a:cubicBezTo>
                <a:cubicBezTo>
                  <a:pt x="253" y="795"/>
                  <a:pt x="260" y="795"/>
                  <a:pt x="263" y="792"/>
                </a:cubicBezTo>
                <a:cubicBezTo>
                  <a:pt x="264" y="791"/>
                  <a:pt x="264" y="790"/>
                  <a:pt x="263" y="789"/>
                </a:cubicBezTo>
                <a:cubicBezTo>
                  <a:pt x="261" y="790"/>
                  <a:pt x="259" y="794"/>
                  <a:pt x="256" y="795"/>
                </a:cubicBezTo>
                <a:cubicBezTo>
                  <a:pt x="256" y="793"/>
                  <a:pt x="255" y="792"/>
                  <a:pt x="255" y="790"/>
                </a:cubicBezTo>
                <a:cubicBezTo>
                  <a:pt x="253" y="792"/>
                  <a:pt x="253" y="794"/>
                  <a:pt x="253" y="796"/>
                </a:cubicBezTo>
                <a:cubicBezTo>
                  <a:pt x="252" y="796"/>
                  <a:pt x="251" y="792"/>
                  <a:pt x="253" y="792"/>
                </a:cubicBezTo>
                <a:cubicBezTo>
                  <a:pt x="249" y="792"/>
                  <a:pt x="246" y="797"/>
                  <a:pt x="244" y="799"/>
                </a:cubicBezTo>
                <a:cubicBezTo>
                  <a:pt x="245" y="802"/>
                  <a:pt x="247" y="799"/>
                  <a:pt x="248" y="802"/>
                </a:cubicBezTo>
                <a:cubicBezTo>
                  <a:pt x="248" y="805"/>
                  <a:pt x="246" y="801"/>
                  <a:pt x="244" y="802"/>
                </a:cubicBezTo>
                <a:cubicBezTo>
                  <a:pt x="244" y="802"/>
                  <a:pt x="245" y="803"/>
                  <a:pt x="245" y="804"/>
                </a:cubicBezTo>
                <a:cubicBezTo>
                  <a:pt x="240" y="802"/>
                  <a:pt x="233" y="807"/>
                  <a:pt x="230" y="801"/>
                </a:cubicBezTo>
                <a:cubicBezTo>
                  <a:pt x="228" y="804"/>
                  <a:pt x="225" y="804"/>
                  <a:pt x="223" y="805"/>
                </a:cubicBezTo>
                <a:cubicBezTo>
                  <a:pt x="222" y="806"/>
                  <a:pt x="223" y="807"/>
                  <a:pt x="223" y="809"/>
                </a:cubicBezTo>
                <a:cubicBezTo>
                  <a:pt x="220" y="808"/>
                  <a:pt x="220" y="812"/>
                  <a:pt x="217" y="813"/>
                </a:cubicBezTo>
                <a:cubicBezTo>
                  <a:pt x="217" y="811"/>
                  <a:pt x="216" y="812"/>
                  <a:pt x="215" y="811"/>
                </a:cubicBezTo>
                <a:cubicBezTo>
                  <a:pt x="213" y="812"/>
                  <a:pt x="216" y="815"/>
                  <a:pt x="213" y="813"/>
                </a:cubicBezTo>
                <a:cubicBezTo>
                  <a:pt x="212" y="815"/>
                  <a:pt x="215" y="815"/>
                  <a:pt x="213" y="817"/>
                </a:cubicBezTo>
                <a:cubicBezTo>
                  <a:pt x="212" y="812"/>
                  <a:pt x="210" y="818"/>
                  <a:pt x="209" y="814"/>
                </a:cubicBezTo>
                <a:cubicBezTo>
                  <a:pt x="208" y="816"/>
                  <a:pt x="207" y="816"/>
                  <a:pt x="207" y="818"/>
                </a:cubicBezTo>
                <a:cubicBezTo>
                  <a:pt x="206" y="819"/>
                  <a:pt x="203" y="818"/>
                  <a:pt x="204" y="816"/>
                </a:cubicBezTo>
                <a:cubicBezTo>
                  <a:pt x="201" y="814"/>
                  <a:pt x="199" y="817"/>
                  <a:pt x="198" y="820"/>
                </a:cubicBezTo>
                <a:cubicBezTo>
                  <a:pt x="199" y="820"/>
                  <a:pt x="199" y="820"/>
                  <a:pt x="200" y="821"/>
                </a:cubicBezTo>
                <a:cubicBezTo>
                  <a:pt x="198" y="824"/>
                  <a:pt x="195" y="817"/>
                  <a:pt x="193" y="819"/>
                </a:cubicBezTo>
                <a:cubicBezTo>
                  <a:pt x="191" y="820"/>
                  <a:pt x="189" y="829"/>
                  <a:pt x="186" y="823"/>
                </a:cubicBezTo>
                <a:cubicBezTo>
                  <a:pt x="187" y="824"/>
                  <a:pt x="187" y="823"/>
                  <a:pt x="187" y="822"/>
                </a:cubicBezTo>
                <a:cubicBezTo>
                  <a:pt x="187" y="821"/>
                  <a:pt x="184" y="821"/>
                  <a:pt x="186" y="820"/>
                </a:cubicBezTo>
                <a:cubicBezTo>
                  <a:pt x="185" y="819"/>
                  <a:pt x="184" y="820"/>
                  <a:pt x="183" y="820"/>
                </a:cubicBezTo>
                <a:cubicBezTo>
                  <a:pt x="184" y="821"/>
                  <a:pt x="184" y="825"/>
                  <a:pt x="181" y="822"/>
                </a:cubicBezTo>
                <a:close/>
                <a:moveTo>
                  <a:pt x="290" y="746"/>
                </a:moveTo>
                <a:cubicBezTo>
                  <a:pt x="291" y="745"/>
                  <a:pt x="293" y="749"/>
                  <a:pt x="292" y="746"/>
                </a:cubicBezTo>
                <a:cubicBezTo>
                  <a:pt x="289" y="745"/>
                  <a:pt x="295" y="743"/>
                  <a:pt x="292" y="741"/>
                </a:cubicBezTo>
                <a:cubicBezTo>
                  <a:pt x="291" y="742"/>
                  <a:pt x="289" y="743"/>
                  <a:pt x="290" y="746"/>
                </a:cubicBezTo>
                <a:close/>
                <a:moveTo>
                  <a:pt x="310" y="666"/>
                </a:moveTo>
                <a:cubicBezTo>
                  <a:pt x="312" y="667"/>
                  <a:pt x="313" y="663"/>
                  <a:pt x="312" y="661"/>
                </a:cubicBezTo>
                <a:cubicBezTo>
                  <a:pt x="314" y="660"/>
                  <a:pt x="316" y="659"/>
                  <a:pt x="318" y="660"/>
                </a:cubicBezTo>
                <a:cubicBezTo>
                  <a:pt x="315" y="656"/>
                  <a:pt x="321" y="654"/>
                  <a:pt x="320" y="650"/>
                </a:cubicBezTo>
                <a:cubicBezTo>
                  <a:pt x="319" y="651"/>
                  <a:pt x="323" y="654"/>
                  <a:pt x="322" y="651"/>
                </a:cubicBezTo>
                <a:cubicBezTo>
                  <a:pt x="321" y="651"/>
                  <a:pt x="321" y="650"/>
                  <a:pt x="319" y="648"/>
                </a:cubicBezTo>
                <a:cubicBezTo>
                  <a:pt x="317" y="650"/>
                  <a:pt x="316" y="658"/>
                  <a:pt x="312" y="655"/>
                </a:cubicBezTo>
                <a:cubicBezTo>
                  <a:pt x="314" y="654"/>
                  <a:pt x="315" y="650"/>
                  <a:pt x="314" y="650"/>
                </a:cubicBezTo>
                <a:cubicBezTo>
                  <a:pt x="314" y="651"/>
                  <a:pt x="313" y="652"/>
                  <a:pt x="311" y="652"/>
                </a:cubicBezTo>
                <a:cubicBezTo>
                  <a:pt x="312" y="658"/>
                  <a:pt x="309" y="660"/>
                  <a:pt x="310" y="666"/>
                </a:cubicBezTo>
                <a:close/>
                <a:moveTo>
                  <a:pt x="265" y="657"/>
                </a:moveTo>
                <a:cubicBezTo>
                  <a:pt x="267" y="657"/>
                  <a:pt x="267" y="655"/>
                  <a:pt x="270" y="658"/>
                </a:cubicBezTo>
                <a:cubicBezTo>
                  <a:pt x="270" y="656"/>
                  <a:pt x="272" y="658"/>
                  <a:pt x="271" y="655"/>
                </a:cubicBezTo>
                <a:cubicBezTo>
                  <a:pt x="268" y="653"/>
                  <a:pt x="269" y="654"/>
                  <a:pt x="269" y="651"/>
                </a:cubicBezTo>
                <a:cubicBezTo>
                  <a:pt x="266" y="653"/>
                  <a:pt x="266" y="654"/>
                  <a:pt x="264" y="654"/>
                </a:cubicBezTo>
                <a:cubicBezTo>
                  <a:pt x="264" y="655"/>
                  <a:pt x="264" y="656"/>
                  <a:pt x="265" y="657"/>
                </a:cubicBezTo>
                <a:close/>
                <a:moveTo>
                  <a:pt x="314" y="629"/>
                </a:moveTo>
                <a:cubicBezTo>
                  <a:pt x="316" y="628"/>
                  <a:pt x="316" y="626"/>
                  <a:pt x="319" y="626"/>
                </a:cubicBezTo>
                <a:cubicBezTo>
                  <a:pt x="316" y="621"/>
                  <a:pt x="314" y="626"/>
                  <a:pt x="314" y="629"/>
                </a:cubicBezTo>
                <a:close/>
                <a:moveTo>
                  <a:pt x="424" y="538"/>
                </a:moveTo>
                <a:cubicBezTo>
                  <a:pt x="425" y="539"/>
                  <a:pt x="426" y="540"/>
                  <a:pt x="426" y="541"/>
                </a:cubicBezTo>
                <a:cubicBezTo>
                  <a:pt x="428" y="539"/>
                  <a:pt x="428" y="538"/>
                  <a:pt x="427" y="536"/>
                </a:cubicBezTo>
                <a:cubicBezTo>
                  <a:pt x="426" y="536"/>
                  <a:pt x="425" y="537"/>
                  <a:pt x="424" y="538"/>
                </a:cubicBezTo>
                <a:close/>
                <a:moveTo>
                  <a:pt x="433" y="516"/>
                </a:moveTo>
                <a:cubicBezTo>
                  <a:pt x="434" y="512"/>
                  <a:pt x="438" y="514"/>
                  <a:pt x="437" y="509"/>
                </a:cubicBezTo>
                <a:cubicBezTo>
                  <a:pt x="436" y="512"/>
                  <a:pt x="434" y="513"/>
                  <a:pt x="431" y="511"/>
                </a:cubicBezTo>
                <a:cubicBezTo>
                  <a:pt x="430" y="511"/>
                  <a:pt x="430" y="512"/>
                  <a:pt x="430" y="513"/>
                </a:cubicBezTo>
                <a:cubicBezTo>
                  <a:pt x="431" y="514"/>
                  <a:pt x="432" y="515"/>
                  <a:pt x="433" y="516"/>
                </a:cubicBezTo>
                <a:close/>
                <a:moveTo>
                  <a:pt x="410" y="517"/>
                </a:moveTo>
                <a:cubicBezTo>
                  <a:pt x="409" y="519"/>
                  <a:pt x="407" y="514"/>
                  <a:pt x="405" y="516"/>
                </a:cubicBezTo>
                <a:cubicBezTo>
                  <a:pt x="407" y="519"/>
                  <a:pt x="410" y="519"/>
                  <a:pt x="410" y="517"/>
                </a:cubicBezTo>
                <a:close/>
                <a:moveTo>
                  <a:pt x="327" y="522"/>
                </a:moveTo>
                <a:cubicBezTo>
                  <a:pt x="325" y="521"/>
                  <a:pt x="326" y="519"/>
                  <a:pt x="324" y="519"/>
                </a:cubicBezTo>
                <a:cubicBezTo>
                  <a:pt x="325" y="521"/>
                  <a:pt x="323" y="522"/>
                  <a:pt x="324" y="524"/>
                </a:cubicBezTo>
                <a:cubicBezTo>
                  <a:pt x="326" y="524"/>
                  <a:pt x="325" y="521"/>
                  <a:pt x="327" y="522"/>
                </a:cubicBezTo>
                <a:close/>
                <a:moveTo>
                  <a:pt x="289" y="490"/>
                </a:moveTo>
                <a:cubicBezTo>
                  <a:pt x="290" y="490"/>
                  <a:pt x="290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1" y="491"/>
                  <a:pt x="291" y="492"/>
                  <a:pt x="291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4" y="493"/>
                  <a:pt x="294" y="493"/>
                  <a:pt x="294" y="493"/>
                </a:cubicBezTo>
                <a:cubicBezTo>
                  <a:pt x="293" y="492"/>
                  <a:pt x="293" y="492"/>
                  <a:pt x="293" y="492"/>
                </a:cubicBezTo>
                <a:cubicBezTo>
                  <a:pt x="292" y="491"/>
                  <a:pt x="292" y="491"/>
                  <a:pt x="292" y="491"/>
                </a:cubicBezTo>
                <a:cubicBezTo>
                  <a:pt x="293" y="491"/>
                  <a:pt x="293" y="491"/>
                  <a:pt x="293" y="491"/>
                </a:cubicBezTo>
                <a:cubicBezTo>
                  <a:pt x="293" y="491"/>
                  <a:pt x="294" y="491"/>
                  <a:pt x="294" y="492"/>
                </a:cubicBezTo>
                <a:cubicBezTo>
                  <a:pt x="294" y="492"/>
                  <a:pt x="293" y="492"/>
                  <a:pt x="293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3"/>
                  <a:pt x="292" y="493"/>
                  <a:pt x="292" y="493"/>
                </a:cubicBezTo>
                <a:cubicBezTo>
                  <a:pt x="291" y="493"/>
                  <a:pt x="290" y="492"/>
                  <a:pt x="290" y="492"/>
                </a:cubicBezTo>
                <a:cubicBezTo>
                  <a:pt x="289" y="492"/>
                  <a:pt x="287" y="492"/>
                  <a:pt x="286" y="491"/>
                </a:cubicBezTo>
                <a:cubicBezTo>
                  <a:pt x="289" y="495"/>
                  <a:pt x="286" y="501"/>
                  <a:pt x="282" y="501"/>
                </a:cubicBezTo>
                <a:cubicBezTo>
                  <a:pt x="284" y="503"/>
                  <a:pt x="286" y="504"/>
                  <a:pt x="288" y="504"/>
                </a:cubicBezTo>
                <a:cubicBezTo>
                  <a:pt x="287" y="496"/>
                  <a:pt x="294" y="499"/>
                  <a:pt x="297" y="501"/>
                </a:cubicBezTo>
                <a:cubicBezTo>
                  <a:pt x="297" y="506"/>
                  <a:pt x="291" y="498"/>
                  <a:pt x="291" y="502"/>
                </a:cubicBezTo>
                <a:cubicBezTo>
                  <a:pt x="292" y="500"/>
                  <a:pt x="293" y="503"/>
                  <a:pt x="294" y="503"/>
                </a:cubicBezTo>
                <a:cubicBezTo>
                  <a:pt x="291" y="504"/>
                  <a:pt x="294" y="508"/>
                  <a:pt x="291" y="509"/>
                </a:cubicBezTo>
                <a:cubicBezTo>
                  <a:pt x="290" y="507"/>
                  <a:pt x="288" y="507"/>
                  <a:pt x="287" y="506"/>
                </a:cubicBezTo>
                <a:cubicBezTo>
                  <a:pt x="288" y="509"/>
                  <a:pt x="289" y="514"/>
                  <a:pt x="286" y="514"/>
                </a:cubicBezTo>
                <a:cubicBezTo>
                  <a:pt x="289" y="516"/>
                  <a:pt x="288" y="516"/>
                  <a:pt x="290" y="518"/>
                </a:cubicBezTo>
                <a:cubicBezTo>
                  <a:pt x="289" y="518"/>
                  <a:pt x="287" y="517"/>
                  <a:pt x="288" y="519"/>
                </a:cubicBezTo>
                <a:cubicBezTo>
                  <a:pt x="289" y="519"/>
                  <a:pt x="288" y="520"/>
                  <a:pt x="289" y="521"/>
                </a:cubicBezTo>
                <a:cubicBezTo>
                  <a:pt x="291" y="521"/>
                  <a:pt x="290" y="519"/>
                  <a:pt x="292" y="518"/>
                </a:cubicBezTo>
                <a:cubicBezTo>
                  <a:pt x="290" y="516"/>
                  <a:pt x="289" y="514"/>
                  <a:pt x="290" y="513"/>
                </a:cubicBezTo>
                <a:cubicBezTo>
                  <a:pt x="291" y="514"/>
                  <a:pt x="291" y="516"/>
                  <a:pt x="292" y="518"/>
                </a:cubicBezTo>
                <a:cubicBezTo>
                  <a:pt x="293" y="517"/>
                  <a:pt x="294" y="519"/>
                  <a:pt x="295" y="517"/>
                </a:cubicBezTo>
                <a:cubicBezTo>
                  <a:pt x="294" y="514"/>
                  <a:pt x="293" y="516"/>
                  <a:pt x="292" y="515"/>
                </a:cubicBezTo>
                <a:cubicBezTo>
                  <a:pt x="293" y="514"/>
                  <a:pt x="293" y="516"/>
                  <a:pt x="294" y="514"/>
                </a:cubicBezTo>
                <a:cubicBezTo>
                  <a:pt x="293" y="511"/>
                  <a:pt x="292" y="515"/>
                  <a:pt x="291" y="513"/>
                </a:cubicBezTo>
                <a:cubicBezTo>
                  <a:pt x="293" y="511"/>
                  <a:pt x="295" y="509"/>
                  <a:pt x="293" y="505"/>
                </a:cubicBezTo>
                <a:cubicBezTo>
                  <a:pt x="294" y="506"/>
                  <a:pt x="296" y="506"/>
                  <a:pt x="297" y="508"/>
                </a:cubicBezTo>
                <a:cubicBezTo>
                  <a:pt x="296" y="509"/>
                  <a:pt x="294" y="510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296" y="512"/>
                  <a:pt x="297" y="509"/>
                  <a:pt x="298" y="510"/>
                </a:cubicBezTo>
                <a:cubicBezTo>
                  <a:pt x="299" y="514"/>
                  <a:pt x="294" y="512"/>
                  <a:pt x="295" y="516"/>
                </a:cubicBezTo>
                <a:cubicBezTo>
                  <a:pt x="299" y="517"/>
                  <a:pt x="299" y="512"/>
                  <a:pt x="302" y="511"/>
                </a:cubicBezTo>
                <a:cubicBezTo>
                  <a:pt x="300" y="512"/>
                  <a:pt x="299" y="510"/>
                  <a:pt x="298" y="508"/>
                </a:cubicBezTo>
                <a:cubicBezTo>
                  <a:pt x="301" y="508"/>
                  <a:pt x="299" y="508"/>
                  <a:pt x="297" y="506"/>
                </a:cubicBezTo>
                <a:cubicBezTo>
                  <a:pt x="298" y="506"/>
                  <a:pt x="299" y="506"/>
                  <a:pt x="299" y="505"/>
                </a:cubicBezTo>
                <a:cubicBezTo>
                  <a:pt x="299" y="505"/>
                  <a:pt x="300" y="506"/>
                  <a:pt x="300" y="505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1" y="503"/>
                  <a:pt x="301" y="503"/>
                  <a:pt x="301" y="503"/>
                </a:cubicBezTo>
                <a:cubicBezTo>
                  <a:pt x="301" y="503"/>
                  <a:pt x="302" y="502"/>
                  <a:pt x="303" y="502"/>
                </a:cubicBezTo>
                <a:cubicBezTo>
                  <a:pt x="302" y="503"/>
                  <a:pt x="302" y="504"/>
                  <a:pt x="301" y="505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7"/>
                  <a:pt x="301" y="507"/>
                  <a:pt x="301" y="508"/>
                </a:cubicBezTo>
                <a:cubicBezTo>
                  <a:pt x="301" y="508"/>
                  <a:pt x="301" y="509"/>
                  <a:pt x="301" y="510"/>
                </a:cubicBezTo>
                <a:cubicBezTo>
                  <a:pt x="302" y="511"/>
                  <a:pt x="302" y="511"/>
                  <a:pt x="302" y="510"/>
                </a:cubicBezTo>
                <a:cubicBezTo>
                  <a:pt x="302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4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8"/>
                  <a:pt x="303" y="508"/>
                  <a:pt x="303" y="508"/>
                </a:cubicBezTo>
                <a:cubicBezTo>
                  <a:pt x="303" y="507"/>
                  <a:pt x="303" y="506"/>
                  <a:pt x="304" y="507"/>
                </a:cubicBezTo>
                <a:cubicBezTo>
                  <a:pt x="305" y="508"/>
                  <a:pt x="304" y="509"/>
                  <a:pt x="305" y="510"/>
                </a:cubicBezTo>
                <a:cubicBezTo>
                  <a:pt x="306" y="507"/>
                  <a:pt x="309" y="512"/>
                  <a:pt x="309" y="510"/>
                </a:cubicBezTo>
                <a:cubicBezTo>
                  <a:pt x="308" y="507"/>
                  <a:pt x="305" y="509"/>
                  <a:pt x="306" y="507"/>
                </a:cubicBezTo>
                <a:cubicBezTo>
                  <a:pt x="309" y="508"/>
                  <a:pt x="311" y="507"/>
                  <a:pt x="313" y="507"/>
                </a:cubicBezTo>
                <a:cubicBezTo>
                  <a:pt x="314" y="505"/>
                  <a:pt x="311" y="505"/>
                  <a:pt x="312" y="504"/>
                </a:cubicBezTo>
                <a:cubicBezTo>
                  <a:pt x="314" y="506"/>
                  <a:pt x="315" y="503"/>
                  <a:pt x="315" y="501"/>
                </a:cubicBezTo>
                <a:cubicBezTo>
                  <a:pt x="314" y="501"/>
                  <a:pt x="312" y="501"/>
                  <a:pt x="311" y="499"/>
                </a:cubicBezTo>
                <a:cubicBezTo>
                  <a:pt x="313" y="496"/>
                  <a:pt x="314" y="496"/>
                  <a:pt x="317" y="497"/>
                </a:cubicBezTo>
                <a:cubicBezTo>
                  <a:pt x="317" y="495"/>
                  <a:pt x="314" y="496"/>
                  <a:pt x="315" y="495"/>
                </a:cubicBezTo>
                <a:cubicBezTo>
                  <a:pt x="317" y="494"/>
                  <a:pt x="316" y="493"/>
                  <a:pt x="317" y="492"/>
                </a:cubicBezTo>
                <a:cubicBezTo>
                  <a:pt x="320" y="498"/>
                  <a:pt x="320" y="491"/>
                  <a:pt x="323" y="492"/>
                </a:cubicBezTo>
                <a:cubicBezTo>
                  <a:pt x="323" y="493"/>
                  <a:pt x="320" y="496"/>
                  <a:pt x="323" y="497"/>
                </a:cubicBezTo>
                <a:cubicBezTo>
                  <a:pt x="322" y="494"/>
                  <a:pt x="325" y="494"/>
                  <a:pt x="322" y="490"/>
                </a:cubicBezTo>
                <a:cubicBezTo>
                  <a:pt x="316" y="488"/>
                  <a:pt x="314" y="492"/>
                  <a:pt x="308" y="494"/>
                </a:cubicBezTo>
                <a:cubicBezTo>
                  <a:pt x="309" y="495"/>
                  <a:pt x="309" y="496"/>
                  <a:pt x="309" y="496"/>
                </a:cubicBezTo>
                <a:cubicBezTo>
                  <a:pt x="305" y="495"/>
                  <a:pt x="301" y="496"/>
                  <a:pt x="299" y="499"/>
                </a:cubicBezTo>
                <a:cubicBezTo>
                  <a:pt x="298" y="498"/>
                  <a:pt x="296" y="498"/>
                  <a:pt x="295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6"/>
                  <a:pt x="295" y="496"/>
                  <a:pt x="295" y="496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6" y="499"/>
                  <a:pt x="297" y="500"/>
                  <a:pt x="297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5" y="499"/>
                  <a:pt x="295" y="500"/>
                </a:cubicBezTo>
                <a:cubicBezTo>
                  <a:pt x="295" y="500"/>
                  <a:pt x="295" y="499"/>
                  <a:pt x="295" y="499"/>
                </a:cubicBezTo>
                <a:cubicBezTo>
                  <a:pt x="296" y="499"/>
                  <a:pt x="296" y="500"/>
                  <a:pt x="296" y="500"/>
                </a:cubicBezTo>
                <a:cubicBezTo>
                  <a:pt x="295" y="499"/>
                  <a:pt x="294" y="499"/>
                  <a:pt x="294" y="498"/>
                </a:cubicBezTo>
                <a:cubicBezTo>
                  <a:pt x="294" y="498"/>
                  <a:pt x="294" y="497"/>
                  <a:pt x="294" y="497"/>
                </a:cubicBezTo>
                <a:cubicBezTo>
                  <a:pt x="295" y="497"/>
                  <a:pt x="294" y="497"/>
                  <a:pt x="295" y="496"/>
                </a:cubicBezTo>
                <a:cubicBezTo>
                  <a:pt x="294" y="496"/>
                  <a:pt x="294" y="496"/>
                  <a:pt x="294" y="496"/>
                </a:cubicBezTo>
                <a:cubicBezTo>
                  <a:pt x="294" y="495"/>
                  <a:pt x="294" y="495"/>
                  <a:pt x="294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4"/>
                  <a:pt x="295" y="494"/>
                  <a:pt x="295" y="494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7" y="495"/>
                  <a:pt x="298" y="494"/>
                  <a:pt x="297" y="492"/>
                </a:cubicBezTo>
                <a:cubicBezTo>
                  <a:pt x="299" y="495"/>
                  <a:pt x="298" y="491"/>
                  <a:pt x="299" y="490"/>
                </a:cubicBezTo>
                <a:cubicBezTo>
                  <a:pt x="302" y="493"/>
                  <a:pt x="302" y="489"/>
                  <a:pt x="303" y="486"/>
                </a:cubicBezTo>
                <a:cubicBezTo>
                  <a:pt x="302" y="486"/>
                  <a:pt x="300" y="485"/>
                  <a:pt x="299" y="486"/>
                </a:cubicBezTo>
                <a:cubicBezTo>
                  <a:pt x="298" y="488"/>
                  <a:pt x="301" y="488"/>
                  <a:pt x="300" y="489"/>
                </a:cubicBezTo>
                <a:cubicBezTo>
                  <a:pt x="297" y="489"/>
                  <a:pt x="296" y="489"/>
                  <a:pt x="294" y="490"/>
                </a:cubicBezTo>
                <a:cubicBezTo>
                  <a:pt x="294" y="488"/>
                  <a:pt x="294" y="486"/>
                  <a:pt x="292" y="483"/>
                </a:cubicBezTo>
                <a:cubicBezTo>
                  <a:pt x="292" y="484"/>
                  <a:pt x="292" y="485"/>
                  <a:pt x="291" y="485"/>
                </a:cubicBezTo>
                <a:cubicBezTo>
                  <a:pt x="291" y="485"/>
                  <a:pt x="291" y="485"/>
                  <a:pt x="291" y="485"/>
                </a:cubicBezTo>
                <a:cubicBezTo>
                  <a:pt x="291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4"/>
                  <a:pt x="290" y="484"/>
                  <a:pt x="290" y="484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8" y="485"/>
                  <a:pt x="288" y="485"/>
                  <a:pt x="288" y="485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9" y="487"/>
                  <a:pt x="290" y="488"/>
                  <a:pt x="290" y="489"/>
                </a:cubicBezTo>
                <a:cubicBezTo>
                  <a:pt x="287" y="486"/>
                  <a:pt x="288" y="489"/>
                  <a:pt x="286" y="490"/>
                </a:cubicBezTo>
                <a:cubicBezTo>
                  <a:pt x="287" y="488"/>
                  <a:pt x="284" y="488"/>
                  <a:pt x="285" y="490"/>
                </a:cubicBezTo>
                <a:cubicBezTo>
                  <a:pt x="286" y="490"/>
                  <a:pt x="288" y="490"/>
                  <a:pt x="289" y="490"/>
                </a:cubicBezTo>
                <a:close/>
                <a:moveTo>
                  <a:pt x="318" y="495"/>
                </a:moveTo>
                <a:cubicBezTo>
                  <a:pt x="319" y="497"/>
                  <a:pt x="320" y="497"/>
                  <a:pt x="320" y="499"/>
                </a:cubicBezTo>
                <a:cubicBezTo>
                  <a:pt x="321" y="498"/>
                  <a:pt x="321" y="498"/>
                  <a:pt x="322" y="497"/>
                </a:cubicBezTo>
                <a:cubicBezTo>
                  <a:pt x="321" y="496"/>
                  <a:pt x="319" y="494"/>
                  <a:pt x="318" y="495"/>
                </a:cubicBezTo>
                <a:close/>
                <a:moveTo>
                  <a:pt x="228" y="523"/>
                </a:moveTo>
                <a:cubicBezTo>
                  <a:pt x="229" y="524"/>
                  <a:pt x="228" y="524"/>
                  <a:pt x="228" y="525"/>
                </a:cubicBezTo>
                <a:cubicBezTo>
                  <a:pt x="229" y="525"/>
                  <a:pt x="229" y="525"/>
                  <a:pt x="230" y="526"/>
                </a:cubicBezTo>
                <a:cubicBezTo>
                  <a:pt x="232" y="526"/>
                  <a:pt x="230" y="522"/>
                  <a:pt x="228" y="523"/>
                </a:cubicBezTo>
                <a:close/>
                <a:moveTo>
                  <a:pt x="632" y="51"/>
                </a:moveTo>
                <a:cubicBezTo>
                  <a:pt x="635" y="54"/>
                  <a:pt x="632" y="54"/>
                  <a:pt x="634" y="56"/>
                </a:cubicBezTo>
                <a:cubicBezTo>
                  <a:pt x="635" y="54"/>
                  <a:pt x="635" y="53"/>
                  <a:pt x="635" y="51"/>
                </a:cubicBezTo>
                <a:cubicBezTo>
                  <a:pt x="634" y="53"/>
                  <a:pt x="633" y="51"/>
                  <a:pt x="632" y="51"/>
                </a:cubicBezTo>
                <a:close/>
                <a:moveTo>
                  <a:pt x="729" y="108"/>
                </a:moveTo>
                <a:cubicBezTo>
                  <a:pt x="730" y="109"/>
                  <a:pt x="731" y="110"/>
                  <a:pt x="730" y="110"/>
                </a:cubicBezTo>
                <a:cubicBezTo>
                  <a:pt x="729" y="108"/>
                  <a:pt x="727" y="110"/>
                  <a:pt x="727" y="111"/>
                </a:cubicBezTo>
                <a:cubicBezTo>
                  <a:pt x="728" y="112"/>
                  <a:pt x="731" y="114"/>
                  <a:pt x="730" y="111"/>
                </a:cubicBezTo>
                <a:cubicBezTo>
                  <a:pt x="728" y="111"/>
                  <a:pt x="734" y="110"/>
                  <a:pt x="732" y="108"/>
                </a:cubicBezTo>
                <a:cubicBezTo>
                  <a:pt x="731" y="108"/>
                  <a:pt x="730" y="107"/>
                  <a:pt x="729" y="108"/>
                </a:cubicBezTo>
                <a:close/>
                <a:moveTo>
                  <a:pt x="740" y="130"/>
                </a:moveTo>
                <a:cubicBezTo>
                  <a:pt x="741" y="132"/>
                  <a:pt x="744" y="131"/>
                  <a:pt x="744" y="129"/>
                </a:cubicBezTo>
                <a:cubicBezTo>
                  <a:pt x="742" y="130"/>
                  <a:pt x="741" y="128"/>
                  <a:pt x="740" y="130"/>
                </a:cubicBezTo>
                <a:close/>
                <a:moveTo>
                  <a:pt x="805" y="159"/>
                </a:moveTo>
                <a:cubicBezTo>
                  <a:pt x="804" y="159"/>
                  <a:pt x="804" y="159"/>
                  <a:pt x="804" y="159"/>
                </a:cubicBezTo>
                <a:cubicBezTo>
                  <a:pt x="804" y="160"/>
                  <a:pt x="804" y="160"/>
                  <a:pt x="804" y="160"/>
                </a:cubicBezTo>
                <a:cubicBezTo>
                  <a:pt x="805" y="160"/>
                  <a:pt x="805" y="160"/>
                  <a:pt x="805" y="161"/>
                </a:cubicBezTo>
                <a:cubicBezTo>
                  <a:pt x="804" y="161"/>
                  <a:pt x="804" y="162"/>
                  <a:pt x="805" y="163"/>
                </a:cubicBezTo>
                <a:cubicBezTo>
                  <a:pt x="806" y="162"/>
                  <a:pt x="807" y="164"/>
                  <a:pt x="807" y="162"/>
                </a:cubicBezTo>
                <a:cubicBezTo>
                  <a:pt x="806" y="160"/>
                  <a:pt x="805" y="161"/>
                  <a:pt x="805" y="159"/>
                </a:cubicBezTo>
                <a:close/>
                <a:moveTo>
                  <a:pt x="913" y="396"/>
                </a:moveTo>
                <a:cubicBezTo>
                  <a:pt x="912" y="396"/>
                  <a:pt x="911" y="397"/>
                  <a:pt x="910" y="398"/>
                </a:cubicBezTo>
                <a:cubicBezTo>
                  <a:pt x="909" y="397"/>
                  <a:pt x="907" y="394"/>
                  <a:pt x="906" y="395"/>
                </a:cubicBezTo>
                <a:cubicBezTo>
                  <a:pt x="904" y="397"/>
                  <a:pt x="908" y="398"/>
                  <a:pt x="909" y="400"/>
                </a:cubicBezTo>
                <a:cubicBezTo>
                  <a:pt x="911" y="397"/>
                  <a:pt x="913" y="399"/>
                  <a:pt x="915" y="398"/>
                </a:cubicBezTo>
                <a:cubicBezTo>
                  <a:pt x="915" y="397"/>
                  <a:pt x="914" y="397"/>
                  <a:pt x="913" y="396"/>
                </a:cubicBezTo>
                <a:close/>
                <a:moveTo>
                  <a:pt x="850" y="583"/>
                </a:moveTo>
                <a:cubicBezTo>
                  <a:pt x="847" y="584"/>
                  <a:pt x="849" y="586"/>
                  <a:pt x="848" y="587"/>
                </a:cubicBezTo>
                <a:cubicBezTo>
                  <a:pt x="849" y="588"/>
                  <a:pt x="850" y="585"/>
                  <a:pt x="851" y="588"/>
                </a:cubicBezTo>
                <a:cubicBezTo>
                  <a:pt x="853" y="587"/>
                  <a:pt x="853" y="587"/>
                  <a:pt x="853" y="587"/>
                </a:cubicBezTo>
                <a:cubicBezTo>
                  <a:pt x="852" y="585"/>
                  <a:pt x="851" y="585"/>
                  <a:pt x="850" y="583"/>
                </a:cubicBezTo>
                <a:close/>
                <a:moveTo>
                  <a:pt x="361" y="738"/>
                </a:moveTo>
                <a:cubicBezTo>
                  <a:pt x="362" y="740"/>
                  <a:pt x="365" y="741"/>
                  <a:pt x="364" y="738"/>
                </a:cubicBezTo>
                <a:cubicBezTo>
                  <a:pt x="363" y="739"/>
                  <a:pt x="362" y="736"/>
                  <a:pt x="361" y="738"/>
                </a:cubicBezTo>
                <a:close/>
                <a:moveTo>
                  <a:pt x="218" y="807"/>
                </a:moveTo>
                <a:cubicBezTo>
                  <a:pt x="218" y="808"/>
                  <a:pt x="216" y="809"/>
                  <a:pt x="217" y="811"/>
                </a:cubicBezTo>
                <a:cubicBezTo>
                  <a:pt x="218" y="811"/>
                  <a:pt x="221" y="810"/>
                  <a:pt x="218" y="807"/>
                </a:cubicBezTo>
                <a:close/>
                <a:moveTo>
                  <a:pt x="243" y="802"/>
                </a:moveTo>
                <a:cubicBezTo>
                  <a:pt x="241" y="799"/>
                  <a:pt x="241" y="799"/>
                  <a:pt x="241" y="799"/>
                </a:cubicBezTo>
                <a:cubicBezTo>
                  <a:pt x="239" y="800"/>
                  <a:pt x="238" y="799"/>
                  <a:pt x="237" y="801"/>
                </a:cubicBezTo>
                <a:cubicBezTo>
                  <a:pt x="239" y="803"/>
                  <a:pt x="241" y="803"/>
                  <a:pt x="243" y="802"/>
                </a:cubicBezTo>
                <a:close/>
                <a:moveTo>
                  <a:pt x="250" y="775"/>
                </a:moveTo>
                <a:cubicBezTo>
                  <a:pt x="250" y="772"/>
                  <a:pt x="252" y="773"/>
                  <a:pt x="254" y="771"/>
                </a:cubicBezTo>
                <a:cubicBezTo>
                  <a:pt x="253" y="768"/>
                  <a:pt x="252" y="773"/>
                  <a:pt x="250" y="771"/>
                </a:cubicBezTo>
                <a:cubicBezTo>
                  <a:pt x="249" y="769"/>
                  <a:pt x="253" y="770"/>
                  <a:pt x="250" y="768"/>
                </a:cubicBezTo>
                <a:cubicBezTo>
                  <a:pt x="248" y="770"/>
                  <a:pt x="249" y="769"/>
                  <a:pt x="246" y="770"/>
                </a:cubicBezTo>
                <a:cubicBezTo>
                  <a:pt x="248" y="772"/>
                  <a:pt x="247" y="774"/>
                  <a:pt x="250" y="775"/>
                </a:cubicBezTo>
                <a:close/>
                <a:moveTo>
                  <a:pt x="257" y="767"/>
                </a:moveTo>
                <a:cubicBezTo>
                  <a:pt x="256" y="768"/>
                  <a:pt x="255" y="769"/>
                  <a:pt x="254" y="768"/>
                </a:cubicBezTo>
                <a:cubicBezTo>
                  <a:pt x="256" y="773"/>
                  <a:pt x="259" y="769"/>
                  <a:pt x="257" y="767"/>
                </a:cubicBezTo>
                <a:close/>
                <a:moveTo>
                  <a:pt x="269" y="777"/>
                </a:moveTo>
                <a:cubicBezTo>
                  <a:pt x="269" y="776"/>
                  <a:pt x="265" y="778"/>
                  <a:pt x="267" y="780"/>
                </a:cubicBezTo>
                <a:cubicBezTo>
                  <a:pt x="268" y="779"/>
                  <a:pt x="271" y="779"/>
                  <a:pt x="269" y="777"/>
                </a:cubicBezTo>
                <a:close/>
                <a:moveTo>
                  <a:pt x="283" y="779"/>
                </a:moveTo>
                <a:cubicBezTo>
                  <a:pt x="281" y="778"/>
                  <a:pt x="278" y="779"/>
                  <a:pt x="279" y="781"/>
                </a:cubicBezTo>
                <a:cubicBezTo>
                  <a:pt x="280" y="782"/>
                  <a:pt x="286" y="783"/>
                  <a:pt x="283" y="779"/>
                </a:cubicBezTo>
                <a:close/>
                <a:moveTo>
                  <a:pt x="260" y="742"/>
                </a:moveTo>
                <a:cubicBezTo>
                  <a:pt x="259" y="740"/>
                  <a:pt x="255" y="740"/>
                  <a:pt x="255" y="742"/>
                </a:cubicBezTo>
                <a:cubicBezTo>
                  <a:pt x="258" y="745"/>
                  <a:pt x="258" y="741"/>
                  <a:pt x="260" y="742"/>
                </a:cubicBezTo>
                <a:close/>
                <a:moveTo>
                  <a:pt x="247" y="706"/>
                </a:moveTo>
                <a:cubicBezTo>
                  <a:pt x="250" y="703"/>
                  <a:pt x="244" y="697"/>
                  <a:pt x="241" y="697"/>
                </a:cubicBezTo>
                <a:cubicBezTo>
                  <a:pt x="242" y="702"/>
                  <a:pt x="239" y="699"/>
                  <a:pt x="237" y="701"/>
                </a:cubicBezTo>
                <a:cubicBezTo>
                  <a:pt x="239" y="704"/>
                  <a:pt x="240" y="704"/>
                  <a:pt x="240" y="707"/>
                </a:cubicBezTo>
                <a:cubicBezTo>
                  <a:pt x="243" y="708"/>
                  <a:pt x="245" y="702"/>
                  <a:pt x="247" y="706"/>
                </a:cubicBezTo>
                <a:close/>
                <a:moveTo>
                  <a:pt x="267" y="735"/>
                </a:moveTo>
                <a:cubicBezTo>
                  <a:pt x="266" y="736"/>
                  <a:pt x="263" y="736"/>
                  <a:pt x="264" y="738"/>
                </a:cubicBezTo>
                <a:cubicBezTo>
                  <a:pt x="266" y="739"/>
                  <a:pt x="269" y="738"/>
                  <a:pt x="267" y="735"/>
                </a:cubicBezTo>
                <a:close/>
                <a:moveTo>
                  <a:pt x="250" y="708"/>
                </a:moveTo>
                <a:cubicBezTo>
                  <a:pt x="249" y="709"/>
                  <a:pt x="248" y="709"/>
                  <a:pt x="247" y="709"/>
                </a:cubicBezTo>
                <a:cubicBezTo>
                  <a:pt x="249" y="711"/>
                  <a:pt x="246" y="710"/>
                  <a:pt x="247" y="712"/>
                </a:cubicBezTo>
                <a:cubicBezTo>
                  <a:pt x="249" y="713"/>
                  <a:pt x="253" y="712"/>
                  <a:pt x="250" y="708"/>
                </a:cubicBezTo>
                <a:close/>
                <a:moveTo>
                  <a:pt x="284" y="754"/>
                </a:moveTo>
                <a:cubicBezTo>
                  <a:pt x="290" y="749"/>
                  <a:pt x="290" y="749"/>
                  <a:pt x="290" y="749"/>
                </a:cubicBezTo>
                <a:cubicBezTo>
                  <a:pt x="289" y="748"/>
                  <a:pt x="290" y="745"/>
                  <a:pt x="288" y="746"/>
                </a:cubicBezTo>
                <a:cubicBezTo>
                  <a:pt x="288" y="747"/>
                  <a:pt x="289" y="747"/>
                  <a:pt x="289" y="748"/>
                </a:cubicBezTo>
                <a:cubicBezTo>
                  <a:pt x="286" y="748"/>
                  <a:pt x="286" y="750"/>
                  <a:pt x="284" y="751"/>
                </a:cubicBezTo>
                <a:cubicBezTo>
                  <a:pt x="283" y="749"/>
                  <a:pt x="283" y="749"/>
                  <a:pt x="283" y="749"/>
                </a:cubicBezTo>
                <a:cubicBezTo>
                  <a:pt x="282" y="751"/>
                  <a:pt x="280" y="749"/>
                  <a:pt x="278" y="750"/>
                </a:cubicBezTo>
                <a:cubicBezTo>
                  <a:pt x="282" y="752"/>
                  <a:pt x="277" y="753"/>
                  <a:pt x="279" y="754"/>
                </a:cubicBezTo>
                <a:cubicBezTo>
                  <a:pt x="281" y="752"/>
                  <a:pt x="281" y="750"/>
                  <a:pt x="284" y="754"/>
                </a:cubicBezTo>
                <a:close/>
                <a:moveTo>
                  <a:pt x="271" y="737"/>
                </a:moveTo>
                <a:cubicBezTo>
                  <a:pt x="272" y="736"/>
                  <a:pt x="272" y="735"/>
                  <a:pt x="271" y="733"/>
                </a:cubicBezTo>
                <a:cubicBezTo>
                  <a:pt x="270" y="733"/>
                  <a:pt x="269" y="733"/>
                  <a:pt x="268" y="734"/>
                </a:cubicBezTo>
                <a:cubicBezTo>
                  <a:pt x="269" y="736"/>
                  <a:pt x="270" y="737"/>
                  <a:pt x="271" y="737"/>
                </a:cubicBezTo>
                <a:close/>
                <a:moveTo>
                  <a:pt x="277" y="733"/>
                </a:moveTo>
                <a:cubicBezTo>
                  <a:pt x="279" y="730"/>
                  <a:pt x="284" y="731"/>
                  <a:pt x="284" y="725"/>
                </a:cubicBezTo>
                <a:cubicBezTo>
                  <a:pt x="285" y="726"/>
                  <a:pt x="288" y="727"/>
                  <a:pt x="287" y="724"/>
                </a:cubicBezTo>
                <a:cubicBezTo>
                  <a:pt x="284" y="723"/>
                  <a:pt x="284" y="723"/>
                  <a:pt x="281" y="723"/>
                </a:cubicBezTo>
                <a:cubicBezTo>
                  <a:pt x="281" y="729"/>
                  <a:pt x="273" y="728"/>
                  <a:pt x="273" y="732"/>
                </a:cubicBezTo>
                <a:cubicBezTo>
                  <a:pt x="275" y="733"/>
                  <a:pt x="275" y="730"/>
                  <a:pt x="277" y="733"/>
                </a:cubicBezTo>
                <a:close/>
                <a:moveTo>
                  <a:pt x="281" y="720"/>
                </a:moveTo>
                <a:cubicBezTo>
                  <a:pt x="280" y="720"/>
                  <a:pt x="275" y="721"/>
                  <a:pt x="278" y="724"/>
                </a:cubicBezTo>
                <a:cubicBezTo>
                  <a:pt x="279" y="722"/>
                  <a:pt x="282" y="723"/>
                  <a:pt x="281" y="720"/>
                </a:cubicBezTo>
                <a:close/>
                <a:moveTo>
                  <a:pt x="277" y="709"/>
                </a:moveTo>
                <a:cubicBezTo>
                  <a:pt x="276" y="708"/>
                  <a:pt x="276" y="709"/>
                  <a:pt x="276" y="710"/>
                </a:cubicBezTo>
                <a:cubicBezTo>
                  <a:pt x="277" y="710"/>
                  <a:pt x="279" y="709"/>
                  <a:pt x="280" y="709"/>
                </a:cubicBezTo>
                <a:cubicBezTo>
                  <a:pt x="277" y="708"/>
                  <a:pt x="277" y="704"/>
                  <a:pt x="276" y="707"/>
                </a:cubicBezTo>
                <a:cubicBezTo>
                  <a:pt x="276" y="706"/>
                  <a:pt x="277" y="708"/>
                  <a:pt x="277" y="709"/>
                </a:cubicBezTo>
                <a:close/>
                <a:moveTo>
                  <a:pt x="282" y="708"/>
                </a:moveTo>
                <a:cubicBezTo>
                  <a:pt x="283" y="708"/>
                  <a:pt x="283" y="709"/>
                  <a:pt x="284" y="710"/>
                </a:cubicBezTo>
                <a:cubicBezTo>
                  <a:pt x="283" y="710"/>
                  <a:pt x="281" y="711"/>
                  <a:pt x="282" y="712"/>
                </a:cubicBezTo>
                <a:cubicBezTo>
                  <a:pt x="285" y="713"/>
                  <a:pt x="283" y="705"/>
                  <a:pt x="282" y="708"/>
                </a:cubicBezTo>
                <a:close/>
                <a:moveTo>
                  <a:pt x="287" y="714"/>
                </a:moveTo>
                <a:cubicBezTo>
                  <a:pt x="287" y="715"/>
                  <a:pt x="288" y="716"/>
                  <a:pt x="287" y="716"/>
                </a:cubicBezTo>
                <a:cubicBezTo>
                  <a:pt x="287" y="717"/>
                  <a:pt x="286" y="717"/>
                  <a:pt x="286" y="718"/>
                </a:cubicBezTo>
                <a:cubicBezTo>
                  <a:pt x="287" y="717"/>
                  <a:pt x="290" y="718"/>
                  <a:pt x="290" y="716"/>
                </a:cubicBezTo>
                <a:cubicBezTo>
                  <a:pt x="287" y="716"/>
                  <a:pt x="293" y="715"/>
                  <a:pt x="290" y="715"/>
                </a:cubicBezTo>
                <a:cubicBezTo>
                  <a:pt x="289" y="717"/>
                  <a:pt x="287" y="712"/>
                  <a:pt x="287" y="714"/>
                </a:cubicBezTo>
                <a:close/>
                <a:moveTo>
                  <a:pt x="309" y="738"/>
                </a:moveTo>
                <a:cubicBezTo>
                  <a:pt x="307" y="735"/>
                  <a:pt x="305" y="735"/>
                  <a:pt x="304" y="736"/>
                </a:cubicBezTo>
                <a:cubicBezTo>
                  <a:pt x="304" y="737"/>
                  <a:pt x="303" y="738"/>
                  <a:pt x="305" y="741"/>
                </a:cubicBezTo>
                <a:cubicBezTo>
                  <a:pt x="307" y="740"/>
                  <a:pt x="308" y="739"/>
                  <a:pt x="309" y="738"/>
                </a:cubicBezTo>
                <a:close/>
                <a:moveTo>
                  <a:pt x="310" y="738"/>
                </a:moveTo>
                <a:cubicBezTo>
                  <a:pt x="311" y="734"/>
                  <a:pt x="317" y="735"/>
                  <a:pt x="318" y="731"/>
                </a:cubicBezTo>
                <a:cubicBezTo>
                  <a:pt x="315" y="732"/>
                  <a:pt x="310" y="734"/>
                  <a:pt x="305" y="732"/>
                </a:cubicBezTo>
                <a:cubicBezTo>
                  <a:pt x="307" y="737"/>
                  <a:pt x="309" y="733"/>
                  <a:pt x="310" y="738"/>
                </a:cubicBezTo>
                <a:close/>
                <a:moveTo>
                  <a:pt x="267" y="651"/>
                </a:moveTo>
                <a:cubicBezTo>
                  <a:pt x="266" y="649"/>
                  <a:pt x="264" y="649"/>
                  <a:pt x="263" y="650"/>
                </a:cubicBezTo>
                <a:cubicBezTo>
                  <a:pt x="264" y="651"/>
                  <a:pt x="264" y="652"/>
                  <a:pt x="264" y="653"/>
                </a:cubicBezTo>
                <a:cubicBezTo>
                  <a:pt x="265" y="652"/>
                  <a:pt x="266" y="651"/>
                  <a:pt x="267" y="651"/>
                </a:cubicBezTo>
                <a:close/>
                <a:moveTo>
                  <a:pt x="321" y="727"/>
                </a:moveTo>
                <a:cubicBezTo>
                  <a:pt x="320" y="729"/>
                  <a:pt x="320" y="728"/>
                  <a:pt x="318" y="728"/>
                </a:cubicBezTo>
                <a:cubicBezTo>
                  <a:pt x="319" y="730"/>
                  <a:pt x="323" y="729"/>
                  <a:pt x="321" y="727"/>
                </a:cubicBezTo>
                <a:close/>
                <a:moveTo>
                  <a:pt x="315" y="716"/>
                </a:moveTo>
                <a:cubicBezTo>
                  <a:pt x="314" y="716"/>
                  <a:pt x="312" y="718"/>
                  <a:pt x="313" y="720"/>
                </a:cubicBezTo>
                <a:cubicBezTo>
                  <a:pt x="315" y="719"/>
                  <a:pt x="315" y="718"/>
                  <a:pt x="315" y="716"/>
                </a:cubicBezTo>
                <a:close/>
                <a:moveTo>
                  <a:pt x="271" y="651"/>
                </a:moveTo>
                <a:cubicBezTo>
                  <a:pt x="270" y="650"/>
                  <a:pt x="269" y="651"/>
                  <a:pt x="271" y="653"/>
                </a:cubicBezTo>
                <a:cubicBezTo>
                  <a:pt x="272" y="651"/>
                  <a:pt x="273" y="652"/>
                  <a:pt x="274" y="650"/>
                </a:cubicBezTo>
                <a:cubicBezTo>
                  <a:pt x="275" y="650"/>
                  <a:pt x="276" y="652"/>
                  <a:pt x="277" y="652"/>
                </a:cubicBezTo>
                <a:cubicBezTo>
                  <a:pt x="277" y="648"/>
                  <a:pt x="273" y="650"/>
                  <a:pt x="271" y="650"/>
                </a:cubicBezTo>
                <a:cubicBezTo>
                  <a:pt x="270" y="649"/>
                  <a:pt x="271" y="648"/>
                  <a:pt x="271" y="648"/>
                </a:cubicBezTo>
                <a:cubicBezTo>
                  <a:pt x="269" y="649"/>
                  <a:pt x="268" y="647"/>
                  <a:pt x="266" y="649"/>
                </a:cubicBezTo>
                <a:cubicBezTo>
                  <a:pt x="268" y="653"/>
                  <a:pt x="269" y="648"/>
                  <a:pt x="271" y="651"/>
                </a:cubicBezTo>
                <a:close/>
                <a:moveTo>
                  <a:pt x="274" y="648"/>
                </a:moveTo>
                <a:cubicBezTo>
                  <a:pt x="273" y="646"/>
                  <a:pt x="275" y="646"/>
                  <a:pt x="274" y="645"/>
                </a:cubicBezTo>
                <a:cubicBezTo>
                  <a:pt x="272" y="647"/>
                  <a:pt x="270" y="642"/>
                  <a:pt x="267" y="644"/>
                </a:cubicBezTo>
                <a:cubicBezTo>
                  <a:pt x="267" y="644"/>
                  <a:pt x="267" y="645"/>
                  <a:pt x="267" y="646"/>
                </a:cubicBezTo>
                <a:cubicBezTo>
                  <a:pt x="270" y="643"/>
                  <a:pt x="271" y="648"/>
                  <a:pt x="274" y="648"/>
                </a:cubicBezTo>
                <a:close/>
                <a:moveTo>
                  <a:pt x="219" y="564"/>
                </a:moveTo>
                <a:cubicBezTo>
                  <a:pt x="219" y="564"/>
                  <a:pt x="219" y="564"/>
                  <a:pt x="218" y="564"/>
                </a:cubicBezTo>
                <a:cubicBezTo>
                  <a:pt x="218" y="565"/>
                  <a:pt x="218" y="565"/>
                  <a:pt x="218" y="565"/>
                </a:cubicBezTo>
                <a:cubicBezTo>
                  <a:pt x="220" y="567"/>
                  <a:pt x="218" y="566"/>
                  <a:pt x="219" y="568"/>
                </a:cubicBezTo>
                <a:cubicBezTo>
                  <a:pt x="221" y="568"/>
                  <a:pt x="219" y="566"/>
                  <a:pt x="219" y="564"/>
                </a:cubicBezTo>
                <a:close/>
                <a:moveTo>
                  <a:pt x="285" y="643"/>
                </a:moveTo>
                <a:cubicBezTo>
                  <a:pt x="283" y="644"/>
                  <a:pt x="277" y="645"/>
                  <a:pt x="278" y="649"/>
                </a:cubicBezTo>
                <a:cubicBezTo>
                  <a:pt x="281" y="646"/>
                  <a:pt x="287" y="649"/>
                  <a:pt x="285" y="643"/>
                </a:cubicBezTo>
                <a:close/>
                <a:moveTo>
                  <a:pt x="327" y="705"/>
                </a:moveTo>
                <a:cubicBezTo>
                  <a:pt x="327" y="702"/>
                  <a:pt x="329" y="701"/>
                  <a:pt x="326" y="698"/>
                </a:cubicBezTo>
                <a:cubicBezTo>
                  <a:pt x="324" y="699"/>
                  <a:pt x="318" y="702"/>
                  <a:pt x="320" y="708"/>
                </a:cubicBezTo>
                <a:cubicBezTo>
                  <a:pt x="323" y="707"/>
                  <a:pt x="324" y="705"/>
                  <a:pt x="327" y="705"/>
                </a:cubicBezTo>
                <a:close/>
                <a:moveTo>
                  <a:pt x="234" y="561"/>
                </a:moveTo>
                <a:cubicBezTo>
                  <a:pt x="233" y="560"/>
                  <a:pt x="227" y="562"/>
                  <a:pt x="228" y="566"/>
                </a:cubicBezTo>
                <a:cubicBezTo>
                  <a:pt x="229" y="565"/>
                  <a:pt x="235" y="564"/>
                  <a:pt x="234" y="561"/>
                </a:cubicBezTo>
                <a:close/>
                <a:moveTo>
                  <a:pt x="288" y="639"/>
                </a:moveTo>
                <a:cubicBezTo>
                  <a:pt x="289" y="643"/>
                  <a:pt x="284" y="639"/>
                  <a:pt x="286" y="644"/>
                </a:cubicBezTo>
                <a:cubicBezTo>
                  <a:pt x="288" y="643"/>
                  <a:pt x="287" y="640"/>
                  <a:pt x="288" y="643"/>
                </a:cubicBezTo>
                <a:cubicBezTo>
                  <a:pt x="289" y="643"/>
                  <a:pt x="289" y="639"/>
                  <a:pt x="288" y="639"/>
                </a:cubicBezTo>
                <a:close/>
                <a:moveTo>
                  <a:pt x="331" y="700"/>
                </a:moveTo>
                <a:cubicBezTo>
                  <a:pt x="330" y="698"/>
                  <a:pt x="328" y="695"/>
                  <a:pt x="327" y="697"/>
                </a:cubicBezTo>
                <a:cubicBezTo>
                  <a:pt x="329" y="700"/>
                  <a:pt x="329" y="700"/>
                  <a:pt x="329" y="700"/>
                </a:cubicBezTo>
                <a:cubicBezTo>
                  <a:pt x="330" y="700"/>
                  <a:pt x="330" y="699"/>
                  <a:pt x="331" y="700"/>
                </a:cubicBezTo>
                <a:close/>
                <a:moveTo>
                  <a:pt x="293" y="636"/>
                </a:moveTo>
                <a:cubicBezTo>
                  <a:pt x="292" y="636"/>
                  <a:pt x="290" y="639"/>
                  <a:pt x="291" y="641"/>
                </a:cubicBezTo>
                <a:cubicBezTo>
                  <a:pt x="292" y="639"/>
                  <a:pt x="295" y="641"/>
                  <a:pt x="293" y="636"/>
                </a:cubicBezTo>
                <a:close/>
                <a:moveTo>
                  <a:pt x="240" y="558"/>
                </a:moveTo>
                <a:cubicBezTo>
                  <a:pt x="239" y="559"/>
                  <a:pt x="237" y="560"/>
                  <a:pt x="239" y="562"/>
                </a:cubicBezTo>
                <a:cubicBezTo>
                  <a:pt x="239" y="561"/>
                  <a:pt x="243" y="560"/>
                  <a:pt x="240" y="558"/>
                </a:cubicBezTo>
                <a:close/>
                <a:moveTo>
                  <a:pt x="312" y="667"/>
                </a:moveTo>
                <a:cubicBezTo>
                  <a:pt x="312" y="668"/>
                  <a:pt x="313" y="670"/>
                  <a:pt x="314" y="672"/>
                </a:cubicBezTo>
                <a:cubicBezTo>
                  <a:pt x="317" y="671"/>
                  <a:pt x="315" y="665"/>
                  <a:pt x="312" y="667"/>
                </a:cubicBezTo>
                <a:close/>
                <a:moveTo>
                  <a:pt x="313" y="648"/>
                </a:moveTo>
                <a:cubicBezTo>
                  <a:pt x="312" y="649"/>
                  <a:pt x="312" y="647"/>
                  <a:pt x="310" y="646"/>
                </a:cubicBezTo>
                <a:cubicBezTo>
                  <a:pt x="309" y="647"/>
                  <a:pt x="308" y="649"/>
                  <a:pt x="307" y="648"/>
                </a:cubicBezTo>
                <a:cubicBezTo>
                  <a:pt x="307" y="647"/>
                  <a:pt x="306" y="646"/>
                  <a:pt x="306" y="645"/>
                </a:cubicBezTo>
                <a:cubicBezTo>
                  <a:pt x="307" y="644"/>
                  <a:pt x="310" y="645"/>
                  <a:pt x="308" y="642"/>
                </a:cubicBezTo>
                <a:cubicBezTo>
                  <a:pt x="305" y="641"/>
                  <a:pt x="299" y="645"/>
                  <a:pt x="303" y="647"/>
                </a:cubicBezTo>
                <a:cubicBezTo>
                  <a:pt x="302" y="649"/>
                  <a:pt x="301" y="647"/>
                  <a:pt x="300" y="648"/>
                </a:cubicBezTo>
                <a:cubicBezTo>
                  <a:pt x="301" y="650"/>
                  <a:pt x="301" y="651"/>
                  <a:pt x="301" y="652"/>
                </a:cubicBezTo>
                <a:cubicBezTo>
                  <a:pt x="304" y="651"/>
                  <a:pt x="303" y="647"/>
                  <a:pt x="304" y="645"/>
                </a:cubicBezTo>
                <a:cubicBezTo>
                  <a:pt x="306" y="649"/>
                  <a:pt x="304" y="651"/>
                  <a:pt x="303" y="653"/>
                </a:cubicBezTo>
                <a:cubicBezTo>
                  <a:pt x="305" y="652"/>
                  <a:pt x="307" y="657"/>
                  <a:pt x="309" y="656"/>
                </a:cubicBezTo>
                <a:cubicBezTo>
                  <a:pt x="308" y="654"/>
                  <a:pt x="311" y="653"/>
                  <a:pt x="310" y="649"/>
                </a:cubicBezTo>
                <a:cubicBezTo>
                  <a:pt x="311" y="650"/>
                  <a:pt x="314" y="650"/>
                  <a:pt x="313" y="648"/>
                </a:cubicBezTo>
                <a:close/>
                <a:moveTo>
                  <a:pt x="190" y="466"/>
                </a:moveTo>
                <a:cubicBezTo>
                  <a:pt x="188" y="466"/>
                  <a:pt x="193" y="464"/>
                  <a:pt x="190" y="462"/>
                </a:cubicBezTo>
                <a:cubicBezTo>
                  <a:pt x="190" y="463"/>
                  <a:pt x="188" y="464"/>
                  <a:pt x="188" y="465"/>
                </a:cubicBezTo>
                <a:cubicBezTo>
                  <a:pt x="189" y="465"/>
                  <a:pt x="188" y="466"/>
                  <a:pt x="189" y="467"/>
                </a:cubicBezTo>
                <a:cubicBezTo>
                  <a:pt x="189" y="467"/>
                  <a:pt x="192" y="468"/>
                  <a:pt x="190" y="466"/>
                </a:cubicBezTo>
                <a:close/>
                <a:moveTo>
                  <a:pt x="318" y="638"/>
                </a:moveTo>
                <a:cubicBezTo>
                  <a:pt x="320" y="637"/>
                  <a:pt x="319" y="635"/>
                  <a:pt x="319" y="634"/>
                </a:cubicBezTo>
                <a:cubicBezTo>
                  <a:pt x="320" y="635"/>
                  <a:pt x="321" y="636"/>
                  <a:pt x="322" y="635"/>
                </a:cubicBezTo>
                <a:cubicBezTo>
                  <a:pt x="320" y="633"/>
                  <a:pt x="321" y="632"/>
                  <a:pt x="321" y="630"/>
                </a:cubicBezTo>
                <a:cubicBezTo>
                  <a:pt x="320" y="630"/>
                  <a:pt x="320" y="630"/>
                  <a:pt x="319" y="629"/>
                </a:cubicBezTo>
                <a:cubicBezTo>
                  <a:pt x="316" y="636"/>
                  <a:pt x="307" y="635"/>
                  <a:pt x="305" y="641"/>
                </a:cubicBezTo>
                <a:cubicBezTo>
                  <a:pt x="306" y="637"/>
                  <a:pt x="309" y="644"/>
                  <a:pt x="312" y="642"/>
                </a:cubicBezTo>
                <a:cubicBezTo>
                  <a:pt x="311" y="639"/>
                  <a:pt x="310" y="641"/>
                  <a:pt x="309" y="640"/>
                </a:cubicBezTo>
                <a:cubicBezTo>
                  <a:pt x="309" y="639"/>
                  <a:pt x="309" y="639"/>
                  <a:pt x="309" y="638"/>
                </a:cubicBezTo>
                <a:cubicBezTo>
                  <a:pt x="313" y="642"/>
                  <a:pt x="312" y="633"/>
                  <a:pt x="318" y="638"/>
                </a:cubicBezTo>
                <a:close/>
                <a:moveTo>
                  <a:pt x="322" y="640"/>
                </a:moveTo>
                <a:cubicBezTo>
                  <a:pt x="320" y="639"/>
                  <a:pt x="317" y="648"/>
                  <a:pt x="314" y="646"/>
                </a:cubicBezTo>
                <a:cubicBezTo>
                  <a:pt x="315" y="648"/>
                  <a:pt x="315" y="647"/>
                  <a:pt x="315" y="649"/>
                </a:cubicBezTo>
                <a:cubicBezTo>
                  <a:pt x="316" y="645"/>
                  <a:pt x="322" y="645"/>
                  <a:pt x="322" y="640"/>
                </a:cubicBezTo>
                <a:close/>
                <a:moveTo>
                  <a:pt x="335" y="661"/>
                </a:moveTo>
                <a:cubicBezTo>
                  <a:pt x="334" y="663"/>
                  <a:pt x="331" y="664"/>
                  <a:pt x="332" y="664"/>
                </a:cubicBezTo>
                <a:cubicBezTo>
                  <a:pt x="334" y="665"/>
                  <a:pt x="337" y="665"/>
                  <a:pt x="335" y="661"/>
                </a:cubicBezTo>
                <a:close/>
                <a:moveTo>
                  <a:pt x="321" y="648"/>
                </a:moveTo>
                <a:cubicBezTo>
                  <a:pt x="322" y="650"/>
                  <a:pt x="322" y="650"/>
                  <a:pt x="322" y="650"/>
                </a:cubicBezTo>
                <a:cubicBezTo>
                  <a:pt x="326" y="650"/>
                  <a:pt x="323" y="646"/>
                  <a:pt x="321" y="648"/>
                </a:cubicBezTo>
                <a:close/>
                <a:moveTo>
                  <a:pt x="205" y="463"/>
                </a:moveTo>
                <a:cubicBezTo>
                  <a:pt x="205" y="462"/>
                  <a:pt x="204" y="458"/>
                  <a:pt x="202" y="459"/>
                </a:cubicBezTo>
                <a:cubicBezTo>
                  <a:pt x="202" y="461"/>
                  <a:pt x="202" y="463"/>
                  <a:pt x="203" y="465"/>
                </a:cubicBezTo>
                <a:cubicBezTo>
                  <a:pt x="203" y="465"/>
                  <a:pt x="204" y="464"/>
                  <a:pt x="205" y="463"/>
                </a:cubicBezTo>
                <a:close/>
                <a:moveTo>
                  <a:pt x="327" y="649"/>
                </a:moveTo>
                <a:cubicBezTo>
                  <a:pt x="327" y="647"/>
                  <a:pt x="325" y="646"/>
                  <a:pt x="325" y="644"/>
                </a:cubicBezTo>
                <a:cubicBezTo>
                  <a:pt x="322" y="644"/>
                  <a:pt x="326" y="650"/>
                  <a:pt x="327" y="649"/>
                </a:cubicBezTo>
                <a:close/>
                <a:moveTo>
                  <a:pt x="341" y="663"/>
                </a:moveTo>
                <a:cubicBezTo>
                  <a:pt x="340" y="660"/>
                  <a:pt x="336" y="662"/>
                  <a:pt x="338" y="664"/>
                </a:cubicBezTo>
                <a:cubicBezTo>
                  <a:pt x="339" y="665"/>
                  <a:pt x="340" y="664"/>
                  <a:pt x="341" y="663"/>
                </a:cubicBezTo>
                <a:close/>
                <a:moveTo>
                  <a:pt x="211" y="460"/>
                </a:moveTo>
                <a:cubicBezTo>
                  <a:pt x="212" y="457"/>
                  <a:pt x="216" y="461"/>
                  <a:pt x="215" y="458"/>
                </a:cubicBezTo>
                <a:cubicBezTo>
                  <a:pt x="215" y="458"/>
                  <a:pt x="214" y="458"/>
                  <a:pt x="213" y="457"/>
                </a:cubicBezTo>
                <a:cubicBezTo>
                  <a:pt x="214" y="456"/>
                  <a:pt x="216" y="456"/>
                  <a:pt x="215" y="454"/>
                </a:cubicBezTo>
                <a:cubicBezTo>
                  <a:pt x="211" y="454"/>
                  <a:pt x="213" y="454"/>
                  <a:pt x="212" y="457"/>
                </a:cubicBezTo>
                <a:cubicBezTo>
                  <a:pt x="211" y="456"/>
                  <a:pt x="211" y="455"/>
                  <a:pt x="211" y="454"/>
                </a:cubicBezTo>
                <a:cubicBezTo>
                  <a:pt x="210" y="454"/>
                  <a:pt x="210" y="454"/>
                  <a:pt x="209" y="454"/>
                </a:cubicBezTo>
                <a:cubicBezTo>
                  <a:pt x="209" y="456"/>
                  <a:pt x="211" y="455"/>
                  <a:pt x="210" y="457"/>
                </a:cubicBezTo>
                <a:cubicBezTo>
                  <a:pt x="209" y="457"/>
                  <a:pt x="208" y="455"/>
                  <a:pt x="207" y="457"/>
                </a:cubicBezTo>
                <a:cubicBezTo>
                  <a:pt x="209" y="458"/>
                  <a:pt x="204" y="458"/>
                  <a:pt x="206" y="460"/>
                </a:cubicBezTo>
                <a:cubicBezTo>
                  <a:pt x="207" y="459"/>
                  <a:pt x="206" y="461"/>
                  <a:pt x="208" y="462"/>
                </a:cubicBezTo>
                <a:cubicBezTo>
                  <a:pt x="209" y="460"/>
                  <a:pt x="210" y="457"/>
                  <a:pt x="211" y="460"/>
                </a:cubicBezTo>
                <a:close/>
                <a:moveTo>
                  <a:pt x="270" y="547"/>
                </a:moveTo>
                <a:cubicBezTo>
                  <a:pt x="269" y="549"/>
                  <a:pt x="266" y="547"/>
                  <a:pt x="268" y="550"/>
                </a:cubicBezTo>
                <a:cubicBezTo>
                  <a:pt x="268" y="549"/>
                  <a:pt x="272" y="549"/>
                  <a:pt x="270" y="547"/>
                </a:cubicBezTo>
                <a:close/>
                <a:moveTo>
                  <a:pt x="326" y="633"/>
                </a:moveTo>
                <a:cubicBezTo>
                  <a:pt x="326" y="634"/>
                  <a:pt x="323" y="634"/>
                  <a:pt x="325" y="636"/>
                </a:cubicBezTo>
                <a:cubicBezTo>
                  <a:pt x="327" y="637"/>
                  <a:pt x="328" y="635"/>
                  <a:pt x="326" y="633"/>
                </a:cubicBezTo>
                <a:close/>
                <a:moveTo>
                  <a:pt x="324" y="623"/>
                </a:moveTo>
                <a:cubicBezTo>
                  <a:pt x="322" y="625"/>
                  <a:pt x="320" y="623"/>
                  <a:pt x="319" y="623"/>
                </a:cubicBezTo>
                <a:cubicBezTo>
                  <a:pt x="321" y="627"/>
                  <a:pt x="326" y="628"/>
                  <a:pt x="324" y="623"/>
                </a:cubicBezTo>
                <a:close/>
                <a:moveTo>
                  <a:pt x="251" y="516"/>
                </a:moveTo>
                <a:cubicBezTo>
                  <a:pt x="250" y="515"/>
                  <a:pt x="248" y="514"/>
                  <a:pt x="249" y="516"/>
                </a:cubicBezTo>
                <a:cubicBezTo>
                  <a:pt x="249" y="516"/>
                  <a:pt x="250" y="516"/>
                  <a:pt x="250" y="517"/>
                </a:cubicBezTo>
                <a:cubicBezTo>
                  <a:pt x="250" y="518"/>
                  <a:pt x="249" y="518"/>
                  <a:pt x="250" y="519"/>
                </a:cubicBezTo>
                <a:cubicBezTo>
                  <a:pt x="250" y="518"/>
                  <a:pt x="251" y="517"/>
                  <a:pt x="251" y="516"/>
                </a:cubicBezTo>
                <a:close/>
                <a:moveTo>
                  <a:pt x="364" y="650"/>
                </a:moveTo>
                <a:cubicBezTo>
                  <a:pt x="360" y="649"/>
                  <a:pt x="362" y="657"/>
                  <a:pt x="358" y="655"/>
                </a:cubicBezTo>
                <a:cubicBezTo>
                  <a:pt x="358" y="654"/>
                  <a:pt x="357" y="654"/>
                  <a:pt x="357" y="653"/>
                </a:cubicBezTo>
                <a:cubicBezTo>
                  <a:pt x="358" y="651"/>
                  <a:pt x="359" y="654"/>
                  <a:pt x="360" y="653"/>
                </a:cubicBezTo>
                <a:cubicBezTo>
                  <a:pt x="357" y="651"/>
                  <a:pt x="356" y="649"/>
                  <a:pt x="353" y="649"/>
                </a:cubicBezTo>
                <a:cubicBezTo>
                  <a:pt x="354" y="653"/>
                  <a:pt x="355" y="652"/>
                  <a:pt x="357" y="655"/>
                </a:cubicBezTo>
                <a:cubicBezTo>
                  <a:pt x="354" y="658"/>
                  <a:pt x="353" y="657"/>
                  <a:pt x="351" y="661"/>
                </a:cubicBezTo>
                <a:cubicBezTo>
                  <a:pt x="350" y="660"/>
                  <a:pt x="350" y="658"/>
                  <a:pt x="349" y="659"/>
                </a:cubicBezTo>
                <a:cubicBezTo>
                  <a:pt x="349" y="662"/>
                  <a:pt x="348" y="663"/>
                  <a:pt x="348" y="666"/>
                </a:cubicBezTo>
                <a:cubicBezTo>
                  <a:pt x="350" y="666"/>
                  <a:pt x="352" y="668"/>
                  <a:pt x="355" y="667"/>
                </a:cubicBezTo>
                <a:cubicBezTo>
                  <a:pt x="355" y="665"/>
                  <a:pt x="353" y="663"/>
                  <a:pt x="353" y="662"/>
                </a:cubicBezTo>
                <a:cubicBezTo>
                  <a:pt x="355" y="663"/>
                  <a:pt x="356" y="663"/>
                  <a:pt x="358" y="663"/>
                </a:cubicBezTo>
                <a:cubicBezTo>
                  <a:pt x="358" y="665"/>
                  <a:pt x="357" y="664"/>
                  <a:pt x="355" y="665"/>
                </a:cubicBezTo>
                <a:cubicBezTo>
                  <a:pt x="358" y="668"/>
                  <a:pt x="360" y="667"/>
                  <a:pt x="362" y="665"/>
                </a:cubicBezTo>
                <a:cubicBezTo>
                  <a:pt x="360" y="660"/>
                  <a:pt x="364" y="663"/>
                  <a:pt x="363" y="657"/>
                </a:cubicBezTo>
                <a:cubicBezTo>
                  <a:pt x="365" y="663"/>
                  <a:pt x="368" y="657"/>
                  <a:pt x="368" y="657"/>
                </a:cubicBezTo>
                <a:cubicBezTo>
                  <a:pt x="369" y="658"/>
                  <a:pt x="369" y="659"/>
                  <a:pt x="369" y="660"/>
                </a:cubicBezTo>
                <a:cubicBezTo>
                  <a:pt x="372" y="656"/>
                  <a:pt x="378" y="652"/>
                  <a:pt x="383" y="651"/>
                </a:cubicBezTo>
                <a:cubicBezTo>
                  <a:pt x="384" y="653"/>
                  <a:pt x="381" y="654"/>
                  <a:pt x="380" y="656"/>
                </a:cubicBezTo>
                <a:cubicBezTo>
                  <a:pt x="374" y="658"/>
                  <a:pt x="367" y="662"/>
                  <a:pt x="362" y="669"/>
                </a:cubicBezTo>
                <a:cubicBezTo>
                  <a:pt x="361" y="668"/>
                  <a:pt x="361" y="668"/>
                  <a:pt x="361" y="667"/>
                </a:cubicBezTo>
                <a:cubicBezTo>
                  <a:pt x="360" y="668"/>
                  <a:pt x="360" y="670"/>
                  <a:pt x="360" y="671"/>
                </a:cubicBezTo>
                <a:cubicBezTo>
                  <a:pt x="358" y="671"/>
                  <a:pt x="354" y="670"/>
                  <a:pt x="353" y="673"/>
                </a:cubicBezTo>
                <a:cubicBezTo>
                  <a:pt x="356" y="673"/>
                  <a:pt x="362" y="671"/>
                  <a:pt x="361" y="676"/>
                </a:cubicBezTo>
                <a:cubicBezTo>
                  <a:pt x="364" y="676"/>
                  <a:pt x="367" y="673"/>
                  <a:pt x="368" y="671"/>
                </a:cubicBezTo>
                <a:cubicBezTo>
                  <a:pt x="370" y="672"/>
                  <a:pt x="369" y="675"/>
                  <a:pt x="371" y="673"/>
                </a:cubicBezTo>
                <a:cubicBezTo>
                  <a:pt x="370" y="668"/>
                  <a:pt x="379" y="666"/>
                  <a:pt x="381" y="666"/>
                </a:cubicBezTo>
                <a:cubicBezTo>
                  <a:pt x="383" y="663"/>
                  <a:pt x="386" y="663"/>
                  <a:pt x="388" y="665"/>
                </a:cubicBezTo>
                <a:cubicBezTo>
                  <a:pt x="389" y="665"/>
                  <a:pt x="390" y="664"/>
                  <a:pt x="392" y="664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4" y="664"/>
                  <a:pt x="394" y="664"/>
                  <a:pt x="394" y="664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3" y="666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3" y="664"/>
                  <a:pt x="393" y="664"/>
                  <a:pt x="393" y="664"/>
                </a:cubicBezTo>
                <a:cubicBezTo>
                  <a:pt x="394" y="664"/>
                  <a:pt x="394" y="663"/>
                  <a:pt x="395" y="662"/>
                </a:cubicBezTo>
                <a:cubicBezTo>
                  <a:pt x="397" y="661"/>
                  <a:pt x="400" y="660"/>
                  <a:pt x="403" y="659"/>
                </a:cubicBezTo>
                <a:cubicBezTo>
                  <a:pt x="403" y="658"/>
                  <a:pt x="402" y="656"/>
                  <a:pt x="403" y="655"/>
                </a:cubicBezTo>
                <a:cubicBezTo>
                  <a:pt x="407" y="656"/>
                  <a:pt x="413" y="653"/>
                  <a:pt x="412" y="649"/>
                </a:cubicBezTo>
                <a:cubicBezTo>
                  <a:pt x="413" y="650"/>
                  <a:pt x="414" y="650"/>
                  <a:pt x="416" y="650"/>
                </a:cubicBezTo>
                <a:cubicBezTo>
                  <a:pt x="418" y="645"/>
                  <a:pt x="419" y="644"/>
                  <a:pt x="423" y="642"/>
                </a:cubicBezTo>
                <a:cubicBezTo>
                  <a:pt x="416" y="634"/>
                  <a:pt x="429" y="633"/>
                  <a:pt x="429" y="628"/>
                </a:cubicBezTo>
                <a:cubicBezTo>
                  <a:pt x="430" y="629"/>
                  <a:pt x="432" y="629"/>
                  <a:pt x="432" y="627"/>
                </a:cubicBezTo>
                <a:cubicBezTo>
                  <a:pt x="433" y="628"/>
                  <a:pt x="433" y="628"/>
                  <a:pt x="433" y="629"/>
                </a:cubicBezTo>
                <a:cubicBezTo>
                  <a:pt x="436" y="627"/>
                  <a:pt x="440" y="626"/>
                  <a:pt x="440" y="623"/>
                </a:cubicBezTo>
                <a:cubicBezTo>
                  <a:pt x="439" y="624"/>
                  <a:pt x="438" y="624"/>
                  <a:pt x="437" y="623"/>
                </a:cubicBezTo>
                <a:cubicBezTo>
                  <a:pt x="437" y="621"/>
                  <a:pt x="439" y="621"/>
                  <a:pt x="441" y="622"/>
                </a:cubicBezTo>
                <a:cubicBezTo>
                  <a:pt x="440" y="620"/>
                  <a:pt x="441" y="619"/>
                  <a:pt x="440" y="618"/>
                </a:cubicBezTo>
                <a:cubicBezTo>
                  <a:pt x="437" y="620"/>
                  <a:pt x="433" y="619"/>
                  <a:pt x="433" y="623"/>
                </a:cubicBezTo>
                <a:cubicBezTo>
                  <a:pt x="429" y="620"/>
                  <a:pt x="425" y="626"/>
                  <a:pt x="425" y="630"/>
                </a:cubicBezTo>
                <a:cubicBezTo>
                  <a:pt x="425" y="629"/>
                  <a:pt x="424" y="629"/>
                  <a:pt x="424" y="629"/>
                </a:cubicBezTo>
                <a:cubicBezTo>
                  <a:pt x="425" y="629"/>
                  <a:pt x="426" y="628"/>
                  <a:pt x="424" y="626"/>
                </a:cubicBezTo>
                <a:cubicBezTo>
                  <a:pt x="419" y="625"/>
                  <a:pt x="413" y="637"/>
                  <a:pt x="408" y="632"/>
                </a:cubicBezTo>
                <a:cubicBezTo>
                  <a:pt x="406" y="634"/>
                  <a:pt x="407" y="634"/>
                  <a:pt x="406" y="637"/>
                </a:cubicBezTo>
                <a:cubicBezTo>
                  <a:pt x="405" y="633"/>
                  <a:pt x="401" y="636"/>
                  <a:pt x="402" y="638"/>
                </a:cubicBezTo>
                <a:cubicBezTo>
                  <a:pt x="395" y="638"/>
                  <a:pt x="393" y="647"/>
                  <a:pt x="385" y="644"/>
                </a:cubicBezTo>
                <a:cubicBezTo>
                  <a:pt x="384" y="645"/>
                  <a:pt x="387" y="647"/>
                  <a:pt x="385" y="648"/>
                </a:cubicBezTo>
                <a:cubicBezTo>
                  <a:pt x="384" y="647"/>
                  <a:pt x="384" y="645"/>
                  <a:pt x="384" y="645"/>
                </a:cubicBezTo>
                <a:cubicBezTo>
                  <a:pt x="384" y="645"/>
                  <a:pt x="383" y="645"/>
                  <a:pt x="383" y="645"/>
                </a:cubicBezTo>
                <a:cubicBezTo>
                  <a:pt x="383" y="646"/>
                  <a:pt x="383" y="646"/>
                  <a:pt x="383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3" y="647"/>
                  <a:pt x="383" y="647"/>
                  <a:pt x="383" y="647"/>
                </a:cubicBezTo>
                <a:cubicBezTo>
                  <a:pt x="383" y="647"/>
                  <a:pt x="385" y="644"/>
                  <a:pt x="382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2" y="645"/>
                  <a:pt x="382" y="646"/>
                  <a:pt x="382" y="646"/>
                </a:cubicBezTo>
                <a:cubicBezTo>
                  <a:pt x="381" y="645"/>
                  <a:pt x="381" y="645"/>
                  <a:pt x="379" y="645"/>
                </a:cubicBezTo>
                <a:cubicBezTo>
                  <a:pt x="379" y="647"/>
                  <a:pt x="383" y="647"/>
                  <a:pt x="382" y="648"/>
                </a:cubicBezTo>
                <a:cubicBezTo>
                  <a:pt x="380" y="647"/>
                  <a:pt x="381" y="651"/>
                  <a:pt x="379" y="649"/>
                </a:cubicBezTo>
                <a:cubicBezTo>
                  <a:pt x="378" y="648"/>
                  <a:pt x="381" y="648"/>
                  <a:pt x="379" y="646"/>
                </a:cubicBezTo>
                <a:cubicBezTo>
                  <a:pt x="377" y="647"/>
                  <a:pt x="376" y="646"/>
                  <a:pt x="374" y="647"/>
                </a:cubicBezTo>
                <a:cubicBezTo>
                  <a:pt x="375" y="650"/>
                  <a:pt x="376" y="646"/>
                  <a:pt x="377" y="649"/>
                </a:cubicBezTo>
                <a:cubicBezTo>
                  <a:pt x="374" y="648"/>
                  <a:pt x="374" y="651"/>
                  <a:pt x="372" y="650"/>
                </a:cubicBezTo>
                <a:cubicBezTo>
                  <a:pt x="371" y="648"/>
                  <a:pt x="375" y="648"/>
                  <a:pt x="373" y="645"/>
                </a:cubicBezTo>
                <a:cubicBezTo>
                  <a:pt x="371" y="647"/>
                  <a:pt x="371" y="648"/>
                  <a:pt x="369" y="647"/>
                </a:cubicBezTo>
                <a:cubicBezTo>
                  <a:pt x="371" y="650"/>
                  <a:pt x="368" y="650"/>
                  <a:pt x="366" y="651"/>
                </a:cubicBezTo>
                <a:cubicBezTo>
                  <a:pt x="367" y="652"/>
                  <a:pt x="368" y="653"/>
                  <a:pt x="368" y="653"/>
                </a:cubicBezTo>
                <a:cubicBezTo>
                  <a:pt x="367" y="654"/>
                  <a:pt x="368" y="655"/>
                  <a:pt x="367" y="655"/>
                </a:cubicBezTo>
                <a:cubicBezTo>
                  <a:pt x="368" y="650"/>
                  <a:pt x="362" y="655"/>
                  <a:pt x="362" y="651"/>
                </a:cubicBezTo>
                <a:cubicBezTo>
                  <a:pt x="363" y="653"/>
                  <a:pt x="365" y="651"/>
                  <a:pt x="364" y="650"/>
                </a:cubicBezTo>
                <a:close/>
                <a:moveTo>
                  <a:pt x="346" y="651"/>
                </a:moveTo>
                <a:cubicBezTo>
                  <a:pt x="345" y="652"/>
                  <a:pt x="344" y="654"/>
                  <a:pt x="344" y="655"/>
                </a:cubicBezTo>
                <a:cubicBezTo>
                  <a:pt x="346" y="656"/>
                  <a:pt x="346" y="653"/>
                  <a:pt x="346" y="651"/>
                </a:cubicBezTo>
                <a:close/>
                <a:moveTo>
                  <a:pt x="324" y="623"/>
                </a:moveTo>
                <a:cubicBezTo>
                  <a:pt x="327" y="623"/>
                  <a:pt x="330" y="622"/>
                  <a:pt x="330" y="617"/>
                </a:cubicBezTo>
                <a:cubicBezTo>
                  <a:pt x="328" y="617"/>
                  <a:pt x="329" y="622"/>
                  <a:pt x="327" y="620"/>
                </a:cubicBezTo>
                <a:cubicBezTo>
                  <a:pt x="327" y="619"/>
                  <a:pt x="328" y="619"/>
                  <a:pt x="327" y="618"/>
                </a:cubicBezTo>
                <a:cubicBezTo>
                  <a:pt x="326" y="620"/>
                  <a:pt x="325" y="618"/>
                  <a:pt x="324" y="618"/>
                </a:cubicBezTo>
                <a:cubicBezTo>
                  <a:pt x="325" y="620"/>
                  <a:pt x="326" y="620"/>
                  <a:pt x="325" y="621"/>
                </a:cubicBezTo>
                <a:cubicBezTo>
                  <a:pt x="324" y="621"/>
                  <a:pt x="324" y="621"/>
                  <a:pt x="324" y="621"/>
                </a:cubicBezTo>
                <a:cubicBezTo>
                  <a:pt x="323" y="619"/>
                  <a:pt x="322" y="618"/>
                  <a:pt x="321" y="618"/>
                </a:cubicBezTo>
                <a:cubicBezTo>
                  <a:pt x="321" y="620"/>
                  <a:pt x="324" y="620"/>
                  <a:pt x="324" y="623"/>
                </a:cubicBezTo>
                <a:close/>
                <a:moveTo>
                  <a:pt x="334" y="625"/>
                </a:moveTo>
                <a:cubicBezTo>
                  <a:pt x="332" y="623"/>
                  <a:pt x="327" y="625"/>
                  <a:pt x="328" y="628"/>
                </a:cubicBezTo>
                <a:cubicBezTo>
                  <a:pt x="330" y="627"/>
                  <a:pt x="332" y="627"/>
                  <a:pt x="334" y="625"/>
                </a:cubicBezTo>
                <a:close/>
                <a:moveTo>
                  <a:pt x="351" y="655"/>
                </a:moveTo>
                <a:cubicBezTo>
                  <a:pt x="349" y="651"/>
                  <a:pt x="346" y="654"/>
                  <a:pt x="348" y="656"/>
                </a:cubicBezTo>
                <a:cubicBezTo>
                  <a:pt x="349" y="654"/>
                  <a:pt x="350" y="658"/>
                  <a:pt x="351" y="655"/>
                </a:cubicBezTo>
                <a:close/>
                <a:moveTo>
                  <a:pt x="220" y="455"/>
                </a:moveTo>
                <a:cubicBezTo>
                  <a:pt x="218" y="452"/>
                  <a:pt x="218" y="452"/>
                  <a:pt x="218" y="452"/>
                </a:cubicBezTo>
                <a:cubicBezTo>
                  <a:pt x="216" y="453"/>
                  <a:pt x="219" y="455"/>
                  <a:pt x="218" y="456"/>
                </a:cubicBezTo>
                <a:cubicBezTo>
                  <a:pt x="217" y="457"/>
                  <a:pt x="216" y="457"/>
                  <a:pt x="217" y="458"/>
                </a:cubicBezTo>
                <a:cubicBezTo>
                  <a:pt x="218" y="458"/>
                  <a:pt x="218" y="458"/>
                  <a:pt x="219" y="457"/>
                </a:cubicBezTo>
                <a:cubicBezTo>
                  <a:pt x="218" y="456"/>
                  <a:pt x="219" y="455"/>
                  <a:pt x="220" y="455"/>
                </a:cubicBezTo>
                <a:close/>
                <a:moveTo>
                  <a:pt x="353" y="654"/>
                </a:moveTo>
                <a:cubicBezTo>
                  <a:pt x="351" y="653"/>
                  <a:pt x="352" y="652"/>
                  <a:pt x="350" y="650"/>
                </a:cubicBezTo>
                <a:cubicBezTo>
                  <a:pt x="349" y="650"/>
                  <a:pt x="345" y="648"/>
                  <a:pt x="347" y="652"/>
                </a:cubicBezTo>
                <a:cubicBezTo>
                  <a:pt x="349" y="650"/>
                  <a:pt x="351" y="654"/>
                  <a:pt x="353" y="654"/>
                </a:cubicBezTo>
                <a:close/>
                <a:moveTo>
                  <a:pt x="284" y="546"/>
                </a:moveTo>
                <a:cubicBezTo>
                  <a:pt x="287" y="547"/>
                  <a:pt x="285" y="543"/>
                  <a:pt x="286" y="541"/>
                </a:cubicBezTo>
                <a:cubicBezTo>
                  <a:pt x="287" y="542"/>
                  <a:pt x="286" y="543"/>
                  <a:pt x="287" y="544"/>
                </a:cubicBezTo>
                <a:cubicBezTo>
                  <a:pt x="289" y="544"/>
                  <a:pt x="289" y="543"/>
                  <a:pt x="289" y="542"/>
                </a:cubicBezTo>
                <a:cubicBezTo>
                  <a:pt x="285" y="540"/>
                  <a:pt x="288" y="539"/>
                  <a:pt x="285" y="535"/>
                </a:cubicBezTo>
                <a:cubicBezTo>
                  <a:pt x="284" y="537"/>
                  <a:pt x="284" y="539"/>
                  <a:pt x="284" y="541"/>
                </a:cubicBezTo>
                <a:cubicBezTo>
                  <a:pt x="283" y="539"/>
                  <a:pt x="282" y="540"/>
                  <a:pt x="281" y="537"/>
                </a:cubicBezTo>
                <a:cubicBezTo>
                  <a:pt x="280" y="538"/>
                  <a:pt x="277" y="539"/>
                  <a:pt x="278" y="540"/>
                </a:cubicBezTo>
                <a:cubicBezTo>
                  <a:pt x="280" y="542"/>
                  <a:pt x="282" y="540"/>
                  <a:pt x="284" y="542"/>
                </a:cubicBezTo>
                <a:cubicBezTo>
                  <a:pt x="281" y="542"/>
                  <a:pt x="285" y="544"/>
                  <a:pt x="284" y="546"/>
                </a:cubicBezTo>
                <a:close/>
                <a:moveTo>
                  <a:pt x="359" y="646"/>
                </a:moveTo>
                <a:cubicBezTo>
                  <a:pt x="359" y="647"/>
                  <a:pt x="355" y="647"/>
                  <a:pt x="357" y="650"/>
                </a:cubicBezTo>
                <a:cubicBezTo>
                  <a:pt x="359" y="649"/>
                  <a:pt x="362" y="649"/>
                  <a:pt x="359" y="646"/>
                </a:cubicBezTo>
                <a:close/>
                <a:moveTo>
                  <a:pt x="290" y="538"/>
                </a:moveTo>
                <a:cubicBezTo>
                  <a:pt x="288" y="538"/>
                  <a:pt x="291" y="536"/>
                  <a:pt x="290" y="535"/>
                </a:cubicBezTo>
                <a:cubicBezTo>
                  <a:pt x="289" y="535"/>
                  <a:pt x="287" y="532"/>
                  <a:pt x="286" y="534"/>
                </a:cubicBezTo>
                <a:cubicBezTo>
                  <a:pt x="287" y="536"/>
                  <a:pt x="288" y="537"/>
                  <a:pt x="289" y="540"/>
                </a:cubicBezTo>
                <a:cubicBezTo>
                  <a:pt x="289" y="539"/>
                  <a:pt x="291" y="539"/>
                  <a:pt x="290" y="538"/>
                </a:cubicBezTo>
                <a:close/>
                <a:moveTo>
                  <a:pt x="296" y="532"/>
                </a:moveTo>
                <a:cubicBezTo>
                  <a:pt x="293" y="529"/>
                  <a:pt x="292" y="532"/>
                  <a:pt x="295" y="532"/>
                </a:cubicBezTo>
                <a:cubicBezTo>
                  <a:pt x="294" y="535"/>
                  <a:pt x="292" y="531"/>
                  <a:pt x="291" y="532"/>
                </a:cubicBezTo>
                <a:cubicBezTo>
                  <a:pt x="293" y="534"/>
                  <a:pt x="290" y="534"/>
                  <a:pt x="292" y="535"/>
                </a:cubicBezTo>
                <a:cubicBezTo>
                  <a:pt x="294" y="536"/>
                  <a:pt x="296" y="535"/>
                  <a:pt x="296" y="532"/>
                </a:cubicBezTo>
                <a:close/>
                <a:moveTo>
                  <a:pt x="296" y="536"/>
                </a:moveTo>
                <a:cubicBezTo>
                  <a:pt x="296" y="536"/>
                  <a:pt x="295" y="536"/>
                  <a:pt x="295" y="537"/>
                </a:cubicBezTo>
                <a:cubicBezTo>
                  <a:pt x="295" y="537"/>
                  <a:pt x="296" y="538"/>
                  <a:pt x="296" y="539"/>
                </a:cubicBezTo>
                <a:cubicBezTo>
                  <a:pt x="297" y="538"/>
                  <a:pt x="298" y="537"/>
                  <a:pt x="297" y="536"/>
                </a:cubicBezTo>
                <a:cubicBezTo>
                  <a:pt x="296" y="537"/>
                  <a:pt x="297" y="538"/>
                  <a:pt x="296" y="536"/>
                </a:cubicBezTo>
                <a:close/>
                <a:moveTo>
                  <a:pt x="370" y="641"/>
                </a:moveTo>
                <a:cubicBezTo>
                  <a:pt x="369" y="643"/>
                  <a:pt x="366" y="643"/>
                  <a:pt x="368" y="645"/>
                </a:cubicBezTo>
                <a:cubicBezTo>
                  <a:pt x="369" y="645"/>
                  <a:pt x="372" y="644"/>
                  <a:pt x="370" y="641"/>
                </a:cubicBezTo>
                <a:close/>
                <a:moveTo>
                  <a:pt x="236" y="433"/>
                </a:moveTo>
                <a:cubicBezTo>
                  <a:pt x="234" y="431"/>
                  <a:pt x="232" y="433"/>
                  <a:pt x="230" y="434"/>
                </a:cubicBezTo>
                <a:cubicBezTo>
                  <a:pt x="232" y="436"/>
                  <a:pt x="231" y="437"/>
                  <a:pt x="233" y="439"/>
                </a:cubicBezTo>
                <a:cubicBezTo>
                  <a:pt x="234" y="437"/>
                  <a:pt x="231" y="434"/>
                  <a:pt x="236" y="433"/>
                </a:cubicBezTo>
                <a:close/>
                <a:moveTo>
                  <a:pt x="283" y="506"/>
                </a:moveTo>
                <a:cubicBezTo>
                  <a:pt x="281" y="505"/>
                  <a:pt x="279" y="501"/>
                  <a:pt x="278" y="505"/>
                </a:cubicBezTo>
                <a:cubicBezTo>
                  <a:pt x="279" y="504"/>
                  <a:pt x="280" y="506"/>
                  <a:pt x="280" y="507"/>
                </a:cubicBezTo>
                <a:cubicBezTo>
                  <a:pt x="280" y="504"/>
                  <a:pt x="283" y="508"/>
                  <a:pt x="283" y="506"/>
                </a:cubicBezTo>
                <a:close/>
                <a:moveTo>
                  <a:pt x="308" y="526"/>
                </a:moveTo>
                <a:cubicBezTo>
                  <a:pt x="306" y="527"/>
                  <a:pt x="304" y="528"/>
                  <a:pt x="304" y="530"/>
                </a:cubicBezTo>
                <a:cubicBezTo>
                  <a:pt x="302" y="529"/>
                  <a:pt x="303" y="527"/>
                  <a:pt x="301" y="527"/>
                </a:cubicBezTo>
                <a:cubicBezTo>
                  <a:pt x="302" y="529"/>
                  <a:pt x="299" y="530"/>
                  <a:pt x="301" y="532"/>
                </a:cubicBezTo>
                <a:cubicBezTo>
                  <a:pt x="304" y="531"/>
                  <a:pt x="308" y="532"/>
                  <a:pt x="308" y="526"/>
                </a:cubicBezTo>
                <a:close/>
                <a:moveTo>
                  <a:pt x="306" y="521"/>
                </a:moveTo>
                <a:cubicBezTo>
                  <a:pt x="306" y="525"/>
                  <a:pt x="300" y="522"/>
                  <a:pt x="300" y="526"/>
                </a:cubicBezTo>
                <a:cubicBezTo>
                  <a:pt x="302" y="525"/>
                  <a:pt x="307" y="526"/>
                  <a:pt x="306" y="521"/>
                </a:cubicBezTo>
                <a:close/>
                <a:moveTo>
                  <a:pt x="240" y="430"/>
                </a:moveTo>
                <a:cubicBezTo>
                  <a:pt x="239" y="431"/>
                  <a:pt x="238" y="428"/>
                  <a:pt x="237" y="429"/>
                </a:cubicBezTo>
                <a:cubicBezTo>
                  <a:pt x="236" y="431"/>
                  <a:pt x="241" y="433"/>
                  <a:pt x="240" y="430"/>
                </a:cubicBezTo>
                <a:close/>
                <a:moveTo>
                  <a:pt x="283" y="478"/>
                </a:moveTo>
                <a:cubicBezTo>
                  <a:pt x="279" y="478"/>
                  <a:pt x="280" y="477"/>
                  <a:pt x="276" y="476"/>
                </a:cubicBezTo>
                <a:cubicBezTo>
                  <a:pt x="278" y="481"/>
                  <a:pt x="281" y="480"/>
                  <a:pt x="283" y="478"/>
                </a:cubicBezTo>
                <a:close/>
                <a:moveTo>
                  <a:pt x="312" y="526"/>
                </a:moveTo>
                <a:cubicBezTo>
                  <a:pt x="312" y="525"/>
                  <a:pt x="312" y="525"/>
                  <a:pt x="312" y="525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4" y="526"/>
                  <a:pt x="314" y="526"/>
                  <a:pt x="314" y="526"/>
                </a:cubicBezTo>
                <a:cubicBezTo>
                  <a:pt x="314" y="527"/>
                  <a:pt x="314" y="527"/>
                  <a:pt x="314" y="527"/>
                </a:cubicBezTo>
                <a:cubicBezTo>
                  <a:pt x="314" y="527"/>
                  <a:pt x="315" y="527"/>
                  <a:pt x="315" y="527"/>
                </a:cubicBezTo>
                <a:cubicBezTo>
                  <a:pt x="313" y="523"/>
                  <a:pt x="318" y="526"/>
                  <a:pt x="319" y="526"/>
                </a:cubicBezTo>
                <a:cubicBezTo>
                  <a:pt x="317" y="523"/>
                  <a:pt x="322" y="524"/>
                  <a:pt x="320" y="521"/>
                </a:cubicBezTo>
                <a:cubicBezTo>
                  <a:pt x="321" y="521"/>
                  <a:pt x="322" y="523"/>
                  <a:pt x="323" y="521"/>
                </a:cubicBezTo>
                <a:cubicBezTo>
                  <a:pt x="322" y="520"/>
                  <a:pt x="322" y="519"/>
                  <a:pt x="322" y="519"/>
                </a:cubicBezTo>
                <a:cubicBezTo>
                  <a:pt x="319" y="520"/>
                  <a:pt x="316" y="523"/>
                  <a:pt x="315" y="519"/>
                </a:cubicBezTo>
                <a:cubicBezTo>
                  <a:pt x="315" y="521"/>
                  <a:pt x="314" y="522"/>
                  <a:pt x="313" y="523"/>
                </a:cubicBezTo>
                <a:cubicBezTo>
                  <a:pt x="313" y="523"/>
                  <a:pt x="313" y="524"/>
                  <a:pt x="313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0" y="525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2" y="525"/>
                  <a:pt x="312" y="526"/>
                  <a:pt x="312" y="526"/>
                </a:cubicBezTo>
                <a:cubicBezTo>
                  <a:pt x="312" y="526"/>
                  <a:pt x="312" y="526"/>
                  <a:pt x="312" y="527"/>
                </a:cubicBezTo>
                <a:cubicBezTo>
                  <a:pt x="312" y="527"/>
                  <a:pt x="312" y="526"/>
                  <a:pt x="312" y="526"/>
                </a:cubicBezTo>
                <a:close/>
                <a:moveTo>
                  <a:pt x="299" y="496"/>
                </a:moveTo>
                <a:cubicBezTo>
                  <a:pt x="297" y="497"/>
                  <a:pt x="297" y="497"/>
                  <a:pt x="297" y="497"/>
                </a:cubicBezTo>
                <a:cubicBezTo>
                  <a:pt x="299" y="500"/>
                  <a:pt x="301" y="498"/>
                  <a:pt x="299" y="496"/>
                </a:cubicBezTo>
                <a:close/>
                <a:moveTo>
                  <a:pt x="299" y="482"/>
                </a:moveTo>
                <a:cubicBezTo>
                  <a:pt x="298" y="484"/>
                  <a:pt x="293" y="482"/>
                  <a:pt x="295" y="487"/>
                </a:cubicBezTo>
                <a:cubicBezTo>
                  <a:pt x="297" y="484"/>
                  <a:pt x="300" y="485"/>
                  <a:pt x="299" y="482"/>
                </a:cubicBezTo>
                <a:close/>
                <a:moveTo>
                  <a:pt x="303" y="492"/>
                </a:moveTo>
                <a:cubicBezTo>
                  <a:pt x="303" y="493"/>
                  <a:pt x="299" y="493"/>
                  <a:pt x="301" y="495"/>
                </a:cubicBezTo>
                <a:cubicBezTo>
                  <a:pt x="303" y="494"/>
                  <a:pt x="304" y="494"/>
                  <a:pt x="303" y="492"/>
                </a:cubicBezTo>
                <a:close/>
                <a:moveTo>
                  <a:pt x="325" y="515"/>
                </a:moveTo>
                <a:cubicBezTo>
                  <a:pt x="326" y="516"/>
                  <a:pt x="325" y="517"/>
                  <a:pt x="324" y="517"/>
                </a:cubicBezTo>
                <a:cubicBezTo>
                  <a:pt x="327" y="521"/>
                  <a:pt x="328" y="515"/>
                  <a:pt x="325" y="515"/>
                </a:cubicBezTo>
                <a:close/>
                <a:moveTo>
                  <a:pt x="318" y="500"/>
                </a:moveTo>
                <a:cubicBezTo>
                  <a:pt x="317" y="499"/>
                  <a:pt x="314" y="496"/>
                  <a:pt x="314" y="499"/>
                </a:cubicBezTo>
                <a:cubicBezTo>
                  <a:pt x="315" y="499"/>
                  <a:pt x="317" y="501"/>
                  <a:pt x="318" y="500"/>
                </a:cubicBezTo>
                <a:close/>
                <a:moveTo>
                  <a:pt x="302" y="470"/>
                </a:moveTo>
                <a:cubicBezTo>
                  <a:pt x="299" y="467"/>
                  <a:pt x="303" y="467"/>
                  <a:pt x="302" y="465"/>
                </a:cubicBezTo>
                <a:cubicBezTo>
                  <a:pt x="301" y="468"/>
                  <a:pt x="297" y="469"/>
                  <a:pt x="297" y="472"/>
                </a:cubicBezTo>
                <a:cubicBezTo>
                  <a:pt x="299" y="472"/>
                  <a:pt x="300" y="470"/>
                  <a:pt x="302" y="470"/>
                </a:cubicBezTo>
                <a:close/>
                <a:moveTo>
                  <a:pt x="307" y="467"/>
                </a:moveTo>
                <a:cubicBezTo>
                  <a:pt x="304" y="462"/>
                  <a:pt x="303" y="468"/>
                  <a:pt x="303" y="470"/>
                </a:cubicBezTo>
                <a:cubicBezTo>
                  <a:pt x="305" y="469"/>
                  <a:pt x="305" y="468"/>
                  <a:pt x="307" y="467"/>
                </a:cubicBezTo>
                <a:close/>
                <a:moveTo>
                  <a:pt x="326" y="493"/>
                </a:moveTo>
                <a:cubicBezTo>
                  <a:pt x="329" y="492"/>
                  <a:pt x="329" y="492"/>
                  <a:pt x="329" y="492"/>
                </a:cubicBezTo>
                <a:cubicBezTo>
                  <a:pt x="328" y="490"/>
                  <a:pt x="328" y="489"/>
                  <a:pt x="327" y="486"/>
                </a:cubicBezTo>
                <a:cubicBezTo>
                  <a:pt x="325" y="488"/>
                  <a:pt x="324" y="487"/>
                  <a:pt x="323" y="488"/>
                </a:cubicBezTo>
                <a:cubicBezTo>
                  <a:pt x="324" y="490"/>
                  <a:pt x="324" y="492"/>
                  <a:pt x="326" y="493"/>
                </a:cubicBezTo>
                <a:close/>
                <a:moveTo>
                  <a:pt x="384" y="581"/>
                </a:moveTo>
                <a:cubicBezTo>
                  <a:pt x="386" y="583"/>
                  <a:pt x="383" y="583"/>
                  <a:pt x="385" y="585"/>
                </a:cubicBezTo>
                <a:cubicBezTo>
                  <a:pt x="387" y="585"/>
                  <a:pt x="385" y="580"/>
                  <a:pt x="384" y="581"/>
                </a:cubicBezTo>
                <a:close/>
                <a:moveTo>
                  <a:pt x="386" y="578"/>
                </a:moveTo>
                <a:cubicBezTo>
                  <a:pt x="385" y="579"/>
                  <a:pt x="386" y="581"/>
                  <a:pt x="387" y="584"/>
                </a:cubicBezTo>
                <a:cubicBezTo>
                  <a:pt x="390" y="584"/>
                  <a:pt x="390" y="578"/>
                  <a:pt x="393" y="578"/>
                </a:cubicBezTo>
                <a:cubicBezTo>
                  <a:pt x="393" y="577"/>
                  <a:pt x="392" y="577"/>
                  <a:pt x="391" y="576"/>
                </a:cubicBezTo>
                <a:cubicBezTo>
                  <a:pt x="387" y="578"/>
                  <a:pt x="390" y="579"/>
                  <a:pt x="386" y="581"/>
                </a:cubicBezTo>
                <a:cubicBezTo>
                  <a:pt x="387" y="580"/>
                  <a:pt x="387" y="579"/>
                  <a:pt x="386" y="578"/>
                </a:cubicBezTo>
                <a:close/>
                <a:moveTo>
                  <a:pt x="331" y="483"/>
                </a:moveTo>
                <a:cubicBezTo>
                  <a:pt x="330" y="483"/>
                  <a:pt x="329" y="483"/>
                  <a:pt x="328" y="484"/>
                </a:cubicBezTo>
                <a:cubicBezTo>
                  <a:pt x="329" y="485"/>
                  <a:pt x="329" y="486"/>
                  <a:pt x="330" y="486"/>
                </a:cubicBezTo>
                <a:cubicBezTo>
                  <a:pt x="329" y="485"/>
                  <a:pt x="333" y="486"/>
                  <a:pt x="331" y="483"/>
                </a:cubicBezTo>
                <a:close/>
                <a:moveTo>
                  <a:pt x="348" y="506"/>
                </a:moveTo>
                <a:cubicBezTo>
                  <a:pt x="347" y="505"/>
                  <a:pt x="345" y="504"/>
                  <a:pt x="344" y="504"/>
                </a:cubicBezTo>
                <a:cubicBezTo>
                  <a:pt x="344" y="506"/>
                  <a:pt x="346" y="505"/>
                  <a:pt x="345" y="507"/>
                </a:cubicBezTo>
                <a:cubicBezTo>
                  <a:pt x="345" y="506"/>
                  <a:pt x="343" y="508"/>
                  <a:pt x="345" y="509"/>
                </a:cubicBezTo>
                <a:cubicBezTo>
                  <a:pt x="346" y="508"/>
                  <a:pt x="347" y="507"/>
                  <a:pt x="348" y="506"/>
                </a:cubicBezTo>
                <a:close/>
                <a:moveTo>
                  <a:pt x="349" y="507"/>
                </a:moveTo>
                <a:cubicBezTo>
                  <a:pt x="352" y="506"/>
                  <a:pt x="355" y="507"/>
                  <a:pt x="357" y="505"/>
                </a:cubicBezTo>
                <a:cubicBezTo>
                  <a:pt x="355" y="501"/>
                  <a:pt x="357" y="503"/>
                  <a:pt x="354" y="498"/>
                </a:cubicBezTo>
                <a:cubicBezTo>
                  <a:pt x="354" y="499"/>
                  <a:pt x="353" y="499"/>
                  <a:pt x="353" y="499"/>
                </a:cubicBezTo>
                <a:cubicBezTo>
                  <a:pt x="355" y="501"/>
                  <a:pt x="353" y="504"/>
                  <a:pt x="352" y="502"/>
                </a:cubicBezTo>
                <a:cubicBezTo>
                  <a:pt x="355" y="501"/>
                  <a:pt x="348" y="500"/>
                  <a:pt x="349" y="502"/>
                </a:cubicBezTo>
                <a:cubicBezTo>
                  <a:pt x="350" y="502"/>
                  <a:pt x="350" y="503"/>
                  <a:pt x="351" y="504"/>
                </a:cubicBezTo>
                <a:cubicBezTo>
                  <a:pt x="351" y="505"/>
                  <a:pt x="350" y="506"/>
                  <a:pt x="349" y="505"/>
                </a:cubicBezTo>
                <a:cubicBezTo>
                  <a:pt x="349" y="504"/>
                  <a:pt x="349" y="503"/>
                  <a:pt x="348" y="501"/>
                </a:cubicBezTo>
                <a:cubicBezTo>
                  <a:pt x="346" y="500"/>
                  <a:pt x="345" y="503"/>
                  <a:pt x="347" y="503"/>
                </a:cubicBezTo>
                <a:cubicBezTo>
                  <a:pt x="347" y="501"/>
                  <a:pt x="348" y="506"/>
                  <a:pt x="349" y="507"/>
                </a:cubicBezTo>
                <a:close/>
                <a:moveTo>
                  <a:pt x="434" y="635"/>
                </a:moveTo>
                <a:cubicBezTo>
                  <a:pt x="432" y="632"/>
                  <a:pt x="432" y="632"/>
                  <a:pt x="432" y="632"/>
                </a:cubicBezTo>
                <a:cubicBezTo>
                  <a:pt x="430" y="633"/>
                  <a:pt x="433" y="637"/>
                  <a:pt x="434" y="635"/>
                </a:cubicBezTo>
                <a:close/>
                <a:moveTo>
                  <a:pt x="440" y="635"/>
                </a:moveTo>
                <a:cubicBezTo>
                  <a:pt x="439" y="633"/>
                  <a:pt x="438" y="634"/>
                  <a:pt x="438" y="632"/>
                </a:cubicBezTo>
                <a:cubicBezTo>
                  <a:pt x="436" y="633"/>
                  <a:pt x="437" y="636"/>
                  <a:pt x="435" y="635"/>
                </a:cubicBezTo>
                <a:cubicBezTo>
                  <a:pt x="436" y="637"/>
                  <a:pt x="438" y="637"/>
                  <a:pt x="440" y="635"/>
                </a:cubicBezTo>
                <a:close/>
                <a:moveTo>
                  <a:pt x="360" y="507"/>
                </a:moveTo>
                <a:cubicBezTo>
                  <a:pt x="359" y="508"/>
                  <a:pt x="358" y="506"/>
                  <a:pt x="357" y="507"/>
                </a:cubicBezTo>
                <a:cubicBezTo>
                  <a:pt x="358" y="508"/>
                  <a:pt x="357" y="509"/>
                  <a:pt x="358" y="510"/>
                </a:cubicBezTo>
                <a:cubicBezTo>
                  <a:pt x="359" y="509"/>
                  <a:pt x="361" y="509"/>
                  <a:pt x="360" y="507"/>
                </a:cubicBezTo>
                <a:close/>
                <a:moveTo>
                  <a:pt x="370" y="498"/>
                </a:moveTo>
                <a:cubicBezTo>
                  <a:pt x="369" y="496"/>
                  <a:pt x="366" y="496"/>
                  <a:pt x="367" y="497"/>
                </a:cubicBezTo>
                <a:cubicBezTo>
                  <a:pt x="368" y="497"/>
                  <a:pt x="369" y="500"/>
                  <a:pt x="370" y="498"/>
                </a:cubicBezTo>
                <a:close/>
                <a:moveTo>
                  <a:pt x="382" y="505"/>
                </a:moveTo>
                <a:cubicBezTo>
                  <a:pt x="380" y="503"/>
                  <a:pt x="378" y="504"/>
                  <a:pt x="376" y="504"/>
                </a:cubicBezTo>
                <a:cubicBezTo>
                  <a:pt x="378" y="506"/>
                  <a:pt x="380" y="507"/>
                  <a:pt x="382" y="505"/>
                </a:cubicBezTo>
                <a:close/>
                <a:moveTo>
                  <a:pt x="383" y="505"/>
                </a:moveTo>
                <a:cubicBezTo>
                  <a:pt x="385" y="504"/>
                  <a:pt x="384" y="503"/>
                  <a:pt x="384" y="501"/>
                </a:cubicBezTo>
                <a:cubicBezTo>
                  <a:pt x="383" y="503"/>
                  <a:pt x="382" y="501"/>
                  <a:pt x="381" y="502"/>
                </a:cubicBezTo>
                <a:cubicBezTo>
                  <a:pt x="383" y="504"/>
                  <a:pt x="382" y="504"/>
                  <a:pt x="383" y="505"/>
                </a:cubicBezTo>
                <a:close/>
                <a:moveTo>
                  <a:pt x="498" y="669"/>
                </a:moveTo>
                <a:cubicBezTo>
                  <a:pt x="495" y="668"/>
                  <a:pt x="498" y="671"/>
                  <a:pt x="496" y="672"/>
                </a:cubicBezTo>
                <a:cubicBezTo>
                  <a:pt x="495" y="671"/>
                  <a:pt x="495" y="670"/>
                  <a:pt x="494" y="671"/>
                </a:cubicBezTo>
                <a:cubicBezTo>
                  <a:pt x="496" y="674"/>
                  <a:pt x="499" y="671"/>
                  <a:pt x="498" y="669"/>
                </a:cubicBezTo>
                <a:close/>
                <a:moveTo>
                  <a:pt x="387" y="488"/>
                </a:moveTo>
                <a:cubicBezTo>
                  <a:pt x="386" y="484"/>
                  <a:pt x="381" y="481"/>
                  <a:pt x="383" y="485"/>
                </a:cubicBezTo>
                <a:cubicBezTo>
                  <a:pt x="384" y="483"/>
                  <a:pt x="386" y="488"/>
                  <a:pt x="387" y="488"/>
                </a:cubicBezTo>
                <a:close/>
                <a:moveTo>
                  <a:pt x="396" y="499"/>
                </a:moveTo>
                <a:cubicBezTo>
                  <a:pt x="393" y="497"/>
                  <a:pt x="397" y="497"/>
                  <a:pt x="396" y="495"/>
                </a:cubicBezTo>
                <a:cubicBezTo>
                  <a:pt x="393" y="495"/>
                  <a:pt x="394" y="497"/>
                  <a:pt x="391" y="497"/>
                </a:cubicBezTo>
                <a:cubicBezTo>
                  <a:pt x="393" y="498"/>
                  <a:pt x="394" y="498"/>
                  <a:pt x="396" y="499"/>
                </a:cubicBezTo>
                <a:close/>
                <a:moveTo>
                  <a:pt x="512" y="671"/>
                </a:moveTo>
                <a:cubicBezTo>
                  <a:pt x="511" y="668"/>
                  <a:pt x="507" y="669"/>
                  <a:pt x="509" y="672"/>
                </a:cubicBezTo>
                <a:cubicBezTo>
                  <a:pt x="510" y="670"/>
                  <a:pt x="511" y="672"/>
                  <a:pt x="512" y="671"/>
                </a:cubicBezTo>
                <a:close/>
                <a:moveTo>
                  <a:pt x="399" y="499"/>
                </a:moveTo>
                <a:cubicBezTo>
                  <a:pt x="400" y="501"/>
                  <a:pt x="401" y="502"/>
                  <a:pt x="401" y="503"/>
                </a:cubicBezTo>
                <a:cubicBezTo>
                  <a:pt x="405" y="504"/>
                  <a:pt x="402" y="498"/>
                  <a:pt x="399" y="499"/>
                </a:cubicBezTo>
                <a:close/>
                <a:moveTo>
                  <a:pt x="409" y="508"/>
                </a:moveTo>
                <a:cubicBezTo>
                  <a:pt x="408" y="508"/>
                  <a:pt x="405" y="507"/>
                  <a:pt x="407" y="510"/>
                </a:cubicBezTo>
                <a:cubicBezTo>
                  <a:pt x="407" y="510"/>
                  <a:pt x="410" y="510"/>
                  <a:pt x="409" y="508"/>
                </a:cubicBezTo>
                <a:close/>
                <a:moveTo>
                  <a:pt x="435" y="539"/>
                </a:moveTo>
                <a:cubicBezTo>
                  <a:pt x="432" y="534"/>
                  <a:pt x="430" y="536"/>
                  <a:pt x="428" y="536"/>
                </a:cubicBezTo>
                <a:cubicBezTo>
                  <a:pt x="431" y="541"/>
                  <a:pt x="432" y="536"/>
                  <a:pt x="435" y="539"/>
                </a:cubicBezTo>
                <a:close/>
                <a:moveTo>
                  <a:pt x="514" y="663"/>
                </a:moveTo>
                <a:cubicBezTo>
                  <a:pt x="513" y="659"/>
                  <a:pt x="511" y="661"/>
                  <a:pt x="509" y="661"/>
                </a:cubicBezTo>
                <a:cubicBezTo>
                  <a:pt x="511" y="664"/>
                  <a:pt x="513" y="664"/>
                  <a:pt x="514" y="663"/>
                </a:cubicBezTo>
                <a:close/>
                <a:moveTo>
                  <a:pt x="409" y="503"/>
                </a:moveTo>
                <a:cubicBezTo>
                  <a:pt x="410" y="502"/>
                  <a:pt x="411" y="501"/>
                  <a:pt x="411" y="500"/>
                </a:cubicBezTo>
                <a:cubicBezTo>
                  <a:pt x="409" y="500"/>
                  <a:pt x="408" y="497"/>
                  <a:pt x="407" y="499"/>
                </a:cubicBezTo>
                <a:cubicBezTo>
                  <a:pt x="409" y="501"/>
                  <a:pt x="408" y="502"/>
                  <a:pt x="409" y="503"/>
                </a:cubicBezTo>
                <a:close/>
                <a:moveTo>
                  <a:pt x="415" y="494"/>
                </a:moveTo>
                <a:cubicBezTo>
                  <a:pt x="414" y="496"/>
                  <a:pt x="411" y="496"/>
                  <a:pt x="412" y="498"/>
                </a:cubicBezTo>
                <a:cubicBezTo>
                  <a:pt x="413" y="498"/>
                  <a:pt x="416" y="498"/>
                  <a:pt x="415" y="494"/>
                </a:cubicBezTo>
                <a:close/>
                <a:moveTo>
                  <a:pt x="437" y="531"/>
                </a:moveTo>
                <a:cubicBezTo>
                  <a:pt x="435" y="531"/>
                  <a:pt x="436" y="533"/>
                  <a:pt x="437" y="535"/>
                </a:cubicBezTo>
                <a:cubicBezTo>
                  <a:pt x="439" y="534"/>
                  <a:pt x="438" y="532"/>
                  <a:pt x="437" y="531"/>
                </a:cubicBezTo>
                <a:close/>
                <a:moveTo>
                  <a:pt x="428" y="518"/>
                </a:moveTo>
                <a:cubicBezTo>
                  <a:pt x="430" y="517"/>
                  <a:pt x="429" y="516"/>
                  <a:pt x="429" y="514"/>
                </a:cubicBezTo>
                <a:cubicBezTo>
                  <a:pt x="428" y="514"/>
                  <a:pt x="425" y="515"/>
                  <a:pt x="426" y="516"/>
                </a:cubicBezTo>
                <a:cubicBezTo>
                  <a:pt x="427" y="515"/>
                  <a:pt x="428" y="516"/>
                  <a:pt x="428" y="518"/>
                </a:cubicBezTo>
                <a:close/>
                <a:moveTo>
                  <a:pt x="439" y="513"/>
                </a:moveTo>
                <a:cubicBezTo>
                  <a:pt x="440" y="515"/>
                  <a:pt x="439" y="516"/>
                  <a:pt x="440" y="518"/>
                </a:cubicBezTo>
                <a:cubicBezTo>
                  <a:pt x="442" y="517"/>
                  <a:pt x="442" y="517"/>
                  <a:pt x="442" y="517"/>
                </a:cubicBezTo>
                <a:cubicBezTo>
                  <a:pt x="439" y="515"/>
                  <a:pt x="441" y="513"/>
                  <a:pt x="439" y="513"/>
                </a:cubicBezTo>
                <a:close/>
                <a:moveTo>
                  <a:pt x="539" y="646"/>
                </a:moveTo>
                <a:cubicBezTo>
                  <a:pt x="538" y="647"/>
                  <a:pt x="537" y="648"/>
                  <a:pt x="537" y="649"/>
                </a:cubicBezTo>
                <a:cubicBezTo>
                  <a:pt x="539" y="650"/>
                  <a:pt x="542" y="649"/>
                  <a:pt x="539" y="646"/>
                </a:cubicBezTo>
                <a:close/>
                <a:moveTo>
                  <a:pt x="462" y="503"/>
                </a:moveTo>
                <a:cubicBezTo>
                  <a:pt x="461" y="500"/>
                  <a:pt x="457" y="501"/>
                  <a:pt x="459" y="503"/>
                </a:cubicBezTo>
                <a:cubicBezTo>
                  <a:pt x="460" y="502"/>
                  <a:pt x="461" y="505"/>
                  <a:pt x="462" y="503"/>
                </a:cubicBezTo>
                <a:close/>
                <a:moveTo>
                  <a:pt x="516" y="582"/>
                </a:moveTo>
                <a:cubicBezTo>
                  <a:pt x="515" y="582"/>
                  <a:pt x="513" y="582"/>
                  <a:pt x="512" y="581"/>
                </a:cubicBezTo>
                <a:cubicBezTo>
                  <a:pt x="512" y="583"/>
                  <a:pt x="512" y="584"/>
                  <a:pt x="513" y="585"/>
                </a:cubicBezTo>
                <a:cubicBezTo>
                  <a:pt x="514" y="584"/>
                  <a:pt x="518" y="586"/>
                  <a:pt x="516" y="582"/>
                </a:cubicBezTo>
                <a:close/>
                <a:moveTo>
                  <a:pt x="539" y="572"/>
                </a:moveTo>
                <a:cubicBezTo>
                  <a:pt x="537" y="570"/>
                  <a:pt x="537" y="570"/>
                  <a:pt x="537" y="570"/>
                </a:cubicBezTo>
                <a:cubicBezTo>
                  <a:pt x="536" y="571"/>
                  <a:pt x="536" y="572"/>
                  <a:pt x="537" y="574"/>
                </a:cubicBezTo>
                <a:lnTo>
                  <a:pt x="539" y="572"/>
                </a:lnTo>
                <a:close/>
                <a:moveTo>
                  <a:pt x="605" y="651"/>
                </a:moveTo>
                <a:cubicBezTo>
                  <a:pt x="604" y="652"/>
                  <a:pt x="604" y="653"/>
                  <a:pt x="603" y="651"/>
                </a:cubicBezTo>
                <a:cubicBezTo>
                  <a:pt x="604" y="651"/>
                  <a:pt x="606" y="650"/>
                  <a:pt x="605" y="648"/>
                </a:cubicBezTo>
                <a:cubicBezTo>
                  <a:pt x="602" y="651"/>
                  <a:pt x="600" y="650"/>
                  <a:pt x="597" y="651"/>
                </a:cubicBezTo>
                <a:cubicBezTo>
                  <a:pt x="600" y="654"/>
                  <a:pt x="603" y="653"/>
                  <a:pt x="605" y="651"/>
                </a:cubicBezTo>
                <a:close/>
                <a:moveTo>
                  <a:pt x="648" y="650"/>
                </a:moveTo>
                <a:cubicBezTo>
                  <a:pt x="647" y="650"/>
                  <a:pt x="646" y="651"/>
                  <a:pt x="647" y="653"/>
                </a:cubicBezTo>
                <a:cubicBezTo>
                  <a:pt x="649" y="654"/>
                  <a:pt x="650" y="652"/>
                  <a:pt x="648" y="650"/>
                </a:cubicBezTo>
                <a:close/>
                <a:moveTo>
                  <a:pt x="610" y="450"/>
                </a:moveTo>
                <a:cubicBezTo>
                  <a:pt x="609" y="448"/>
                  <a:pt x="610" y="448"/>
                  <a:pt x="608" y="446"/>
                </a:cubicBezTo>
                <a:cubicBezTo>
                  <a:pt x="606" y="447"/>
                  <a:pt x="609" y="451"/>
                  <a:pt x="610" y="450"/>
                </a:cubicBezTo>
                <a:close/>
                <a:moveTo>
                  <a:pt x="739" y="628"/>
                </a:moveTo>
                <a:cubicBezTo>
                  <a:pt x="738" y="625"/>
                  <a:pt x="734" y="629"/>
                  <a:pt x="737" y="631"/>
                </a:cubicBezTo>
                <a:cubicBezTo>
                  <a:pt x="738" y="629"/>
                  <a:pt x="737" y="628"/>
                  <a:pt x="739" y="628"/>
                </a:cubicBezTo>
                <a:close/>
                <a:moveTo>
                  <a:pt x="768" y="658"/>
                </a:moveTo>
                <a:cubicBezTo>
                  <a:pt x="766" y="659"/>
                  <a:pt x="768" y="662"/>
                  <a:pt x="769" y="664"/>
                </a:cubicBezTo>
                <a:cubicBezTo>
                  <a:pt x="770" y="663"/>
                  <a:pt x="769" y="660"/>
                  <a:pt x="768" y="658"/>
                </a:cubicBezTo>
                <a:close/>
                <a:moveTo>
                  <a:pt x="808" y="609"/>
                </a:moveTo>
                <a:cubicBezTo>
                  <a:pt x="807" y="610"/>
                  <a:pt x="805" y="611"/>
                  <a:pt x="807" y="614"/>
                </a:cubicBezTo>
                <a:cubicBezTo>
                  <a:pt x="807" y="612"/>
                  <a:pt x="810" y="613"/>
                  <a:pt x="808" y="609"/>
                </a:cubicBezTo>
                <a:close/>
                <a:moveTo>
                  <a:pt x="526" y="122"/>
                </a:moveTo>
                <a:cubicBezTo>
                  <a:pt x="527" y="125"/>
                  <a:pt x="525" y="121"/>
                  <a:pt x="526" y="121"/>
                </a:cubicBezTo>
                <a:cubicBezTo>
                  <a:pt x="524" y="122"/>
                  <a:pt x="519" y="127"/>
                  <a:pt x="525" y="128"/>
                </a:cubicBezTo>
                <a:cubicBezTo>
                  <a:pt x="524" y="124"/>
                  <a:pt x="527" y="126"/>
                  <a:pt x="529" y="124"/>
                </a:cubicBezTo>
                <a:cubicBezTo>
                  <a:pt x="527" y="123"/>
                  <a:pt x="528" y="122"/>
                  <a:pt x="526" y="122"/>
                </a:cubicBezTo>
                <a:close/>
                <a:moveTo>
                  <a:pt x="804" y="543"/>
                </a:moveTo>
                <a:cubicBezTo>
                  <a:pt x="804" y="545"/>
                  <a:pt x="801" y="548"/>
                  <a:pt x="804" y="548"/>
                </a:cubicBezTo>
                <a:cubicBezTo>
                  <a:pt x="804" y="547"/>
                  <a:pt x="806" y="544"/>
                  <a:pt x="804" y="543"/>
                </a:cubicBezTo>
                <a:close/>
                <a:moveTo>
                  <a:pt x="807" y="551"/>
                </a:moveTo>
                <a:cubicBezTo>
                  <a:pt x="809" y="551"/>
                  <a:pt x="811" y="548"/>
                  <a:pt x="812" y="552"/>
                </a:cubicBezTo>
                <a:cubicBezTo>
                  <a:pt x="814" y="551"/>
                  <a:pt x="815" y="554"/>
                  <a:pt x="816" y="553"/>
                </a:cubicBezTo>
                <a:cubicBezTo>
                  <a:pt x="815" y="550"/>
                  <a:pt x="814" y="551"/>
                  <a:pt x="813" y="550"/>
                </a:cubicBezTo>
                <a:cubicBezTo>
                  <a:pt x="817" y="548"/>
                  <a:pt x="818" y="542"/>
                  <a:pt x="822" y="543"/>
                </a:cubicBezTo>
                <a:cubicBezTo>
                  <a:pt x="822" y="544"/>
                  <a:pt x="822" y="544"/>
                  <a:pt x="823" y="546"/>
                </a:cubicBezTo>
                <a:cubicBezTo>
                  <a:pt x="824" y="546"/>
                  <a:pt x="824" y="544"/>
                  <a:pt x="825" y="543"/>
                </a:cubicBezTo>
                <a:cubicBezTo>
                  <a:pt x="825" y="544"/>
                  <a:pt x="825" y="545"/>
                  <a:pt x="827" y="545"/>
                </a:cubicBezTo>
                <a:cubicBezTo>
                  <a:pt x="826" y="544"/>
                  <a:pt x="825" y="543"/>
                  <a:pt x="826" y="542"/>
                </a:cubicBezTo>
                <a:cubicBezTo>
                  <a:pt x="827" y="543"/>
                  <a:pt x="828" y="545"/>
                  <a:pt x="829" y="543"/>
                </a:cubicBezTo>
                <a:cubicBezTo>
                  <a:pt x="826" y="541"/>
                  <a:pt x="829" y="541"/>
                  <a:pt x="828" y="538"/>
                </a:cubicBezTo>
                <a:cubicBezTo>
                  <a:pt x="826" y="539"/>
                  <a:pt x="825" y="539"/>
                  <a:pt x="824" y="541"/>
                </a:cubicBezTo>
                <a:cubicBezTo>
                  <a:pt x="824" y="539"/>
                  <a:pt x="823" y="540"/>
                  <a:pt x="822" y="538"/>
                </a:cubicBezTo>
                <a:cubicBezTo>
                  <a:pt x="822" y="537"/>
                  <a:pt x="825" y="537"/>
                  <a:pt x="823" y="535"/>
                </a:cubicBezTo>
                <a:cubicBezTo>
                  <a:pt x="820" y="537"/>
                  <a:pt x="818" y="534"/>
                  <a:pt x="816" y="533"/>
                </a:cubicBezTo>
                <a:cubicBezTo>
                  <a:pt x="818" y="532"/>
                  <a:pt x="820" y="532"/>
                  <a:pt x="820" y="530"/>
                </a:cubicBezTo>
                <a:cubicBezTo>
                  <a:pt x="819" y="529"/>
                  <a:pt x="818" y="531"/>
                  <a:pt x="816" y="530"/>
                </a:cubicBezTo>
                <a:cubicBezTo>
                  <a:pt x="816" y="528"/>
                  <a:pt x="818" y="528"/>
                  <a:pt x="819" y="528"/>
                </a:cubicBezTo>
                <a:cubicBezTo>
                  <a:pt x="818" y="526"/>
                  <a:pt x="819" y="526"/>
                  <a:pt x="818" y="524"/>
                </a:cubicBezTo>
                <a:cubicBezTo>
                  <a:pt x="817" y="524"/>
                  <a:pt x="816" y="527"/>
                  <a:pt x="815" y="525"/>
                </a:cubicBezTo>
                <a:cubicBezTo>
                  <a:pt x="815" y="522"/>
                  <a:pt x="813" y="525"/>
                  <a:pt x="811" y="520"/>
                </a:cubicBezTo>
                <a:cubicBezTo>
                  <a:pt x="810" y="522"/>
                  <a:pt x="808" y="524"/>
                  <a:pt x="809" y="527"/>
                </a:cubicBezTo>
                <a:cubicBezTo>
                  <a:pt x="807" y="525"/>
                  <a:pt x="808" y="524"/>
                  <a:pt x="807" y="523"/>
                </a:cubicBezTo>
                <a:cubicBezTo>
                  <a:pt x="805" y="525"/>
                  <a:pt x="806" y="520"/>
                  <a:pt x="804" y="522"/>
                </a:cubicBezTo>
                <a:cubicBezTo>
                  <a:pt x="805" y="524"/>
                  <a:pt x="805" y="526"/>
                  <a:pt x="806" y="528"/>
                </a:cubicBezTo>
                <a:cubicBezTo>
                  <a:pt x="809" y="526"/>
                  <a:pt x="808" y="529"/>
                  <a:pt x="810" y="529"/>
                </a:cubicBezTo>
                <a:cubicBezTo>
                  <a:pt x="810" y="527"/>
                  <a:pt x="811" y="526"/>
                  <a:pt x="812" y="525"/>
                </a:cubicBezTo>
                <a:cubicBezTo>
                  <a:pt x="816" y="527"/>
                  <a:pt x="812" y="529"/>
                  <a:pt x="816" y="531"/>
                </a:cubicBezTo>
                <a:cubicBezTo>
                  <a:pt x="813" y="536"/>
                  <a:pt x="808" y="536"/>
                  <a:pt x="804" y="541"/>
                </a:cubicBezTo>
                <a:cubicBezTo>
                  <a:pt x="805" y="544"/>
                  <a:pt x="806" y="542"/>
                  <a:pt x="807" y="543"/>
                </a:cubicBezTo>
                <a:cubicBezTo>
                  <a:pt x="805" y="545"/>
                  <a:pt x="805" y="548"/>
                  <a:pt x="807" y="551"/>
                </a:cubicBezTo>
                <a:close/>
                <a:moveTo>
                  <a:pt x="804" y="524"/>
                </a:moveTo>
                <a:cubicBezTo>
                  <a:pt x="802" y="526"/>
                  <a:pt x="802" y="526"/>
                  <a:pt x="802" y="526"/>
                </a:cubicBezTo>
                <a:cubicBezTo>
                  <a:pt x="802" y="527"/>
                  <a:pt x="803" y="529"/>
                  <a:pt x="803" y="530"/>
                </a:cubicBezTo>
                <a:cubicBezTo>
                  <a:pt x="803" y="526"/>
                  <a:pt x="806" y="527"/>
                  <a:pt x="804" y="524"/>
                </a:cubicBezTo>
                <a:close/>
                <a:moveTo>
                  <a:pt x="802" y="529"/>
                </a:moveTo>
                <a:cubicBezTo>
                  <a:pt x="801" y="527"/>
                  <a:pt x="801" y="527"/>
                  <a:pt x="801" y="527"/>
                </a:cubicBezTo>
                <a:cubicBezTo>
                  <a:pt x="800" y="528"/>
                  <a:pt x="799" y="529"/>
                  <a:pt x="800" y="531"/>
                </a:cubicBezTo>
                <a:cubicBezTo>
                  <a:pt x="801" y="529"/>
                  <a:pt x="802" y="531"/>
                  <a:pt x="802" y="529"/>
                </a:cubicBezTo>
                <a:close/>
                <a:moveTo>
                  <a:pt x="845" y="589"/>
                </a:moveTo>
                <a:cubicBezTo>
                  <a:pt x="845" y="590"/>
                  <a:pt x="844" y="592"/>
                  <a:pt x="845" y="594"/>
                </a:cubicBezTo>
                <a:cubicBezTo>
                  <a:pt x="846" y="592"/>
                  <a:pt x="847" y="591"/>
                  <a:pt x="845" y="589"/>
                </a:cubicBezTo>
                <a:close/>
                <a:moveTo>
                  <a:pt x="541" y="112"/>
                </a:moveTo>
                <a:cubicBezTo>
                  <a:pt x="538" y="112"/>
                  <a:pt x="536" y="117"/>
                  <a:pt x="533" y="120"/>
                </a:cubicBezTo>
                <a:cubicBezTo>
                  <a:pt x="537" y="121"/>
                  <a:pt x="542" y="116"/>
                  <a:pt x="541" y="112"/>
                </a:cubicBezTo>
                <a:close/>
                <a:moveTo>
                  <a:pt x="825" y="552"/>
                </a:moveTo>
                <a:cubicBezTo>
                  <a:pt x="824" y="551"/>
                  <a:pt x="825" y="550"/>
                  <a:pt x="823" y="548"/>
                </a:cubicBezTo>
                <a:cubicBezTo>
                  <a:pt x="821" y="549"/>
                  <a:pt x="820" y="550"/>
                  <a:pt x="821" y="552"/>
                </a:cubicBezTo>
                <a:cubicBezTo>
                  <a:pt x="822" y="549"/>
                  <a:pt x="824" y="553"/>
                  <a:pt x="825" y="552"/>
                </a:cubicBezTo>
                <a:close/>
                <a:moveTo>
                  <a:pt x="831" y="550"/>
                </a:moveTo>
                <a:cubicBezTo>
                  <a:pt x="830" y="550"/>
                  <a:pt x="828" y="550"/>
                  <a:pt x="827" y="551"/>
                </a:cubicBezTo>
                <a:cubicBezTo>
                  <a:pt x="828" y="552"/>
                  <a:pt x="828" y="553"/>
                  <a:pt x="828" y="553"/>
                </a:cubicBezTo>
                <a:cubicBezTo>
                  <a:pt x="829" y="553"/>
                  <a:pt x="830" y="551"/>
                  <a:pt x="831" y="550"/>
                </a:cubicBezTo>
                <a:close/>
                <a:moveTo>
                  <a:pt x="818" y="523"/>
                </a:moveTo>
                <a:cubicBezTo>
                  <a:pt x="817" y="522"/>
                  <a:pt x="816" y="519"/>
                  <a:pt x="815" y="520"/>
                </a:cubicBezTo>
                <a:cubicBezTo>
                  <a:pt x="816" y="521"/>
                  <a:pt x="814" y="522"/>
                  <a:pt x="816" y="524"/>
                </a:cubicBezTo>
                <a:cubicBezTo>
                  <a:pt x="817" y="523"/>
                  <a:pt x="817" y="523"/>
                  <a:pt x="818" y="523"/>
                </a:cubicBezTo>
                <a:close/>
                <a:moveTo>
                  <a:pt x="546" y="105"/>
                </a:moveTo>
                <a:cubicBezTo>
                  <a:pt x="545" y="104"/>
                  <a:pt x="543" y="105"/>
                  <a:pt x="544" y="107"/>
                </a:cubicBezTo>
                <a:cubicBezTo>
                  <a:pt x="546" y="108"/>
                  <a:pt x="547" y="106"/>
                  <a:pt x="546" y="105"/>
                </a:cubicBezTo>
                <a:close/>
                <a:moveTo>
                  <a:pt x="589" y="98"/>
                </a:moveTo>
                <a:cubicBezTo>
                  <a:pt x="588" y="102"/>
                  <a:pt x="581" y="102"/>
                  <a:pt x="582" y="107"/>
                </a:cubicBezTo>
                <a:cubicBezTo>
                  <a:pt x="585" y="106"/>
                  <a:pt x="591" y="103"/>
                  <a:pt x="589" y="98"/>
                </a:cubicBezTo>
                <a:close/>
                <a:moveTo>
                  <a:pt x="861" y="502"/>
                </a:moveTo>
                <a:cubicBezTo>
                  <a:pt x="862" y="501"/>
                  <a:pt x="864" y="502"/>
                  <a:pt x="865" y="501"/>
                </a:cubicBezTo>
                <a:cubicBezTo>
                  <a:pt x="862" y="498"/>
                  <a:pt x="864" y="498"/>
                  <a:pt x="866" y="497"/>
                </a:cubicBezTo>
                <a:cubicBezTo>
                  <a:pt x="861" y="491"/>
                  <a:pt x="861" y="498"/>
                  <a:pt x="858" y="498"/>
                </a:cubicBezTo>
                <a:cubicBezTo>
                  <a:pt x="859" y="500"/>
                  <a:pt x="860" y="500"/>
                  <a:pt x="861" y="502"/>
                </a:cubicBezTo>
                <a:close/>
                <a:moveTo>
                  <a:pt x="591" y="86"/>
                </a:moveTo>
                <a:cubicBezTo>
                  <a:pt x="590" y="86"/>
                  <a:pt x="586" y="85"/>
                  <a:pt x="588" y="89"/>
                </a:cubicBezTo>
                <a:cubicBezTo>
                  <a:pt x="590" y="88"/>
                  <a:pt x="593" y="88"/>
                  <a:pt x="591" y="86"/>
                </a:cubicBezTo>
                <a:close/>
                <a:moveTo>
                  <a:pt x="858" y="488"/>
                </a:moveTo>
                <a:cubicBezTo>
                  <a:pt x="858" y="489"/>
                  <a:pt x="855" y="489"/>
                  <a:pt x="856" y="491"/>
                </a:cubicBezTo>
                <a:cubicBezTo>
                  <a:pt x="858" y="492"/>
                  <a:pt x="860" y="491"/>
                  <a:pt x="858" y="488"/>
                </a:cubicBezTo>
                <a:close/>
                <a:moveTo>
                  <a:pt x="594" y="84"/>
                </a:moveTo>
                <a:cubicBezTo>
                  <a:pt x="593" y="86"/>
                  <a:pt x="593" y="86"/>
                  <a:pt x="593" y="86"/>
                </a:cubicBezTo>
                <a:cubicBezTo>
                  <a:pt x="594" y="89"/>
                  <a:pt x="597" y="87"/>
                  <a:pt x="594" y="84"/>
                </a:cubicBezTo>
                <a:close/>
                <a:moveTo>
                  <a:pt x="610" y="70"/>
                </a:moveTo>
                <a:cubicBezTo>
                  <a:pt x="609" y="67"/>
                  <a:pt x="606" y="69"/>
                  <a:pt x="608" y="71"/>
                </a:cubicBezTo>
                <a:cubicBezTo>
                  <a:pt x="609" y="69"/>
                  <a:pt x="611" y="72"/>
                  <a:pt x="610" y="70"/>
                </a:cubicBezTo>
                <a:close/>
                <a:moveTo>
                  <a:pt x="629" y="86"/>
                </a:moveTo>
                <a:cubicBezTo>
                  <a:pt x="629" y="88"/>
                  <a:pt x="626" y="87"/>
                  <a:pt x="628" y="90"/>
                </a:cubicBezTo>
                <a:cubicBezTo>
                  <a:pt x="630" y="88"/>
                  <a:pt x="631" y="90"/>
                  <a:pt x="633" y="89"/>
                </a:cubicBezTo>
                <a:cubicBezTo>
                  <a:pt x="634" y="87"/>
                  <a:pt x="634" y="81"/>
                  <a:pt x="638" y="82"/>
                </a:cubicBezTo>
                <a:cubicBezTo>
                  <a:pt x="636" y="77"/>
                  <a:pt x="636" y="76"/>
                  <a:pt x="634" y="71"/>
                </a:cubicBezTo>
                <a:cubicBezTo>
                  <a:pt x="633" y="73"/>
                  <a:pt x="632" y="69"/>
                  <a:pt x="632" y="71"/>
                </a:cubicBezTo>
                <a:cubicBezTo>
                  <a:pt x="633" y="79"/>
                  <a:pt x="624" y="79"/>
                  <a:pt x="623" y="87"/>
                </a:cubicBezTo>
                <a:cubicBezTo>
                  <a:pt x="625" y="87"/>
                  <a:pt x="626" y="81"/>
                  <a:pt x="629" y="86"/>
                </a:cubicBezTo>
                <a:close/>
                <a:moveTo>
                  <a:pt x="617" y="66"/>
                </a:moveTo>
                <a:cubicBezTo>
                  <a:pt x="616" y="67"/>
                  <a:pt x="616" y="67"/>
                  <a:pt x="616" y="67"/>
                </a:cubicBezTo>
                <a:cubicBezTo>
                  <a:pt x="616" y="65"/>
                  <a:pt x="615" y="66"/>
                  <a:pt x="614" y="64"/>
                </a:cubicBezTo>
                <a:cubicBezTo>
                  <a:pt x="611" y="67"/>
                  <a:pt x="619" y="68"/>
                  <a:pt x="617" y="66"/>
                </a:cubicBezTo>
                <a:close/>
                <a:moveTo>
                  <a:pt x="622" y="69"/>
                </a:moveTo>
                <a:cubicBezTo>
                  <a:pt x="620" y="69"/>
                  <a:pt x="620" y="70"/>
                  <a:pt x="620" y="72"/>
                </a:cubicBezTo>
                <a:cubicBezTo>
                  <a:pt x="622" y="71"/>
                  <a:pt x="623" y="71"/>
                  <a:pt x="622" y="69"/>
                </a:cubicBezTo>
                <a:close/>
                <a:moveTo>
                  <a:pt x="672" y="141"/>
                </a:moveTo>
                <a:cubicBezTo>
                  <a:pt x="670" y="138"/>
                  <a:pt x="669" y="139"/>
                  <a:pt x="668" y="138"/>
                </a:cubicBezTo>
                <a:cubicBezTo>
                  <a:pt x="669" y="140"/>
                  <a:pt x="667" y="142"/>
                  <a:pt x="669" y="142"/>
                </a:cubicBezTo>
                <a:cubicBezTo>
                  <a:pt x="668" y="139"/>
                  <a:pt x="671" y="143"/>
                  <a:pt x="672" y="141"/>
                </a:cubicBezTo>
                <a:close/>
                <a:moveTo>
                  <a:pt x="683" y="150"/>
                </a:moveTo>
                <a:cubicBezTo>
                  <a:pt x="682" y="149"/>
                  <a:pt x="682" y="149"/>
                  <a:pt x="682" y="149"/>
                </a:cubicBezTo>
                <a:cubicBezTo>
                  <a:pt x="682" y="149"/>
                  <a:pt x="683" y="148"/>
                  <a:pt x="682" y="148"/>
                </a:cubicBezTo>
                <a:cubicBezTo>
                  <a:pt x="682" y="148"/>
                  <a:pt x="677" y="138"/>
                  <a:pt x="677" y="147"/>
                </a:cubicBezTo>
                <a:cubicBezTo>
                  <a:pt x="678" y="145"/>
                  <a:pt x="677" y="148"/>
                  <a:pt x="678" y="149"/>
                </a:cubicBezTo>
                <a:cubicBezTo>
                  <a:pt x="680" y="149"/>
                  <a:pt x="681" y="151"/>
                  <a:pt x="683" y="150"/>
                </a:cubicBezTo>
                <a:close/>
                <a:moveTo>
                  <a:pt x="628" y="64"/>
                </a:moveTo>
                <a:cubicBezTo>
                  <a:pt x="629" y="66"/>
                  <a:pt x="625" y="67"/>
                  <a:pt x="627" y="69"/>
                </a:cubicBezTo>
                <a:cubicBezTo>
                  <a:pt x="629" y="69"/>
                  <a:pt x="631" y="65"/>
                  <a:pt x="628" y="64"/>
                </a:cubicBezTo>
                <a:close/>
                <a:moveTo>
                  <a:pt x="669" y="125"/>
                </a:moveTo>
                <a:cubicBezTo>
                  <a:pt x="668" y="122"/>
                  <a:pt x="665" y="124"/>
                  <a:pt x="666" y="126"/>
                </a:cubicBezTo>
                <a:cubicBezTo>
                  <a:pt x="668" y="127"/>
                  <a:pt x="668" y="127"/>
                  <a:pt x="669" y="125"/>
                </a:cubicBezTo>
                <a:close/>
                <a:moveTo>
                  <a:pt x="639" y="75"/>
                </a:moveTo>
                <a:cubicBezTo>
                  <a:pt x="642" y="74"/>
                  <a:pt x="640" y="71"/>
                  <a:pt x="638" y="68"/>
                </a:cubicBezTo>
                <a:cubicBezTo>
                  <a:pt x="634" y="70"/>
                  <a:pt x="640" y="72"/>
                  <a:pt x="639" y="75"/>
                </a:cubicBezTo>
                <a:close/>
                <a:moveTo>
                  <a:pt x="627" y="58"/>
                </a:moveTo>
                <a:cubicBezTo>
                  <a:pt x="628" y="57"/>
                  <a:pt x="631" y="53"/>
                  <a:pt x="628" y="49"/>
                </a:cubicBezTo>
                <a:cubicBezTo>
                  <a:pt x="628" y="50"/>
                  <a:pt x="627" y="55"/>
                  <a:pt x="626" y="54"/>
                </a:cubicBezTo>
                <a:cubicBezTo>
                  <a:pt x="628" y="55"/>
                  <a:pt x="625" y="56"/>
                  <a:pt x="627" y="58"/>
                </a:cubicBezTo>
                <a:close/>
                <a:moveTo>
                  <a:pt x="650" y="83"/>
                </a:moveTo>
                <a:cubicBezTo>
                  <a:pt x="649" y="82"/>
                  <a:pt x="649" y="81"/>
                  <a:pt x="648" y="80"/>
                </a:cubicBezTo>
                <a:cubicBezTo>
                  <a:pt x="647" y="81"/>
                  <a:pt x="647" y="82"/>
                  <a:pt x="647" y="83"/>
                </a:cubicBezTo>
                <a:cubicBezTo>
                  <a:pt x="648" y="81"/>
                  <a:pt x="649" y="85"/>
                  <a:pt x="650" y="83"/>
                </a:cubicBezTo>
                <a:close/>
                <a:moveTo>
                  <a:pt x="646" y="68"/>
                </a:moveTo>
                <a:cubicBezTo>
                  <a:pt x="643" y="67"/>
                  <a:pt x="643" y="69"/>
                  <a:pt x="642" y="72"/>
                </a:cubicBezTo>
                <a:cubicBezTo>
                  <a:pt x="645" y="73"/>
                  <a:pt x="649" y="76"/>
                  <a:pt x="652" y="77"/>
                </a:cubicBezTo>
                <a:cubicBezTo>
                  <a:pt x="651" y="73"/>
                  <a:pt x="650" y="71"/>
                  <a:pt x="648" y="65"/>
                </a:cubicBezTo>
                <a:cubicBezTo>
                  <a:pt x="647" y="65"/>
                  <a:pt x="643" y="65"/>
                  <a:pt x="645" y="66"/>
                </a:cubicBezTo>
                <a:cubicBezTo>
                  <a:pt x="646" y="66"/>
                  <a:pt x="646" y="67"/>
                  <a:pt x="646" y="68"/>
                </a:cubicBezTo>
                <a:close/>
                <a:moveTo>
                  <a:pt x="643" y="58"/>
                </a:moveTo>
                <a:cubicBezTo>
                  <a:pt x="641" y="58"/>
                  <a:pt x="640" y="57"/>
                  <a:pt x="639" y="59"/>
                </a:cubicBezTo>
                <a:cubicBezTo>
                  <a:pt x="640" y="60"/>
                  <a:pt x="641" y="64"/>
                  <a:pt x="642" y="64"/>
                </a:cubicBezTo>
                <a:cubicBezTo>
                  <a:pt x="641" y="62"/>
                  <a:pt x="643" y="60"/>
                  <a:pt x="643" y="58"/>
                </a:cubicBezTo>
                <a:close/>
                <a:moveTo>
                  <a:pt x="671" y="102"/>
                </a:moveTo>
                <a:cubicBezTo>
                  <a:pt x="670" y="102"/>
                  <a:pt x="668" y="100"/>
                  <a:pt x="667" y="101"/>
                </a:cubicBezTo>
                <a:cubicBezTo>
                  <a:pt x="669" y="102"/>
                  <a:pt x="670" y="106"/>
                  <a:pt x="670" y="106"/>
                </a:cubicBezTo>
                <a:cubicBezTo>
                  <a:pt x="669" y="104"/>
                  <a:pt x="673" y="104"/>
                  <a:pt x="671" y="102"/>
                </a:cubicBezTo>
                <a:close/>
                <a:moveTo>
                  <a:pt x="643" y="54"/>
                </a:moveTo>
                <a:cubicBezTo>
                  <a:pt x="641" y="56"/>
                  <a:pt x="642" y="53"/>
                  <a:pt x="641" y="51"/>
                </a:cubicBezTo>
                <a:cubicBezTo>
                  <a:pt x="639" y="52"/>
                  <a:pt x="639" y="52"/>
                  <a:pt x="639" y="52"/>
                </a:cubicBezTo>
                <a:cubicBezTo>
                  <a:pt x="640" y="54"/>
                  <a:pt x="641" y="54"/>
                  <a:pt x="642" y="56"/>
                </a:cubicBezTo>
                <a:cubicBezTo>
                  <a:pt x="642" y="55"/>
                  <a:pt x="643" y="55"/>
                  <a:pt x="643" y="54"/>
                </a:cubicBezTo>
                <a:close/>
                <a:moveTo>
                  <a:pt x="894" y="427"/>
                </a:moveTo>
                <a:cubicBezTo>
                  <a:pt x="893" y="428"/>
                  <a:pt x="890" y="428"/>
                  <a:pt x="891" y="432"/>
                </a:cubicBezTo>
                <a:cubicBezTo>
                  <a:pt x="893" y="432"/>
                  <a:pt x="894" y="429"/>
                  <a:pt x="894" y="427"/>
                </a:cubicBezTo>
                <a:close/>
                <a:moveTo>
                  <a:pt x="926" y="450"/>
                </a:moveTo>
                <a:cubicBezTo>
                  <a:pt x="924" y="451"/>
                  <a:pt x="923" y="450"/>
                  <a:pt x="920" y="450"/>
                </a:cubicBezTo>
                <a:cubicBezTo>
                  <a:pt x="921" y="452"/>
                  <a:pt x="922" y="454"/>
                  <a:pt x="923" y="456"/>
                </a:cubicBezTo>
                <a:cubicBezTo>
                  <a:pt x="925" y="455"/>
                  <a:pt x="927" y="453"/>
                  <a:pt x="926" y="450"/>
                </a:cubicBezTo>
                <a:close/>
                <a:moveTo>
                  <a:pt x="940" y="465"/>
                </a:moveTo>
                <a:cubicBezTo>
                  <a:pt x="938" y="468"/>
                  <a:pt x="935" y="466"/>
                  <a:pt x="938" y="469"/>
                </a:cubicBezTo>
                <a:cubicBezTo>
                  <a:pt x="939" y="468"/>
                  <a:pt x="942" y="469"/>
                  <a:pt x="940" y="465"/>
                </a:cubicBezTo>
                <a:close/>
                <a:moveTo>
                  <a:pt x="909" y="422"/>
                </a:moveTo>
                <a:cubicBezTo>
                  <a:pt x="911" y="421"/>
                  <a:pt x="911" y="421"/>
                  <a:pt x="911" y="421"/>
                </a:cubicBezTo>
                <a:cubicBezTo>
                  <a:pt x="908" y="418"/>
                  <a:pt x="908" y="418"/>
                  <a:pt x="905" y="414"/>
                </a:cubicBezTo>
                <a:cubicBezTo>
                  <a:pt x="904" y="416"/>
                  <a:pt x="904" y="416"/>
                  <a:pt x="904" y="416"/>
                </a:cubicBezTo>
                <a:cubicBezTo>
                  <a:pt x="906" y="419"/>
                  <a:pt x="909" y="418"/>
                  <a:pt x="909" y="422"/>
                </a:cubicBezTo>
                <a:close/>
                <a:moveTo>
                  <a:pt x="756" y="185"/>
                </a:moveTo>
                <a:cubicBezTo>
                  <a:pt x="758" y="185"/>
                  <a:pt x="759" y="186"/>
                  <a:pt x="760" y="183"/>
                </a:cubicBezTo>
                <a:cubicBezTo>
                  <a:pt x="761" y="185"/>
                  <a:pt x="762" y="186"/>
                  <a:pt x="763" y="188"/>
                </a:cubicBezTo>
                <a:cubicBezTo>
                  <a:pt x="766" y="188"/>
                  <a:pt x="766" y="183"/>
                  <a:pt x="773" y="182"/>
                </a:cubicBezTo>
                <a:cubicBezTo>
                  <a:pt x="772" y="183"/>
                  <a:pt x="773" y="183"/>
                  <a:pt x="773" y="184"/>
                </a:cubicBezTo>
                <a:cubicBezTo>
                  <a:pt x="774" y="183"/>
                  <a:pt x="773" y="181"/>
                  <a:pt x="772" y="178"/>
                </a:cubicBezTo>
                <a:cubicBezTo>
                  <a:pt x="770" y="177"/>
                  <a:pt x="770" y="180"/>
                  <a:pt x="769" y="177"/>
                </a:cubicBezTo>
                <a:cubicBezTo>
                  <a:pt x="766" y="178"/>
                  <a:pt x="768" y="184"/>
                  <a:pt x="764" y="183"/>
                </a:cubicBezTo>
                <a:cubicBezTo>
                  <a:pt x="765" y="178"/>
                  <a:pt x="767" y="178"/>
                  <a:pt x="767" y="173"/>
                </a:cubicBezTo>
                <a:cubicBezTo>
                  <a:pt x="769" y="173"/>
                  <a:pt x="770" y="176"/>
                  <a:pt x="770" y="177"/>
                </a:cubicBezTo>
                <a:cubicBezTo>
                  <a:pt x="771" y="176"/>
                  <a:pt x="774" y="175"/>
                  <a:pt x="772" y="172"/>
                </a:cubicBezTo>
                <a:cubicBezTo>
                  <a:pt x="771" y="173"/>
                  <a:pt x="771" y="174"/>
                  <a:pt x="769" y="174"/>
                </a:cubicBezTo>
                <a:cubicBezTo>
                  <a:pt x="767" y="171"/>
                  <a:pt x="769" y="171"/>
                  <a:pt x="768" y="169"/>
                </a:cubicBezTo>
                <a:cubicBezTo>
                  <a:pt x="766" y="172"/>
                  <a:pt x="763" y="175"/>
                  <a:pt x="760" y="173"/>
                </a:cubicBezTo>
                <a:cubicBezTo>
                  <a:pt x="762" y="171"/>
                  <a:pt x="766" y="171"/>
                  <a:pt x="764" y="167"/>
                </a:cubicBezTo>
                <a:cubicBezTo>
                  <a:pt x="762" y="167"/>
                  <a:pt x="762" y="168"/>
                  <a:pt x="761" y="165"/>
                </a:cubicBezTo>
                <a:cubicBezTo>
                  <a:pt x="759" y="166"/>
                  <a:pt x="757" y="167"/>
                  <a:pt x="755" y="165"/>
                </a:cubicBezTo>
                <a:cubicBezTo>
                  <a:pt x="759" y="164"/>
                  <a:pt x="762" y="165"/>
                  <a:pt x="766" y="164"/>
                </a:cubicBezTo>
                <a:cubicBezTo>
                  <a:pt x="765" y="162"/>
                  <a:pt x="761" y="159"/>
                  <a:pt x="760" y="158"/>
                </a:cubicBezTo>
                <a:cubicBezTo>
                  <a:pt x="758" y="159"/>
                  <a:pt x="763" y="160"/>
                  <a:pt x="761" y="162"/>
                </a:cubicBezTo>
                <a:cubicBezTo>
                  <a:pt x="758" y="160"/>
                  <a:pt x="755" y="161"/>
                  <a:pt x="753" y="164"/>
                </a:cubicBezTo>
                <a:cubicBezTo>
                  <a:pt x="754" y="162"/>
                  <a:pt x="754" y="165"/>
                  <a:pt x="754" y="166"/>
                </a:cubicBezTo>
                <a:cubicBezTo>
                  <a:pt x="753" y="166"/>
                  <a:pt x="751" y="167"/>
                  <a:pt x="750" y="168"/>
                </a:cubicBezTo>
                <a:cubicBezTo>
                  <a:pt x="752" y="171"/>
                  <a:pt x="752" y="171"/>
                  <a:pt x="752" y="171"/>
                </a:cubicBezTo>
                <a:cubicBezTo>
                  <a:pt x="753" y="171"/>
                  <a:pt x="754" y="169"/>
                  <a:pt x="754" y="171"/>
                </a:cubicBezTo>
                <a:cubicBezTo>
                  <a:pt x="753" y="172"/>
                  <a:pt x="752" y="171"/>
                  <a:pt x="751" y="172"/>
                </a:cubicBezTo>
                <a:cubicBezTo>
                  <a:pt x="754" y="176"/>
                  <a:pt x="749" y="176"/>
                  <a:pt x="751" y="178"/>
                </a:cubicBezTo>
                <a:cubicBezTo>
                  <a:pt x="753" y="180"/>
                  <a:pt x="752" y="175"/>
                  <a:pt x="754" y="177"/>
                </a:cubicBezTo>
                <a:cubicBezTo>
                  <a:pt x="756" y="179"/>
                  <a:pt x="753" y="179"/>
                  <a:pt x="755" y="181"/>
                </a:cubicBezTo>
                <a:cubicBezTo>
                  <a:pt x="756" y="181"/>
                  <a:pt x="757" y="181"/>
                  <a:pt x="757" y="181"/>
                </a:cubicBezTo>
                <a:cubicBezTo>
                  <a:pt x="757" y="179"/>
                  <a:pt x="756" y="179"/>
                  <a:pt x="756" y="179"/>
                </a:cubicBezTo>
                <a:cubicBezTo>
                  <a:pt x="757" y="179"/>
                  <a:pt x="758" y="180"/>
                  <a:pt x="759" y="181"/>
                </a:cubicBezTo>
                <a:cubicBezTo>
                  <a:pt x="758" y="182"/>
                  <a:pt x="759" y="183"/>
                  <a:pt x="758" y="184"/>
                </a:cubicBezTo>
                <a:cubicBezTo>
                  <a:pt x="756" y="184"/>
                  <a:pt x="754" y="182"/>
                  <a:pt x="752" y="182"/>
                </a:cubicBezTo>
                <a:cubicBezTo>
                  <a:pt x="754" y="185"/>
                  <a:pt x="755" y="182"/>
                  <a:pt x="756" y="185"/>
                </a:cubicBezTo>
                <a:close/>
                <a:moveTo>
                  <a:pt x="751" y="165"/>
                </a:moveTo>
                <a:cubicBezTo>
                  <a:pt x="752" y="164"/>
                  <a:pt x="752" y="162"/>
                  <a:pt x="753" y="160"/>
                </a:cubicBezTo>
                <a:cubicBezTo>
                  <a:pt x="752" y="160"/>
                  <a:pt x="750" y="158"/>
                  <a:pt x="749" y="159"/>
                </a:cubicBezTo>
                <a:cubicBezTo>
                  <a:pt x="750" y="163"/>
                  <a:pt x="747" y="160"/>
                  <a:pt x="745" y="161"/>
                </a:cubicBezTo>
                <a:cubicBezTo>
                  <a:pt x="748" y="163"/>
                  <a:pt x="747" y="163"/>
                  <a:pt x="745" y="164"/>
                </a:cubicBezTo>
                <a:cubicBezTo>
                  <a:pt x="748" y="168"/>
                  <a:pt x="748" y="159"/>
                  <a:pt x="751" y="165"/>
                </a:cubicBezTo>
                <a:close/>
                <a:moveTo>
                  <a:pt x="764" y="192"/>
                </a:moveTo>
                <a:cubicBezTo>
                  <a:pt x="762" y="192"/>
                  <a:pt x="761" y="194"/>
                  <a:pt x="762" y="196"/>
                </a:cubicBezTo>
                <a:cubicBezTo>
                  <a:pt x="763" y="196"/>
                  <a:pt x="766" y="195"/>
                  <a:pt x="764" y="192"/>
                </a:cubicBezTo>
                <a:close/>
                <a:moveTo>
                  <a:pt x="757" y="153"/>
                </a:moveTo>
                <a:cubicBezTo>
                  <a:pt x="757" y="155"/>
                  <a:pt x="756" y="158"/>
                  <a:pt x="754" y="160"/>
                </a:cubicBezTo>
                <a:cubicBezTo>
                  <a:pt x="758" y="160"/>
                  <a:pt x="760" y="157"/>
                  <a:pt x="761" y="153"/>
                </a:cubicBezTo>
                <a:cubicBezTo>
                  <a:pt x="762" y="155"/>
                  <a:pt x="760" y="156"/>
                  <a:pt x="761" y="157"/>
                </a:cubicBezTo>
                <a:cubicBezTo>
                  <a:pt x="763" y="154"/>
                  <a:pt x="763" y="156"/>
                  <a:pt x="765" y="156"/>
                </a:cubicBezTo>
                <a:cubicBezTo>
                  <a:pt x="763" y="155"/>
                  <a:pt x="764" y="153"/>
                  <a:pt x="763" y="150"/>
                </a:cubicBezTo>
                <a:cubicBezTo>
                  <a:pt x="761" y="153"/>
                  <a:pt x="759" y="154"/>
                  <a:pt x="757" y="151"/>
                </a:cubicBezTo>
                <a:cubicBezTo>
                  <a:pt x="757" y="150"/>
                  <a:pt x="759" y="150"/>
                  <a:pt x="757" y="148"/>
                </a:cubicBezTo>
                <a:cubicBezTo>
                  <a:pt x="757" y="149"/>
                  <a:pt x="754" y="151"/>
                  <a:pt x="753" y="153"/>
                </a:cubicBezTo>
                <a:cubicBezTo>
                  <a:pt x="751" y="153"/>
                  <a:pt x="752" y="150"/>
                  <a:pt x="750" y="151"/>
                </a:cubicBezTo>
                <a:cubicBezTo>
                  <a:pt x="752" y="155"/>
                  <a:pt x="748" y="154"/>
                  <a:pt x="748" y="156"/>
                </a:cubicBezTo>
                <a:cubicBezTo>
                  <a:pt x="752" y="160"/>
                  <a:pt x="755" y="152"/>
                  <a:pt x="757" y="153"/>
                </a:cubicBezTo>
                <a:close/>
                <a:moveTo>
                  <a:pt x="720" y="101"/>
                </a:moveTo>
                <a:cubicBezTo>
                  <a:pt x="719" y="98"/>
                  <a:pt x="715" y="100"/>
                  <a:pt x="716" y="102"/>
                </a:cubicBezTo>
                <a:cubicBezTo>
                  <a:pt x="717" y="102"/>
                  <a:pt x="719" y="103"/>
                  <a:pt x="720" y="101"/>
                </a:cubicBezTo>
                <a:close/>
                <a:moveTo>
                  <a:pt x="910" y="387"/>
                </a:moveTo>
                <a:cubicBezTo>
                  <a:pt x="907" y="383"/>
                  <a:pt x="907" y="383"/>
                  <a:pt x="907" y="383"/>
                </a:cubicBezTo>
                <a:cubicBezTo>
                  <a:pt x="905" y="384"/>
                  <a:pt x="905" y="384"/>
                  <a:pt x="905" y="384"/>
                </a:cubicBezTo>
                <a:cubicBezTo>
                  <a:pt x="907" y="386"/>
                  <a:pt x="908" y="387"/>
                  <a:pt x="910" y="387"/>
                </a:cubicBezTo>
                <a:close/>
                <a:moveTo>
                  <a:pt x="724" y="104"/>
                </a:moveTo>
                <a:cubicBezTo>
                  <a:pt x="723" y="105"/>
                  <a:pt x="725" y="107"/>
                  <a:pt x="725" y="109"/>
                </a:cubicBezTo>
                <a:cubicBezTo>
                  <a:pt x="726" y="109"/>
                  <a:pt x="728" y="108"/>
                  <a:pt x="727" y="106"/>
                </a:cubicBezTo>
                <a:cubicBezTo>
                  <a:pt x="726" y="106"/>
                  <a:pt x="725" y="106"/>
                  <a:pt x="725" y="106"/>
                </a:cubicBezTo>
                <a:cubicBezTo>
                  <a:pt x="725" y="105"/>
                  <a:pt x="725" y="105"/>
                  <a:pt x="724" y="104"/>
                </a:cubicBezTo>
                <a:close/>
                <a:moveTo>
                  <a:pt x="766" y="160"/>
                </a:moveTo>
                <a:cubicBezTo>
                  <a:pt x="765" y="157"/>
                  <a:pt x="765" y="157"/>
                  <a:pt x="765" y="157"/>
                </a:cubicBezTo>
                <a:cubicBezTo>
                  <a:pt x="764" y="157"/>
                  <a:pt x="763" y="158"/>
                  <a:pt x="763" y="158"/>
                </a:cubicBezTo>
                <a:cubicBezTo>
                  <a:pt x="764" y="161"/>
                  <a:pt x="765" y="161"/>
                  <a:pt x="766" y="160"/>
                </a:cubicBezTo>
                <a:close/>
                <a:moveTo>
                  <a:pt x="730" y="103"/>
                </a:moveTo>
                <a:cubicBezTo>
                  <a:pt x="730" y="101"/>
                  <a:pt x="724" y="98"/>
                  <a:pt x="725" y="102"/>
                </a:cubicBezTo>
                <a:cubicBezTo>
                  <a:pt x="727" y="102"/>
                  <a:pt x="729" y="104"/>
                  <a:pt x="730" y="103"/>
                </a:cubicBezTo>
                <a:close/>
                <a:moveTo>
                  <a:pt x="782" y="176"/>
                </a:moveTo>
                <a:cubicBezTo>
                  <a:pt x="782" y="177"/>
                  <a:pt x="782" y="177"/>
                  <a:pt x="782" y="178"/>
                </a:cubicBezTo>
                <a:cubicBezTo>
                  <a:pt x="782" y="179"/>
                  <a:pt x="783" y="179"/>
                  <a:pt x="784" y="180"/>
                </a:cubicBezTo>
                <a:cubicBezTo>
                  <a:pt x="785" y="180"/>
                  <a:pt x="784" y="176"/>
                  <a:pt x="782" y="176"/>
                </a:cubicBezTo>
                <a:close/>
                <a:moveTo>
                  <a:pt x="759" y="133"/>
                </a:moveTo>
                <a:cubicBezTo>
                  <a:pt x="758" y="130"/>
                  <a:pt x="755" y="130"/>
                  <a:pt x="756" y="133"/>
                </a:cubicBezTo>
                <a:cubicBezTo>
                  <a:pt x="757" y="133"/>
                  <a:pt x="758" y="134"/>
                  <a:pt x="759" y="133"/>
                </a:cubicBezTo>
                <a:close/>
                <a:moveTo>
                  <a:pt x="761" y="129"/>
                </a:moveTo>
                <a:cubicBezTo>
                  <a:pt x="760" y="128"/>
                  <a:pt x="762" y="127"/>
                  <a:pt x="761" y="126"/>
                </a:cubicBezTo>
                <a:cubicBezTo>
                  <a:pt x="760" y="126"/>
                  <a:pt x="759" y="126"/>
                  <a:pt x="758" y="127"/>
                </a:cubicBezTo>
                <a:cubicBezTo>
                  <a:pt x="759" y="129"/>
                  <a:pt x="760" y="129"/>
                  <a:pt x="761" y="129"/>
                </a:cubicBezTo>
                <a:close/>
                <a:moveTo>
                  <a:pt x="892" y="278"/>
                </a:moveTo>
                <a:cubicBezTo>
                  <a:pt x="895" y="281"/>
                  <a:pt x="896" y="281"/>
                  <a:pt x="897" y="278"/>
                </a:cubicBezTo>
                <a:cubicBezTo>
                  <a:pt x="899" y="280"/>
                  <a:pt x="900" y="282"/>
                  <a:pt x="902" y="282"/>
                </a:cubicBezTo>
                <a:cubicBezTo>
                  <a:pt x="902" y="279"/>
                  <a:pt x="906" y="280"/>
                  <a:pt x="906" y="276"/>
                </a:cubicBezTo>
                <a:cubicBezTo>
                  <a:pt x="907" y="276"/>
                  <a:pt x="909" y="277"/>
                  <a:pt x="911" y="277"/>
                </a:cubicBezTo>
                <a:cubicBezTo>
                  <a:pt x="909" y="274"/>
                  <a:pt x="907" y="274"/>
                  <a:pt x="906" y="271"/>
                </a:cubicBezTo>
                <a:cubicBezTo>
                  <a:pt x="905" y="272"/>
                  <a:pt x="903" y="270"/>
                  <a:pt x="902" y="268"/>
                </a:cubicBezTo>
                <a:cubicBezTo>
                  <a:pt x="896" y="266"/>
                  <a:pt x="895" y="273"/>
                  <a:pt x="890" y="273"/>
                </a:cubicBezTo>
                <a:cubicBezTo>
                  <a:pt x="891" y="277"/>
                  <a:pt x="895" y="275"/>
                  <a:pt x="894" y="277"/>
                </a:cubicBezTo>
                <a:cubicBezTo>
                  <a:pt x="893" y="276"/>
                  <a:pt x="892" y="277"/>
                  <a:pt x="892" y="278"/>
                </a:cubicBezTo>
                <a:close/>
                <a:moveTo>
                  <a:pt x="894" y="282"/>
                </a:moveTo>
                <a:cubicBezTo>
                  <a:pt x="892" y="280"/>
                  <a:pt x="890" y="279"/>
                  <a:pt x="889" y="277"/>
                </a:cubicBezTo>
                <a:cubicBezTo>
                  <a:pt x="885" y="285"/>
                  <a:pt x="879" y="279"/>
                  <a:pt x="880" y="289"/>
                </a:cubicBezTo>
                <a:cubicBezTo>
                  <a:pt x="880" y="288"/>
                  <a:pt x="881" y="288"/>
                  <a:pt x="882" y="288"/>
                </a:cubicBezTo>
                <a:cubicBezTo>
                  <a:pt x="877" y="289"/>
                  <a:pt x="877" y="292"/>
                  <a:pt x="871" y="295"/>
                </a:cubicBezTo>
                <a:cubicBezTo>
                  <a:pt x="874" y="297"/>
                  <a:pt x="876" y="297"/>
                  <a:pt x="878" y="297"/>
                </a:cubicBezTo>
                <a:cubicBezTo>
                  <a:pt x="878" y="296"/>
                  <a:pt x="875" y="296"/>
                  <a:pt x="876" y="294"/>
                </a:cubicBezTo>
                <a:cubicBezTo>
                  <a:pt x="878" y="295"/>
                  <a:pt x="879" y="295"/>
                  <a:pt x="880" y="293"/>
                </a:cubicBezTo>
                <a:cubicBezTo>
                  <a:pt x="887" y="298"/>
                  <a:pt x="893" y="288"/>
                  <a:pt x="900" y="286"/>
                </a:cubicBezTo>
                <a:cubicBezTo>
                  <a:pt x="898" y="283"/>
                  <a:pt x="895" y="285"/>
                  <a:pt x="894" y="280"/>
                </a:cubicBezTo>
                <a:cubicBezTo>
                  <a:pt x="893" y="280"/>
                  <a:pt x="894" y="282"/>
                  <a:pt x="894" y="282"/>
                </a:cubicBezTo>
                <a:close/>
                <a:moveTo>
                  <a:pt x="921" y="339"/>
                </a:moveTo>
                <a:cubicBezTo>
                  <a:pt x="920" y="336"/>
                  <a:pt x="917" y="338"/>
                  <a:pt x="919" y="340"/>
                </a:cubicBezTo>
                <a:lnTo>
                  <a:pt x="921" y="339"/>
                </a:lnTo>
                <a:close/>
                <a:moveTo>
                  <a:pt x="803" y="165"/>
                </a:moveTo>
                <a:cubicBezTo>
                  <a:pt x="806" y="162"/>
                  <a:pt x="799" y="159"/>
                  <a:pt x="803" y="165"/>
                </a:cubicBezTo>
                <a:close/>
                <a:moveTo>
                  <a:pt x="808" y="166"/>
                </a:moveTo>
                <a:cubicBezTo>
                  <a:pt x="807" y="163"/>
                  <a:pt x="804" y="165"/>
                  <a:pt x="805" y="167"/>
                </a:cubicBezTo>
                <a:cubicBezTo>
                  <a:pt x="806" y="166"/>
                  <a:pt x="807" y="167"/>
                  <a:pt x="808" y="166"/>
                </a:cubicBezTo>
                <a:close/>
                <a:moveTo>
                  <a:pt x="927" y="347"/>
                </a:moveTo>
                <a:cubicBezTo>
                  <a:pt x="928" y="346"/>
                  <a:pt x="929" y="344"/>
                  <a:pt x="929" y="343"/>
                </a:cubicBezTo>
                <a:cubicBezTo>
                  <a:pt x="927" y="344"/>
                  <a:pt x="926" y="341"/>
                  <a:pt x="924" y="344"/>
                </a:cubicBezTo>
                <a:cubicBezTo>
                  <a:pt x="925" y="345"/>
                  <a:pt x="926" y="346"/>
                  <a:pt x="927" y="347"/>
                </a:cubicBezTo>
                <a:close/>
                <a:moveTo>
                  <a:pt x="937" y="332"/>
                </a:moveTo>
                <a:cubicBezTo>
                  <a:pt x="935" y="329"/>
                  <a:pt x="937" y="328"/>
                  <a:pt x="939" y="327"/>
                </a:cubicBezTo>
                <a:cubicBezTo>
                  <a:pt x="937" y="324"/>
                  <a:pt x="935" y="327"/>
                  <a:pt x="934" y="324"/>
                </a:cubicBezTo>
                <a:cubicBezTo>
                  <a:pt x="933" y="325"/>
                  <a:pt x="929" y="325"/>
                  <a:pt x="931" y="328"/>
                </a:cubicBezTo>
                <a:cubicBezTo>
                  <a:pt x="933" y="329"/>
                  <a:pt x="931" y="324"/>
                  <a:pt x="934" y="327"/>
                </a:cubicBezTo>
                <a:cubicBezTo>
                  <a:pt x="933" y="329"/>
                  <a:pt x="933" y="331"/>
                  <a:pt x="934" y="333"/>
                </a:cubicBezTo>
                <a:cubicBezTo>
                  <a:pt x="935" y="333"/>
                  <a:pt x="936" y="334"/>
                  <a:pt x="937" y="332"/>
                </a:cubicBezTo>
                <a:close/>
                <a:moveTo>
                  <a:pt x="830" y="159"/>
                </a:moveTo>
                <a:cubicBezTo>
                  <a:pt x="828" y="156"/>
                  <a:pt x="825" y="157"/>
                  <a:pt x="827" y="160"/>
                </a:cubicBezTo>
                <a:cubicBezTo>
                  <a:pt x="828" y="160"/>
                  <a:pt x="829" y="160"/>
                  <a:pt x="830" y="159"/>
                </a:cubicBezTo>
                <a:close/>
                <a:moveTo>
                  <a:pt x="838" y="169"/>
                </a:moveTo>
                <a:cubicBezTo>
                  <a:pt x="839" y="171"/>
                  <a:pt x="840" y="169"/>
                  <a:pt x="841" y="169"/>
                </a:cubicBezTo>
                <a:cubicBezTo>
                  <a:pt x="840" y="166"/>
                  <a:pt x="839" y="168"/>
                  <a:pt x="838" y="169"/>
                </a:cubicBezTo>
                <a:close/>
                <a:moveTo>
                  <a:pt x="845" y="159"/>
                </a:moveTo>
                <a:cubicBezTo>
                  <a:pt x="844" y="159"/>
                  <a:pt x="840" y="158"/>
                  <a:pt x="840" y="161"/>
                </a:cubicBezTo>
                <a:cubicBezTo>
                  <a:pt x="841" y="160"/>
                  <a:pt x="842" y="163"/>
                  <a:pt x="841" y="163"/>
                </a:cubicBezTo>
                <a:cubicBezTo>
                  <a:pt x="837" y="162"/>
                  <a:pt x="832" y="165"/>
                  <a:pt x="836" y="169"/>
                </a:cubicBezTo>
                <a:cubicBezTo>
                  <a:pt x="836" y="165"/>
                  <a:pt x="840" y="165"/>
                  <a:pt x="843" y="165"/>
                </a:cubicBezTo>
                <a:cubicBezTo>
                  <a:pt x="842" y="166"/>
                  <a:pt x="841" y="167"/>
                  <a:pt x="841" y="169"/>
                </a:cubicBezTo>
                <a:cubicBezTo>
                  <a:pt x="847" y="172"/>
                  <a:pt x="849" y="168"/>
                  <a:pt x="852" y="165"/>
                </a:cubicBezTo>
                <a:cubicBezTo>
                  <a:pt x="849" y="160"/>
                  <a:pt x="847" y="166"/>
                  <a:pt x="845" y="166"/>
                </a:cubicBezTo>
                <a:cubicBezTo>
                  <a:pt x="845" y="162"/>
                  <a:pt x="843" y="164"/>
                  <a:pt x="841" y="162"/>
                </a:cubicBezTo>
                <a:cubicBezTo>
                  <a:pt x="842" y="162"/>
                  <a:pt x="847" y="162"/>
                  <a:pt x="845" y="159"/>
                </a:cubicBezTo>
                <a:close/>
                <a:moveTo>
                  <a:pt x="917" y="280"/>
                </a:moveTo>
                <a:cubicBezTo>
                  <a:pt x="920" y="281"/>
                  <a:pt x="921" y="283"/>
                  <a:pt x="921" y="285"/>
                </a:cubicBezTo>
                <a:cubicBezTo>
                  <a:pt x="924" y="285"/>
                  <a:pt x="920" y="282"/>
                  <a:pt x="923" y="281"/>
                </a:cubicBezTo>
                <a:cubicBezTo>
                  <a:pt x="917" y="278"/>
                  <a:pt x="917" y="274"/>
                  <a:pt x="912" y="271"/>
                </a:cubicBezTo>
                <a:cubicBezTo>
                  <a:pt x="911" y="272"/>
                  <a:pt x="911" y="274"/>
                  <a:pt x="912" y="277"/>
                </a:cubicBezTo>
                <a:cubicBezTo>
                  <a:pt x="913" y="278"/>
                  <a:pt x="915" y="276"/>
                  <a:pt x="916" y="277"/>
                </a:cubicBezTo>
                <a:cubicBezTo>
                  <a:pt x="916" y="280"/>
                  <a:pt x="913" y="279"/>
                  <a:pt x="914" y="282"/>
                </a:cubicBezTo>
                <a:cubicBezTo>
                  <a:pt x="917" y="283"/>
                  <a:pt x="916" y="282"/>
                  <a:pt x="917" y="280"/>
                </a:cubicBezTo>
                <a:close/>
                <a:moveTo>
                  <a:pt x="851" y="154"/>
                </a:moveTo>
                <a:cubicBezTo>
                  <a:pt x="849" y="156"/>
                  <a:pt x="847" y="154"/>
                  <a:pt x="848" y="158"/>
                </a:cubicBezTo>
                <a:cubicBezTo>
                  <a:pt x="850" y="159"/>
                  <a:pt x="851" y="157"/>
                  <a:pt x="851" y="154"/>
                </a:cubicBezTo>
                <a:close/>
                <a:moveTo>
                  <a:pt x="227" y="491"/>
                </a:moveTo>
                <a:cubicBezTo>
                  <a:pt x="225" y="489"/>
                  <a:pt x="226" y="488"/>
                  <a:pt x="226" y="487"/>
                </a:cubicBezTo>
                <a:cubicBezTo>
                  <a:pt x="224" y="487"/>
                  <a:pt x="223" y="489"/>
                  <a:pt x="221" y="491"/>
                </a:cubicBezTo>
                <a:cubicBezTo>
                  <a:pt x="224" y="494"/>
                  <a:pt x="224" y="489"/>
                  <a:pt x="227" y="491"/>
                </a:cubicBezTo>
                <a:close/>
                <a:moveTo>
                  <a:pt x="237" y="498"/>
                </a:moveTo>
                <a:cubicBezTo>
                  <a:pt x="238" y="496"/>
                  <a:pt x="239" y="497"/>
                  <a:pt x="241" y="495"/>
                </a:cubicBezTo>
                <a:cubicBezTo>
                  <a:pt x="239" y="492"/>
                  <a:pt x="242" y="494"/>
                  <a:pt x="241" y="491"/>
                </a:cubicBezTo>
                <a:cubicBezTo>
                  <a:pt x="238" y="492"/>
                  <a:pt x="235" y="493"/>
                  <a:pt x="237" y="498"/>
                </a:cubicBezTo>
                <a:close/>
                <a:moveTo>
                  <a:pt x="233" y="493"/>
                </a:moveTo>
                <a:cubicBezTo>
                  <a:pt x="234" y="494"/>
                  <a:pt x="236" y="493"/>
                  <a:pt x="237" y="492"/>
                </a:cubicBezTo>
                <a:cubicBezTo>
                  <a:pt x="237" y="491"/>
                  <a:pt x="237" y="490"/>
                  <a:pt x="237" y="488"/>
                </a:cubicBezTo>
                <a:cubicBezTo>
                  <a:pt x="235" y="488"/>
                  <a:pt x="232" y="492"/>
                  <a:pt x="236" y="491"/>
                </a:cubicBezTo>
                <a:cubicBezTo>
                  <a:pt x="235" y="493"/>
                  <a:pt x="231" y="490"/>
                  <a:pt x="233" y="493"/>
                </a:cubicBezTo>
                <a:close/>
                <a:moveTo>
                  <a:pt x="847" y="510"/>
                </a:moveTo>
                <a:cubicBezTo>
                  <a:pt x="848" y="507"/>
                  <a:pt x="854" y="511"/>
                  <a:pt x="856" y="514"/>
                </a:cubicBezTo>
                <a:cubicBezTo>
                  <a:pt x="856" y="513"/>
                  <a:pt x="858" y="512"/>
                  <a:pt x="858" y="510"/>
                </a:cubicBezTo>
                <a:cubicBezTo>
                  <a:pt x="856" y="508"/>
                  <a:pt x="853" y="512"/>
                  <a:pt x="852" y="507"/>
                </a:cubicBezTo>
                <a:cubicBezTo>
                  <a:pt x="851" y="508"/>
                  <a:pt x="850" y="509"/>
                  <a:pt x="848" y="507"/>
                </a:cubicBezTo>
                <a:cubicBezTo>
                  <a:pt x="847" y="508"/>
                  <a:pt x="844" y="507"/>
                  <a:pt x="847" y="510"/>
                </a:cubicBezTo>
                <a:close/>
                <a:moveTo>
                  <a:pt x="969" y="369"/>
                </a:moveTo>
                <a:cubicBezTo>
                  <a:pt x="969" y="368"/>
                  <a:pt x="971" y="367"/>
                  <a:pt x="969" y="365"/>
                </a:cubicBezTo>
                <a:cubicBezTo>
                  <a:pt x="969" y="367"/>
                  <a:pt x="966" y="365"/>
                  <a:pt x="967" y="366"/>
                </a:cubicBezTo>
                <a:cubicBezTo>
                  <a:pt x="968" y="366"/>
                  <a:pt x="968" y="367"/>
                  <a:pt x="969" y="369"/>
                </a:cubicBezTo>
                <a:close/>
                <a:moveTo>
                  <a:pt x="679" y="94"/>
                </a:moveTo>
                <a:cubicBezTo>
                  <a:pt x="680" y="95"/>
                  <a:pt x="680" y="95"/>
                  <a:pt x="681" y="95"/>
                </a:cubicBezTo>
                <a:cubicBezTo>
                  <a:pt x="678" y="91"/>
                  <a:pt x="677" y="94"/>
                  <a:pt x="677" y="95"/>
                </a:cubicBezTo>
                <a:cubicBezTo>
                  <a:pt x="678" y="96"/>
                  <a:pt x="679" y="95"/>
                  <a:pt x="679" y="94"/>
                </a:cubicBezTo>
                <a:close/>
                <a:moveTo>
                  <a:pt x="239" y="528"/>
                </a:moveTo>
                <a:cubicBezTo>
                  <a:pt x="240" y="527"/>
                  <a:pt x="243" y="528"/>
                  <a:pt x="243" y="526"/>
                </a:cubicBezTo>
                <a:cubicBezTo>
                  <a:pt x="241" y="527"/>
                  <a:pt x="238" y="524"/>
                  <a:pt x="239" y="528"/>
                </a:cubicBezTo>
                <a:close/>
                <a:moveTo>
                  <a:pt x="378" y="540"/>
                </a:moveTo>
                <a:cubicBezTo>
                  <a:pt x="380" y="542"/>
                  <a:pt x="377" y="542"/>
                  <a:pt x="378" y="544"/>
                </a:cubicBezTo>
                <a:cubicBezTo>
                  <a:pt x="380" y="542"/>
                  <a:pt x="379" y="543"/>
                  <a:pt x="380" y="546"/>
                </a:cubicBezTo>
                <a:cubicBezTo>
                  <a:pt x="381" y="545"/>
                  <a:pt x="382" y="543"/>
                  <a:pt x="383" y="542"/>
                </a:cubicBezTo>
                <a:cubicBezTo>
                  <a:pt x="384" y="542"/>
                  <a:pt x="386" y="544"/>
                  <a:pt x="387" y="544"/>
                </a:cubicBezTo>
                <a:cubicBezTo>
                  <a:pt x="386" y="542"/>
                  <a:pt x="389" y="546"/>
                  <a:pt x="389" y="544"/>
                </a:cubicBezTo>
                <a:cubicBezTo>
                  <a:pt x="388" y="542"/>
                  <a:pt x="387" y="542"/>
                  <a:pt x="386" y="541"/>
                </a:cubicBezTo>
                <a:cubicBezTo>
                  <a:pt x="387" y="540"/>
                  <a:pt x="386" y="540"/>
                  <a:pt x="387" y="539"/>
                </a:cubicBezTo>
                <a:cubicBezTo>
                  <a:pt x="388" y="541"/>
                  <a:pt x="390" y="542"/>
                  <a:pt x="391" y="541"/>
                </a:cubicBezTo>
                <a:cubicBezTo>
                  <a:pt x="390" y="540"/>
                  <a:pt x="389" y="540"/>
                  <a:pt x="390" y="539"/>
                </a:cubicBezTo>
                <a:cubicBezTo>
                  <a:pt x="391" y="540"/>
                  <a:pt x="393" y="535"/>
                  <a:pt x="393" y="540"/>
                </a:cubicBezTo>
                <a:cubicBezTo>
                  <a:pt x="394" y="539"/>
                  <a:pt x="395" y="537"/>
                  <a:pt x="396" y="540"/>
                </a:cubicBezTo>
                <a:cubicBezTo>
                  <a:pt x="396" y="537"/>
                  <a:pt x="401" y="541"/>
                  <a:pt x="399" y="536"/>
                </a:cubicBezTo>
                <a:cubicBezTo>
                  <a:pt x="395" y="536"/>
                  <a:pt x="394" y="533"/>
                  <a:pt x="390" y="530"/>
                </a:cubicBezTo>
                <a:cubicBezTo>
                  <a:pt x="389" y="532"/>
                  <a:pt x="392" y="532"/>
                  <a:pt x="391" y="534"/>
                </a:cubicBezTo>
                <a:cubicBezTo>
                  <a:pt x="389" y="532"/>
                  <a:pt x="390" y="536"/>
                  <a:pt x="390" y="537"/>
                </a:cubicBezTo>
                <a:cubicBezTo>
                  <a:pt x="385" y="539"/>
                  <a:pt x="382" y="538"/>
                  <a:pt x="380" y="543"/>
                </a:cubicBezTo>
                <a:cubicBezTo>
                  <a:pt x="379" y="542"/>
                  <a:pt x="380" y="539"/>
                  <a:pt x="378" y="540"/>
                </a:cubicBezTo>
                <a:close/>
                <a:moveTo>
                  <a:pt x="264" y="669"/>
                </a:moveTo>
                <a:cubicBezTo>
                  <a:pt x="265" y="667"/>
                  <a:pt x="267" y="668"/>
                  <a:pt x="268" y="668"/>
                </a:cubicBezTo>
                <a:cubicBezTo>
                  <a:pt x="267" y="666"/>
                  <a:pt x="266" y="663"/>
                  <a:pt x="266" y="661"/>
                </a:cubicBezTo>
                <a:cubicBezTo>
                  <a:pt x="266" y="665"/>
                  <a:pt x="265" y="667"/>
                  <a:pt x="264" y="669"/>
                </a:cubicBezTo>
                <a:close/>
                <a:moveTo>
                  <a:pt x="125" y="722"/>
                </a:moveTo>
                <a:cubicBezTo>
                  <a:pt x="124" y="719"/>
                  <a:pt x="121" y="722"/>
                  <a:pt x="121" y="722"/>
                </a:cubicBezTo>
                <a:cubicBezTo>
                  <a:pt x="123" y="722"/>
                  <a:pt x="124" y="724"/>
                  <a:pt x="125" y="722"/>
                </a:cubicBezTo>
                <a:close/>
                <a:moveTo>
                  <a:pt x="106" y="690"/>
                </a:moveTo>
                <a:cubicBezTo>
                  <a:pt x="105" y="691"/>
                  <a:pt x="105" y="692"/>
                  <a:pt x="105" y="694"/>
                </a:cubicBezTo>
                <a:cubicBezTo>
                  <a:pt x="107" y="693"/>
                  <a:pt x="106" y="696"/>
                  <a:pt x="106" y="697"/>
                </a:cubicBezTo>
                <a:cubicBezTo>
                  <a:pt x="107" y="697"/>
                  <a:pt x="108" y="696"/>
                  <a:pt x="108" y="696"/>
                </a:cubicBezTo>
                <a:cubicBezTo>
                  <a:pt x="107" y="694"/>
                  <a:pt x="106" y="695"/>
                  <a:pt x="105" y="692"/>
                </a:cubicBezTo>
                <a:cubicBezTo>
                  <a:pt x="106" y="692"/>
                  <a:pt x="108" y="691"/>
                  <a:pt x="106" y="690"/>
                </a:cubicBezTo>
                <a:close/>
                <a:moveTo>
                  <a:pt x="175" y="793"/>
                </a:moveTo>
                <a:cubicBezTo>
                  <a:pt x="179" y="793"/>
                  <a:pt x="179" y="791"/>
                  <a:pt x="182" y="792"/>
                </a:cubicBezTo>
                <a:cubicBezTo>
                  <a:pt x="180" y="789"/>
                  <a:pt x="173" y="793"/>
                  <a:pt x="173" y="791"/>
                </a:cubicBezTo>
                <a:lnTo>
                  <a:pt x="175" y="793"/>
                </a:lnTo>
                <a:close/>
                <a:moveTo>
                  <a:pt x="265" y="900"/>
                </a:moveTo>
                <a:cubicBezTo>
                  <a:pt x="268" y="903"/>
                  <a:pt x="263" y="901"/>
                  <a:pt x="262" y="902"/>
                </a:cubicBezTo>
                <a:cubicBezTo>
                  <a:pt x="268" y="905"/>
                  <a:pt x="272" y="900"/>
                  <a:pt x="276" y="899"/>
                </a:cubicBezTo>
                <a:cubicBezTo>
                  <a:pt x="274" y="895"/>
                  <a:pt x="275" y="901"/>
                  <a:pt x="272" y="898"/>
                </a:cubicBezTo>
                <a:cubicBezTo>
                  <a:pt x="270" y="899"/>
                  <a:pt x="273" y="901"/>
                  <a:pt x="271" y="901"/>
                </a:cubicBezTo>
                <a:cubicBezTo>
                  <a:pt x="268" y="898"/>
                  <a:pt x="267" y="902"/>
                  <a:pt x="265" y="900"/>
                </a:cubicBezTo>
                <a:close/>
                <a:moveTo>
                  <a:pt x="200" y="795"/>
                </a:moveTo>
                <a:cubicBezTo>
                  <a:pt x="199" y="794"/>
                  <a:pt x="195" y="792"/>
                  <a:pt x="195" y="794"/>
                </a:cubicBezTo>
                <a:cubicBezTo>
                  <a:pt x="196" y="792"/>
                  <a:pt x="198" y="797"/>
                  <a:pt x="200" y="795"/>
                </a:cubicBezTo>
                <a:close/>
                <a:moveTo>
                  <a:pt x="152" y="712"/>
                </a:moveTo>
                <a:cubicBezTo>
                  <a:pt x="150" y="711"/>
                  <a:pt x="147" y="714"/>
                  <a:pt x="147" y="710"/>
                </a:cubicBezTo>
                <a:cubicBezTo>
                  <a:pt x="146" y="711"/>
                  <a:pt x="145" y="708"/>
                  <a:pt x="143" y="710"/>
                </a:cubicBezTo>
                <a:cubicBezTo>
                  <a:pt x="145" y="714"/>
                  <a:pt x="146" y="711"/>
                  <a:pt x="148" y="714"/>
                </a:cubicBezTo>
                <a:cubicBezTo>
                  <a:pt x="147" y="716"/>
                  <a:pt x="145" y="715"/>
                  <a:pt x="145" y="717"/>
                </a:cubicBezTo>
                <a:cubicBezTo>
                  <a:pt x="147" y="715"/>
                  <a:pt x="150" y="720"/>
                  <a:pt x="150" y="718"/>
                </a:cubicBezTo>
                <a:cubicBezTo>
                  <a:pt x="148" y="716"/>
                  <a:pt x="148" y="714"/>
                  <a:pt x="149" y="713"/>
                </a:cubicBezTo>
                <a:cubicBezTo>
                  <a:pt x="150" y="714"/>
                  <a:pt x="152" y="713"/>
                  <a:pt x="152" y="712"/>
                </a:cubicBezTo>
                <a:close/>
                <a:moveTo>
                  <a:pt x="70" y="588"/>
                </a:moveTo>
                <a:cubicBezTo>
                  <a:pt x="70" y="587"/>
                  <a:pt x="72" y="583"/>
                  <a:pt x="71" y="584"/>
                </a:cubicBezTo>
                <a:cubicBezTo>
                  <a:pt x="71" y="587"/>
                  <a:pt x="65" y="584"/>
                  <a:pt x="67" y="585"/>
                </a:cubicBezTo>
                <a:cubicBezTo>
                  <a:pt x="68" y="585"/>
                  <a:pt x="69" y="586"/>
                  <a:pt x="70" y="588"/>
                </a:cubicBezTo>
                <a:close/>
                <a:moveTo>
                  <a:pt x="186" y="705"/>
                </a:moveTo>
                <a:cubicBezTo>
                  <a:pt x="183" y="704"/>
                  <a:pt x="181" y="706"/>
                  <a:pt x="179" y="708"/>
                </a:cubicBezTo>
                <a:cubicBezTo>
                  <a:pt x="178" y="709"/>
                  <a:pt x="179" y="707"/>
                  <a:pt x="178" y="706"/>
                </a:cubicBezTo>
                <a:cubicBezTo>
                  <a:pt x="183" y="705"/>
                  <a:pt x="184" y="702"/>
                  <a:pt x="186" y="697"/>
                </a:cubicBezTo>
                <a:cubicBezTo>
                  <a:pt x="187" y="701"/>
                  <a:pt x="194" y="695"/>
                  <a:pt x="194" y="692"/>
                </a:cubicBezTo>
                <a:cubicBezTo>
                  <a:pt x="193" y="692"/>
                  <a:pt x="193" y="692"/>
                  <a:pt x="192" y="691"/>
                </a:cubicBezTo>
                <a:cubicBezTo>
                  <a:pt x="192" y="696"/>
                  <a:pt x="189" y="693"/>
                  <a:pt x="188" y="697"/>
                </a:cubicBezTo>
                <a:cubicBezTo>
                  <a:pt x="187" y="694"/>
                  <a:pt x="187" y="694"/>
                  <a:pt x="187" y="694"/>
                </a:cubicBezTo>
                <a:cubicBezTo>
                  <a:pt x="184" y="696"/>
                  <a:pt x="181" y="697"/>
                  <a:pt x="183" y="701"/>
                </a:cubicBezTo>
                <a:cubicBezTo>
                  <a:pt x="180" y="703"/>
                  <a:pt x="179" y="698"/>
                  <a:pt x="176" y="700"/>
                </a:cubicBezTo>
                <a:cubicBezTo>
                  <a:pt x="175" y="704"/>
                  <a:pt x="173" y="706"/>
                  <a:pt x="172" y="709"/>
                </a:cubicBezTo>
                <a:cubicBezTo>
                  <a:pt x="173" y="709"/>
                  <a:pt x="173" y="709"/>
                  <a:pt x="174" y="710"/>
                </a:cubicBezTo>
                <a:cubicBezTo>
                  <a:pt x="175" y="710"/>
                  <a:pt x="174" y="709"/>
                  <a:pt x="176" y="709"/>
                </a:cubicBezTo>
                <a:cubicBezTo>
                  <a:pt x="174" y="712"/>
                  <a:pt x="170" y="714"/>
                  <a:pt x="167" y="714"/>
                </a:cubicBezTo>
                <a:cubicBezTo>
                  <a:pt x="165" y="715"/>
                  <a:pt x="166" y="717"/>
                  <a:pt x="166" y="718"/>
                </a:cubicBezTo>
                <a:cubicBezTo>
                  <a:pt x="164" y="720"/>
                  <a:pt x="164" y="717"/>
                  <a:pt x="164" y="715"/>
                </a:cubicBezTo>
                <a:cubicBezTo>
                  <a:pt x="167" y="712"/>
                  <a:pt x="168" y="712"/>
                  <a:pt x="170" y="710"/>
                </a:cubicBezTo>
                <a:cubicBezTo>
                  <a:pt x="167" y="706"/>
                  <a:pt x="163" y="709"/>
                  <a:pt x="164" y="712"/>
                </a:cubicBezTo>
                <a:cubicBezTo>
                  <a:pt x="163" y="712"/>
                  <a:pt x="162" y="710"/>
                  <a:pt x="161" y="709"/>
                </a:cubicBezTo>
                <a:cubicBezTo>
                  <a:pt x="159" y="710"/>
                  <a:pt x="159" y="711"/>
                  <a:pt x="156" y="712"/>
                </a:cubicBezTo>
                <a:cubicBezTo>
                  <a:pt x="154" y="709"/>
                  <a:pt x="154" y="709"/>
                  <a:pt x="154" y="709"/>
                </a:cubicBezTo>
                <a:cubicBezTo>
                  <a:pt x="155" y="707"/>
                  <a:pt x="157" y="708"/>
                  <a:pt x="159" y="707"/>
                </a:cubicBezTo>
                <a:cubicBezTo>
                  <a:pt x="160" y="706"/>
                  <a:pt x="158" y="707"/>
                  <a:pt x="157" y="704"/>
                </a:cubicBezTo>
                <a:cubicBezTo>
                  <a:pt x="158" y="702"/>
                  <a:pt x="161" y="704"/>
                  <a:pt x="162" y="701"/>
                </a:cubicBezTo>
                <a:cubicBezTo>
                  <a:pt x="162" y="703"/>
                  <a:pt x="161" y="704"/>
                  <a:pt x="161" y="706"/>
                </a:cubicBezTo>
                <a:cubicBezTo>
                  <a:pt x="162" y="707"/>
                  <a:pt x="163" y="707"/>
                  <a:pt x="164" y="707"/>
                </a:cubicBezTo>
                <a:cubicBezTo>
                  <a:pt x="164" y="705"/>
                  <a:pt x="164" y="703"/>
                  <a:pt x="165" y="702"/>
                </a:cubicBezTo>
                <a:cubicBezTo>
                  <a:pt x="164" y="701"/>
                  <a:pt x="162" y="700"/>
                  <a:pt x="163" y="698"/>
                </a:cubicBezTo>
                <a:cubicBezTo>
                  <a:pt x="163" y="699"/>
                  <a:pt x="168" y="698"/>
                  <a:pt x="168" y="695"/>
                </a:cubicBezTo>
                <a:cubicBezTo>
                  <a:pt x="171" y="696"/>
                  <a:pt x="170" y="698"/>
                  <a:pt x="170" y="700"/>
                </a:cubicBezTo>
                <a:cubicBezTo>
                  <a:pt x="172" y="701"/>
                  <a:pt x="172" y="699"/>
                  <a:pt x="173" y="697"/>
                </a:cubicBezTo>
                <a:cubicBezTo>
                  <a:pt x="172" y="696"/>
                  <a:pt x="170" y="696"/>
                  <a:pt x="170" y="694"/>
                </a:cubicBezTo>
                <a:cubicBezTo>
                  <a:pt x="173" y="696"/>
                  <a:pt x="173" y="693"/>
                  <a:pt x="176" y="691"/>
                </a:cubicBezTo>
                <a:cubicBezTo>
                  <a:pt x="178" y="693"/>
                  <a:pt x="180" y="691"/>
                  <a:pt x="182" y="693"/>
                </a:cubicBezTo>
                <a:cubicBezTo>
                  <a:pt x="184" y="691"/>
                  <a:pt x="182" y="689"/>
                  <a:pt x="183" y="688"/>
                </a:cubicBezTo>
                <a:cubicBezTo>
                  <a:pt x="185" y="694"/>
                  <a:pt x="202" y="685"/>
                  <a:pt x="193" y="683"/>
                </a:cubicBezTo>
                <a:cubicBezTo>
                  <a:pt x="191" y="682"/>
                  <a:pt x="196" y="682"/>
                  <a:pt x="195" y="681"/>
                </a:cubicBezTo>
                <a:cubicBezTo>
                  <a:pt x="195" y="682"/>
                  <a:pt x="197" y="683"/>
                  <a:pt x="199" y="682"/>
                </a:cubicBezTo>
                <a:cubicBezTo>
                  <a:pt x="200" y="681"/>
                  <a:pt x="200" y="680"/>
                  <a:pt x="199" y="679"/>
                </a:cubicBezTo>
                <a:cubicBezTo>
                  <a:pt x="201" y="680"/>
                  <a:pt x="202" y="679"/>
                  <a:pt x="204" y="677"/>
                </a:cubicBezTo>
                <a:cubicBezTo>
                  <a:pt x="203" y="675"/>
                  <a:pt x="202" y="677"/>
                  <a:pt x="201" y="676"/>
                </a:cubicBezTo>
                <a:cubicBezTo>
                  <a:pt x="201" y="673"/>
                  <a:pt x="205" y="678"/>
                  <a:pt x="206" y="677"/>
                </a:cubicBezTo>
                <a:cubicBezTo>
                  <a:pt x="205" y="676"/>
                  <a:pt x="206" y="673"/>
                  <a:pt x="205" y="673"/>
                </a:cubicBezTo>
                <a:cubicBezTo>
                  <a:pt x="207" y="674"/>
                  <a:pt x="218" y="677"/>
                  <a:pt x="216" y="667"/>
                </a:cubicBezTo>
                <a:cubicBezTo>
                  <a:pt x="218" y="669"/>
                  <a:pt x="219" y="666"/>
                  <a:pt x="221" y="670"/>
                </a:cubicBezTo>
                <a:cubicBezTo>
                  <a:pt x="223" y="667"/>
                  <a:pt x="223" y="665"/>
                  <a:pt x="225" y="668"/>
                </a:cubicBezTo>
                <a:cubicBezTo>
                  <a:pt x="226" y="665"/>
                  <a:pt x="232" y="666"/>
                  <a:pt x="230" y="661"/>
                </a:cubicBezTo>
                <a:cubicBezTo>
                  <a:pt x="231" y="661"/>
                  <a:pt x="235" y="664"/>
                  <a:pt x="233" y="660"/>
                </a:cubicBezTo>
                <a:cubicBezTo>
                  <a:pt x="236" y="664"/>
                  <a:pt x="238" y="661"/>
                  <a:pt x="241" y="661"/>
                </a:cubicBezTo>
                <a:cubicBezTo>
                  <a:pt x="240" y="665"/>
                  <a:pt x="234" y="662"/>
                  <a:pt x="235" y="668"/>
                </a:cubicBezTo>
                <a:cubicBezTo>
                  <a:pt x="233" y="670"/>
                  <a:pt x="235" y="666"/>
                  <a:pt x="234" y="665"/>
                </a:cubicBezTo>
                <a:cubicBezTo>
                  <a:pt x="230" y="667"/>
                  <a:pt x="228" y="668"/>
                  <a:pt x="226" y="672"/>
                </a:cubicBezTo>
                <a:cubicBezTo>
                  <a:pt x="230" y="671"/>
                  <a:pt x="234" y="669"/>
                  <a:pt x="238" y="669"/>
                </a:cubicBezTo>
                <a:cubicBezTo>
                  <a:pt x="239" y="671"/>
                  <a:pt x="235" y="671"/>
                  <a:pt x="238" y="674"/>
                </a:cubicBezTo>
                <a:cubicBezTo>
                  <a:pt x="234" y="671"/>
                  <a:pt x="232" y="678"/>
                  <a:pt x="230" y="675"/>
                </a:cubicBezTo>
                <a:cubicBezTo>
                  <a:pt x="229" y="676"/>
                  <a:pt x="229" y="677"/>
                  <a:pt x="228" y="677"/>
                </a:cubicBezTo>
                <a:cubicBezTo>
                  <a:pt x="229" y="678"/>
                  <a:pt x="229" y="678"/>
                  <a:pt x="230" y="677"/>
                </a:cubicBezTo>
                <a:cubicBezTo>
                  <a:pt x="230" y="681"/>
                  <a:pt x="225" y="677"/>
                  <a:pt x="224" y="679"/>
                </a:cubicBezTo>
                <a:cubicBezTo>
                  <a:pt x="227" y="683"/>
                  <a:pt x="221" y="683"/>
                  <a:pt x="220" y="687"/>
                </a:cubicBezTo>
                <a:cubicBezTo>
                  <a:pt x="219" y="686"/>
                  <a:pt x="219" y="685"/>
                  <a:pt x="220" y="684"/>
                </a:cubicBezTo>
                <a:cubicBezTo>
                  <a:pt x="219" y="684"/>
                  <a:pt x="218" y="685"/>
                  <a:pt x="216" y="684"/>
                </a:cubicBezTo>
                <a:cubicBezTo>
                  <a:pt x="217" y="689"/>
                  <a:pt x="211" y="690"/>
                  <a:pt x="210" y="694"/>
                </a:cubicBezTo>
                <a:cubicBezTo>
                  <a:pt x="209" y="695"/>
                  <a:pt x="208" y="695"/>
                  <a:pt x="207" y="693"/>
                </a:cubicBezTo>
                <a:cubicBezTo>
                  <a:pt x="205" y="694"/>
                  <a:pt x="208" y="697"/>
                  <a:pt x="206" y="698"/>
                </a:cubicBezTo>
                <a:cubicBezTo>
                  <a:pt x="205" y="696"/>
                  <a:pt x="206" y="695"/>
                  <a:pt x="206" y="693"/>
                </a:cubicBezTo>
                <a:cubicBezTo>
                  <a:pt x="202" y="691"/>
                  <a:pt x="203" y="695"/>
                  <a:pt x="200" y="695"/>
                </a:cubicBezTo>
                <a:cubicBezTo>
                  <a:pt x="199" y="697"/>
                  <a:pt x="202" y="697"/>
                  <a:pt x="201" y="700"/>
                </a:cubicBezTo>
                <a:cubicBezTo>
                  <a:pt x="200" y="698"/>
                  <a:pt x="198" y="701"/>
                  <a:pt x="197" y="698"/>
                </a:cubicBezTo>
                <a:cubicBezTo>
                  <a:pt x="195" y="700"/>
                  <a:pt x="195" y="700"/>
                  <a:pt x="193" y="700"/>
                </a:cubicBezTo>
                <a:cubicBezTo>
                  <a:pt x="193" y="700"/>
                  <a:pt x="193" y="701"/>
                  <a:pt x="193" y="703"/>
                </a:cubicBezTo>
                <a:cubicBezTo>
                  <a:pt x="195" y="704"/>
                  <a:pt x="195" y="700"/>
                  <a:pt x="197" y="700"/>
                </a:cubicBezTo>
                <a:cubicBezTo>
                  <a:pt x="197" y="705"/>
                  <a:pt x="195" y="705"/>
                  <a:pt x="191" y="704"/>
                </a:cubicBezTo>
                <a:cubicBezTo>
                  <a:pt x="190" y="702"/>
                  <a:pt x="191" y="702"/>
                  <a:pt x="193" y="701"/>
                </a:cubicBezTo>
                <a:cubicBezTo>
                  <a:pt x="190" y="699"/>
                  <a:pt x="184" y="700"/>
                  <a:pt x="186" y="705"/>
                </a:cubicBezTo>
                <a:close/>
                <a:moveTo>
                  <a:pt x="177" y="694"/>
                </a:moveTo>
                <a:cubicBezTo>
                  <a:pt x="176" y="694"/>
                  <a:pt x="172" y="695"/>
                  <a:pt x="174" y="698"/>
                </a:cubicBezTo>
                <a:cubicBezTo>
                  <a:pt x="176" y="700"/>
                  <a:pt x="179" y="697"/>
                  <a:pt x="177" y="694"/>
                </a:cubicBezTo>
                <a:close/>
                <a:moveTo>
                  <a:pt x="200" y="685"/>
                </a:moveTo>
                <a:cubicBezTo>
                  <a:pt x="199" y="688"/>
                  <a:pt x="198" y="684"/>
                  <a:pt x="197" y="686"/>
                </a:cubicBezTo>
                <a:cubicBezTo>
                  <a:pt x="201" y="689"/>
                  <a:pt x="195" y="689"/>
                  <a:pt x="198" y="693"/>
                </a:cubicBezTo>
                <a:cubicBezTo>
                  <a:pt x="199" y="691"/>
                  <a:pt x="202" y="690"/>
                  <a:pt x="200" y="685"/>
                </a:cubicBezTo>
                <a:close/>
                <a:moveTo>
                  <a:pt x="216" y="680"/>
                </a:moveTo>
                <a:cubicBezTo>
                  <a:pt x="213" y="680"/>
                  <a:pt x="209" y="681"/>
                  <a:pt x="209" y="684"/>
                </a:cubicBezTo>
                <a:cubicBezTo>
                  <a:pt x="212" y="683"/>
                  <a:pt x="215" y="682"/>
                  <a:pt x="216" y="680"/>
                </a:cubicBezTo>
                <a:close/>
                <a:moveTo>
                  <a:pt x="222" y="675"/>
                </a:moveTo>
                <a:cubicBezTo>
                  <a:pt x="220" y="671"/>
                  <a:pt x="217" y="674"/>
                  <a:pt x="218" y="677"/>
                </a:cubicBezTo>
                <a:cubicBezTo>
                  <a:pt x="219" y="677"/>
                  <a:pt x="222" y="677"/>
                  <a:pt x="222" y="675"/>
                </a:cubicBezTo>
                <a:close/>
                <a:moveTo>
                  <a:pt x="227" y="673"/>
                </a:moveTo>
                <a:cubicBezTo>
                  <a:pt x="226" y="676"/>
                  <a:pt x="223" y="674"/>
                  <a:pt x="224" y="677"/>
                </a:cubicBezTo>
                <a:cubicBezTo>
                  <a:pt x="225" y="676"/>
                  <a:pt x="230" y="677"/>
                  <a:pt x="227" y="673"/>
                </a:cubicBezTo>
                <a:close/>
                <a:moveTo>
                  <a:pt x="205" y="767"/>
                </a:moveTo>
                <a:cubicBezTo>
                  <a:pt x="203" y="769"/>
                  <a:pt x="203" y="769"/>
                  <a:pt x="203" y="769"/>
                </a:cubicBezTo>
                <a:cubicBezTo>
                  <a:pt x="204" y="770"/>
                  <a:pt x="203" y="771"/>
                  <a:pt x="204" y="771"/>
                </a:cubicBezTo>
                <a:cubicBezTo>
                  <a:pt x="203" y="769"/>
                  <a:pt x="207" y="769"/>
                  <a:pt x="205" y="767"/>
                </a:cubicBezTo>
                <a:close/>
                <a:moveTo>
                  <a:pt x="115" y="615"/>
                </a:moveTo>
                <a:cubicBezTo>
                  <a:pt x="117" y="613"/>
                  <a:pt x="120" y="617"/>
                  <a:pt x="120" y="614"/>
                </a:cubicBezTo>
                <a:cubicBezTo>
                  <a:pt x="119" y="614"/>
                  <a:pt x="119" y="613"/>
                  <a:pt x="118" y="612"/>
                </a:cubicBezTo>
                <a:cubicBezTo>
                  <a:pt x="116" y="614"/>
                  <a:pt x="117" y="611"/>
                  <a:pt x="116" y="611"/>
                </a:cubicBezTo>
                <a:cubicBezTo>
                  <a:pt x="116" y="613"/>
                  <a:pt x="116" y="614"/>
                  <a:pt x="116" y="614"/>
                </a:cubicBezTo>
                <a:cubicBezTo>
                  <a:pt x="115" y="612"/>
                  <a:pt x="113" y="614"/>
                  <a:pt x="113" y="616"/>
                </a:cubicBezTo>
                <a:cubicBezTo>
                  <a:pt x="113" y="615"/>
                  <a:pt x="114" y="615"/>
                  <a:pt x="115" y="617"/>
                </a:cubicBezTo>
                <a:cubicBezTo>
                  <a:pt x="113" y="619"/>
                  <a:pt x="114" y="619"/>
                  <a:pt x="112" y="620"/>
                </a:cubicBezTo>
                <a:cubicBezTo>
                  <a:pt x="114" y="623"/>
                  <a:pt x="110" y="623"/>
                  <a:pt x="111" y="626"/>
                </a:cubicBezTo>
                <a:cubicBezTo>
                  <a:pt x="112" y="621"/>
                  <a:pt x="118" y="622"/>
                  <a:pt x="115" y="615"/>
                </a:cubicBezTo>
                <a:close/>
                <a:moveTo>
                  <a:pt x="231" y="780"/>
                </a:moveTo>
                <a:cubicBezTo>
                  <a:pt x="229" y="777"/>
                  <a:pt x="229" y="777"/>
                  <a:pt x="229" y="777"/>
                </a:cubicBezTo>
                <a:cubicBezTo>
                  <a:pt x="227" y="780"/>
                  <a:pt x="223" y="778"/>
                  <a:pt x="223" y="780"/>
                </a:cubicBezTo>
                <a:cubicBezTo>
                  <a:pt x="225" y="782"/>
                  <a:pt x="227" y="779"/>
                  <a:pt x="229" y="779"/>
                </a:cubicBezTo>
                <a:cubicBezTo>
                  <a:pt x="230" y="785"/>
                  <a:pt x="226" y="789"/>
                  <a:pt x="221" y="785"/>
                </a:cubicBezTo>
                <a:cubicBezTo>
                  <a:pt x="222" y="783"/>
                  <a:pt x="223" y="785"/>
                  <a:pt x="224" y="784"/>
                </a:cubicBezTo>
                <a:cubicBezTo>
                  <a:pt x="222" y="782"/>
                  <a:pt x="217" y="785"/>
                  <a:pt x="219" y="788"/>
                </a:cubicBezTo>
                <a:cubicBezTo>
                  <a:pt x="222" y="786"/>
                  <a:pt x="225" y="789"/>
                  <a:pt x="229" y="789"/>
                </a:cubicBezTo>
                <a:cubicBezTo>
                  <a:pt x="228" y="789"/>
                  <a:pt x="227" y="787"/>
                  <a:pt x="228" y="787"/>
                </a:cubicBezTo>
                <a:cubicBezTo>
                  <a:pt x="230" y="791"/>
                  <a:pt x="229" y="786"/>
                  <a:pt x="232" y="788"/>
                </a:cubicBezTo>
                <a:cubicBezTo>
                  <a:pt x="230" y="788"/>
                  <a:pt x="232" y="792"/>
                  <a:pt x="233" y="791"/>
                </a:cubicBezTo>
                <a:cubicBezTo>
                  <a:pt x="232" y="789"/>
                  <a:pt x="233" y="788"/>
                  <a:pt x="233" y="786"/>
                </a:cubicBezTo>
                <a:cubicBezTo>
                  <a:pt x="232" y="788"/>
                  <a:pt x="231" y="786"/>
                  <a:pt x="230" y="785"/>
                </a:cubicBezTo>
                <a:cubicBezTo>
                  <a:pt x="231" y="785"/>
                  <a:pt x="230" y="784"/>
                  <a:pt x="230" y="783"/>
                </a:cubicBezTo>
                <a:cubicBezTo>
                  <a:pt x="233" y="785"/>
                  <a:pt x="234" y="786"/>
                  <a:pt x="236" y="786"/>
                </a:cubicBezTo>
                <a:cubicBezTo>
                  <a:pt x="235" y="784"/>
                  <a:pt x="234" y="784"/>
                  <a:pt x="234" y="782"/>
                </a:cubicBezTo>
                <a:cubicBezTo>
                  <a:pt x="232" y="785"/>
                  <a:pt x="231" y="781"/>
                  <a:pt x="229" y="781"/>
                </a:cubicBezTo>
                <a:lnTo>
                  <a:pt x="231" y="780"/>
                </a:lnTo>
                <a:close/>
                <a:moveTo>
                  <a:pt x="226" y="791"/>
                </a:moveTo>
                <a:cubicBezTo>
                  <a:pt x="225" y="788"/>
                  <a:pt x="221" y="789"/>
                  <a:pt x="221" y="790"/>
                </a:cubicBezTo>
                <a:cubicBezTo>
                  <a:pt x="223" y="791"/>
                  <a:pt x="224" y="791"/>
                  <a:pt x="226" y="791"/>
                </a:cubicBezTo>
                <a:close/>
                <a:moveTo>
                  <a:pt x="292" y="887"/>
                </a:moveTo>
                <a:cubicBezTo>
                  <a:pt x="293" y="889"/>
                  <a:pt x="294" y="888"/>
                  <a:pt x="295" y="891"/>
                </a:cubicBezTo>
                <a:cubicBezTo>
                  <a:pt x="299" y="888"/>
                  <a:pt x="296" y="889"/>
                  <a:pt x="292" y="887"/>
                </a:cubicBezTo>
                <a:close/>
                <a:moveTo>
                  <a:pt x="187" y="707"/>
                </a:moveTo>
                <a:cubicBezTo>
                  <a:pt x="183" y="705"/>
                  <a:pt x="184" y="713"/>
                  <a:pt x="180" y="711"/>
                </a:cubicBezTo>
                <a:cubicBezTo>
                  <a:pt x="179" y="709"/>
                  <a:pt x="183" y="712"/>
                  <a:pt x="180" y="709"/>
                </a:cubicBezTo>
                <a:cubicBezTo>
                  <a:pt x="180" y="710"/>
                  <a:pt x="177" y="710"/>
                  <a:pt x="178" y="712"/>
                </a:cubicBezTo>
                <a:cubicBezTo>
                  <a:pt x="183" y="716"/>
                  <a:pt x="184" y="708"/>
                  <a:pt x="187" y="707"/>
                </a:cubicBezTo>
                <a:close/>
                <a:moveTo>
                  <a:pt x="157" y="679"/>
                </a:moveTo>
                <a:cubicBezTo>
                  <a:pt x="159" y="682"/>
                  <a:pt x="159" y="682"/>
                  <a:pt x="159" y="682"/>
                </a:cubicBezTo>
                <a:cubicBezTo>
                  <a:pt x="164" y="680"/>
                  <a:pt x="160" y="681"/>
                  <a:pt x="157" y="679"/>
                </a:cubicBezTo>
                <a:close/>
                <a:moveTo>
                  <a:pt x="190" y="717"/>
                </a:moveTo>
                <a:cubicBezTo>
                  <a:pt x="190" y="716"/>
                  <a:pt x="182" y="716"/>
                  <a:pt x="185" y="719"/>
                </a:cubicBezTo>
                <a:cubicBezTo>
                  <a:pt x="185" y="717"/>
                  <a:pt x="189" y="718"/>
                  <a:pt x="190" y="717"/>
                </a:cubicBezTo>
                <a:close/>
                <a:moveTo>
                  <a:pt x="199" y="737"/>
                </a:moveTo>
                <a:cubicBezTo>
                  <a:pt x="203" y="736"/>
                  <a:pt x="205" y="736"/>
                  <a:pt x="207" y="731"/>
                </a:cubicBezTo>
                <a:cubicBezTo>
                  <a:pt x="205" y="733"/>
                  <a:pt x="194" y="733"/>
                  <a:pt x="199" y="737"/>
                </a:cubicBezTo>
                <a:close/>
                <a:moveTo>
                  <a:pt x="129" y="614"/>
                </a:moveTo>
                <a:cubicBezTo>
                  <a:pt x="127" y="615"/>
                  <a:pt x="127" y="615"/>
                  <a:pt x="125" y="616"/>
                </a:cubicBezTo>
                <a:cubicBezTo>
                  <a:pt x="126" y="617"/>
                  <a:pt x="125" y="618"/>
                  <a:pt x="125" y="618"/>
                </a:cubicBezTo>
                <a:cubicBezTo>
                  <a:pt x="126" y="618"/>
                  <a:pt x="127" y="621"/>
                  <a:pt x="128" y="620"/>
                </a:cubicBezTo>
                <a:cubicBezTo>
                  <a:pt x="125" y="615"/>
                  <a:pt x="133" y="617"/>
                  <a:pt x="133" y="613"/>
                </a:cubicBezTo>
                <a:cubicBezTo>
                  <a:pt x="131" y="609"/>
                  <a:pt x="138" y="604"/>
                  <a:pt x="141" y="605"/>
                </a:cubicBezTo>
                <a:cubicBezTo>
                  <a:pt x="140" y="607"/>
                  <a:pt x="138" y="608"/>
                  <a:pt x="138" y="609"/>
                </a:cubicBezTo>
                <a:cubicBezTo>
                  <a:pt x="138" y="609"/>
                  <a:pt x="139" y="611"/>
                  <a:pt x="140" y="611"/>
                </a:cubicBezTo>
                <a:cubicBezTo>
                  <a:pt x="141" y="610"/>
                  <a:pt x="143" y="608"/>
                  <a:pt x="141" y="606"/>
                </a:cubicBezTo>
                <a:cubicBezTo>
                  <a:pt x="144" y="608"/>
                  <a:pt x="144" y="605"/>
                  <a:pt x="146" y="605"/>
                </a:cubicBezTo>
                <a:cubicBezTo>
                  <a:pt x="144" y="604"/>
                  <a:pt x="145" y="601"/>
                  <a:pt x="146" y="602"/>
                </a:cubicBezTo>
                <a:cubicBezTo>
                  <a:pt x="146" y="602"/>
                  <a:pt x="145" y="603"/>
                  <a:pt x="146" y="603"/>
                </a:cubicBezTo>
                <a:cubicBezTo>
                  <a:pt x="154" y="604"/>
                  <a:pt x="155" y="594"/>
                  <a:pt x="163" y="597"/>
                </a:cubicBezTo>
                <a:cubicBezTo>
                  <a:pt x="164" y="595"/>
                  <a:pt x="161" y="593"/>
                  <a:pt x="161" y="593"/>
                </a:cubicBezTo>
                <a:cubicBezTo>
                  <a:pt x="166" y="595"/>
                  <a:pt x="167" y="587"/>
                  <a:pt x="173" y="589"/>
                </a:cubicBezTo>
                <a:cubicBezTo>
                  <a:pt x="173" y="588"/>
                  <a:pt x="172" y="587"/>
                  <a:pt x="172" y="586"/>
                </a:cubicBezTo>
                <a:cubicBezTo>
                  <a:pt x="174" y="588"/>
                  <a:pt x="178" y="584"/>
                  <a:pt x="177" y="583"/>
                </a:cubicBezTo>
                <a:cubicBezTo>
                  <a:pt x="179" y="582"/>
                  <a:pt x="182" y="583"/>
                  <a:pt x="183" y="587"/>
                </a:cubicBezTo>
                <a:cubicBezTo>
                  <a:pt x="183" y="583"/>
                  <a:pt x="186" y="587"/>
                  <a:pt x="187" y="584"/>
                </a:cubicBezTo>
                <a:cubicBezTo>
                  <a:pt x="184" y="585"/>
                  <a:pt x="187" y="581"/>
                  <a:pt x="185" y="579"/>
                </a:cubicBezTo>
                <a:cubicBezTo>
                  <a:pt x="183" y="580"/>
                  <a:pt x="181" y="580"/>
                  <a:pt x="181" y="583"/>
                </a:cubicBezTo>
                <a:cubicBezTo>
                  <a:pt x="173" y="581"/>
                  <a:pt x="168" y="590"/>
                  <a:pt x="162" y="591"/>
                </a:cubicBezTo>
                <a:cubicBezTo>
                  <a:pt x="161" y="589"/>
                  <a:pt x="159" y="590"/>
                  <a:pt x="159" y="588"/>
                </a:cubicBezTo>
                <a:cubicBezTo>
                  <a:pt x="159" y="591"/>
                  <a:pt x="157" y="593"/>
                  <a:pt x="154" y="593"/>
                </a:cubicBezTo>
                <a:cubicBezTo>
                  <a:pt x="155" y="595"/>
                  <a:pt x="154" y="596"/>
                  <a:pt x="153" y="597"/>
                </a:cubicBezTo>
                <a:cubicBezTo>
                  <a:pt x="152" y="596"/>
                  <a:pt x="153" y="595"/>
                  <a:pt x="152" y="594"/>
                </a:cubicBezTo>
                <a:cubicBezTo>
                  <a:pt x="151" y="595"/>
                  <a:pt x="151" y="595"/>
                  <a:pt x="151" y="596"/>
                </a:cubicBezTo>
                <a:cubicBezTo>
                  <a:pt x="151" y="595"/>
                  <a:pt x="151" y="595"/>
                  <a:pt x="151" y="594"/>
                </a:cubicBezTo>
                <a:cubicBezTo>
                  <a:pt x="150" y="596"/>
                  <a:pt x="147" y="594"/>
                  <a:pt x="148" y="596"/>
                </a:cubicBezTo>
                <a:cubicBezTo>
                  <a:pt x="149" y="596"/>
                  <a:pt x="149" y="596"/>
                  <a:pt x="150" y="597"/>
                </a:cubicBezTo>
                <a:cubicBezTo>
                  <a:pt x="149" y="597"/>
                  <a:pt x="150" y="598"/>
                  <a:pt x="149" y="599"/>
                </a:cubicBezTo>
                <a:cubicBezTo>
                  <a:pt x="148" y="596"/>
                  <a:pt x="147" y="598"/>
                  <a:pt x="145" y="596"/>
                </a:cubicBezTo>
                <a:cubicBezTo>
                  <a:pt x="145" y="599"/>
                  <a:pt x="145" y="600"/>
                  <a:pt x="141" y="600"/>
                </a:cubicBezTo>
                <a:cubicBezTo>
                  <a:pt x="143" y="602"/>
                  <a:pt x="143" y="603"/>
                  <a:pt x="142" y="604"/>
                </a:cubicBezTo>
                <a:cubicBezTo>
                  <a:pt x="141" y="599"/>
                  <a:pt x="137" y="603"/>
                  <a:pt x="137" y="605"/>
                </a:cubicBezTo>
                <a:cubicBezTo>
                  <a:pt x="137" y="604"/>
                  <a:pt x="136" y="603"/>
                  <a:pt x="136" y="603"/>
                </a:cubicBezTo>
                <a:cubicBezTo>
                  <a:pt x="134" y="606"/>
                  <a:pt x="130" y="607"/>
                  <a:pt x="126" y="607"/>
                </a:cubicBezTo>
                <a:cubicBezTo>
                  <a:pt x="129" y="610"/>
                  <a:pt x="125" y="611"/>
                  <a:pt x="123" y="611"/>
                </a:cubicBezTo>
                <a:cubicBezTo>
                  <a:pt x="123" y="610"/>
                  <a:pt x="123" y="609"/>
                  <a:pt x="123" y="608"/>
                </a:cubicBezTo>
                <a:cubicBezTo>
                  <a:pt x="123" y="611"/>
                  <a:pt x="126" y="609"/>
                  <a:pt x="125" y="608"/>
                </a:cubicBezTo>
                <a:cubicBezTo>
                  <a:pt x="123" y="610"/>
                  <a:pt x="122" y="607"/>
                  <a:pt x="120" y="606"/>
                </a:cubicBezTo>
                <a:cubicBezTo>
                  <a:pt x="122" y="611"/>
                  <a:pt x="120" y="609"/>
                  <a:pt x="124" y="614"/>
                </a:cubicBezTo>
                <a:cubicBezTo>
                  <a:pt x="125" y="613"/>
                  <a:pt x="129" y="608"/>
                  <a:pt x="130" y="612"/>
                </a:cubicBezTo>
                <a:cubicBezTo>
                  <a:pt x="128" y="610"/>
                  <a:pt x="130" y="613"/>
                  <a:pt x="129" y="614"/>
                </a:cubicBezTo>
                <a:close/>
                <a:moveTo>
                  <a:pt x="206" y="723"/>
                </a:moveTo>
                <a:cubicBezTo>
                  <a:pt x="206" y="720"/>
                  <a:pt x="203" y="727"/>
                  <a:pt x="205" y="729"/>
                </a:cubicBezTo>
                <a:cubicBezTo>
                  <a:pt x="207" y="728"/>
                  <a:pt x="206" y="725"/>
                  <a:pt x="206" y="723"/>
                </a:cubicBezTo>
                <a:close/>
                <a:moveTo>
                  <a:pt x="172" y="662"/>
                </a:moveTo>
                <a:cubicBezTo>
                  <a:pt x="171" y="660"/>
                  <a:pt x="170" y="661"/>
                  <a:pt x="169" y="659"/>
                </a:cubicBezTo>
                <a:cubicBezTo>
                  <a:pt x="171" y="660"/>
                  <a:pt x="173" y="659"/>
                  <a:pt x="172" y="656"/>
                </a:cubicBezTo>
                <a:cubicBezTo>
                  <a:pt x="169" y="659"/>
                  <a:pt x="167" y="661"/>
                  <a:pt x="163" y="661"/>
                </a:cubicBezTo>
                <a:cubicBezTo>
                  <a:pt x="164" y="662"/>
                  <a:pt x="163" y="665"/>
                  <a:pt x="165" y="665"/>
                </a:cubicBezTo>
                <a:cubicBezTo>
                  <a:pt x="165" y="661"/>
                  <a:pt x="169" y="662"/>
                  <a:pt x="172" y="662"/>
                </a:cubicBezTo>
                <a:close/>
                <a:moveTo>
                  <a:pt x="245" y="761"/>
                </a:moveTo>
                <a:cubicBezTo>
                  <a:pt x="244" y="761"/>
                  <a:pt x="239" y="760"/>
                  <a:pt x="241" y="761"/>
                </a:cubicBezTo>
                <a:cubicBezTo>
                  <a:pt x="242" y="762"/>
                  <a:pt x="243" y="761"/>
                  <a:pt x="245" y="762"/>
                </a:cubicBezTo>
                <a:cubicBezTo>
                  <a:pt x="242" y="763"/>
                  <a:pt x="243" y="766"/>
                  <a:pt x="240" y="766"/>
                </a:cubicBezTo>
                <a:cubicBezTo>
                  <a:pt x="243" y="770"/>
                  <a:pt x="245" y="763"/>
                  <a:pt x="245" y="761"/>
                </a:cubicBezTo>
                <a:close/>
                <a:moveTo>
                  <a:pt x="134" y="585"/>
                </a:moveTo>
                <a:cubicBezTo>
                  <a:pt x="131" y="581"/>
                  <a:pt x="136" y="585"/>
                  <a:pt x="135" y="581"/>
                </a:cubicBezTo>
                <a:cubicBezTo>
                  <a:pt x="134" y="582"/>
                  <a:pt x="133" y="581"/>
                  <a:pt x="132" y="581"/>
                </a:cubicBezTo>
                <a:cubicBezTo>
                  <a:pt x="134" y="585"/>
                  <a:pt x="127" y="583"/>
                  <a:pt x="127" y="587"/>
                </a:cubicBezTo>
                <a:cubicBezTo>
                  <a:pt x="129" y="585"/>
                  <a:pt x="131" y="584"/>
                  <a:pt x="134" y="585"/>
                </a:cubicBezTo>
                <a:close/>
                <a:moveTo>
                  <a:pt x="132" y="586"/>
                </a:moveTo>
                <a:cubicBezTo>
                  <a:pt x="132" y="586"/>
                  <a:pt x="131" y="587"/>
                  <a:pt x="130" y="588"/>
                </a:cubicBezTo>
                <a:cubicBezTo>
                  <a:pt x="131" y="591"/>
                  <a:pt x="131" y="591"/>
                  <a:pt x="131" y="591"/>
                </a:cubicBezTo>
                <a:cubicBezTo>
                  <a:pt x="133" y="590"/>
                  <a:pt x="135" y="589"/>
                  <a:pt x="134" y="587"/>
                </a:cubicBezTo>
                <a:cubicBezTo>
                  <a:pt x="132" y="588"/>
                  <a:pt x="133" y="584"/>
                  <a:pt x="132" y="586"/>
                </a:cubicBezTo>
                <a:close/>
                <a:moveTo>
                  <a:pt x="182" y="659"/>
                </a:moveTo>
                <a:cubicBezTo>
                  <a:pt x="183" y="658"/>
                  <a:pt x="186" y="662"/>
                  <a:pt x="186" y="659"/>
                </a:cubicBezTo>
                <a:cubicBezTo>
                  <a:pt x="185" y="660"/>
                  <a:pt x="184" y="657"/>
                  <a:pt x="183" y="658"/>
                </a:cubicBezTo>
                <a:cubicBezTo>
                  <a:pt x="183" y="660"/>
                  <a:pt x="180" y="658"/>
                  <a:pt x="181" y="661"/>
                </a:cubicBezTo>
                <a:cubicBezTo>
                  <a:pt x="182" y="661"/>
                  <a:pt x="181" y="663"/>
                  <a:pt x="182" y="664"/>
                </a:cubicBezTo>
                <a:cubicBezTo>
                  <a:pt x="184" y="663"/>
                  <a:pt x="181" y="661"/>
                  <a:pt x="182" y="659"/>
                </a:cubicBezTo>
                <a:close/>
                <a:moveTo>
                  <a:pt x="240" y="743"/>
                </a:moveTo>
                <a:cubicBezTo>
                  <a:pt x="242" y="742"/>
                  <a:pt x="242" y="742"/>
                  <a:pt x="242" y="742"/>
                </a:cubicBezTo>
                <a:cubicBezTo>
                  <a:pt x="240" y="740"/>
                  <a:pt x="239" y="741"/>
                  <a:pt x="237" y="740"/>
                </a:cubicBezTo>
                <a:cubicBezTo>
                  <a:pt x="238" y="743"/>
                  <a:pt x="239" y="741"/>
                  <a:pt x="240" y="743"/>
                </a:cubicBezTo>
                <a:close/>
                <a:moveTo>
                  <a:pt x="193" y="659"/>
                </a:moveTo>
                <a:cubicBezTo>
                  <a:pt x="192" y="656"/>
                  <a:pt x="195" y="659"/>
                  <a:pt x="194" y="656"/>
                </a:cubicBezTo>
                <a:cubicBezTo>
                  <a:pt x="192" y="653"/>
                  <a:pt x="190" y="657"/>
                  <a:pt x="188" y="656"/>
                </a:cubicBezTo>
                <a:cubicBezTo>
                  <a:pt x="188" y="653"/>
                  <a:pt x="196" y="655"/>
                  <a:pt x="193" y="650"/>
                </a:cubicBezTo>
                <a:cubicBezTo>
                  <a:pt x="196" y="651"/>
                  <a:pt x="195" y="649"/>
                  <a:pt x="198" y="648"/>
                </a:cubicBezTo>
                <a:cubicBezTo>
                  <a:pt x="199" y="651"/>
                  <a:pt x="200" y="650"/>
                  <a:pt x="204" y="654"/>
                </a:cubicBezTo>
                <a:cubicBezTo>
                  <a:pt x="203" y="654"/>
                  <a:pt x="203" y="655"/>
                  <a:pt x="202" y="656"/>
                </a:cubicBezTo>
                <a:cubicBezTo>
                  <a:pt x="201" y="654"/>
                  <a:pt x="200" y="655"/>
                  <a:pt x="199" y="653"/>
                </a:cubicBezTo>
                <a:cubicBezTo>
                  <a:pt x="199" y="656"/>
                  <a:pt x="195" y="657"/>
                  <a:pt x="193" y="659"/>
                </a:cubicBezTo>
                <a:close/>
                <a:moveTo>
                  <a:pt x="197" y="650"/>
                </a:moveTo>
                <a:cubicBezTo>
                  <a:pt x="197" y="653"/>
                  <a:pt x="194" y="652"/>
                  <a:pt x="194" y="654"/>
                </a:cubicBezTo>
                <a:cubicBezTo>
                  <a:pt x="196" y="655"/>
                  <a:pt x="199" y="651"/>
                  <a:pt x="197" y="650"/>
                </a:cubicBezTo>
                <a:close/>
                <a:moveTo>
                  <a:pt x="302" y="814"/>
                </a:moveTo>
                <a:cubicBezTo>
                  <a:pt x="305" y="819"/>
                  <a:pt x="306" y="817"/>
                  <a:pt x="308" y="820"/>
                </a:cubicBezTo>
                <a:cubicBezTo>
                  <a:pt x="306" y="816"/>
                  <a:pt x="314" y="817"/>
                  <a:pt x="311" y="814"/>
                </a:cubicBezTo>
                <a:cubicBezTo>
                  <a:pt x="312" y="813"/>
                  <a:pt x="313" y="816"/>
                  <a:pt x="314" y="816"/>
                </a:cubicBezTo>
                <a:cubicBezTo>
                  <a:pt x="318" y="813"/>
                  <a:pt x="321" y="807"/>
                  <a:pt x="326" y="808"/>
                </a:cubicBezTo>
                <a:cubicBezTo>
                  <a:pt x="324" y="806"/>
                  <a:pt x="325" y="808"/>
                  <a:pt x="325" y="805"/>
                </a:cubicBezTo>
                <a:cubicBezTo>
                  <a:pt x="323" y="808"/>
                  <a:pt x="314" y="803"/>
                  <a:pt x="314" y="809"/>
                </a:cubicBezTo>
                <a:cubicBezTo>
                  <a:pt x="313" y="808"/>
                  <a:pt x="312" y="807"/>
                  <a:pt x="312" y="807"/>
                </a:cubicBezTo>
                <a:cubicBezTo>
                  <a:pt x="314" y="810"/>
                  <a:pt x="310" y="809"/>
                  <a:pt x="309" y="808"/>
                </a:cubicBezTo>
                <a:cubicBezTo>
                  <a:pt x="308" y="811"/>
                  <a:pt x="303" y="811"/>
                  <a:pt x="300" y="813"/>
                </a:cubicBezTo>
                <a:cubicBezTo>
                  <a:pt x="301" y="814"/>
                  <a:pt x="301" y="817"/>
                  <a:pt x="302" y="817"/>
                </a:cubicBezTo>
                <a:cubicBezTo>
                  <a:pt x="302" y="816"/>
                  <a:pt x="303" y="815"/>
                  <a:pt x="302" y="814"/>
                </a:cubicBezTo>
                <a:close/>
                <a:moveTo>
                  <a:pt x="159" y="572"/>
                </a:moveTo>
                <a:cubicBezTo>
                  <a:pt x="156" y="571"/>
                  <a:pt x="154" y="574"/>
                  <a:pt x="153" y="577"/>
                </a:cubicBezTo>
                <a:cubicBezTo>
                  <a:pt x="154" y="576"/>
                  <a:pt x="156" y="577"/>
                  <a:pt x="157" y="575"/>
                </a:cubicBezTo>
                <a:cubicBezTo>
                  <a:pt x="154" y="573"/>
                  <a:pt x="161" y="575"/>
                  <a:pt x="159" y="572"/>
                </a:cubicBezTo>
                <a:close/>
                <a:moveTo>
                  <a:pt x="213" y="637"/>
                </a:moveTo>
                <a:cubicBezTo>
                  <a:pt x="214" y="636"/>
                  <a:pt x="216" y="638"/>
                  <a:pt x="217" y="637"/>
                </a:cubicBezTo>
                <a:cubicBezTo>
                  <a:pt x="215" y="634"/>
                  <a:pt x="214" y="637"/>
                  <a:pt x="212" y="636"/>
                </a:cubicBezTo>
                <a:cubicBezTo>
                  <a:pt x="212" y="638"/>
                  <a:pt x="212" y="640"/>
                  <a:pt x="211" y="641"/>
                </a:cubicBezTo>
                <a:cubicBezTo>
                  <a:pt x="208" y="638"/>
                  <a:pt x="208" y="642"/>
                  <a:pt x="205" y="641"/>
                </a:cubicBezTo>
                <a:cubicBezTo>
                  <a:pt x="206" y="643"/>
                  <a:pt x="206" y="644"/>
                  <a:pt x="205" y="645"/>
                </a:cubicBezTo>
                <a:cubicBezTo>
                  <a:pt x="204" y="644"/>
                  <a:pt x="204" y="644"/>
                  <a:pt x="203" y="643"/>
                </a:cubicBezTo>
                <a:cubicBezTo>
                  <a:pt x="204" y="643"/>
                  <a:pt x="204" y="642"/>
                  <a:pt x="204" y="641"/>
                </a:cubicBezTo>
                <a:cubicBezTo>
                  <a:pt x="202" y="643"/>
                  <a:pt x="200" y="643"/>
                  <a:pt x="198" y="642"/>
                </a:cubicBezTo>
                <a:cubicBezTo>
                  <a:pt x="201" y="644"/>
                  <a:pt x="197" y="643"/>
                  <a:pt x="198" y="645"/>
                </a:cubicBezTo>
                <a:cubicBezTo>
                  <a:pt x="200" y="646"/>
                  <a:pt x="202" y="641"/>
                  <a:pt x="203" y="646"/>
                </a:cubicBezTo>
                <a:cubicBezTo>
                  <a:pt x="202" y="646"/>
                  <a:pt x="202" y="645"/>
                  <a:pt x="201" y="646"/>
                </a:cubicBezTo>
                <a:cubicBezTo>
                  <a:pt x="202" y="650"/>
                  <a:pt x="204" y="650"/>
                  <a:pt x="204" y="653"/>
                </a:cubicBezTo>
                <a:cubicBezTo>
                  <a:pt x="206" y="652"/>
                  <a:pt x="204" y="649"/>
                  <a:pt x="206" y="648"/>
                </a:cubicBezTo>
                <a:cubicBezTo>
                  <a:pt x="207" y="651"/>
                  <a:pt x="206" y="653"/>
                  <a:pt x="209" y="652"/>
                </a:cubicBezTo>
                <a:cubicBezTo>
                  <a:pt x="207" y="649"/>
                  <a:pt x="207" y="647"/>
                  <a:pt x="209" y="646"/>
                </a:cubicBezTo>
                <a:cubicBezTo>
                  <a:pt x="210" y="650"/>
                  <a:pt x="213" y="645"/>
                  <a:pt x="214" y="645"/>
                </a:cubicBezTo>
                <a:cubicBezTo>
                  <a:pt x="216" y="647"/>
                  <a:pt x="215" y="648"/>
                  <a:pt x="217" y="647"/>
                </a:cubicBezTo>
                <a:cubicBezTo>
                  <a:pt x="215" y="645"/>
                  <a:pt x="220" y="646"/>
                  <a:pt x="217" y="644"/>
                </a:cubicBezTo>
                <a:cubicBezTo>
                  <a:pt x="216" y="644"/>
                  <a:pt x="217" y="647"/>
                  <a:pt x="215" y="645"/>
                </a:cubicBezTo>
                <a:cubicBezTo>
                  <a:pt x="216" y="641"/>
                  <a:pt x="220" y="639"/>
                  <a:pt x="222" y="639"/>
                </a:cubicBezTo>
                <a:cubicBezTo>
                  <a:pt x="220" y="634"/>
                  <a:pt x="215" y="640"/>
                  <a:pt x="213" y="641"/>
                </a:cubicBezTo>
                <a:cubicBezTo>
                  <a:pt x="213" y="641"/>
                  <a:pt x="212" y="641"/>
                  <a:pt x="212" y="640"/>
                </a:cubicBezTo>
                <a:cubicBezTo>
                  <a:pt x="214" y="640"/>
                  <a:pt x="213" y="638"/>
                  <a:pt x="213" y="637"/>
                </a:cubicBezTo>
                <a:close/>
                <a:moveTo>
                  <a:pt x="152" y="541"/>
                </a:moveTo>
                <a:cubicBezTo>
                  <a:pt x="151" y="544"/>
                  <a:pt x="148" y="542"/>
                  <a:pt x="149" y="540"/>
                </a:cubicBezTo>
                <a:cubicBezTo>
                  <a:pt x="147" y="538"/>
                  <a:pt x="145" y="544"/>
                  <a:pt x="143" y="541"/>
                </a:cubicBezTo>
                <a:cubicBezTo>
                  <a:pt x="143" y="544"/>
                  <a:pt x="142" y="544"/>
                  <a:pt x="141" y="545"/>
                </a:cubicBezTo>
                <a:cubicBezTo>
                  <a:pt x="144" y="547"/>
                  <a:pt x="144" y="540"/>
                  <a:pt x="147" y="542"/>
                </a:cubicBezTo>
                <a:cubicBezTo>
                  <a:pt x="150" y="544"/>
                  <a:pt x="147" y="544"/>
                  <a:pt x="149" y="546"/>
                </a:cubicBezTo>
                <a:cubicBezTo>
                  <a:pt x="150" y="547"/>
                  <a:pt x="152" y="543"/>
                  <a:pt x="149" y="544"/>
                </a:cubicBezTo>
                <a:cubicBezTo>
                  <a:pt x="150" y="543"/>
                  <a:pt x="154" y="545"/>
                  <a:pt x="152" y="541"/>
                </a:cubicBezTo>
                <a:close/>
                <a:moveTo>
                  <a:pt x="204" y="616"/>
                </a:moveTo>
                <a:cubicBezTo>
                  <a:pt x="202" y="615"/>
                  <a:pt x="201" y="611"/>
                  <a:pt x="201" y="613"/>
                </a:cubicBezTo>
                <a:cubicBezTo>
                  <a:pt x="203" y="617"/>
                  <a:pt x="198" y="617"/>
                  <a:pt x="200" y="619"/>
                </a:cubicBezTo>
                <a:cubicBezTo>
                  <a:pt x="201" y="618"/>
                  <a:pt x="202" y="616"/>
                  <a:pt x="204" y="616"/>
                </a:cubicBezTo>
                <a:close/>
                <a:moveTo>
                  <a:pt x="94" y="424"/>
                </a:moveTo>
                <a:cubicBezTo>
                  <a:pt x="89" y="423"/>
                  <a:pt x="84" y="425"/>
                  <a:pt x="83" y="429"/>
                </a:cubicBezTo>
                <a:cubicBezTo>
                  <a:pt x="86" y="424"/>
                  <a:pt x="92" y="428"/>
                  <a:pt x="94" y="424"/>
                </a:cubicBezTo>
                <a:close/>
                <a:moveTo>
                  <a:pt x="153" y="524"/>
                </a:moveTo>
                <a:cubicBezTo>
                  <a:pt x="155" y="527"/>
                  <a:pt x="152" y="529"/>
                  <a:pt x="153" y="533"/>
                </a:cubicBezTo>
                <a:cubicBezTo>
                  <a:pt x="154" y="530"/>
                  <a:pt x="157" y="531"/>
                  <a:pt x="159" y="533"/>
                </a:cubicBezTo>
                <a:cubicBezTo>
                  <a:pt x="157" y="530"/>
                  <a:pt x="155" y="525"/>
                  <a:pt x="153" y="524"/>
                </a:cubicBezTo>
                <a:close/>
                <a:moveTo>
                  <a:pt x="242" y="626"/>
                </a:moveTo>
                <a:cubicBezTo>
                  <a:pt x="242" y="626"/>
                  <a:pt x="241" y="625"/>
                  <a:pt x="242" y="624"/>
                </a:cubicBezTo>
                <a:cubicBezTo>
                  <a:pt x="240" y="622"/>
                  <a:pt x="239" y="627"/>
                  <a:pt x="238" y="624"/>
                </a:cubicBezTo>
                <a:cubicBezTo>
                  <a:pt x="240" y="622"/>
                  <a:pt x="243" y="624"/>
                  <a:pt x="242" y="621"/>
                </a:cubicBezTo>
                <a:cubicBezTo>
                  <a:pt x="245" y="624"/>
                  <a:pt x="244" y="617"/>
                  <a:pt x="247" y="621"/>
                </a:cubicBezTo>
                <a:cubicBezTo>
                  <a:pt x="249" y="621"/>
                  <a:pt x="245" y="617"/>
                  <a:pt x="248" y="616"/>
                </a:cubicBezTo>
                <a:cubicBezTo>
                  <a:pt x="248" y="618"/>
                  <a:pt x="247" y="619"/>
                  <a:pt x="249" y="618"/>
                </a:cubicBezTo>
                <a:cubicBezTo>
                  <a:pt x="250" y="616"/>
                  <a:pt x="247" y="616"/>
                  <a:pt x="248" y="614"/>
                </a:cubicBezTo>
                <a:cubicBezTo>
                  <a:pt x="248" y="614"/>
                  <a:pt x="249" y="616"/>
                  <a:pt x="250" y="615"/>
                </a:cubicBezTo>
                <a:cubicBezTo>
                  <a:pt x="250" y="616"/>
                  <a:pt x="251" y="617"/>
                  <a:pt x="251" y="618"/>
                </a:cubicBezTo>
                <a:cubicBezTo>
                  <a:pt x="250" y="611"/>
                  <a:pt x="263" y="611"/>
                  <a:pt x="258" y="605"/>
                </a:cubicBezTo>
                <a:cubicBezTo>
                  <a:pt x="259" y="604"/>
                  <a:pt x="260" y="605"/>
                  <a:pt x="261" y="607"/>
                </a:cubicBezTo>
                <a:cubicBezTo>
                  <a:pt x="262" y="606"/>
                  <a:pt x="263" y="605"/>
                  <a:pt x="263" y="605"/>
                </a:cubicBezTo>
                <a:cubicBezTo>
                  <a:pt x="262" y="601"/>
                  <a:pt x="261" y="605"/>
                  <a:pt x="259" y="602"/>
                </a:cubicBezTo>
                <a:cubicBezTo>
                  <a:pt x="262" y="602"/>
                  <a:pt x="265" y="602"/>
                  <a:pt x="268" y="601"/>
                </a:cubicBezTo>
                <a:cubicBezTo>
                  <a:pt x="269" y="605"/>
                  <a:pt x="270" y="600"/>
                  <a:pt x="270" y="605"/>
                </a:cubicBezTo>
                <a:cubicBezTo>
                  <a:pt x="272" y="605"/>
                  <a:pt x="273" y="603"/>
                  <a:pt x="273" y="603"/>
                </a:cubicBezTo>
                <a:cubicBezTo>
                  <a:pt x="271" y="600"/>
                  <a:pt x="271" y="601"/>
                  <a:pt x="269" y="600"/>
                </a:cubicBezTo>
                <a:cubicBezTo>
                  <a:pt x="270" y="598"/>
                  <a:pt x="271" y="598"/>
                  <a:pt x="273" y="601"/>
                </a:cubicBezTo>
                <a:cubicBezTo>
                  <a:pt x="274" y="600"/>
                  <a:pt x="274" y="599"/>
                  <a:pt x="275" y="598"/>
                </a:cubicBezTo>
                <a:cubicBezTo>
                  <a:pt x="277" y="600"/>
                  <a:pt x="276" y="599"/>
                  <a:pt x="277" y="602"/>
                </a:cubicBezTo>
                <a:cubicBezTo>
                  <a:pt x="278" y="597"/>
                  <a:pt x="289" y="598"/>
                  <a:pt x="290" y="593"/>
                </a:cubicBezTo>
                <a:cubicBezTo>
                  <a:pt x="292" y="595"/>
                  <a:pt x="290" y="596"/>
                  <a:pt x="289" y="597"/>
                </a:cubicBezTo>
                <a:cubicBezTo>
                  <a:pt x="290" y="598"/>
                  <a:pt x="290" y="598"/>
                  <a:pt x="291" y="599"/>
                </a:cubicBezTo>
                <a:cubicBezTo>
                  <a:pt x="291" y="596"/>
                  <a:pt x="295" y="594"/>
                  <a:pt x="293" y="592"/>
                </a:cubicBezTo>
                <a:cubicBezTo>
                  <a:pt x="294" y="590"/>
                  <a:pt x="295" y="593"/>
                  <a:pt x="296" y="593"/>
                </a:cubicBezTo>
                <a:cubicBezTo>
                  <a:pt x="295" y="590"/>
                  <a:pt x="301" y="590"/>
                  <a:pt x="300" y="588"/>
                </a:cubicBezTo>
                <a:cubicBezTo>
                  <a:pt x="302" y="586"/>
                  <a:pt x="311" y="581"/>
                  <a:pt x="306" y="576"/>
                </a:cubicBezTo>
                <a:cubicBezTo>
                  <a:pt x="308" y="574"/>
                  <a:pt x="311" y="579"/>
                  <a:pt x="309" y="580"/>
                </a:cubicBezTo>
                <a:cubicBezTo>
                  <a:pt x="312" y="583"/>
                  <a:pt x="315" y="575"/>
                  <a:pt x="318" y="579"/>
                </a:cubicBezTo>
                <a:cubicBezTo>
                  <a:pt x="318" y="577"/>
                  <a:pt x="317" y="576"/>
                  <a:pt x="319" y="575"/>
                </a:cubicBezTo>
                <a:cubicBezTo>
                  <a:pt x="321" y="577"/>
                  <a:pt x="319" y="577"/>
                  <a:pt x="320" y="578"/>
                </a:cubicBezTo>
                <a:cubicBezTo>
                  <a:pt x="323" y="576"/>
                  <a:pt x="327" y="569"/>
                  <a:pt x="332" y="570"/>
                </a:cubicBezTo>
                <a:cubicBezTo>
                  <a:pt x="333" y="569"/>
                  <a:pt x="332" y="567"/>
                  <a:pt x="333" y="566"/>
                </a:cubicBezTo>
                <a:cubicBezTo>
                  <a:pt x="335" y="568"/>
                  <a:pt x="336" y="565"/>
                  <a:pt x="337" y="568"/>
                </a:cubicBezTo>
                <a:cubicBezTo>
                  <a:pt x="332" y="571"/>
                  <a:pt x="333" y="577"/>
                  <a:pt x="330" y="581"/>
                </a:cubicBezTo>
                <a:cubicBezTo>
                  <a:pt x="329" y="580"/>
                  <a:pt x="328" y="580"/>
                  <a:pt x="328" y="579"/>
                </a:cubicBezTo>
                <a:cubicBezTo>
                  <a:pt x="329" y="579"/>
                  <a:pt x="330" y="579"/>
                  <a:pt x="331" y="578"/>
                </a:cubicBezTo>
                <a:cubicBezTo>
                  <a:pt x="327" y="577"/>
                  <a:pt x="324" y="578"/>
                  <a:pt x="321" y="580"/>
                </a:cubicBezTo>
                <a:cubicBezTo>
                  <a:pt x="321" y="581"/>
                  <a:pt x="322" y="581"/>
                  <a:pt x="322" y="581"/>
                </a:cubicBezTo>
                <a:cubicBezTo>
                  <a:pt x="323" y="582"/>
                  <a:pt x="321" y="582"/>
                  <a:pt x="320" y="583"/>
                </a:cubicBezTo>
                <a:cubicBezTo>
                  <a:pt x="319" y="582"/>
                  <a:pt x="321" y="582"/>
                  <a:pt x="319" y="580"/>
                </a:cubicBezTo>
                <a:cubicBezTo>
                  <a:pt x="318" y="580"/>
                  <a:pt x="319" y="581"/>
                  <a:pt x="319" y="581"/>
                </a:cubicBezTo>
                <a:cubicBezTo>
                  <a:pt x="319" y="586"/>
                  <a:pt x="312" y="583"/>
                  <a:pt x="313" y="589"/>
                </a:cubicBezTo>
                <a:cubicBezTo>
                  <a:pt x="313" y="584"/>
                  <a:pt x="310" y="590"/>
                  <a:pt x="309" y="586"/>
                </a:cubicBezTo>
                <a:cubicBezTo>
                  <a:pt x="304" y="593"/>
                  <a:pt x="296" y="596"/>
                  <a:pt x="290" y="602"/>
                </a:cubicBezTo>
                <a:cubicBezTo>
                  <a:pt x="288" y="600"/>
                  <a:pt x="290" y="600"/>
                  <a:pt x="289" y="598"/>
                </a:cubicBezTo>
                <a:cubicBezTo>
                  <a:pt x="287" y="602"/>
                  <a:pt x="284" y="602"/>
                  <a:pt x="281" y="606"/>
                </a:cubicBezTo>
                <a:cubicBezTo>
                  <a:pt x="280" y="605"/>
                  <a:pt x="278" y="605"/>
                  <a:pt x="278" y="603"/>
                </a:cubicBezTo>
                <a:cubicBezTo>
                  <a:pt x="278" y="606"/>
                  <a:pt x="275" y="604"/>
                  <a:pt x="274" y="606"/>
                </a:cubicBezTo>
                <a:cubicBezTo>
                  <a:pt x="275" y="608"/>
                  <a:pt x="277" y="603"/>
                  <a:pt x="279" y="607"/>
                </a:cubicBezTo>
                <a:cubicBezTo>
                  <a:pt x="278" y="609"/>
                  <a:pt x="276" y="609"/>
                  <a:pt x="274" y="607"/>
                </a:cubicBezTo>
                <a:cubicBezTo>
                  <a:pt x="272" y="607"/>
                  <a:pt x="274" y="610"/>
                  <a:pt x="272" y="610"/>
                </a:cubicBezTo>
                <a:cubicBezTo>
                  <a:pt x="274" y="613"/>
                  <a:pt x="274" y="613"/>
                  <a:pt x="274" y="613"/>
                </a:cubicBezTo>
                <a:cubicBezTo>
                  <a:pt x="274" y="614"/>
                  <a:pt x="273" y="613"/>
                  <a:pt x="273" y="613"/>
                </a:cubicBezTo>
                <a:cubicBezTo>
                  <a:pt x="272" y="611"/>
                  <a:pt x="271" y="614"/>
                  <a:pt x="270" y="614"/>
                </a:cubicBezTo>
                <a:cubicBezTo>
                  <a:pt x="269" y="611"/>
                  <a:pt x="272" y="612"/>
                  <a:pt x="272" y="610"/>
                </a:cubicBezTo>
                <a:cubicBezTo>
                  <a:pt x="270" y="610"/>
                  <a:pt x="261" y="612"/>
                  <a:pt x="266" y="616"/>
                </a:cubicBezTo>
                <a:cubicBezTo>
                  <a:pt x="266" y="618"/>
                  <a:pt x="265" y="617"/>
                  <a:pt x="264" y="619"/>
                </a:cubicBezTo>
                <a:cubicBezTo>
                  <a:pt x="265" y="621"/>
                  <a:pt x="265" y="620"/>
                  <a:pt x="266" y="620"/>
                </a:cubicBezTo>
                <a:cubicBezTo>
                  <a:pt x="266" y="623"/>
                  <a:pt x="264" y="622"/>
                  <a:pt x="261" y="625"/>
                </a:cubicBezTo>
                <a:cubicBezTo>
                  <a:pt x="261" y="624"/>
                  <a:pt x="261" y="622"/>
                  <a:pt x="260" y="622"/>
                </a:cubicBezTo>
                <a:cubicBezTo>
                  <a:pt x="259" y="621"/>
                  <a:pt x="265" y="623"/>
                  <a:pt x="264" y="620"/>
                </a:cubicBezTo>
                <a:cubicBezTo>
                  <a:pt x="256" y="621"/>
                  <a:pt x="251" y="620"/>
                  <a:pt x="247" y="624"/>
                </a:cubicBezTo>
                <a:cubicBezTo>
                  <a:pt x="248" y="626"/>
                  <a:pt x="250" y="625"/>
                  <a:pt x="251" y="625"/>
                </a:cubicBezTo>
                <a:cubicBezTo>
                  <a:pt x="251" y="626"/>
                  <a:pt x="249" y="627"/>
                  <a:pt x="251" y="628"/>
                </a:cubicBezTo>
                <a:cubicBezTo>
                  <a:pt x="249" y="629"/>
                  <a:pt x="249" y="628"/>
                  <a:pt x="249" y="626"/>
                </a:cubicBezTo>
                <a:cubicBezTo>
                  <a:pt x="249" y="630"/>
                  <a:pt x="244" y="625"/>
                  <a:pt x="247" y="630"/>
                </a:cubicBezTo>
                <a:cubicBezTo>
                  <a:pt x="245" y="630"/>
                  <a:pt x="243" y="628"/>
                  <a:pt x="242" y="626"/>
                </a:cubicBezTo>
                <a:cubicBezTo>
                  <a:pt x="241" y="629"/>
                  <a:pt x="237" y="632"/>
                  <a:pt x="232" y="629"/>
                </a:cubicBezTo>
                <a:cubicBezTo>
                  <a:pt x="231" y="630"/>
                  <a:pt x="232" y="631"/>
                  <a:pt x="231" y="631"/>
                </a:cubicBezTo>
                <a:cubicBezTo>
                  <a:pt x="232" y="634"/>
                  <a:pt x="232" y="631"/>
                  <a:pt x="233" y="634"/>
                </a:cubicBezTo>
                <a:cubicBezTo>
                  <a:pt x="232" y="634"/>
                  <a:pt x="233" y="636"/>
                  <a:pt x="232" y="636"/>
                </a:cubicBezTo>
                <a:cubicBezTo>
                  <a:pt x="230" y="635"/>
                  <a:pt x="231" y="634"/>
                  <a:pt x="230" y="633"/>
                </a:cubicBezTo>
                <a:cubicBezTo>
                  <a:pt x="230" y="633"/>
                  <a:pt x="225" y="633"/>
                  <a:pt x="227" y="636"/>
                </a:cubicBezTo>
                <a:cubicBezTo>
                  <a:pt x="226" y="637"/>
                  <a:pt x="225" y="638"/>
                  <a:pt x="224" y="638"/>
                </a:cubicBezTo>
                <a:cubicBezTo>
                  <a:pt x="223" y="637"/>
                  <a:pt x="223" y="637"/>
                  <a:pt x="222" y="636"/>
                </a:cubicBezTo>
                <a:cubicBezTo>
                  <a:pt x="223" y="633"/>
                  <a:pt x="226" y="634"/>
                  <a:pt x="223" y="630"/>
                </a:cubicBezTo>
                <a:cubicBezTo>
                  <a:pt x="226" y="631"/>
                  <a:pt x="227" y="626"/>
                  <a:pt x="230" y="626"/>
                </a:cubicBezTo>
                <a:cubicBezTo>
                  <a:pt x="229" y="632"/>
                  <a:pt x="237" y="622"/>
                  <a:pt x="242" y="626"/>
                </a:cubicBezTo>
                <a:close/>
                <a:moveTo>
                  <a:pt x="244" y="624"/>
                </a:moveTo>
                <a:cubicBezTo>
                  <a:pt x="244" y="624"/>
                  <a:pt x="245" y="623"/>
                  <a:pt x="245" y="624"/>
                </a:cubicBezTo>
                <a:cubicBezTo>
                  <a:pt x="246" y="625"/>
                  <a:pt x="245" y="625"/>
                  <a:pt x="246" y="626"/>
                </a:cubicBezTo>
                <a:cubicBezTo>
                  <a:pt x="247" y="626"/>
                  <a:pt x="247" y="625"/>
                  <a:pt x="247" y="624"/>
                </a:cubicBezTo>
                <a:cubicBezTo>
                  <a:pt x="246" y="621"/>
                  <a:pt x="243" y="622"/>
                  <a:pt x="244" y="624"/>
                </a:cubicBezTo>
                <a:close/>
                <a:moveTo>
                  <a:pt x="261" y="612"/>
                </a:moveTo>
                <a:cubicBezTo>
                  <a:pt x="260" y="614"/>
                  <a:pt x="256" y="615"/>
                  <a:pt x="257" y="618"/>
                </a:cubicBezTo>
                <a:cubicBezTo>
                  <a:pt x="259" y="615"/>
                  <a:pt x="263" y="617"/>
                  <a:pt x="261" y="612"/>
                </a:cubicBezTo>
                <a:close/>
                <a:moveTo>
                  <a:pt x="268" y="608"/>
                </a:moveTo>
                <a:cubicBezTo>
                  <a:pt x="266" y="608"/>
                  <a:pt x="267" y="609"/>
                  <a:pt x="264" y="609"/>
                </a:cubicBezTo>
                <a:cubicBezTo>
                  <a:pt x="267" y="613"/>
                  <a:pt x="269" y="611"/>
                  <a:pt x="268" y="608"/>
                </a:cubicBezTo>
                <a:close/>
                <a:moveTo>
                  <a:pt x="237" y="632"/>
                </a:moveTo>
                <a:cubicBezTo>
                  <a:pt x="240" y="634"/>
                  <a:pt x="244" y="632"/>
                  <a:pt x="245" y="631"/>
                </a:cubicBezTo>
                <a:cubicBezTo>
                  <a:pt x="243" y="632"/>
                  <a:pt x="245" y="630"/>
                  <a:pt x="244" y="629"/>
                </a:cubicBezTo>
                <a:cubicBezTo>
                  <a:pt x="244" y="629"/>
                  <a:pt x="243" y="629"/>
                  <a:pt x="243" y="628"/>
                </a:cubicBezTo>
                <a:cubicBezTo>
                  <a:pt x="241" y="629"/>
                  <a:pt x="244" y="631"/>
                  <a:pt x="243" y="632"/>
                </a:cubicBezTo>
                <a:cubicBezTo>
                  <a:pt x="241" y="630"/>
                  <a:pt x="239" y="631"/>
                  <a:pt x="237" y="632"/>
                </a:cubicBezTo>
                <a:close/>
                <a:moveTo>
                  <a:pt x="152" y="521"/>
                </a:moveTo>
                <a:cubicBezTo>
                  <a:pt x="149" y="520"/>
                  <a:pt x="149" y="526"/>
                  <a:pt x="149" y="525"/>
                </a:cubicBezTo>
                <a:cubicBezTo>
                  <a:pt x="150" y="523"/>
                  <a:pt x="152" y="524"/>
                  <a:pt x="152" y="521"/>
                </a:cubicBezTo>
                <a:close/>
                <a:moveTo>
                  <a:pt x="202" y="598"/>
                </a:moveTo>
                <a:cubicBezTo>
                  <a:pt x="200" y="598"/>
                  <a:pt x="200" y="604"/>
                  <a:pt x="202" y="602"/>
                </a:cubicBezTo>
                <a:cubicBezTo>
                  <a:pt x="199" y="600"/>
                  <a:pt x="205" y="600"/>
                  <a:pt x="202" y="598"/>
                </a:cubicBezTo>
                <a:close/>
                <a:moveTo>
                  <a:pt x="199" y="598"/>
                </a:moveTo>
                <a:cubicBezTo>
                  <a:pt x="200" y="597"/>
                  <a:pt x="202" y="597"/>
                  <a:pt x="201" y="595"/>
                </a:cubicBezTo>
                <a:cubicBezTo>
                  <a:pt x="199" y="598"/>
                  <a:pt x="198" y="594"/>
                  <a:pt x="196" y="595"/>
                </a:cubicBezTo>
                <a:cubicBezTo>
                  <a:pt x="197" y="597"/>
                  <a:pt x="198" y="595"/>
                  <a:pt x="199" y="598"/>
                </a:cubicBezTo>
                <a:close/>
                <a:moveTo>
                  <a:pt x="169" y="551"/>
                </a:moveTo>
                <a:cubicBezTo>
                  <a:pt x="167" y="553"/>
                  <a:pt x="168" y="549"/>
                  <a:pt x="167" y="547"/>
                </a:cubicBezTo>
                <a:cubicBezTo>
                  <a:pt x="163" y="548"/>
                  <a:pt x="170" y="555"/>
                  <a:pt x="169" y="551"/>
                </a:cubicBezTo>
                <a:close/>
                <a:moveTo>
                  <a:pt x="162" y="538"/>
                </a:moveTo>
                <a:cubicBezTo>
                  <a:pt x="161" y="537"/>
                  <a:pt x="161" y="537"/>
                  <a:pt x="161" y="537"/>
                </a:cubicBezTo>
                <a:cubicBezTo>
                  <a:pt x="162" y="536"/>
                  <a:pt x="163" y="536"/>
                  <a:pt x="162" y="535"/>
                </a:cubicBezTo>
                <a:cubicBezTo>
                  <a:pt x="162" y="534"/>
                  <a:pt x="158" y="535"/>
                  <a:pt x="160" y="536"/>
                </a:cubicBezTo>
                <a:cubicBezTo>
                  <a:pt x="161" y="535"/>
                  <a:pt x="160" y="539"/>
                  <a:pt x="162" y="538"/>
                </a:cubicBezTo>
                <a:close/>
                <a:moveTo>
                  <a:pt x="101" y="443"/>
                </a:moveTo>
                <a:cubicBezTo>
                  <a:pt x="104" y="440"/>
                  <a:pt x="104" y="440"/>
                  <a:pt x="104" y="440"/>
                </a:cubicBezTo>
                <a:cubicBezTo>
                  <a:pt x="104" y="439"/>
                  <a:pt x="96" y="442"/>
                  <a:pt x="98" y="442"/>
                </a:cubicBezTo>
                <a:cubicBezTo>
                  <a:pt x="99" y="442"/>
                  <a:pt x="100" y="442"/>
                  <a:pt x="101" y="443"/>
                </a:cubicBezTo>
                <a:close/>
                <a:moveTo>
                  <a:pt x="170" y="535"/>
                </a:moveTo>
                <a:cubicBezTo>
                  <a:pt x="171" y="539"/>
                  <a:pt x="168" y="536"/>
                  <a:pt x="167" y="537"/>
                </a:cubicBezTo>
                <a:cubicBezTo>
                  <a:pt x="169" y="539"/>
                  <a:pt x="172" y="538"/>
                  <a:pt x="174" y="541"/>
                </a:cubicBezTo>
                <a:cubicBezTo>
                  <a:pt x="173" y="540"/>
                  <a:pt x="174" y="539"/>
                  <a:pt x="173" y="538"/>
                </a:cubicBezTo>
                <a:cubicBezTo>
                  <a:pt x="172" y="538"/>
                  <a:pt x="171" y="538"/>
                  <a:pt x="170" y="536"/>
                </a:cubicBezTo>
                <a:cubicBezTo>
                  <a:pt x="171" y="536"/>
                  <a:pt x="171" y="535"/>
                  <a:pt x="170" y="535"/>
                </a:cubicBezTo>
                <a:close/>
                <a:moveTo>
                  <a:pt x="183" y="542"/>
                </a:moveTo>
                <a:cubicBezTo>
                  <a:pt x="184" y="538"/>
                  <a:pt x="186" y="538"/>
                  <a:pt x="190" y="538"/>
                </a:cubicBezTo>
                <a:cubicBezTo>
                  <a:pt x="189" y="537"/>
                  <a:pt x="189" y="536"/>
                  <a:pt x="189" y="535"/>
                </a:cubicBezTo>
                <a:cubicBezTo>
                  <a:pt x="187" y="535"/>
                  <a:pt x="190" y="538"/>
                  <a:pt x="188" y="538"/>
                </a:cubicBezTo>
                <a:cubicBezTo>
                  <a:pt x="187" y="536"/>
                  <a:pt x="189" y="536"/>
                  <a:pt x="188" y="534"/>
                </a:cubicBezTo>
                <a:cubicBezTo>
                  <a:pt x="186" y="535"/>
                  <a:pt x="186" y="538"/>
                  <a:pt x="184" y="536"/>
                </a:cubicBezTo>
                <a:cubicBezTo>
                  <a:pt x="184" y="532"/>
                  <a:pt x="190" y="534"/>
                  <a:pt x="188" y="530"/>
                </a:cubicBezTo>
                <a:cubicBezTo>
                  <a:pt x="184" y="530"/>
                  <a:pt x="186" y="531"/>
                  <a:pt x="183" y="534"/>
                </a:cubicBezTo>
                <a:cubicBezTo>
                  <a:pt x="184" y="538"/>
                  <a:pt x="182" y="537"/>
                  <a:pt x="183" y="542"/>
                </a:cubicBezTo>
                <a:close/>
                <a:moveTo>
                  <a:pt x="247" y="632"/>
                </a:moveTo>
                <a:cubicBezTo>
                  <a:pt x="247" y="635"/>
                  <a:pt x="245" y="634"/>
                  <a:pt x="245" y="636"/>
                </a:cubicBezTo>
                <a:cubicBezTo>
                  <a:pt x="247" y="637"/>
                  <a:pt x="248" y="634"/>
                  <a:pt x="247" y="632"/>
                </a:cubicBezTo>
                <a:close/>
                <a:moveTo>
                  <a:pt x="301" y="719"/>
                </a:moveTo>
                <a:cubicBezTo>
                  <a:pt x="306" y="722"/>
                  <a:pt x="306" y="714"/>
                  <a:pt x="301" y="719"/>
                </a:cubicBezTo>
                <a:close/>
                <a:moveTo>
                  <a:pt x="177" y="514"/>
                </a:moveTo>
                <a:cubicBezTo>
                  <a:pt x="176" y="517"/>
                  <a:pt x="174" y="519"/>
                  <a:pt x="174" y="523"/>
                </a:cubicBezTo>
                <a:cubicBezTo>
                  <a:pt x="175" y="519"/>
                  <a:pt x="179" y="518"/>
                  <a:pt x="177" y="514"/>
                </a:cubicBezTo>
                <a:close/>
                <a:moveTo>
                  <a:pt x="303" y="699"/>
                </a:moveTo>
                <a:cubicBezTo>
                  <a:pt x="300" y="700"/>
                  <a:pt x="298" y="704"/>
                  <a:pt x="299" y="707"/>
                </a:cubicBezTo>
                <a:cubicBezTo>
                  <a:pt x="299" y="704"/>
                  <a:pt x="304" y="702"/>
                  <a:pt x="303" y="699"/>
                </a:cubicBezTo>
                <a:close/>
                <a:moveTo>
                  <a:pt x="197" y="530"/>
                </a:moveTo>
                <a:cubicBezTo>
                  <a:pt x="199" y="528"/>
                  <a:pt x="200" y="530"/>
                  <a:pt x="202" y="530"/>
                </a:cubicBezTo>
                <a:cubicBezTo>
                  <a:pt x="201" y="528"/>
                  <a:pt x="200" y="527"/>
                  <a:pt x="201" y="526"/>
                </a:cubicBezTo>
                <a:cubicBezTo>
                  <a:pt x="201" y="526"/>
                  <a:pt x="205" y="530"/>
                  <a:pt x="204" y="527"/>
                </a:cubicBezTo>
                <a:cubicBezTo>
                  <a:pt x="202" y="527"/>
                  <a:pt x="205" y="523"/>
                  <a:pt x="203" y="521"/>
                </a:cubicBezTo>
                <a:cubicBezTo>
                  <a:pt x="202" y="524"/>
                  <a:pt x="201" y="520"/>
                  <a:pt x="200" y="520"/>
                </a:cubicBezTo>
                <a:cubicBezTo>
                  <a:pt x="201" y="523"/>
                  <a:pt x="198" y="521"/>
                  <a:pt x="199" y="524"/>
                </a:cubicBezTo>
                <a:cubicBezTo>
                  <a:pt x="199" y="523"/>
                  <a:pt x="198" y="524"/>
                  <a:pt x="198" y="523"/>
                </a:cubicBezTo>
                <a:cubicBezTo>
                  <a:pt x="198" y="522"/>
                  <a:pt x="198" y="522"/>
                  <a:pt x="198" y="521"/>
                </a:cubicBezTo>
                <a:cubicBezTo>
                  <a:pt x="195" y="519"/>
                  <a:pt x="197" y="523"/>
                  <a:pt x="197" y="525"/>
                </a:cubicBezTo>
                <a:cubicBezTo>
                  <a:pt x="193" y="528"/>
                  <a:pt x="191" y="526"/>
                  <a:pt x="190" y="530"/>
                </a:cubicBezTo>
                <a:cubicBezTo>
                  <a:pt x="191" y="530"/>
                  <a:pt x="190" y="534"/>
                  <a:pt x="190" y="535"/>
                </a:cubicBezTo>
                <a:cubicBezTo>
                  <a:pt x="193" y="534"/>
                  <a:pt x="192" y="528"/>
                  <a:pt x="196" y="531"/>
                </a:cubicBezTo>
                <a:cubicBezTo>
                  <a:pt x="195" y="532"/>
                  <a:pt x="196" y="534"/>
                  <a:pt x="197" y="535"/>
                </a:cubicBezTo>
                <a:cubicBezTo>
                  <a:pt x="197" y="533"/>
                  <a:pt x="197" y="532"/>
                  <a:pt x="197" y="530"/>
                </a:cubicBezTo>
                <a:close/>
                <a:moveTo>
                  <a:pt x="278" y="660"/>
                </a:moveTo>
                <a:cubicBezTo>
                  <a:pt x="275" y="658"/>
                  <a:pt x="277" y="662"/>
                  <a:pt x="274" y="661"/>
                </a:cubicBezTo>
                <a:cubicBezTo>
                  <a:pt x="276" y="663"/>
                  <a:pt x="276" y="663"/>
                  <a:pt x="277" y="666"/>
                </a:cubicBezTo>
                <a:cubicBezTo>
                  <a:pt x="280" y="665"/>
                  <a:pt x="275" y="661"/>
                  <a:pt x="277" y="660"/>
                </a:cubicBezTo>
                <a:cubicBezTo>
                  <a:pt x="278" y="661"/>
                  <a:pt x="278" y="661"/>
                  <a:pt x="278" y="660"/>
                </a:cubicBezTo>
                <a:close/>
                <a:moveTo>
                  <a:pt x="231" y="584"/>
                </a:moveTo>
                <a:cubicBezTo>
                  <a:pt x="230" y="582"/>
                  <a:pt x="228" y="584"/>
                  <a:pt x="226" y="583"/>
                </a:cubicBezTo>
                <a:cubicBezTo>
                  <a:pt x="227" y="585"/>
                  <a:pt x="225" y="585"/>
                  <a:pt x="225" y="587"/>
                </a:cubicBezTo>
                <a:cubicBezTo>
                  <a:pt x="228" y="586"/>
                  <a:pt x="228" y="583"/>
                  <a:pt x="231" y="584"/>
                </a:cubicBezTo>
                <a:close/>
                <a:moveTo>
                  <a:pt x="182" y="510"/>
                </a:moveTo>
                <a:cubicBezTo>
                  <a:pt x="181" y="512"/>
                  <a:pt x="181" y="513"/>
                  <a:pt x="179" y="512"/>
                </a:cubicBezTo>
                <a:cubicBezTo>
                  <a:pt x="180" y="513"/>
                  <a:pt x="180" y="514"/>
                  <a:pt x="180" y="515"/>
                </a:cubicBezTo>
                <a:cubicBezTo>
                  <a:pt x="182" y="514"/>
                  <a:pt x="183" y="512"/>
                  <a:pt x="182" y="510"/>
                </a:cubicBezTo>
                <a:close/>
                <a:moveTo>
                  <a:pt x="177" y="508"/>
                </a:moveTo>
                <a:cubicBezTo>
                  <a:pt x="178" y="509"/>
                  <a:pt x="179" y="508"/>
                  <a:pt x="180" y="508"/>
                </a:cubicBezTo>
                <a:cubicBezTo>
                  <a:pt x="179" y="507"/>
                  <a:pt x="180" y="506"/>
                  <a:pt x="180" y="505"/>
                </a:cubicBezTo>
                <a:cubicBezTo>
                  <a:pt x="178" y="505"/>
                  <a:pt x="179" y="507"/>
                  <a:pt x="178" y="508"/>
                </a:cubicBezTo>
                <a:cubicBezTo>
                  <a:pt x="177" y="508"/>
                  <a:pt x="174" y="504"/>
                  <a:pt x="175" y="507"/>
                </a:cubicBezTo>
                <a:cubicBezTo>
                  <a:pt x="175" y="507"/>
                  <a:pt x="176" y="507"/>
                  <a:pt x="177" y="508"/>
                </a:cubicBezTo>
                <a:close/>
                <a:moveTo>
                  <a:pt x="282" y="659"/>
                </a:moveTo>
                <a:cubicBezTo>
                  <a:pt x="281" y="658"/>
                  <a:pt x="279" y="660"/>
                  <a:pt x="278" y="659"/>
                </a:cubicBezTo>
                <a:cubicBezTo>
                  <a:pt x="281" y="662"/>
                  <a:pt x="277" y="662"/>
                  <a:pt x="280" y="665"/>
                </a:cubicBezTo>
                <a:cubicBezTo>
                  <a:pt x="281" y="662"/>
                  <a:pt x="282" y="668"/>
                  <a:pt x="283" y="666"/>
                </a:cubicBezTo>
                <a:cubicBezTo>
                  <a:pt x="282" y="663"/>
                  <a:pt x="281" y="663"/>
                  <a:pt x="280" y="662"/>
                </a:cubicBezTo>
                <a:cubicBezTo>
                  <a:pt x="281" y="661"/>
                  <a:pt x="283" y="661"/>
                  <a:pt x="282" y="659"/>
                </a:cubicBezTo>
                <a:close/>
                <a:moveTo>
                  <a:pt x="296" y="679"/>
                </a:moveTo>
                <a:cubicBezTo>
                  <a:pt x="296" y="680"/>
                  <a:pt x="295" y="679"/>
                  <a:pt x="295" y="678"/>
                </a:cubicBezTo>
                <a:cubicBezTo>
                  <a:pt x="295" y="681"/>
                  <a:pt x="292" y="679"/>
                  <a:pt x="292" y="682"/>
                </a:cubicBezTo>
                <a:cubicBezTo>
                  <a:pt x="294" y="683"/>
                  <a:pt x="296" y="680"/>
                  <a:pt x="296" y="679"/>
                </a:cubicBezTo>
                <a:close/>
                <a:moveTo>
                  <a:pt x="247" y="596"/>
                </a:moveTo>
                <a:cubicBezTo>
                  <a:pt x="245" y="595"/>
                  <a:pt x="241" y="591"/>
                  <a:pt x="240" y="595"/>
                </a:cubicBezTo>
                <a:cubicBezTo>
                  <a:pt x="243" y="595"/>
                  <a:pt x="241" y="598"/>
                  <a:pt x="241" y="600"/>
                </a:cubicBezTo>
                <a:cubicBezTo>
                  <a:pt x="244" y="598"/>
                  <a:pt x="245" y="596"/>
                  <a:pt x="247" y="596"/>
                </a:cubicBezTo>
                <a:close/>
                <a:moveTo>
                  <a:pt x="219" y="558"/>
                </a:moveTo>
                <a:cubicBezTo>
                  <a:pt x="219" y="559"/>
                  <a:pt x="220" y="560"/>
                  <a:pt x="220" y="559"/>
                </a:cubicBezTo>
                <a:cubicBezTo>
                  <a:pt x="219" y="557"/>
                  <a:pt x="219" y="557"/>
                  <a:pt x="219" y="557"/>
                </a:cubicBezTo>
                <a:cubicBezTo>
                  <a:pt x="218" y="558"/>
                  <a:pt x="217" y="559"/>
                  <a:pt x="217" y="561"/>
                </a:cubicBezTo>
                <a:cubicBezTo>
                  <a:pt x="218" y="560"/>
                  <a:pt x="219" y="561"/>
                  <a:pt x="219" y="560"/>
                </a:cubicBezTo>
                <a:cubicBezTo>
                  <a:pt x="219" y="559"/>
                  <a:pt x="218" y="558"/>
                  <a:pt x="219" y="558"/>
                </a:cubicBezTo>
                <a:close/>
                <a:moveTo>
                  <a:pt x="187" y="510"/>
                </a:moveTo>
                <a:cubicBezTo>
                  <a:pt x="188" y="511"/>
                  <a:pt x="188" y="511"/>
                  <a:pt x="188" y="512"/>
                </a:cubicBezTo>
                <a:cubicBezTo>
                  <a:pt x="190" y="511"/>
                  <a:pt x="188" y="510"/>
                  <a:pt x="186" y="509"/>
                </a:cubicBezTo>
                <a:cubicBezTo>
                  <a:pt x="185" y="509"/>
                  <a:pt x="184" y="513"/>
                  <a:pt x="186" y="513"/>
                </a:cubicBezTo>
                <a:cubicBezTo>
                  <a:pt x="185" y="511"/>
                  <a:pt x="186" y="510"/>
                  <a:pt x="187" y="510"/>
                </a:cubicBezTo>
                <a:close/>
                <a:moveTo>
                  <a:pt x="358" y="762"/>
                </a:moveTo>
                <a:cubicBezTo>
                  <a:pt x="356" y="763"/>
                  <a:pt x="359" y="766"/>
                  <a:pt x="359" y="768"/>
                </a:cubicBezTo>
                <a:cubicBezTo>
                  <a:pt x="360" y="766"/>
                  <a:pt x="360" y="764"/>
                  <a:pt x="361" y="763"/>
                </a:cubicBezTo>
                <a:cubicBezTo>
                  <a:pt x="359" y="764"/>
                  <a:pt x="362" y="759"/>
                  <a:pt x="359" y="759"/>
                </a:cubicBezTo>
                <a:cubicBezTo>
                  <a:pt x="360" y="761"/>
                  <a:pt x="359" y="767"/>
                  <a:pt x="358" y="762"/>
                </a:cubicBezTo>
                <a:close/>
                <a:moveTo>
                  <a:pt x="173" y="469"/>
                </a:moveTo>
                <a:cubicBezTo>
                  <a:pt x="171" y="471"/>
                  <a:pt x="170" y="472"/>
                  <a:pt x="167" y="473"/>
                </a:cubicBezTo>
                <a:cubicBezTo>
                  <a:pt x="170" y="475"/>
                  <a:pt x="166" y="474"/>
                  <a:pt x="167" y="476"/>
                </a:cubicBezTo>
                <a:cubicBezTo>
                  <a:pt x="169" y="474"/>
                  <a:pt x="173" y="473"/>
                  <a:pt x="173" y="469"/>
                </a:cubicBezTo>
                <a:close/>
                <a:moveTo>
                  <a:pt x="203" y="514"/>
                </a:moveTo>
                <a:cubicBezTo>
                  <a:pt x="201" y="509"/>
                  <a:pt x="202" y="508"/>
                  <a:pt x="199" y="504"/>
                </a:cubicBezTo>
                <a:cubicBezTo>
                  <a:pt x="198" y="503"/>
                  <a:pt x="198" y="505"/>
                  <a:pt x="197" y="503"/>
                </a:cubicBezTo>
                <a:cubicBezTo>
                  <a:pt x="196" y="502"/>
                  <a:pt x="201" y="502"/>
                  <a:pt x="198" y="499"/>
                </a:cubicBezTo>
                <a:cubicBezTo>
                  <a:pt x="196" y="504"/>
                  <a:pt x="191" y="504"/>
                  <a:pt x="190" y="507"/>
                </a:cubicBezTo>
                <a:cubicBezTo>
                  <a:pt x="191" y="507"/>
                  <a:pt x="192" y="510"/>
                  <a:pt x="192" y="511"/>
                </a:cubicBezTo>
                <a:cubicBezTo>
                  <a:pt x="194" y="509"/>
                  <a:pt x="198" y="512"/>
                  <a:pt x="198" y="508"/>
                </a:cubicBezTo>
                <a:cubicBezTo>
                  <a:pt x="200" y="511"/>
                  <a:pt x="203" y="512"/>
                  <a:pt x="201" y="515"/>
                </a:cubicBezTo>
                <a:cubicBezTo>
                  <a:pt x="201" y="514"/>
                  <a:pt x="200" y="514"/>
                  <a:pt x="200" y="514"/>
                </a:cubicBezTo>
                <a:cubicBezTo>
                  <a:pt x="201" y="515"/>
                  <a:pt x="202" y="517"/>
                  <a:pt x="202" y="516"/>
                </a:cubicBezTo>
                <a:cubicBezTo>
                  <a:pt x="202" y="515"/>
                  <a:pt x="202" y="514"/>
                  <a:pt x="203" y="514"/>
                </a:cubicBezTo>
                <a:close/>
                <a:moveTo>
                  <a:pt x="281" y="631"/>
                </a:moveTo>
                <a:cubicBezTo>
                  <a:pt x="280" y="629"/>
                  <a:pt x="279" y="627"/>
                  <a:pt x="277" y="626"/>
                </a:cubicBezTo>
                <a:cubicBezTo>
                  <a:pt x="279" y="627"/>
                  <a:pt x="279" y="629"/>
                  <a:pt x="278" y="630"/>
                </a:cubicBezTo>
                <a:cubicBezTo>
                  <a:pt x="278" y="629"/>
                  <a:pt x="277" y="626"/>
                  <a:pt x="276" y="627"/>
                </a:cubicBezTo>
                <a:cubicBezTo>
                  <a:pt x="277" y="628"/>
                  <a:pt x="276" y="629"/>
                  <a:pt x="276" y="629"/>
                </a:cubicBezTo>
                <a:cubicBezTo>
                  <a:pt x="278" y="629"/>
                  <a:pt x="279" y="632"/>
                  <a:pt x="281" y="631"/>
                </a:cubicBezTo>
                <a:close/>
                <a:moveTo>
                  <a:pt x="207" y="514"/>
                </a:moveTo>
                <a:cubicBezTo>
                  <a:pt x="210" y="518"/>
                  <a:pt x="206" y="519"/>
                  <a:pt x="204" y="519"/>
                </a:cubicBezTo>
                <a:cubicBezTo>
                  <a:pt x="204" y="521"/>
                  <a:pt x="205" y="520"/>
                  <a:pt x="205" y="522"/>
                </a:cubicBezTo>
                <a:cubicBezTo>
                  <a:pt x="208" y="520"/>
                  <a:pt x="211" y="526"/>
                  <a:pt x="214" y="526"/>
                </a:cubicBezTo>
                <a:cubicBezTo>
                  <a:pt x="212" y="524"/>
                  <a:pt x="209" y="523"/>
                  <a:pt x="209" y="521"/>
                </a:cubicBezTo>
                <a:cubicBezTo>
                  <a:pt x="214" y="524"/>
                  <a:pt x="212" y="519"/>
                  <a:pt x="215" y="516"/>
                </a:cubicBezTo>
                <a:cubicBezTo>
                  <a:pt x="218" y="518"/>
                  <a:pt x="217" y="514"/>
                  <a:pt x="220" y="515"/>
                </a:cubicBezTo>
                <a:cubicBezTo>
                  <a:pt x="219" y="514"/>
                  <a:pt x="220" y="513"/>
                  <a:pt x="220" y="512"/>
                </a:cubicBezTo>
                <a:cubicBezTo>
                  <a:pt x="219" y="512"/>
                  <a:pt x="218" y="513"/>
                  <a:pt x="218" y="511"/>
                </a:cubicBezTo>
                <a:cubicBezTo>
                  <a:pt x="217" y="513"/>
                  <a:pt x="216" y="515"/>
                  <a:pt x="214" y="512"/>
                </a:cubicBezTo>
                <a:cubicBezTo>
                  <a:pt x="217" y="511"/>
                  <a:pt x="213" y="511"/>
                  <a:pt x="212" y="508"/>
                </a:cubicBezTo>
                <a:cubicBezTo>
                  <a:pt x="211" y="509"/>
                  <a:pt x="210" y="509"/>
                  <a:pt x="211" y="510"/>
                </a:cubicBezTo>
                <a:cubicBezTo>
                  <a:pt x="214" y="508"/>
                  <a:pt x="209" y="514"/>
                  <a:pt x="212" y="513"/>
                </a:cubicBezTo>
                <a:cubicBezTo>
                  <a:pt x="211" y="511"/>
                  <a:pt x="214" y="512"/>
                  <a:pt x="214" y="514"/>
                </a:cubicBezTo>
                <a:cubicBezTo>
                  <a:pt x="212" y="515"/>
                  <a:pt x="209" y="513"/>
                  <a:pt x="207" y="514"/>
                </a:cubicBezTo>
                <a:close/>
                <a:moveTo>
                  <a:pt x="272" y="617"/>
                </a:moveTo>
                <a:cubicBezTo>
                  <a:pt x="272" y="616"/>
                  <a:pt x="271" y="615"/>
                  <a:pt x="271" y="615"/>
                </a:cubicBezTo>
                <a:cubicBezTo>
                  <a:pt x="271" y="616"/>
                  <a:pt x="272" y="617"/>
                  <a:pt x="271" y="617"/>
                </a:cubicBezTo>
                <a:cubicBezTo>
                  <a:pt x="270" y="616"/>
                  <a:pt x="270" y="616"/>
                  <a:pt x="269" y="617"/>
                </a:cubicBezTo>
                <a:cubicBezTo>
                  <a:pt x="270" y="619"/>
                  <a:pt x="274" y="622"/>
                  <a:pt x="273" y="618"/>
                </a:cubicBezTo>
                <a:cubicBezTo>
                  <a:pt x="271" y="619"/>
                  <a:pt x="271" y="617"/>
                  <a:pt x="272" y="617"/>
                </a:cubicBezTo>
                <a:close/>
                <a:moveTo>
                  <a:pt x="248" y="576"/>
                </a:moveTo>
                <a:cubicBezTo>
                  <a:pt x="248" y="574"/>
                  <a:pt x="246" y="575"/>
                  <a:pt x="247" y="574"/>
                </a:cubicBezTo>
                <a:cubicBezTo>
                  <a:pt x="249" y="571"/>
                  <a:pt x="252" y="574"/>
                  <a:pt x="253" y="572"/>
                </a:cubicBezTo>
                <a:cubicBezTo>
                  <a:pt x="252" y="572"/>
                  <a:pt x="252" y="571"/>
                  <a:pt x="252" y="570"/>
                </a:cubicBezTo>
                <a:cubicBezTo>
                  <a:pt x="249" y="573"/>
                  <a:pt x="243" y="573"/>
                  <a:pt x="242" y="576"/>
                </a:cubicBezTo>
                <a:cubicBezTo>
                  <a:pt x="244" y="573"/>
                  <a:pt x="246" y="577"/>
                  <a:pt x="248" y="576"/>
                </a:cubicBezTo>
                <a:close/>
                <a:moveTo>
                  <a:pt x="181" y="473"/>
                </a:moveTo>
                <a:cubicBezTo>
                  <a:pt x="179" y="475"/>
                  <a:pt x="176" y="472"/>
                  <a:pt x="177" y="477"/>
                </a:cubicBezTo>
                <a:cubicBezTo>
                  <a:pt x="179" y="475"/>
                  <a:pt x="181" y="475"/>
                  <a:pt x="181" y="473"/>
                </a:cubicBezTo>
                <a:close/>
                <a:moveTo>
                  <a:pt x="181" y="471"/>
                </a:moveTo>
                <a:cubicBezTo>
                  <a:pt x="180" y="471"/>
                  <a:pt x="179" y="471"/>
                  <a:pt x="178" y="471"/>
                </a:cubicBezTo>
                <a:cubicBezTo>
                  <a:pt x="178" y="470"/>
                  <a:pt x="178" y="468"/>
                  <a:pt x="177" y="468"/>
                </a:cubicBezTo>
                <a:cubicBezTo>
                  <a:pt x="178" y="470"/>
                  <a:pt x="177" y="471"/>
                  <a:pt x="177" y="473"/>
                </a:cubicBezTo>
                <a:cubicBezTo>
                  <a:pt x="178" y="470"/>
                  <a:pt x="181" y="474"/>
                  <a:pt x="181" y="471"/>
                </a:cubicBezTo>
                <a:close/>
                <a:moveTo>
                  <a:pt x="276" y="616"/>
                </a:moveTo>
                <a:cubicBezTo>
                  <a:pt x="277" y="617"/>
                  <a:pt x="278" y="620"/>
                  <a:pt x="279" y="618"/>
                </a:cubicBezTo>
                <a:cubicBezTo>
                  <a:pt x="277" y="616"/>
                  <a:pt x="276" y="615"/>
                  <a:pt x="274" y="615"/>
                </a:cubicBezTo>
                <a:cubicBezTo>
                  <a:pt x="275" y="617"/>
                  <a:pt x="274" y="617"/>
                  <a:pt x="274" y="619"/>
                </a:cubicBezTo>
                <a:cubicBezTo>
                  <a:pt x="275" y="618"/>
                  <a:pt x="276" y="617"/>
                  <a:pt x="276" y="616"/>
                </a:cubicBezTo>
                <a:close/>
                <a:moveTo>
                  <a:pt x="209" y="510"/>
                </a:moveTo>
                <a:cubicBezTo>
                  <a:pt x="206" y="508"/>
                  <a:pt x="209" y="507"/>
                  <a:pt x="208" y="505"/>
                </a:cubicBezTo>
                <a:cubicBezTo>
                  <a:pt x="206" y="506"/>
                  <a:pt x="207" y="512"/>
                  <a:pt x="208" y="512"/>
                </a:cubicBezTo>
                <a:cubicBezTo>
                  <a:pt x="207" y="511"/>
                  <a:pt x="208" y="511"/>
                  <a:pt x="209" y="510"/>
                </a:cubicBezTo>
                <a:close/>
                <a:moveTo>
                  <a:pt x="287" y="625"/>
                </a:moveTo>
                <a:cubicBezTo>
                  <a:pt x="288" y="627"/>
                  <a:pt x="284" y="627"/>
                  <a:pt x="286" y="629"/>
                </a:cubicBezTo>
                <a:cubicBezTo>
                  <a:pt x="287" y="628"/>
                  <a:pt x="288" y="631"/>
                  <a:pt x="290" y="630"/>
                </a:cubicBezTo>
                <a:cubicBezTo>
                  <a:pt x="289" y="629"/>
                  <a:pt x="290" y="629"/>
                  <a:pt x="289" y="628"/>
                </a:cubicBezTo>
                <a:cubicBezTo>
                  <a:pt x="289" y="629"/>
                  <a:pt x="288" y="629"/>
                  <a:pt x="287" y="628"/>
                </a:cubicBezTo>
                <a:cubicBezTo>
                  <a:pt x="288" y="628"/>
                  <a:pt x="288" y="624"/>
                  <a:pt x="287" y="625"/>
                </a:cubicBezTo>
                <a:close/>
                <a:moveTo>
                  <a:pt x="286" y="623"/>
                </a:moveTo>
                <a:cubicBezTo>
                  <a:pt x="283" y="621"/>
                  <a:pt x="284" y="621"/>
                  <a:pt x="283" y="618"/>
                </a:cubicBezTo>
                <a:cubicBezTo>
                  <a:pt x="281" y="619"/>
                  <a:pt x="281" y="619"/>
                  <a:pt x="281" y="622"/>
                </a:cubicBezTo>
                <a:cubicBezTo>
                  <a:pt x="282" y="622"/>
                  <a:pt x="283" y="622"/>
                  <a:pt x="284" y="624"/>
                </a:cubicBezTo>
                <a:cubicBezTo>
                  <a:pt x="284" y="624"/>
                  <a:pt x="284" y="625"/>
                  <a:pt x="285" y="624"/>
                </a:cubicBezTo>
                <a:cubicBezTo>
                  <a:pt x="284" y="623"/>
                  <a:pt x="285" y="624"/>
                  <a:pt x="286" y="623"/>
                </a:cubicBezTo>
                <a:close/>
                <a:moveTo>
                  <a:pt x="193" y="481"/>
                </a:moveTo>
                <a:cubicBezTo>
                  <a:pt x="192" y="482"/>
                  <a:pt x="194" y="485"/>
                  <a:pt x="193" y="487"/>
                </a:cubicBezTo>
                <a:cubicBezTo>
                  <a:pt x="195" y="486"/>
                  <a:pt x="194" y="483"/>
                  <a:pt x="193" y="481"/>
                </a:cubicBezTo>
                <a:close/>
                <a:moveTo>
                  <a:pt x="200" y="469"/>
                </a:moveTo>
                <a:cubicBezTo>
                  <a:pt x="199" y="468"/>
                  <a:pt x="194" y="470"/>
                  <a:pt x="193" y="472"/>
                </a:cubicBezTo>
                <a:cubicBezTo>
                  <a:pt x="193" y="471"/>
                  <a:pt x="195" y="472"/>
                  <a:pt x="194" y="473"/>
                </a:cubicBezTo>
                <a:cubicBezTo>
                  <a:pt x="192" y="473"/>
                  <a:pt x="190" y="473"/>
                  <a:pt x="188" y="473"/>
                </a:cubicBezTo>
                <a:cubicBezTo>
                  <a:pt x="188" y="475"/>
                  <a:pt x="185" y="475"/>
                  <a:pt x="186" y="478"/>
                </a:cubicBezTo>
                <a:cubicBezTo>
                  <a:pt x="192" y="475"/>
                  <a:pt x="196" y="474"/>
                  <a:pt x="200" y="471"/>
                </a:cubicBezTo>
                <a:cubicBezTo>
                  <a:pt x="199" y="470"/>
                  <a:pt x="199" y="469"/>
                  <a:pt x="200" y="469"/>
                </a:cubicBezTo>
                <a:close/>
                <a:moveTo>
                  <a:pt x="168" y="439"/>
                </a:moveTo>
                <a:cubicBezTo>
                  <a:pt x="162" y="441"/>
                  <a:pt x="165" y="444"/>
                  <a:pt x="168" y="439"/>
                </a:cubicBezTo>
                <a:close/>
                <a:moveTo>
                  <a:pt x="202" y="491"/>
                </a:moveTo>
                <a:cubicBezTo>
                  <a:pt x="200" y="490"/>
                  <a:pt x="199" y="493"/>
                  <a:pt x="199" y="494"/>
                </a:cubicBezTo>
                <a:cubicBezTo>
                  <a:pt x="200" y="491"/>
                  <a:pt x="203" y="494"/>
                  <a:pt x="202" y="491"/>
                </a:cubicBezTo>
                <a:close/>
                <a:moveTo>
                  <a:pt x="206" y="495"/>
                </a:moveTo>
                <a:cubicBezTo>
                  <a:pt x="204" y="493"/>
                  <a:pt x="206" y="493"/>
                  <a:pt x="204" y="493"/>
                </a:cubicBezTo>
                <a:cubicBezTo>
                  <a:pt x="203" y="493"/>
                  <a:pt x="203" y="493"/>
                  <a:pt x="203" y="493"/>
                </a:cubicBezTo>
                <a:cubicBezTo>
                  <a:pt x="203" y="494"/>
                  <a:pt x="203" y="494"/>
                  <a:pt x="203" y="494"/>
                </a:cubicBezTo>
                <a:cubicBezTo>
                  <a:pt x="204" y="497"/>
                  <a:pt x="205" y="494"/>
                  <a:pt x="206" y="496"/>
                </a:cubicBezTo>
                <a:cubicBezTo>
                  <a:pt x="206" y="498"/>
                  <a:pt x="203" y="499"/>
                  <a:pt x="204" y="500"/>
                </a:cubicBezTo>
                <a:cubicBezTo>
                  <a:pt x="204" y="498"/>
                  <a:pt x="205" y="501"/>
                  <a:pt x="206" y="500"/>
                </a:cubicBezTo>
                <a:cubicBezTo>
                  <a:pt x="205" y="499"/>
                  <a:pt x="208" y="499"/>
                  <a:pt x="208" y="498"/>
                </a:cubicBezTo>
                <a:cubicBezTo>
                  <a:pt x="209" y="500"/>
                  <a:pt x="210" y="501"/>
                  <a:pt x="212" y="503"/>
                </a:cubicBezTo>
                <a:cubicBezTo>
                  <a:pt x="212" y="500"/>
                  <a:pt x="216" y="500"/>
                  <a:pt x="215" y="499"/>
                </a:cubicBezTo>
                <a:cubicBezTo>
                  <a:pt x="213" y="499"/>
                  <a:pt x="212" y="501"/>
                  <a:pt x="210" y="498"/>
                </a:cubicBezTo>
                <a:cubicBezTo>
                  <a:pt x="211" y="498"/>
                  <a:pt x="212" y="498"/>
                  <a:pt x="213" y="497"/>
                </a:cubicBezTo>
                <a:cubicBezTo>
                  <a:pt x="211" y="495"/>
                  <a:pt x="206" y="493"/>
                  <a:pt x="206" y="495"/>
                </a:cubicBezTo>
                <a:close/>
                <a:moveTo>
                  <a:pt x="282" y="613"/>
                </a:moveTo>
                <a:cubicBezTo>
                  <a:pt x="284" y="616"/>
                  <a:pt x="280" y="614"/>
                  <a:pt x="281" y="616"/>
                </a:cubicBezTo>
                <a:cubicBezTo>
                  <a:pt x="282" y="616"/>
                  <a:pt x="283" y="618"/>
                  <a:pt x="284" y="616"/>
                </a:cubicBezTo>
                <a:cubicBezTo>
                  <a:pt x="282" y="615"/>
                  <a:pt x="285" y="613"/>
                  <a:pt x="282" y="613"/>
                </a:cubicBezTo>
                <a:close/>
                <a:moveTo>
                  <a:pt x="216" y="502"/>
                </a:moveTo>
                <a:cubicBezTo>
                  <a:pt x="214" y="501"/>
                  <a:pt x="213" y="505"/>
                  <a:pt x="213" y="506"/>
                </a:cubicBezTo>
                <a:cubicBezTo>
                  <a:pt x="215" y="507"/>
                  <a:pt x="215" y="503"/>
                  <a:pt x="216" y="502"/>
                </a:cubicBezTo>
                <a:close/>
                <a:moveTo>
                  <a:pt x="284" y="606"/>
                </a:moveTo>
                <a:cubicBezTo>
                  <a:pt x="285" y="608"/>
                  <a:pt x="283" y="608"/>
                  <a:pt x="285" y="610"/>
                </a:cubicBezTo>
                <a:cubicBezTo>
                  <a:pt x="286" y="611"/>
                  <a:pt x="285" y="610"/>
                  <a:pt x="286" y="609"/>
                </a:cubicBezTo>
                <a:cubicBezTo>
                  <a:pt x="286" y="608"/>
                  <a:pt x="285" y="608"/>
                  <a:pt x="285" y="607"/>
                </a:cubicBezTo>
                <a:cubicBezTo>
                  <a:pt x="285" y="607"/>
                  <a:pt x="285" y="606"/>
                  <a:pt x="284" y="606"/>
                </a:cubicBezTo>
                <a:close/>
                <a:moveTo>
                  <a:pt x="276" y="583"/>
                </a:moveTo>
                <a:cubicBezTo>
                  <a:pt x="273" y="582"/>
                  <a:pt x="271" y="582"/>
                  <a:pt x="269" y="580"/>
                </a:cubicBezTo>
                <a:cubicBezTo>
                  <a:pt x="269" y="581"/>
                  <a:pt x="270" y="583"/>
                  <a:pt x="270" y="584"/>
                </a:cubicBezTo>
                <a:cubicBezTo>
                  <a:pt x="271" y="584"/>
                  <a:pt x="270" y="583"/>
                  <a:pt x="271" y="582"/>
                </a:cubicBezTo>
                <a:cubicBezTo>
                  <a:pt x="272" y="584"/>
                  <a:pt x="275" y="586"/>
                  <a:pt x="276" y="583"/>
                </a:cubicBezTo>
                <a:close/>
                <a:moveTo>
                  <a:pt x="213" y="489"/>
                </a:moveTo>
                <a:cubicBezTo>
                  <a:pt x="214" y="492"/>
                  <a:pt x="214" y="494"/>
                  <a:pt x="212" y="494"/>
                </a:cubicBezTo>
                <a:cubicBezTo>
                  <a:pt x="214" y="497"/>
                  <a:pt x="215" y="494"/>
                  <a:pt x="215" y="493"/>
                </a:cubicBezTo>
                <a:cubicBezTo>
                  <a:pt x="213" y="491"/>
                  <a:pt x="214" y="489"/>
                  <a:pt x="213" y="489"/>
                </a:cubicBezTo>
                <a:close/>
                <a:moveTo>
                  <a:pt x="396" y="732"/>
                </a:moveTo>
                <a:cubicBezTo>
                  <a:pt x="395" y="732"/>
                  <a:pt x="395" y="732"/>
                  <a:pt x="395" y="731"/>
                </a:cubicBezTo>
                <a:cubicBezTo>
                  <a:pt x="394" y="732"/>
                  <a:pt x="394" y="737"/>
                  <a:pt x="394" y="737"/>
                </a:cubicBezTo>
                <a:cubicBezTo>
                  <a:pt x="394" y="735"/>
                  <a:pt x="397" y="734"/>
                  <a:pt x="396" y="732"/>
                </a:cubicBezTo>
                <a:close/>
                <a:moveTo>
                  <a:pt x="224" y="469"/>
                </a:moveTo>
                <a:cubicBezTo>
                  <a:pt x="223" y="467"/>
                  <a:pt x="219" y="465"/>
                  <a:pt x="219" y="466"/>
                </a:cubicBezTo>
                <a:cubicBezTo>
                  <a:pt x="224" y="468"/>
                  <a:pt x="221" y="471"/>
                  <a:pt x="221" y="471"/>
                </a:cubicBezTo>
                <a:cubicBezTo>
                  <a:pt x="222" y="471"/>
                  <a:pt x="225" y="470"/>
                  <a:pt x="224" y="469"/>
                </a:cubicBezTo>
                <a:close/>
                <a:moveTo>
                  <a:pt x="397" y="731"/>
                </a:moveTo>
                <a:cubicBezTo>
                  <a:pt x="398" y="731"/>
                  <a:pt x="398" y="732"/>
                  <a:pt x="399" y="732"/>
                </a:cubicBezTo>
                <a:cubicBezTo>
                  <a:pt x="399" y="729"/>
                  <a:pt x="395" y="729"/>
                  <a:pt x="396" y="731"/>
                </a:cubicBezTo>
                <a:cubicBezTo>
                  <a:pt x="396" y="730"/>
                  <a:pt x="397" y="735"/>
                  <a:pt x="397" y="732"/>
                </a:cubicBezTo>
                <a:cubicBezTo>
                  <a:pt x="397" y="732"/>
                  <a:pt x="397" y="731"/>
                  <a:pt x="397" y="731"/>
                </a:cubicBezTo>
                <a:close/>
                <a:moveTo>
                  <a:pt x="310" y="594"/>
                </a:moveTo>
                <a:cubicBezTo>
                  <a:pt x="309" y="597"/>
                  <a:pt x="308" y="594"/>
                  <a:pt x="306" y="593"/>
                </a:cubicBezTo>
                <a:cubicBezTo>
                  <a:pt x="308" y="595"/>
                  <a:pt x="307" y="596"/>
                  <a:pt x="307" y="597"/>
                </a:cubicBezTo>
                <a:cubicBezTo>
                  <a:pt x="309" y="597"/>
                  <a:pt x="310" y="595"/>
                  <a:pt x="310" y="594"/>
                </a:cubicBezTo>
                <a:close/>
                <a:moveTo>
                  <a:pt x="263" y="524"/>
                </a:moveTo>
                <a:cubicBezTo>
                  <a:pt x="262" y="523"/>
                  <a:pt x="262" y="526"/>
                  <a:pt x="263" y="526"/>
                </a:cubicBezTo>
                <a:cubicBezTo>
                  <a:pt x="264" y="523"/>
                  <a:pt x="262" y="523"/>
                  <a:pt x="262" y="520"/>
                </a:cubicBezTo>
                <a:cubicBezTo>
                  <a:pt x="261" y="521"/>
                  <a:pt x="259" y="524"/>
                  <a:pt x="261" y="524"/>
                </a:cubicBezTo>
                <a:cubicBezTo>
                  <a:pt x="260" y="523"/>
                  <a:pt x="263" y="523"/>
                  <a:pt x="263" y="524"/>
                </a:cubicBezTo>
                <a:close/>
                <a:moveTo>
                  <a:pt x="234" y="476"/>
                </a:moveTo>
                <a:cubicBezTo>
                  <a:pt x="232" y="478"/>
                  <a:pt x="230" y="476"/>
                  <a:pt x="228" y="475"/>
                </a:cubicBezTo>
                <a:cubicBezTo>
                  <a:pt x="231" y="480"/>
                  <a:pt x="233" y="477"/>
                  <a:pt x="235" y="477"/>
                </a:cubicBezTo>
                <a:cubicBezTo>
                  <a:pt x="234" y="475"/>
                  <a:pt x="236" y="474"/>
                  <a:pt x="233" y="471"/>
                </a:cubicBezTo>
                <a:cubicBezTo>
                  <a:pt x="235" y="476"/>
                  <a:pt x="229" y="473"/>
                  <a:pt x="234" y="476"/>
                </a:cubicBezTo>
                <a:close/>
                <a:moveTo>
                  <a:pt x="214" y="437"/>
                </a:moveTo>
                <a:cubicBezTo>
                  <a:pt x="213" y="438"/>
                  <a:pt x="208" y="434"/>
                  <a:pt x="208" y="438"/>
                </a:cubicBezTo>
                <a:cubicBezTo>
                  <a:pt x="210" y="437"/>
                  <a:pt x="212" y="437"/>
                  <a:pt x="212" y="440"/>
                </a:cubicBezTo>
                <a:cubicBezTo>
                  <a:pt x="212" y="438"/>
                  <a:pt x="215" y="439"/>
                  <a:pt x="214" y="437"/>
                </a:cubicBezTo>
                <a:close/>
                <a:moveTo>
                  <a:pt x="197" y="412"/>
                </a:moveTo>
                <a:cubicBezTo>
                  <a:pt x="193" y="414"/>
                  <a:pt x="200" y="424"/>
                  <a:pt x="200" y="423"/>
                </a:cubicBezTo>
                <a:cubicBezTo>
                  <a:pt x="199" y="419"/>
                  <a:pt x="196" y="415"/>
                  <a:pt x="197" y="412"/>
                </a:cubicBezTo>
                <a:close/>
                <a:moveTo>
                  <a:pt x="411" y="721"/>
                </a:moveTo>
                <a:cubicBezTo>
                  <a:pt x="409" y="716"/>
                  <a:pt x="417" y="720"/>
                  <a:pt x="415" y="715"/>
                </a:cubicBezTo>
                <a:cubicBezTo>
                  <a:pt x="411" y="716"/>
                  <a:pt x="406" y="718"/>
                  <a:pt x="401" y="721"/>
                </a:cubicBezTo>
                <a:cubicBezTo>
                  <a:pt x="405" y="723"/>
                  <a:pt x="407" y="718"/>
                  <a:pt x="411" y="721"/>
                </a:cubicBezTo>
                <a:close/>
                <a:moveTo>
                  <a:pt x="207" y="413"/>
                </a:moveTo>
                <a:cubicBezTo>
                  <a:pt x="209" y="416"/>
                  <a:pt x="206" y="417"/>
                  <a:pt x="207" y="420"/>
                </a:cubicBezTo>
                <a:cubicBezTo>
                  <a:pt x="208" y="418"/>
                  <a:pt x="210" y="414"/>
                  <a:pt x="207" y="413"/>
                </a:cubicBezTo>
                <a:close/>
                <a:moveTo>
                  <a:pt x="317" y="570"/>
                </a:moveTo>
                <a:cubicBezTo>
                  <a:pt x="315" y="572"/>
                  <a:pt x="315" y="572"/>
                  <a:pt x="313" y="572"/>
                </a:cubicBezTo>
                <a:cubicBezTo>
                  <a:pt x="316" y="577"/>
                  <a:pt x="309" y="573"/>
                  <a:pt x="311" y="576"/>
                </a:cubicBezTo>
                <a:cubicBezTo>
                  <a:pt x="315" y="574"/>
                  <a:pt x="316" y="573"/>
                  <a:pt x="317" y="570"/>
                </a:cubicBezTo>
                <a:close/>
                <a:moveTo>
                  <a:pt x="308" y="546"/>
                </a:moveTo>
                <a:cubicBezTo>
                  <a:pt x="307" y="550"/>
                  <a:pt x="302" y="549"/>
                  <a:pt x="301" y="554"/>
                </a:cubicBezTo>
                <a:cubicBezTo>
                  <a:pt x="302" y="551"/>
                  <a:pt x="309" y="551"/>
                  <a:pt x="308" y="546"/>
                </a:cubicBezTo>
                <a:close/>
                <a:moveTo>
                  <a:pt x="278" y="517"/>
                </a:moveTo>
                <a:cubicBezTo>
                  <a:pt x="278" y="517"/>
                  <a:pt x="278" y="517"/>
                  <a:pt x="278" y="518"/>
                </a:cubicBezTo>
                <a:cubicBezTo>
                  <a:pt x="279" y="517"/>
                  <a:pt x="279" y="517"/>
                  <a:pt x="279" y="517"/>
                </a:cubicBezTo>
                <a:cubicBezTo>
                  <a:pt x="279" y="516"/>
                  <a:pt x="279" y="516"/>
                  <a:pt x="278" y="515"/>
                </a:cubicBezTo>
                <a:cubicBezTo>
                  <a:pt x="278" y="517"/>
                  <a:pt x="274" y="511"/>
                  <a:pt x="275" y="515"/>
                </a:cubicBezTo>
                <a:cubicBezTo>
                  <a:pt x="275" y="515"/>
                  <a:pt x="276" y="515"/>
                  <a:pt x="276" y="516"/>
                </a:cubicBezTo>
                <a:cubicBezTo>
                  <a:pt x="276" y="516"/>
                  <a:pt x="277" y="516"/>
                  <a:pt x="278" y="517"/>
                </a:cubicBezTo>
                <a:close/>
                <a:moveTo>
                  <a:pt x="342" y="590"/>
                </a:moveTo>
                <a:cubicBezTo>
                  <a:pt x="342" y="590"/>
                  <a:pt x="342" y="591"/>
                  <a:pt x="342" y="591"/>
                </a:cubicBezTo>
                <a:cubicBezTo>
                  <a:pt x="341" y="590"/>
                  <a:pt x="338" y="587"/>
                  <a:pt x="339" y="590"/>
                </a:cubicBezTo>
                <a:cubicBezTo>
                  <a:pt x="340" y="591"/>
                  <a:pt x="345" y="592"/>
                  <a:pt x="342" y="590"/>
                </a:cubicBezTo>
                <a:close/>
                <a:moveTo>
                  <a:pt x="338" y="579"/>
                </a:moveTo>
                <a:cubicBezTo>
                  <a:pt x="339" y="582"/>
                  <a:pt x="334" y="579"/>
                  <a:pt x="335" y="582"/>
                </a:cubicBezTo>
                <a:cubicBezTo>
                  <a:pt x="337" y="582"/>
                  <a:pt x="338" y="582"/>
                  <a:pt x="339" y="582"/>
                </a:cubicBezTo>
                <a:cubicBezTo>
                  <a:pt x="337" y="581"/>
                  <a:pt x="340" y="579"/>
                  <a:pt x="338" y="579"/>
                </a:cubicBezTo>
                <a:close/>
                <a:moveTo>
                  <a:pt x="485" y="784"/>
                </a:moveTo>
                <a:cubicBezTo>
                  <a:pt x="485" y="791"/>
                  <a:pt x="475" y="789"/>
                  <a:pt x="473" y="794"/>
                </a:cubicBezTo>
                <a:cubicBezTo>
                  <a:pt x="477" y="793"/>
                  <a:pt x="481" y="791"/>
                  <a:pt x="485" y="789"/>
                </a:cubicBezTo>
                <a:cubicBezTo>
                  <a:pt x="483" y="787"/>
                  <a:pt x="487" y="787"/>
                  <a:pt x="485" y="784"/>
                </a:cubicBezTo>
                <a:close/>
                <a:moveTo>
                  <a:pt x="324" y="552"/>
                </a:moveTo>
                <a:cubicBezTo>
                  <a:pt x="324" y="555"/>
                  <a:pt x="320" y="553"/>
                  <a:pt x="320" y="556"/>
                </a:cubicBezTo>
                <a:cubicBezTo>
                  <a:pt x="321" y="556"/>
                  <a:pt x="321" y="556"/>
                  <a:pt x="321" y="557"/>
                </a:cubicBezTo>
                <a:cubicBezTo>
                  <a:pt x="322" y="557"/>
                  <a:pt x="322" y="557"/>
                  <a:pt x="322" y="557"/>
                </a:cubicBezTo>
                <a:cubicBezTo>
                  <a:pt x="322" y="556"/>
                  <a:pt x="322" y="556"/>
                  <a:pt x="323" y="555"/>
                </a:cubicBezTo>
                <a:cubicBezTo>
                  <a:pt x="324" y="558"/>
                  <a:pt x="325" y="558"/>
                  <a:pt x="326" y="557"/>
                </a:cubicBezTo>
                <a:cubicBezTo>
                  <a:pt x="326" y="559"/>
                  <a:pt x="329" y="562"/>
                  <a:pt x="326" y="562"/>
                </a:cubicBezTo>
                <a:cubicBezTo>
                  <a:pt x="329" y="565"/>
                  <a:pt x="332" y="564"/>
                  <a:pt x="335" y="565"/>
                </a:cubicBezTo>
                <a:cubicBezTo>
                  <a:pt x="333" y="561"/>
                  <a:pt x="330" y="564"/>
                  <a:pt x="328" y="560"/>
                </a:cubicBezTo>
                <a:cubicBezTo>
                  <a:pt x="330" y="560"/>
                  <a:pt x="325" y="556"/>
                  <a:pt x="327" y="555"/>
                </a:cubicBezTo>
                <a:cubicBezTo>
                  <a:pt x="328" y="555"/>
                  <a:pt x="329" y="555"/>
                  <a:pt x="330" y="556"/>
                </a:cubicBezTo>
                <a:cubicBezTo>
                  <a:pt x="330" y="557"/>
                  <a:pt x="330" y="557"/>
                  <a:pt x="330" y="557"/>
                </a:cubicBezTo>
                <a:cubicBezTo>
                  <a:pt x="330" y="557"/>
                  <a:pt x="331" y="558"/>
                  <a:pt x="331" y="558"/>
                </a:cubicBezTo>
                <a:cubicBezTo>
                  <a:pt x="331" y="558"/>
                  <a:pt x="331" y="558"/>
                  <a:pt x="331" y="558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8"/>
                  <a:pt x="332" y="558"/>
                </a:cubicBezTo>
                <a:cubicBezTo>
                  <a:pt x="334" y="556"/>
                  <a:pt x="329" y="555"/>
                  <a:pt x="330" y="554"/>
                </a:cubicBezTo>
                <a:cubicBezTo>
                  <a:pt x="333" y="556"/>
                  <a:pt x="331" y="552"/>
                  <a:pt x="332" y="552"/>
                </a:cubicBezTo>
                <a:cubicBezTo>
                  <a:pt x="333" y="552"/>
                  <a:pt x="335" y="554"/>
                  <a:pt x="334" y="555"/>
                </a:cubicBezTo>
                <a:cubicBezTo>
                  <a:pt x="333" y="556"/>
                  <a:pt x="333" y="554"/>
                  <a:pt x="332" y="554"/>
                </a:cubicBezTo>
                <a:cubicBezTo>
                  <a:pt x="333" y="555"/>
                  <a:pt x="333" y="557"/>
                  <a:pt x="333" y="557"/>
                </a:cubicBezTo>
                <a:cubicBezTo>
                  <a:pt x="335" y="556"/>
                  <a:pt x="339" y="555"/>
                  <a:pt x="338" y="550"/>
                </a:cubicBezTo>
                <a:cubicBezTo>
                  <a:pt x="336" y="549"/>
                  <a:pt x="338" y="552"/>
                  <a:pt x="336" y="552"/>
                </a:cubicBezTo>
                <a:cubicBezTo>
                  <a:pt x="333" y="550"/>
                  <a:pt x="333" y="549"/>
                  <a:pt x="336" y="549"/>
                </a:cubicBezTo>
                <a:cubicBezTo>
                  <a:pt x="334" y="546"/>
                  <a:pt x="332" y="548"/>
                  <a:pt x="332" y="551"/>
                </a:cubicBezTo>
                <a:cubicBezTo>
                  <a:pt x="331" y="549"/>
                  <a:pt x="331" y="549"/>
                  <a:pt x="330" y="549"/>
                </a:cubicBezTo>
                <a:cubicBezTo>
                  <a:pt x="330" y="550"/>
                  <a:pt x="331" y="551"/>
                  <a:pt x="331" y="552"/>
                </a:cubicBezTo>
                <a:cubicBezTo>
                  <a:pt x="330" y="552"/>
                  <a:pt x="329" y="552"/>
                  <a:pt x="329" y="551"/>
                </a:cubicBezTo>
                <a:cubicBezTo>
                  <a:pt x="329" y="550"/>
                  <a:pt x="329" y="548"/>
                  <a:pt x="329" y="546"/>
                </a:cubicBezTo>
                <a:cubicBezTo>
                  <a:pt x="327" y="545"/>
                  <a:pt x="327" y="550"/>
                  <a:pt x="328" y="551"/>
                </a:cubicBezTo>
                <a:cubicBezTo>
                  <a:pt x="328" y="551"/>
                  <a:pt x="328" y="551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2"/>
                  <a:pt x="327" y="552"/>
                  <a:pt x="327" y="552"/>
                </a:cubicBezTo>
                <a:cubicBezTo>
                  <a:pt x="327" y="553"/>
                  <a:pt x="327" y="553"/>
                  <a:pt x="326" y="554"/>
                </a:cubicBezTo>
                <a:cubicBezTo>
                  <a:pt x="324" y="551"/>
                  <a:pt x="325" y="556"/>
                  <a:pt x="324" y="552"/>
                </a:cubicBezTo>
                <a:close/>
                <a:moveTo>
                  <a:pt x="323" y="550"/>
                </a:moveTo>
                <a:cubicBezTo>
                  <a:pt x="322" y="547"/>
                  <a:pt x="320" y="546"/>
                  <a:pt x="318" y="546"/>
                </a:cubicBezTo>
                <a:cubicBezTo>
                  <a:pt x="320" y="548"/>
                  <a:pt x="322" y="550"/>
                  <a:pt x="323" y="550"/>
                </a:cubicBezTo>
                <a:close/>
                <a:moveTo>
                  <a:pt x="341" y="577"/>
                </a:moveTo>
                <a:cubicBezTo>
                  <a:pt x="343" y="577"/>
                  <a:pt x="342" y="573"/>
                  <a:pt x="340" y="574"/>
                </a:cubicBezTo>
                <a:cubicBezTo>
                  <a:pt x="342" y="577"/>
                  <a:pt x="339" y="575"/>
                  <a:pt x="338" y="574"/>
                </a:cubicBezTo>
                <a:cubicBezTo>
                  <a:pt x="339" y="577"/>
                  <a:pt x="340" y="575"/>
                  <a:pt x="341" y="577"/>
                </a:cubicBezTo>
                <a:close/>
                <a:moveTo>
                  <a:pt x="356" y="538"/>
                </a:moveTo>
                <a:cubicBezTo>
                  <a:pt x="355" y="538"/>
                  <a:pt x="356" y="540"/>
                  <a:pt x="354" y="540"/>
                </a:cubicBezTo>
                <a:cubicBezTo>
                  <a:pt x="354" y="539"/>
                  <a:pt x="354" y="538"/>
                  <a:pt x="353" y="537"/>
                </a:cubicBezTo>
                <a:cubicBezTo>
                  <a:pt x="354" y="537"/>
                  <a:pt x="355" y="537"/>
                  <a:pt x="357" y="537"/>
                </a:cubicBezTo>
                <a:cubicBezTo>
                  <a:pt x="358" y="537"/>
                  <a:pt x="356" y="535"/>
                  <a:pt x="357" y="534"/>
                </a:cubicBezTo>
                <a:cubicBezTo>
                  <a:pt x="354" y="534"/>
                  <a:pt x="352" y="532"/>
                  <a:pt x="349" y="529"/>
                </a:cubicBezTo>
                <a:cubicBezTo>
                  <a:pt x="352" y="531"/>
                  <a:pt x="353" y="531"/>
                  <a:pt x="353" y="527"/>
                </a:cubicBezTo>
                <a:cubicBezTo>
                  <a:pt x="357" y="532"/>
                  <a:pt x="361" y="527"/>
                  <a:pt x="363" y="526"/>
                </a:cubicBezTo>
                <a:cubicBezTo>
                  <a:pt x="364" y="527"/>
                  <a:pt x="364" y="528"/>
                  <a:pt x="363" y="528"/>
                </a:cubicBezTo>
                <a:cubicBezTo>
                  <a:pt x="368" y="532"/>
                  <a:pt x="366" y="522"/>
                  <a:pt x="370" y="525"/>
                </a:cubicBezTo>
                <a:cubicBezTo>
                  <a:pt x="370" y="527"/>
                  <a:pt x="365" y="528"/>
                  <a:pt x="368" y="532"/>
                </a:cubicBezTo>
                <a:cubicBezTo>
                  <a:pt x="365" y="530"/>
                  <a:pt x="365" y="533"/>
                  <a:pt x="363" y="535"/>
                </a:cubicBezTo>
                <a:cubicBezTo>
                  <a:pt x="366" y="536"/>
                  <a:pt x="368" y="532"/>
                  <a:pt x="370" y="531"/>
                </a:cubicBezTo>
                <a:cubicBezTo>
                  <a:pt x="369" y="535"/>
                  <a:pt x="370" y="539"/>
                  <a:pt x="368" y="542"/>
                </a:cubicBezTo>
                <a:cubicBezTo>
                  <a:pt x="370" y="544"/>
                  <a:pt x="370" y="547"/>
                  <a:pt x="371" y="544"/>
                </a:cubicBezTo>
                <a:cubicBezTo>
                  <a:pt x="372" y="546"/>
                  <a:pt x="373" y="545"/>
                  <a:pt x="375" y="548"/>
                </a:cubicBezTo>
                <a:cubicBezTo>
                  <a:pt x="373" y="549"/>
                  <a:pt x="370" y="548"/>
                  <a:pt x="373" y="551"/>
                </a:cubicBezTo>
                <a:cubicBezTo>
                  <a:pt x="367" y="552"/>
                  <a:pt x="366" y="557"/>
                  <a:pt x="363" y="555"/>
                </a:cubicBezTo>
                <a:cubicBezTo>
                  <a:pt x="362" y="556"/>
                  <a:pt x="363" y="557"/>
                  <a:pt x="364" y="558"/>
                </a:cubicBezTo>
                <a:cubicBezTo>
                  <a:pt x="361" y="557"/>
                  <a:pt x="359" y="556"/>
                  <a:pt x="356" y="558"/>
                </a:cubicBezTo>
                <a:cubicBezTo>
                  <a:pt x="357" y="560"/>
                  <a:pt x="359" y="558"/>
                  <a:pt x="360" y="558"/>
                </a:cubicBezTo>
                <a:cubicBezTo>
                  <a:pt x="362" y="563"/>
                  <a:pt x="353" y="557"/>
                  <a:pt x="356" y="562"/>
                </a:cubicBezTo>
                <a:cubicBezTo>
                  <a:pt x="355" y="562"/>
                  <a:pt x="354" y="561"/>
                  <a:pt x="353" y="560"/>
                </a:cubicBezTo>
                <a:cubicBezTo>
                  <a:pt x="351" y="561"/>
                  <a:pt x="355" y="564"/>
                  <a:pt x="352" y="565"/>
                </a:cubicBezTo>
                <a:cubicBezTo>
                  <a:pt x="352" y="563"/>
                  <a:pt x="353" y="562"/>
                  <a:pt x="351" y="562"/>
                </a:cubicBezTo>
                <a:cubicBezTo>
                  <a:pt x="350" y="561"/>
                  <a:pt x="348" y="563"/>
                  <a:pt x="346" y="565"/>
                </a:cubicBezTo>
                <a:cubicBezTo>
                  <a:pt x="344" y="563"/>
                  <a:pt x="343" y="563"/>
                  <a:pt x="341" y="563"/>
                </a:cubicBezTo>
                <a:cubicBezTo>
                  <a:pt x="342" y="565"/>
                  <a:pt x="343" y="563"/>
                  <a:pt x="344" y="564"/>
                </a:cubicBezTo>
                <a:cubicBezTo>
                  <a:pt x="344" y="567"/>
                  <a:pt x="340" y="566"/>
                  <a:pt x="340" y="569"/>
                </a:cubicBezTo>
                <a:cubicBezTo>
                  <a:pt x="339" y="567"/>
                  <a:pt x="336" y="566"/>
                  <a:pt x="336" y="564"/>
                </a:cubicBezTo>
                <a:cubicBezTo>
                  <a:pt x="339" y="563"/>
                  <a:pt x="338" y="567"/>
                  <a:pt x="340" y="565"/>
                </a:cubicBezTo>
                <a:cubicBezTo>
                  <a:pt x="339" y="562"/>
                  <a:pt x="338" y="559"/>
                  <a:pt x="338" y="556"/>
                </a:cubicBezTo>
                <a:cubicBezTo>
                  <a:pt x="339" y="556"/>
                  <a:pt x="340" y="557"/>
                  <a:pt x="341" y="558"/>
                </a:cubicBezTo>
                <a:cubicBezTo>
                  <a:pt x="340" y="559"/>
                  <a:pt x="339" y="559"/>
                  <a:pt x="340" y="560"/>
                </a:cubicBezTo>
                <a:cubicBezTo>
                  <a:pt x="348" y="561"/>
                  <a:pt x="354" y="554"/>
                  <a:pt x="361" y="554"/>
                </a:cubicBezTo>
                <a:cubicBezTo>
                  <a:pt x="362" y="554"/>
                  <a:pt x="361" y="553"/>
                  <a:pt x="360" y="552"/>
                </a:cubicBezTo>
                <a:cubicBezTo>
                  <a:pt x="362" y="552"/>
                  <a:pt x="364" y="552"/>
                  <a:pt x="366" y="551"/>
                </a:cubicBezTo>
                <a:cubicBezTo>
                  <a:pt x="367" y="549"/>
                  <a:pt x="363" y="548"/>
                  <a:pt x="366" y="547"/>
                </a:cubicBezTo>
                <a:cubicBezTo>
                  <a:pt x="366" y="548"/>
                  <a:pt x="367" y="549"/>
                  <a:pt x="368" y="551"/>
                </a:cubicBezTo>
                <a:cubicBezTo>
                  <a:pt x="368" y="549"/>
                  <a:pt x="368" y="546"/>
                  <a:pt x="367" y="544"/>
                </a:cubicBezTo>
                <a:cubicBezTo>
                  <a:pt x="366" y="542"/>
                  <a:pt x="365" y="543"/>
                  <a:pt x="364" y="543"/>
                </a:cubicBezTo>
                <a:cubicBezTo>
                  <a:pt x="362" y="544"/>
                  <a:pt x="364" y="548"/>
                  <a:pt x="362" y="547"/>
                </a:cubicBezTo>
                <a:cubicBezTo>
                  <a:pt x="362" y="546"/>
                  <a:pt x="362" y="544"/>
                  <a:pt x="360" y="541"/>
                </a:cubicBezTo>
                <a:cubicBezTo>
                  <a:pt x="359" y="542"/>
                  <a:pt x="359" y="542"/>
                  <a:pt x="359" y="542"/>
                </a:cubicBezTo>
                <a:cubicBezTo>
                  <a:pt x="358" y="543"/>
                  <a:pt x="360" y="546"/>
                  <a:pt x="360" y="547"/>
                </a:cubicBezTo>
                <a:cubicBezTo>
                  <a:pt x="358" y="546"/>
                  <a:pt x="357" y="550"/>
                  <a:pt x="354" y="548"/>
                </a:cubicBezTo>
                <a:cubicBezTo>
                  <a:pt x="358" y="549"/>
                  <a:pt x="356" y="541"/>
                  <a:pt x="360" y="540"/>
                </a:cubicBezTo>
                <a:cubicBezTo>
                  <a:pt x="360" y="539"/>
                  <a:pt x="360" y="538"/>
                  <a:pt x="359" y="537"/>
                </a:cubicBezTo>
                <a:cubicBezTo>
                  <a:pt x="357" y="538"/>
                  <a:pt x="359" y="540"/>
                  <a:pt x="357" y="541"/>
                </a:cubicBezTo>
                <a:cubicBezTo>
                  <a:pt x="356" y="539"/>
                  <a:pt x="357" y="539"/>
                  <a:pt x="356" y="538"/>
                </a:cubicBezTo>
                <a:close/>
                <a:moveTo>
                  <a:pt x="364" y="531"/>
                </a:moveTo>
                <a:cubicBezTo>
                  <a:pt x="362" y="526"/>
                  <a:pt x="358" y="531"/>
                  <a:pt x="360" y="534"/>
                </a:cubicBezTo>
                <a:cubicBezTo>
                  <a:pt x="362" y="531"/>
                  <a:pt x="361" y="531"/>
                  <a:pt x="364" y="531"/>
                </a:cubicBezTo>
                <a:close/>
                <a:moveTo>
                  <a:pt x="346" y="574"/>
                </a:moveTo>
                <a:cubicBezTo>
                  <a:pt x="345" y="571"/>
                  <a:pt x="343" y="572"/>
                  <a:pt x="343" y="570"/>
                </a:cubicBezTo>
                <a:cubicBezTo>
                  <a:pt x="342" y="570"/>
                  <a:pt x="340" y="570"/>
                  <a:pt x="342" y="572"/>
                </a:cubicBezTo>
                <a:cubicBezTo>
                  <a:pt x="343" y="573"/>
                  <a:pt x="344" y="571"/>
                  <a:pt x="345" y="574"/>
                </a:cubicBezTo>
                <a:cubicBezTo>
                  <a:pt x="345" y="575"/>
                  <a:pt x="344" y="576"/>
                  <a:pt x="345" y="576"/>
                </a:cubicBezTo>
                <a:cubicBezTo>
                  <a:pt x="346" y="575"/>
                  <a:pt x="346" y="575"/>
                  <a:pt x="346" y="574"/>
                </a:cubicBezTo>
                <a:close/>
                <a:moveTo>
                  <a:pt x="438" y="709"/>
                </a:moveTo>
                <a:cubicBezTo>
                  <a:pt x="433" y="705"/>
                  <a:pt x="442" y="710"/>
                  <a:pt x="439" y="704"/>
                </a:cubicBezTo>
                <a:cubicBezTo>
                  <a:pt x="434" y="706"/>
                  <a:pt x="434" y="705"/>
                  <a:pt x="431" y="708"/>
                </a:cubicBezTo>
                <a:cubicBezTo>
                  <a:pt x="434" y="709"/>
                  <a:pt x="435" y="707"/>
                  <a:pt x="438" y="709"/>
                </a:cubicBezTo>
                <a:close/>
                <a:moveTo>
                  <a:pt x="309" y="498"/>
                </a:moveTo>
                <a:cubicBezTo>
                  <a:pt x="307" y="499"/>
                  <a:pt x="306" y="503"/>
                  <a:pt x="303" y="501"/>
                </a:cubicBezTo>
                <a:cubicBezTo>
                  <a:pt x="305" y="503"/>
                  <a:pt x="303" y="506"/>
                  <a:pt x="305" y="506"/>
                </a:cubicBezTo>
                <a:cubicBezTo>
                  <a:pt x="306" y="503"/>
                  <a:pt x="309" y="501"/>
                  <a:pt x="309" y="498"/>
                </a:cubicBezTo>
                <a:close/>
                <a:moveTo>
                  <a:pt x="361" y="585"/>
                </a:moveTo>
                <a:cubicBezTo>
                  <a:pt x="360" y="583"/>
                  <a:pt x="358" y="582"/>
                  <a:pt x="357" y="582"/>
                </a:cubicBezTo>
                <a:cubicBezTo>
                  <a:pt x="357" y="583"/>
                  <a:pt x="357" y="586"/>
                  <a:pt x="359" y="585"/>
                </a:cubicBezTo>
                <a:cubicBezTo>
                  <a:pt x="358" y="582"/>
                  <a:pt x="361" y="586"/>
                  <a:pt x="361" y="585"/>
                </a:cubicBezTo>
                <a:close/>
                <a:moveTo>
                  <a:pt x="411" y="640"/>
                </a:moveTo>
                <a:cubicBezTo>
                  <a:pt x="408" y="636"/>
                  <a:pt x="404" y="641"/>
                  <a:pt x="402" y="643"/>
                </a:cubicBezTo>
                <a:cubicBezTo>
                  <a:pt x="403" y="642"/>
                  <a:pt x="404" y="642"/>
                  <a:pt x="405" y="644"/>
                </a:cubicBezTo>
                <a:cubicBezTo>
                  <a:pt x="405" y="646"/>
                  <a:pt x="399" y="648"/>
                  <a:pt x="402" y="650"/>
                </a:cubicBezTo>
                <a:cubicBezTo>
                  <a:pt x="405" y="647"/>
                  <a:pt x="407" y="643"/>
                  <a:pt x="409" y="640"/>
                </a:cubicBezTo>
                <a:cubicBezTo>
                  <a:pt x="410" y="641"/>
                  <a:pt x="409" y="643"/>
                  <a:pt x="411" y="642"/>
                </a:cubicBezTo>
                <a:cubicBezTo>
                  <a:pt x="410" y="641"/>
                  <a:pt x="410" y="640"/>
                  <a:pt x="411" y="640"/>
                </a:cubicBezTo>
                <a:close/>
                <a:moveTo>
                  <a:pt x="335" y="541"/>
                </a:moveTo>
                <a:cubicBezTo>
                  <a:pt x="334" y="540"/>
                  <a:pt x="333" y="540"/>
                  <a:pt x="331" y="539"/>
                </a:cubicBezTo>
                <a:cubicBezTo>
                  <a:pt x="332" y="538"/>
                  <a:pt x="333" y="537"/>
                  <a:pt x="332" y="536"/>
                </a:cubicBezTo>
                <a:cubicBezTo>
                  <a:pt x="331" y="537"/>
                  <a:pt x="331" y="538"/>
                  <a:pt x="330" y="538"/>
                </a:cubicBezTo>
                <a:cubicBezTo>
                  <a:pt x="332" y="540"/>
                  <a:pt x="335" y="543"/>
                  <a:pt x="335" y="541"/>
                </a:cubicBezTo>
                <a:close/>
                <a:moveTo>
                  <a:pt x="450" y="703"/>
                </a:moveTo>
                <a:cubicBezTo>
                  <a:pt x="449" y="703"/>
                  <a:pt x="448" y="703"/>
                  <a:pt x="447" y="701"/>
                </a:cubicBezTo>
                <a:cubicBezTo>
                  <a:pt x="446" y="702"/>
                  <a:pt x="447" y="704"/>
                  <a:pt x="445" y="704"/>
                </a:cubicBezTo>
                <a:cubicBezTo>
                  <a:pt x="443" y="702"/>
                  <a:pt x="444" y="704"/>
                  <a:pt x="442" y="702"/>
                </a:cubicBezTo>
                <a:cubicBezTo>
                  <a:pt x="443" y="704"/>
                  <a:pt x="439" y="702"/>
                  <a:pt x="440" y="704"/>
                </a:cubicBezTo>
                <a:cubicBezTo>
                  <a:pt x="441" y="704"/>
                  <a:pt x="442" y="706"/>
                  <a:pt x="443" y="705"/>
                </a:cubicBezTo>
                <a:cubicBezTo>
                  <a:pt x="443" y="705"/>
                  <a:pt x="442" y="704"/>
                  <a:pt x="443" y="704"/>
                </a:cubicBezTo>
                <a:cubicBezTo>
                  <a:pt x="443" y="705"/>
                  <a:pt x="444" y="706"/>
                  <a:pt x="445" y="706"/>
                </a:cubicBezTo>
                <a:cubicBezTo>
                  <a:pt x="444" y="704"/>
                  <a:pt x="450" y="706"/>
                  <a:pt x="448" y="703"/>
                </a:cubicBezTo>
                <a:cubicBezTo>
                  <a:pt x="449" y="704"/>
                  <a:pt x="450" y="704"/>
                  <a:pt x="450" y="703"/>
                </a:cubicBezTo>
                <a:close/>
                <a:moveTo>
                  <a:pt x="346" y="550"/>
                </a:moveTo>
                <a:cubicBezTo>
                  <a:pt x="346" y="551"/>
                  <a:pt x="345" y="551"/>
                  <a:pt x="346" y="552"/>
                </a:cubicBezTo>
                <a:cubicBezTo>
                  <a:pt x="348" y="550"/>
                  <a:pt x="351" y="550"/>
                  <a:pt x="349" y="546"/>
                </a:cubicBezTo>
                <a:cubicBezTo>
                  <a:pt x="348" y="549"/>
                  <a:pt x="345" y="549"/>
                  <a:pt x="345" y="549"/>
                </a:cubicBezTo>
                <a:cubicBezTo>
                  <a:pt x="345" y="550"/>
                  <a:pt x="346" y="550"/>
                  <a:pt x="346" y="550"/>
                </a:cubicBezTo>
                <a:close/>
                <a:moveTo>
                  <a:pt x="345" y="536"/>
                </a:moveTo>
                <a:cubicBezTo>
                  <a:pt x="344" y="533"/>
                  <a:pt x="342" y="535"/>
                  <a:pt x="341" y="534"/>
                </a:cubicBezTo>
                <a:cubicBezTo>
                  <a:pt x="342" y="535"/>
                  <a:pt x="341" y="536"/>
                  <a:pt x="342" y="536"/>
                </a:cubicBezTo>
                <a:cubicBezTo>
                  <a:pt x="341" y="534"/>
                  <a:pt x="345" y="538"/>
                  <a:pt x="345" y="536"/>
                </a:cubicBezTo>
                <a:close/>
                <a:moveTo>
                  <a:pt x="377" y="574"/>
                </a:moveTo>
                <a:cubicBezTo>
                  <a:pt x="376" y="574"/>
                  <a:pt x="377" y="576"/>
                  <a:pt x="375" y="576"/>
                </a:cubicBezTo>
                <a:cubicBezTo>
                  <a:pt x="378" y="580"/>
                  <a:pt x="377" y="575"/>
                  <a:pt x="379" y="577"/>
                </a:cubicBezTo>
                <a:cubicBezTo>
                  <a:pt x="380" y="578"/>
                  <a:pt x="378" y="579"/>
                  <a:pt x="379" y="580"/>
                </a:cubicBezTo>
                <a:cubicBezTo>
                  <a:pt x="382" y="579"/>
                  <a:pt x="377" y="575"/>
                  <a:pt x="377" y="574"/>
                </a:cubicBezTo>
                <a:close/>
                <a:moveTo>
                  <a:pt x="464" y="692"/>
                </a:moveTo>
                <a:cubicBezTo>
                  <a:pt x="464" y="695"/>
                  <a:pt x="461" y="693"/>
                  <a:pt x="459" y="693"/>
                </a:cubicBezTo>
                <a:cubicBezTo>
                  <a:pt x="463" y="697"/>
                  <a:pt x="456" y="695"/>
                  <a:pt x="458" y="698"/>
                </a:cubicBezTo>
                <a:cubicBezTo>
                  <a:pt x="459" y="697"/>
                  <a:pt x="459" y="697"/>
                  <a:pt x="459" y="699"/>
                </a:cubicBezTo>
                <a:cubicBezTo>
                  <a:pt x="462" y="697"/>
                  <a:pt x="463" y="698"/>
                  <a:pt x="461" y="695"/>
                </a:cubicBezTo>
                <a:cubicBezTo>
                  <a:pt x="464" y="695"/>
                  <a:pt x="464" y="696"/>
                  <a:pt x="466" y="697"/>
                </a:cubicBezTo>
                <a:cubicBezTo>
                  <a:pt x="464" y="696"/>
                  <a:pt x="464" y="691"/>
                  <a:pt x="464" y="692"/>
                </a:cubicBezTo>
                <a:close/>
                <a:moveTo>
                  <a:pt x="263" y="378"/>
                </a:moveTo>
                <a:cubicBezTo>
                  <a:pt x="261" y="376"/>
                  <a:pt x="264" y="376"/>
                  <a:pt x="263" y="374"/>
                </a:cubicBezTo>
                <a:cubicBezTo>
                  <a:pt x="261" y="376"/>
                  <a:pt x="259" y="375"/>
                  <a:pt x="257" y="375"/>
                </a:cubicBezTo>
                <a:cubicBezTo>
                  <a:pt x="257" y="376"/>
                  <a:pt x="258" y="378"/>
                  <a:pt x="260" y="378"/>
                </a:cubicBezTo>
                <a:cubicBezTo>
                  <a:pt x="259" y="377"/>
                  <a:pt x="258" y="376"/>
                  <a:pt x="259" y="376"/>
                </a:cubicBezTo>
                <a:cubicBezTo>
                  <a:pt x="260" y="376"/>
                  <a:pt x="261" y="377"/>
                  <a:pt x="263" y="378"/>
                </a:cubicBezTo>
                <a:close/>
                <a:moveTo>
                  <a:pt x="283" y="385"/>
                </a:moveTo>
                <a:cubicBezTo>
                  <a:pt x="282" y="384"/>
                  <a:pt x="282" y="383"/>
                  <a:pt x="281" y="383"/>
                </a:cubicBezTo>
                <a:cubicBezTo>
                  <a:pt x="280" y="383"/>
                  <a:pt x="280" y="383"/>
                  <a:pt x="280" y="383"/>
                </a:cubicBezTo>
                <a:cubicBezTo>
                  <a:pt x="284" y="387"/>
                  <a:pt x="278" y="386"/>
                  <a:pt x="277" y="388"/>
                </a:cubicBezTo>
                <a:cubicBezTo>
                  <a:pt x="278" y="387"/>
                  <a:pt x="278" y="387"/>
                  <a:pt x="278" y="388"/>
                </a:cubicBezTo>
                <a:cubicBezTo>
                  <a:pt x="278" y="388"/>
                  <a:pt x="277" y="389"/>
                  <a:pt x="277" y="390"/>
                </a:cubicBezTo>
                <a:cubicBezTo>
                  <a:pt x="280" y="390"/>
                  <a:pt x="281" y="386"/>
                  <a:pt x="283" y="385"/>
                </a:cubicBezTo>
                <a:close/>
                <a:moveTo>
                  <a:pt x="389" y="550"/>
                </a:moveTo>
                <a:cubicBezTo>
                  <a:pt x="387" y="548"/>
                  <a:pt x="386" y="548"/>
                  <a:pt x="385" y="547"/>
                </a:cubicBezTo>
                <a:cubicBezTo>
                  <a:pt x="386" y="551"/>
                  <a:pt x="383" y="548"/>
                  <a:pt x="382" y="548"/>
                </a:cubicBezTo>
                <a:cubicBezTo>
                  <a:pt x="382" y="550"/>
                  <a:pt x="385" y="549"/>
                  <a:pt x="384" y="552"/>
                </a:cubicBezTo>
                <a:cubicBezTo>
                  <a:pt x="384" y="551"/>
                  <a:pt x="383" y="550"/>
                  <a:pt x="383" y="550"/>
                </a:cubicBezTo>
                <a:cubicBezTo>
                  <a:pt x="387" y="554"/>
                  <a:pt x="386" y="550"/>
                  <a:pt x="389" y="550"/>
                </a:cubicBezTo>
                <a:close/>
                <a:moveTo>
                  <a:pt x="367" y="517"/>
                </a:moveTo>
                <a:cubicBezTo>
                  <a:pt x="368" y="520"/>
                  <a:pt x="364" y="518"/>
                  <a:pt x="366" y="522"/>
                </a:cubicBezTo>
                <a:cubicBezTo>
                  <a:pt x="367" y="521"/>
                  <a:pt x="367" y="519"/>
                  <a:pt x="369" y="520"/>
                </a:cubicBezTo>
                <a:cubicBezTo>
                  <a:pt x="367" y="519"/>
                  <a:pt x="368" y="516"/>
                  <a:pt x="367" y="517"/>
                </a:cubicBezTo>
                <a:close/>
                <a:moveTo>
                  <a:pt x="371" y="520"/>
                </a:moveTo>
                <a:cubicBezTo>
                  <a:pt x="371" y="521"/>
                  <a:pt x="376" y="520"/>
                  <a:pt x="375" y="518"/>
                </a:cubicBezTo>
                <a:cubicBezTo>
                  <a:pt x="372" y="517"/>
                  <a:pt x="372" y="521"/>
                  <a:pt x="370" y="519"/>
                </a:cubicBezTo>
                <a:cubicBezTo>
                  <a:pt x="371" y="522"/>
                  <a:pt x="370" y="523"/>
                  <a:pt x="371" y="526"/>
                </a:cubicBezTo>
                <a:cubicBezTo>
                  <a:pt x="373" y="524"/>
                  <a:pt x="373" y="524"/>
                  <a:pt x="373" y="524"/>
                </a:cubicBezTo>
                <a:cubicBezTo>
                  <a:pt x="373" y="523"/>
                  <a:pt x="370" y="521"/>
                  <a:pt x="371" y="520"/>
                </a:cubicBezTo>
                <a:close/>
                <a:moveTo>
                  <a:pt x="398" y="551"/>
                </a:moveTo>
                <a:cubicBezTo>
                  <a:pt x="395" y="550"/>
                  <a:pt x="395" y="548"/>
                  <a:pt x="392" y="549"/>
                </a:cubicBezTo>
                <a:cubicBezTo>
                  <a:pt x="393" y="550"/>
                  <a:pt x="393" y="551"/>
                  <a:pt x="394" y="552"/>
                </a:cubicBezTo>
                <a:cubicBezTo>
                  <a:pt x="396" y="553"/>
                  <a:pt x="396" y="550"/>
                  <a:pt x="398" y="551"/>
                </a:cubicBezTo>
                <a:close/>
                <a:moveTo>
                  <a:pt x="383" y="521"/>
                </a:moveTo>
                <a:cubicBezTo>
                  <a:pt x="382" y="520"/>
                  <a:pt x="383" y="519"/>
                  <a:pt x="383" y="518"/>
                </a:cubicBezTo>
                <a:cubicBezTo>
                  <a:pt x="381" y="518"/>
                  <a:pt x="382" y="520"/>
                  <a:pt x="380" y="518"/>
                </a:cubicBezTo>
                <a:cubicBezTo>
                  <a:pt x="380" y="518"/>
                  <a:pt x="380" y="517"/>
                  <a:pt x="379" y="517"/>
                </a:cubicBezTo>
                <a:cubicBezTo>
                  <a:pt x="379" y="518"/>
                  <a:pt x="380" y="523"/>
                  <a:pt x="381" y="522"/>
                </a:cubicBezTo>
                <a:cubicBezTo>
                  <a:pt x="380" y="520"/>
                  <a:pt x="383" y="521"/>
                  <a:pt x="383" y="521"/>
                </a:cubicBezTo>
                <a:close/>
                <a:moveTo>
                  <a:pt x="405" y="538"/>
                </a:moveTo>
                <a:cubicBezTo>
                  <a:pt x="401" y="540"/>
                  <a:pt x="402" y="540"/>
                  <a:pt x="401" y="543"/>
                </a:cubicBezTo>
                <a:cubicBezTo>
                  <a:pt x="402" y="543"/>
                  <a:pt x="406" y="538"/>
                  <a:pt x="405" y="538"/>
                </a:cubicBezTo>
                <a:close/>
                <a:moveTo>
                  <a:pt x="409" y="550"/>
                </a:moveTo>
                <a:cubicBezTo>
                  <a:pt x="409" y="548"/>
                  <a:pt x="407" y="545"/>
                  <a:pt x="406" y="545"/>
                </a:cubicBezTo>
                <a:cubicBezTo>
                  <a:pt x="406" y="546"/>
                  <a:pt x="408" y="550"/>
                  <a:pt x="408" y="550"/>
                </a:cubicBezTo>
                <a:cubicBezTo>
                  <a:pt x="408" y="549"/>
                  <a:pt x="409" y="549"/>
                  <a:pt x="409" y="550"/>
                </a:cubicBezTo>
                <a:close/>
                <a:moveTo>
                  <a:pt x="415" y="535"/>
                </a:moveTo>
                <a:cubicBezTo>
                  <a:pt x="418" y="533"/>
                  <a:pt x="413" y="527"/>
                  <a:pt x="411" y="529"/>
                </a:cubicBezTo>
                <a:cubicBezTo>
                  <a:pt x="415" y="530"/>
                  <a:pt x="413" y="532"/>
                  <a:pt x="415" y="535"/>
                </a:cubicBezTo>
                <a:close/>
                <a:moveTo>
                  <a:pt x="271" y="293"/>
                </a:moveTo>
                <a:cubicBezTo>
                  <a:pt x="271" y="291"/>
                  <a:pt x="274" y="292"/>
                  <a:pt x="274" y="289"/>
                </a:cubicBezTo>
                <a:cubicBezTo>
                  <a:pt x="281" y="284"/>
                  <a:pt x="268" y="290"/>
                  <a:pt x="271" y="291"/>
                </a:cubicBezTo>
                <a:cubicBezTo>
                  <a:pt x="268" y="291"/>
                  <a:pt x="266" y="290"/>
                  <a:pt x="265" y="294"/>
                </a:cubicBezTo>
                <a:cubicBezTo>
                  <a:pt x="268" y="295"/>
                  <a:pt x="269" y="293"/>
                  <a:pt x="269" y="292"/>
                </a:cubicBezTo>
                <a:cubicBezTo>
                  <a:pt x="269" y="292"/>
                  <a:pt x="270" y="293"/>
                  <a:pt x="271" y="293"/>
                </a:cubicBezTo>
                <a:close/>
                <a:moveTo>
                  <a:pt x="427" y="531"/>
                </a:moveTo>
                <a:cubicBezTo>
                  <a:pt x="425" y="535"/>
                  <a:pt x="421" y="529"/>
                  <a:pt x="421" y="533"/>
                </a:cubicBezTo>
                <a:cubicBezTo>
                  <a:pt x="422" y="531"/>
                  <a:pt x="428" y="536"/>
                  <a:pt x="427" y="531"/>
                </a:cubicBezTo>
                <a:close/>
                <a:moveTo>
                  <a:pt x="532" y="675"/>
                </a:moveTo>
                <a:cubicBezTo>
                  <a:pt x="530" y="676"/>
                  <a:pt x="535" y="680"/>
                  <a:pt x="533" y="681"/>
                </a:cubicBezTo>
                <a:cubicBezTo>
                  <a:pt x="534" y="681"/>
                  <a:pt x="534" y="681"/>
                  <a:pt x="535" y="681"/>
                </a:cubicBezTo>
                <a:cubicBezTo>
                  <a:pt x="534" y="678"/>
                  <a:pt x="533" y="674"/>
                  <a:pt x="529" y="672"/>
                </a:cubicBezTo>
                <a:cubicBezTo>
                  <a:pt x="529" y="673"/>
                  <a:pt x="527" y="674"/>
                  <a:pt x="528" y="676"/>
                </a:cubicBezTo>
                <a:cubicBezTo>
                  <a:pt x="530" y="675"/>
                  <a:pt x="530" y="674"/>
                  <a:pt x="532" y="675"/>
                </a:cubicBezTo>
                <a:close/>
                <a:moveTo>
                  <a:pt x="603" y="671"/>
                </a:moveTo>
                <a:cubicBezTo>
                  <a:pt x="602" y="671"/>
                  <a:pt x="601" y="672"/>
                  <a:pt x="600" y="670"/>
                </a:cubicBezTo>
                <a:cubicBezTo>
                  <a:pt x="600" y="670"/>
                  <a:pt x="600" y="670"/>
                  <a:pt x="600" y="669"/>
                </a:cubicBezTo>
                <a:cubicBezTo>
                  <a:pt x="599" y="670"/>
                  <a:pt x="599" y="671"/>
                  <a:pt x="599" y="672"/>
                </a:cubicBezTo>
                <a:cubicBezTo>
                  <a:pt x="600" y="670"/>
                  <a:pt x="604" y="675"/>
                  <a:pt x="603" y="671"/>
                </a:cubicBezTo>
                <a:close/>
                <a:moveTo>
                  <a:pt x="652" y="694"/>
                </a:moveTo>
                <a:cubicBezTo>
                  <a:pt x="653" y="698"/>
                  <a:pt x="650" y="697"/>
                  <a:pt x="648" y="697"/>
                </a:cubicBezTo>
                <a:cubicBezTo>
                  <a:pt x="649" y="699"/>
                  <a:pt x="648" y="701"/>
                  <a:pt x="646" y="699"/>
                </a:cubicBezTo>
                <a:cubicBezTo>
                  <a:pt x="647" y="705"/>
                  <a:pt x="649" y="699"/>
                  <a:pt x="653" y="698"/>
                </a:cubicBezTo>
                <a:cubicBezTo>
                  <a:pt x="653" y="700"/>
                  <a:pt x="653" y="698"/>
                  <a:pt x="654" y="700"/>
                </a:cubicBezTo>
                <a:cubicBezTo>
                  <a:pt x="658" y="696"/>
                  <a:pt x="663" y="691"/>
                  <a:pt x="665" y="690"/>
                </a:cubicBezTo>
                <a:cubicBezTo>
                  <a:pt x="660" y="689"/>
                  <a:pt x="657" y="700"/>
                  <a:pt x="652" y="695"/>
                </a:cubicBezTo>
                <a:cubicBezTo>
                  <a:pt x="652" y="695"/>
                  <a:pt x="652" y="694"/>
                  <a:pt x="652" y="694"/>
                </a:cubicBezTo>
                <a:close/>
                <a:moveTo>
                  <a:pt x="367" y="240"/>
                </a:moveTo>
                <a:cubicBezTo>
                  <a:pt x="366" y="240"/>
                  <a:pt x="366" y="240"/>
                  <a:pt x="365" y="240"/>
                </a:cubicBezTo>
                <a:cubicBezTo>
                  <a:pt x="369" y="237"/>
                  <a:pt x="373" y="234"/>
                  <a:pt x="375" y="232"/>
                </a:cubicBezTo>
                <a:cubicBezTo>
                  <a:pt x="375" y="232"/>
                  <a:pt x="374" y="232"/>
                  <a:pt x="374" y="231"/>
                </a:cubicBezTo>
                <a:cubicBezTo>
                  <a:pt x="377" y="227"/>
                  <a:pt x="384" y="230"/>
                  <a:pt x="384" y="224"/>
                </a:cubicBezTo>
                <a:cubicBezTo>
                  <a:pt x="380" y="224"/>
                  <a:pt x="379" y="230"/>
                  <a:pt x="376" y="226"/>
                </a:cubicBezTo>
                <a:cubicBezTo>
                  <a:pt x="371" y="228"/>
                  <a:pt x="367" y="236"/>
                  <a:pt x="360" y="235"/>
                </a:cubicBezTo>
                <a:cubicBezTo>
                  <a:pt x="360" y="241"/>
                  <a:pt x="353" y="242"/>
                  <a:pt x="349" y="242"/>
                </a:cubicBezTo>
                <a:cubicBezTo>
                  <a:pt x="352" y="243"/>
                  <a:pt x="357" y="245"/>
                  <a:pt x="356" y="251"/>
                </a:cubicBezTo>
                <a:cubicBezTo>
                  <a:pt x="359" y="246"/>
                  <a:pt x="364" y="243"/>
                  <a:pt x="367" y="240"/>
                </a:cubicBezTo>
                <a:close/>
                <a:moveTo>
                  <a:pt x="385" y="224"/>
                </a:moveTo>
                <a:cubicBezTo>
                  <a:pt x="387" y="225"/>
                  <a:pt x="388" y="223"/>
                  <a:pt x="390" y="224"/>
                </a:cubicBezTo>
                <a:cubicBezTo>
                  <a:pt x="386" y="218"/>
                  <a:pt x="395" y="223"/>
                  <a:pt x="392" y="218"/>
                </a:cubicBezTo>
                <a:cubicBezTo>
                  <a:pt x="389" y="221"/>
                  <a:pt x="386" y="221"/>
                  <a:pt x="384" y="221"/>
                </a:cubicBezTo>
                <a:cubicBezTo>
                  <a:pt x="384" y="221"/>
                  <a:pt x="383" y="220"/>
                  <a:pt x="383" y="221"/>
                </a:cubicBezTo>
                <a:cubicBezTo>
                  <a:pt x="384" y="223"/>
                  <a:pt x="385" y="222"/>
                  <a:pt x="385" y="224"/>
                </a:cubicBezTo>
                <a:close/>
                <a:moveTo>
                  <a:pt x="783" y="685"/>
                </a:moveTo>
                <a:cubicBezTo>
                  <a:pt x="782" y="684"/>
                  <a:pt x="780" y="684"/>
                  <a:pt x="779" y="684"/>
                </a:cubicBezTo>
                <a:cubicBezTo>
                  <a:pt x="780" y="685"/>
                  <a:pt x="780" y="686"/>
                  <a:pt x="780" y="687"/>
                </a:cubicBezTo>
                <a:cubicBezTo>
                  <a:pt x="781" y="685"/>
                  <a:pt x="781" y="685"/>
                  <a:pt x="783" y="685"/>
                </a:cubicBezTo>
                <a:close/>
                <a:moveTo>
                  <a:pt x="784" y="685"/>
                </a:moveTo>
                <a:cubicBezTo>
                  <a:pt x="786" y="684"/>
                  <a:pt x="784" y="682"/>
                  <a:pt x="784" y="681"/>
                </a:cubicBezTo>
                <a:cubicBezTo>
                  <a:pt x="783" y="681"/>
                  <a:pt x="780" y="681"/>
                  <a:pt x="782" y="682"/>
                </a:cubicBezTo>
                <a:cubicBezTo>
                  <a:pt x="784" y="681"/>
                  <a:pt x="783" y="684"/>
                  <a:pt x="784" y="685"/>
                </a:cubicBezTo>
                <a:close/>
                <a:moveTo>
                  <a:pt x="463" y="170"/>
                </a:moveTo>
                <a:cubicBezTo>
                  <a:pt x="462" y="170"/>
                  <a:pt x="456" y="168"/>
                  <a:pt x="459" y="172"/>
                </a:cubicBezTo>
                <a:cubicBezTo>
                  <a:pt x="460" y="172"/>
                  <a:pt x="461" y="170"/>
                  <a:pt x="463" y="173"/>
                </a:cubicBezTo>
                <a:cubicBezTo>
                  <a:pt x="465" y="172"/>
                  <a:pt x="464" y="169"/>
                  <a:pt x="465" y="168"/>
                </a:cubicBezTo>
                <a:cubicBezTo>
                  <a:pt x="464" y="166"/>
                  <a:pt x="461" y="166"/>
                  <a:pt x="461" y="167"/>
                </a:cubicBezTo>
                <a:cubicBezTo>
                  <a:pt x="462" y="168"/>
                  <a:pt x="464" y="169"/>
                  <a:pt x="463" y="170"/>
                </a:cubicBezTo>
                <a:close/>
                <a:moveTo>
                  <a:pt x="788" y="657"/>
                </a:moveTo>
                <a:cubicBezTo>
                  <a:pt x="785" y="650"/>
                  <a:pt x="785" y="656"/>
                  <a:pt x="783" y="651"/>
                </a:cubicBezTo>
                <a:cubicBezTo>
                  <a:pt x="781" y="653"/>
                  <a:pt x="787" y="656"/>
                  <a:pt x="788" y="657"/>
                </a:cubicBezTo>
                <a:close/>
                <a:moveTo>
                  <a:pt x="474" y="159"/>
                </a:moveTo>
                <a:cubicBezTo>
                  <a:pt x="475" y="161"/>
                  <a:pt x="476" y="159"/>
                  <a:pt x="477" y="160"/>
                </a:cubicBezTo>
                <a:cubicBezTo>
                  <a:pt x="476" y="161"/>
                  <a:pt x="475" y="161"/>
                  <a:pt x="475" y="162"/>
                </a:cubicBezTo>
                <a:cubicBezTo>
                  <a:pt x="476" y="161"/>
                  <a:pt x="477" y="162"/>
                  <a:pt x="478" y="161"/>
                </a:cubicBezTo>
                <a:cubicBezTo>
                  <a:pt x="475" y="158"/>
                  <a:pt x="474" y="159"/>
                  <a:pt x="472" y="155"/>
                </a:cubicBezTo>
                <a:cubicBezTo>
                  <a:pt x="476" y="162"/>
                  <a:pt x="468" y="165"/>
                  <a:pt x="465" y="166"/>
                </a:cubicBezTo>
                <a:cubicBezTo>
                  <a:pt x="468" y="165"/>
                  <a:pt x="467" y="169"/>
                  <a:pt x="468" y="172"/>
                </a:cubicBezTo>
                <a:cubicBezTo>
                  <a:pt x="470" y="168"/>
                  <a:pt x="475" y="166"/>
                  <a:pt x="474" y="159"/>
                </a:cubicBezTo>
                <a:close/>
                <a:moveTo>
                  <a:pt x="498" y="143"/>
                </a:moveTo>
                <a:cubicBezTo>
                  <a:pt x="497" y="143"/>
                  <a:pt x="495" y="141"/>
                  <a:pt x="493" y="141"/>
                </a:cubicBezTo>
                <a:cubicBezTo>
                  <a:pt x="495" y="144"/>
                  <a:pt x="498" y="144"/>
                  <a:pt x="498" y="143"/>
                </a:cubicBezTo>
                <a:close/>
                <a:moveTo>
                  <a:pt x="826" y="575"/>
                </a:moveTo>
                <a:cubicBezTo>
                  <a:pt x="826" y="577"/>
                  <a:pt x="826" y="578"/>
                  <a:pt x="825" y="580"/>
                </a:cubicBezTo>
                <a:cubicBezTo>
                  <a:pt x="823" y="581"/>
                  <a:pt x="818" y="579"/>
                  <a:pt x="818" y="583"/>
                </a:cubicBezTo>
                <a:cubicBezTo>
                  <a:pt x="822" y="582"/>
                  <a:pt x="826" y="581"/>
                  <a:pt x="829" y="580"/>
                </a:cubicBezTo>
                <a:cubicBezTo>
                  <a:pt x="828" y="576"/>
                  <a:pt x="827" y="579"/>
                  <a:pt x="826" y="578"/>
                </a:cubicBezTo>
                <a:cubicBezTo>
                  <a:pt x="827" y="578"/>
                  <a:pt x="827" y="574"/>
                  <a:pt x="826" y="575"/>
                </a:cubicBezTo>
                <a:close/>
                <a:moveTo>
                  <a:pt x="830" y="571"/>
                </a:moveTo>
                <a:cubicBezTo>
                  <a:pt x="828" y="573"/>
                  <a:pt x="830" y="574"/>
                  <a:pt x="831" y="577"/>
                </a:cubicBezTo>
                <a:cubicBezTo>
                  <a:pt x="831" y="575"/>
                  <a:pt x="831" y="573"/>
                  <a:pt x="830" y="571"/>
                </a:cubicBezTo>
                <a:close/>
                <a:moveTo>
                  <a:pt x="828" y="522"/>
                </a:moveTo>
                <a:cubicBezTo>
                  <a:pt x="827" y="522"/>
                  <a:pt x="826" y="521"/>
                  <a:pt x="825" y="522"/>
                </a:cubicBezTo>
                <a:cubicBezTo>
                  <a:pt x="827" y="526"/>
                  <a:pt x="828" y="523"/>
                  <a:pt x="828" y="522"/>
                </a:cubicBezTo>
                <a:close/>
                <a:moveTo>
                  <a:pt x="874" y="541"/>
                </a:moveTo>
                <a:cubicBezTo>
                  <a:pt x="876" y="541"/>
                  <a:pt x="880" y="540"/>
                  <a:pt x="877" y="536"/>
                </a:cubicBezTo>
                <a:cubicBezTo>
                  <a:pt x="873" y="536"/>
                  <a:pt x="872" y="536"/>
                  <a:pt x="869" y="539"/>
                </a:cubicBezTo>
                <a:cubicBezTo>
                  <a:pt x="871" y="539"/>
                  <a:pt x="873" y="537"/>
                  <a:pt x="874" y="541"/>
                </a:cubicBezTo>
                <a:close/>
                <a:moveTo>
                  <a:pt x="903" y="531"/>
                </a:moveTo>
                <a:cubicBezTo>
                  <a:pt x="903" y="530"/>
                  <a:pt x="904" y="531"/>
                  <a:pt x="905" y="531"/>
                </a:cubicBezTo>
                <a:cubicBezTo>
                  <a:pt x="904" y="528"/>
                  <a:pt x="901" y="527"/>
                  <a:pt x="901" y="528"/>
                </a:cubicBezTo>
                <a:cubicBezTo>
                  <a:pt x="902" y="528"/>
                  <a:pt x="902" y="530"/>
                  <a:pt x="903" y="531"/>
                </a:cubicBezTo>
                <a:close/>
                <a:moveTo>
                  <a:pt x="877" y="453"/>
                </a:moveTo>
                <a:cubicBezTo>
                  <a:pt x="876" y="455"/>
                  <a:pt x="873" y="453"/>
                  <a:pt x="874" y="456"/>
                </a:cubicBezTo>
                <a:cubicBezTo>
                  <a:pt x="876" y="457"/>
                  <a:pt x="877" y="454"/>
                  <a:pt x="877" y="453"/>
                </a:cubicBezTo>
                <a:close/>
                <a:moveTo>
                  <a:pt x="679" y="131"/>
                </a:moveTo>
                <a:cubicBezTo>
                  <a:pt x="680" y="130"/>
                  <a:pt x="680" y="125"/>
                  <a:pt x="678" y="126"/>
                </a:cubicBezTo>
                <a:cubicBezTo>
                  <a:pt x="680" y="130"/>
                  <a:pt x="677" y="125"/>
                  <a:pt x="676" y="125"/>
                </a:cubicBezTo>
                <a:cubicBezTo>
                  <a:pt x="678" y="127"/>
                  <a:pt x="674" y="126"/>
                  <a:pt x="675" y="128"/>
                </a:cubicBezTo>
                <a:cubicBezTo>
                  <a:pt x="677" y="127"/>
                  <a:pt x="678" y="128"/>
                  <a:pt x="679" y="131"/>
                </a:cubicBezTo>
                <a:close/>
                <a:moveTo>
                  <a:pt x="679" y="116"/>
                </a:moveTo>
                <a:cubicBezTo>
                  <a:pt x="677" y="114"/>
                  <a:pt x="679" y="112"/>
                  <a:pt x="677" y="112"/>
                </a:cubicBezTo>
                <a:cubicBezTo>
                  <a:pt x="676" y="114"/>
                  <a:pt x="673" y="116"/>
                  <a:pt x="674" y="119"/>
                </a:cubicBezTo>
                <a:cubicBezTo>
                  <a:pt x="676" y="117"/>
                  <a:pt x="675" y="113"/>
                  <a:pt x="679" y="116"/>
                </a:cubicBezTo>
                <a:close/>
                <a:moveTo>
                  <a:pt x="895" y="443"/>
                </a:moveTo>
                <a:cubicBezTo>
                  <a:pt x="893" y="441"/>
                  <a:pt x="892" y="439"/>
                  <a:pt x="890" y="439"/>
                </a:cubicBezTo>
                <a:cubicBezTo>
                  <a:pt x="895" y="444"/>
                  <a:pt x="888" y="440"/>
                  <a:pt x="890" y="444"/>
                </a:cubicBezTo>
                <a:cubicBezTo>
                  <a:pt x="894" y="441"/>
                  <a:pt x="893" y="450"/>
                  <a:pt x="897" y="449"/>
                </a:cubicBezTo>
                <a:cubicBezTo>
                  <a:pt x="898" y="446"/>
                  <a:pt x="892" y="446"/>
                  <a:pt x="895" y="443"/>
                </a:cubicBezTo>
                <a:close/>
                <a:moveTo>
                  <a:pt x="631" y="43"/>
                </a:moveTo>
                <a:cubicBezTo>
                  <a:pt x="631" y="44"/>
                  <a:pt x="630" y="44"/>
                  <a:pt x="630" y="43"/>
                </a:cubicBezTo>
                <a:cubicBezTo>
                  <a:pt x="630" y="43"/>
                  <a:pt x="631" y="42"/>
                  <a:pt x="631" y="42"/>
                </a:cubicBezTo>
                <a:cubicBezTo>
                  <a:pt x="630" y="43"/>
                  <a:pt x="628" y="41"/>
                  <a:pt x="627" y="43"/>
                </a:cubicBezTo>
                <a:cubicBezTo>
                  <a:pt x="629" y="45"/>
                  <a:pt x="629" y="46"/>
                  <a:pt x="629" y="47"/>
                </a:cubicBezTo>
                <a:cubicBezTo>
                  <a:pt x="631" y="46"/>
                  <a:pt x="629" y="44"/>
                  <a:pt x="631" y="44"/>
                </a:cubicBezTo>
                <a:cubicBezTo>
                  <a:pt x="631" y="44"/>
                  <a:pt x="632" y="44"/>
                  <a:pt x="631" y="43"/>
                </a:cubicBezTo>
                <a:close/>
                <a:moveTo>
                  <a:pt x="694" y="109"/>
                </a:moveTo>
                <a:cubicBezTo>
                  <a:pt x="691" y="110"/>
                  <a:pt x="689" y="104"/>
                  <a:pt x="689" y="109"/>
                </a:cubicBezTo>
                <a:cubicBezTo>
                  <a:pt x="687" y="108"/>
                  <a:pt x="681" y="104"/>
                  <a:pt x="683" y="110"/>
                </a:cubicBezTo>
                <a:cubicBezTo>
                  <a:pt x="687" y="110"/>
                  <a:pt x="692" y="111"/>
                  <a:pt x="694" y="109"/>
                </a:cubicBezTo>
                <a:close/>
                <a:moveTo>
                  <a:pt x="699" y="111"/>
                </a:moveTo>
                <a:cubicBezTo>
                  <a:pt x="699" y="112"/>
                  <a:pt x="700" y="115"/>
                  <a:pt x="698" y="114"/>
                </a:cubicBezTo>
                <a:cubicBezTo>
                  <a:pt x="697" y="111"/>
                  <a:pt x="700" y="111"/>
                  <a:pt x="697" y="108"/>
                </a:cubicBezTo>
                <a:cubicBezTo>
                  <a:pt x="698" y="108"/>
                  <a:pt x="698" y="108"/>
                  <a:pt x="699" y="108"/>
                </a:cubicBezTo>
                <a:cubicBezTo>
                  <a:pt x="699" y="106"/>
                  <a:pt x="698" y="106"/>
                  <a:pt x="697" y="104"/>
                </a:cubicBezTo>
                <a:cubicBezTo>
                  <a:pt x="697" y="107"/>
                  <a:pt x="693" y="106"/>
                  <a:pt x="696" y="109"/>
                </a:cubicBezTo>
                <a:cubicBezTo>
                  <a:pt x="695" y="109"/>
                  <a:pt x="694" y="109"/>
                  <a:pt x="693" y="107"/>
                </a:cubicBezTo>
                <a:cubicBezTo>
                  <a:pt x="693" y="107"/>
                  <a:pt x="694" y="106"/>
                  <a:pt x="694" y="105"/>
                </a:cubicBezTo>
                <a:cubicBezTo>
                  <a:pt x="693" y="104"/>
                  <a:pt x="692" y="106"/>
                  <a:pt x="691" y="105"/>
                </a:cubicBezTo>
                <a:cubicBezTo>
                  <a:pt x="691" y="104"/>
                  <a:pt x="689" y="102"/>
                  <a:pt x="691" y="101"/>
                </a:cubicBezTo>
                <a:cubicBezTo>
                  <a:pt x="692" y="106"/>
                  <a:pt x="696" y="103"/>
                  <a:pt x="698" y="103"/>
                </a:cubicBezTo>
                <a:cubicBezTo>
                  <a:pt x="699" y="102"/>
                  <a:pt x="698" y="102"/>
                  <a:pt x="697" y="102"/>
                </a:cubicBezTo>
                <a:cubicBezTo>
                  <a:pt x="697" y="99"/>
                  <a:pt x="701" y="103"/>
                  <a:pt x="702" y="102"/>
                </a:cubicBezTo>
                <a:cubicBezTo>
                  <a:pt x="702" y="104"/>
                  <a:pt x="702" y="106"/>
                  <a:pt x="704" y="105"/>
                </a:cubicBezTo>
                <a:cubicBezTo>
                  <a:pt x="704" y="107"/>
                  <a:pt x="703" y="108"/>
                  <a:pt x="702" y="109"/>
                </a:cubicBezTo>
                <a:cubicBezTo>
                  <a:pt x="702" y="110"/>
                  <a:pt x="703" y="110"/>
                  <a:pt x="704" y="111"/>
                </a:cubicBezTo>
                <a:cubicBezTo>
                  <a:pt x="704" y="111"/>
                  <a:pt x="705" y="109"/>
                  <a:pt x="706" y="111"/>
                </a:cubicBezTo>
                <a:cubicBezTo>
                  <a:pt x="707" y="110"/>
                  <a:pt x="708" y="110"/>
                  <a:pt x="708" y="109"/>
                </a:cubicBezTo>
                <a:cubicBezTo>
                  <a:pt x="709" y="110"/>
                  <a:pt x="711" y="111"/>
                  <a:pt x="712" y="112"/>
                </a:cubicBezTo>
                <a:cubicBezTo>
                  <a:pt x="712" y="114"/>
                  <a:pt x="710" y="114"/>
                  <a:pt x="709" y="114"/>
                </a:cubicBezTo>
                <a:cubicBezTo>
                  <a:pt x="708" y="110"/>
                  <a:pt x="708" y="114"/>
                  <a:pt x="706" y="112"/>
                </a:cubicBezTo>
                <a:cubicBezTo>
                  <a:pt x="707" y="115"/>
                  <a:pt x="708" y="114"/>
                  <a:pt x="709" y="116"/>
                </a:cubicBezTo>
                <a:cubicBezTo>
                  <a:pt x="708" y="117"/>
                  <a:pt x="706" y="116"/>
                  <a:pt x="705" y="115"/>
                </a:cubicBezTo>
                <a:cubicBezTo>
                  <a:pt x="705" y="114"/>
                  <a:pt x="705" y="113"/>
                  <a:pt x="705" y="113"/>
                </a:cubicBezTo>
                <a:cubicBezTo>
                  <a:pt x="703" y="111"/>
                  <a:pt x="701" y="111"/>
                  <a:pt x="699" y="111"/>
                </a:cubicBezTo>
                <a:close/>
                <a:moveTo>
                  <a:pt x="701" y="110"/>
                </a:moveTo>
                <a:cubicBezTo>
                  <a:pt x="700" y="108"/>
                  <a:pt x="703" y="108"/>
                  <a:pt x="701" y="106"/>
                </a:cubicBezTo>
                <a:cubicBezTo>
                  <a:pt x="699" y="106"/>
                  <a:pt x="699" y="110"/>
                  <a:pt x="701" y="110"/>
                </a:cubicBezTo>
                <a:close/>
                <a:moveTo>
                  <a:pt x="647" y="45"/>
                </a:moveTo>
                <a:cubicBezTo>
                  <a:pt x="647" y="44"/>
                  <a:pt x="649" y="43"/>
                  <a:pt x="647" y="42"/>
                </a:cubicBezTo>
                <a:cubicBezTo>
                  <a:pt x="646" y="42"/>
                  <a:pt x="646" y="39"/>
                  <a:pt x="644" y="39"/>
                </a:cubicBezTo>
                <a:cubicBezTo>
                  <a:pt x="646" y="43"/>
                  <a:pt x="641" y="40"/>
                  <a:pt x="641" y="42"/>
                </a:cubicBezTo>
                <a:cubicBezTo>
                  <a:pt x="644" y="42"/>
                  <a:pt x="646" y="42"/>
                  <a:pt x="647" y="45"/>
                </a:cubicBezTo>
                <a:close/>
                <a:moveTo>
                  <a:pt x="917" y="454"/>
                </a:moveTo>
                <a:cubicBezTo>
                  <a:pt x="917" y="455"/>
                  <a:pt x="917" y="455"/>
                  <a:pt x="917" y="455"/>
                </a:cubicBezTo>
                <a:cubicBezTo>
                  <a:pt x="918" y="455"/>
                  <a:pt x="918" y="455"/>
                  <a:pt x="918" y="455"/>
                </a:cubicBezTo>
                <a:cubicBezTo>
                  <a:pt x="918" y="454"/>
                  <a:pt x="919" y="454"/>
                  <a:pt x="918" y="454"/>
                </a:cubicBezTo>
                <a:cubicBezTo>
                  <a:pt x="916" y="454"/>
                  <a:pt x="917" y="453"/>
                  <a:pt x="916" y="451"/>
                </a:cubicBezTo>
                <a:cubicBezTo>
                  <a:pt x="915" y="452"/>
                  <a:pt x="915" y="452"/>
                  <a:pt x="915" y="452"/>
                </a:cubicBezTo>
                <a:cubicBezTo>
                  <a:pt x="915" y="453"/>
                  <a:pt x="915" y="453"/>
                  <a:pt x="915" y="454"/>
                </a:cubicBezTo>
                <a:cubicBezTo>
                  <a:pt x="916" y="453"/>
                  <a:pt x="917" y="454"/>
                  <a:pt x="917" y="454"/>
                </a:cubicBezTo>
                <a:close/>
                <a:moveTo>
                  <a:pt x="764" y="177"/>
                </a:moveTo>
                <a:cubicBezTo>
                  <a:pt x="763" y="178"/>
                  <a:pt x="758" y="175"/>
                  <a:pt x="760" y="179"/>
                </a:cubicBezTo>
                <a:cubicBezTo>
                  <a:pt x="762" y="181"/>
                  <a:pt x="760" y="176"/>
                  <a:pt x="762" y="178"/>
                </a:cubicBezTo>
                <a:cubicBezTo>
                  <a:pt x="762" y="180"/>
                  <a:pt x="762" y="181"/>
                  <a:pt x="761" y="182"/>
                </a:cubicBezTo>
                <a:cubicBezTo>
                  <a:pt x="761" y="182"/>
                  <a:pt x="760" y="181"/>
                  <a:pt x="760" y="181"/>
                </a:cubicBezTo>
                <a:cubicBezTo>
                  <a:pt x="762" y="183"/>
                  <a:pt x="761" y="184"/>
                  <a:pt x="762" y="184"/>
                </a:cubicBezTo>
                <a:cubicBezTo>
                  <a:pt x="762" y="181"/>
                  <a:pt x="765" y="179"/>
                  <a:pt x="764" y="177"/>
                </a:cubicBezTo>
                <a:close/>
                <a:moveTo>
                  <a:pt x="925" y="429"/>
                </a:moveTo>
                <a:cubicBezTo>
                  <a:pt x="927" y="432"/>
                  <a:pt x="928" y="430"/>
                  <a:pt x="930" y="430"/>
                </a:cubicBezTo>
                <a:cubicBezTo>
                  <a:pt x="930" y="429"/>
                  <a:pt x="929" y="428"/>
                  <a:pt x="929" y="427"/>
                </a:cubicBezTo>
                <a:cubicBezTo>
                  <a:pt x="930" y="426"/>
                  <a:pt x="931" y="427"/>
                  <a:pt x="930" y="426"/>
                </a:cubicBezTo>
                <a:cubicBezTo>
                  <a:pt x="928" y="427"/>
                  <a:pt x="925" y="423"/>
                  <a:pt x="926" y="421"/>
                </a:cubicBezTo>
                <a:cubicBezTo>
                  <a:pt x="925" y="422"/>
                  <a:pt x="920" y="421"/>
                  <a:pt x="921" y="422"/>
                </a:cubicBezTo>
                <a:cubicBezTo>
                  <a:pt x="924" y="421"/>
                  <a:pt x="924" y="424"/>
                  <a:pt x="926" y="426"/>
                </a:cubicBezTo>
                <a:cubicBezTo>
                  <a:pt x="924" y="426"/>
                  <a:pt x="928" y="428"/>
                  <a:pt x="925" y="429"/>
                </a:cubicBezTo>
                <a:close/>
                <a:moveTo>
                  <a:pt x="755" y="115"/>
                </a:moveTo>
                <a:cubicBezTo>
                  <a:pt x="757" y="113"/>
                  <a:pt x="761" y="112"/>
                  <a:pt x="759" y="109"/>
                </a:cubicBezTo>
                <a:cubicBezTo>
                  <a:pt x="758" y="111"/>
                  <a:pt x="755" y="111"/>
                  <a:pt x="755" y="114"/>
                </a:cubicBezTo>
                <a:cubicBezTo>
                  <a:pt x="753" y="113"/>
                  <a:pt x="751" y="109"/>
                  <a:pt x="751" y="107"/>
                </a:cubicBezTo>
                <a:cubicBezTo>
                  <a:pt x="749" y="108"/>
                  <a:pt x="746" y="109"/>
                  <a:pt x="746" y="113"/>
                </a:cubicBezTo>
                <a:cubicBezTo>
                  <a:pt x="749" y="107"/>
                  <a:pt x="752" y="110"/>
                  <a:pt x="755" y="115"/>
                </a:cubicBezTo>
                <a:close/>
                <a:moveTo>
                  <a:pt x="793" y="151"/>
                </a:moveTo>
                <a:cubicBezTo>
                  <a:pt x="791" y="153"/>
                  <a:pt x="791" y="152"/>
                  <a:pt x="789" y="152"/>
                </a:cubicBezTo>
                <a:cubicBezTo>
                  <a:pt x="791" y="154"/>
                  <a:pt x="794" y="153"/>
                  <a:pt x="793" y="151"/>
                </a:cubicBezTo>
                <a:close/>
                <a:moveTo>
                  <a:pt x="801" y="151"/>
                </a:moveTo>
                <a:cubicBezTo>
                  <a:pt x="801" y="150"/>
                  <a:pt x="801" y="150"/>
                  <a:pt x="801" y="150"/>
                </a:cubicBezTo>
                <a:cubicBezTo>
                  <a:pt x="802" y="149"/>
                  <a:pt x="802" y="149"/>
                  <a:pt x="801" y="149"/>
                </a:cubicBezTo>
                <a:cubicBezTo>
                  <a:pt x="799" y="147"/>
                  <a:pt x="799" y="148"/>
                  <a:pt x="798" y="148"/>
                </a:cubicBezTo>
                <a:cubicBezTo>
                  <a:pt x="797" y="147"/>
                  <a:pt x="798" y="147"/>
                  <a:pt x="798" y="146"/>
                </a:cubicBezTo>
                <a:cubicBezTo>
                  <a:pt x="797" y="146"/>
                  <a:pt x="796" y="145"/>
                  <a:pt x="795" y="143"/>
                </a:cubicBezTo>
                <a:cubicBezTo>
                  <a:pt x="792" y="143"/>
                  <a:pt x="789" y="145"/>
                  <a:pt x="785" y="146"/>
                </a:cubicBezTo>
                <a:cubicBezTo>
                  <a:pt x="787" y="148"/>
                  <a:pt x="788" y="146"/>
                  <a:pt x="790" y="149"/>
                </a:cubicBezTo>
                <a:cubicBezTo>
                  <a:pt x="789" y="150"/>
                  <a:pt x="788" y="148"/>
                  <a:pt x="787" y="149"/>
                </a:cubicBezTo>
                <a:cubicBezTo>
                  <a:pt x="787" y="150"/>
                  <a:pt x="788" y="151"/>
                  <a:pt x="789" y="152"/>
                </a:cubicBezTo>
                <a:cubicBezTo>
                  <a:pt x="790" y="151"/>
                  <a:pt x="790" y="149"/>
                  <a:pt x="792" y="148"/>
                </a:cubicBezTo>
                <a:cubicBezTo>
                  <a:pt x="793" y="148"/>
                  <a:pt x="794" y="152"/>
                  <a:pt x="795" y="151"/>
                </a:cubicBezTo>
                <a:cubicBezTo>
                  <a:pt x="795" y="150"/>
                  <a:pt x="796" y="150"/>
                  <a:pt x="797" y="151"/>
                </a:cubicBezTo>
                <a:cubicBezTo>
                  <a:pt x="795" y="152"/>
                  <a:pt x="795" y="153"/>
                  <a:pt x="795" y="154"/>
                </a:cubicBezTo>
                <a:cubicBezTo>
                  <a:pt x="797" y="153"/>
                  <a:pt x="798" y="147"/>
                  <a:pt x="801" y="151"/>
                </a:cubicBezTo>
                <a:close/>
                <a:moveTo>
                  <a:pt x="764" y="92"/>
                </a:moveTo>
                <a:cubicBezTo>
                  <a:pt x="763" y="89"/>
                  <a:pt x="768" y="86"/>
                  <a:pt x="763" y="90"/>
                </a:cubicBezTo>
                <a:cubicBezTo>
                  <a:pt x="762" y="90"/>
                  <a:pt x="761" y="95"/>
                  <a:pt x="762" y="93"/>
                </a:cubicBezTo>
                <a:cubicBezTo>
                  <a:pt x="762" y="92"/>
                  <a:pt x="763" y="92"/>
                  <a:pt x="764" y="92"/>
                </a:cubicBezTo>
                <a:close/>
                <a:moveTo>
                  <a:pt x="812" y="148"/>
                </a:moveTo>
                <a:cubicBezTo>
                  <a:pt x="815" y="149"/>
                  <a:pt x="815" y="143"/>
                  <a:pt x="818" y="146"/>
                </a:cubicBezTo>
                <a:cubicBezTo>
                  <a:pt x="818" y="145"/>
                  <a:pt x="819" y="144"/>
                  <a:pt x="819" y="143"/>
                </a:cubicBezTo>
                <a:cubicBezTo>
                  <a:pt x="817" y="141"/>
                  <a:pt x="813" y="149"/>
                  <a:pt x="812" y="143"/>
                </a:cubicBezTo>
                <a:cubicBezTo>
                  <a:pt x="810" y="144"/>
                  <a:pt x="809" y="147"/>
                  <a:pt x="810" y="145"/>
                </a:cubicBezTo>
                <a:cubicBezTo>
                  <a:pt x="812" y="145"/>
                  <a:pt x="811" y="147"/>
                  <a:pt x="812" y="148"/>
                </a:cubicBezTo>
                <a:close/>
                <a:moveTo>
                  <a:pt x="928" y="242"/>
                </a:moveTo>
                <a:cubicBezTo>
                  <a:pt x="928" y="243"/>
                  <a:pt x="928" y="244"/>
                  <a:pt x="929" y="243"/>
                </a:cubicBezTo>
                <a:cubicBezTo>
                  <a:pt x="929" y="242"/>
                  <a:pt x="930" y="242"/>
                  <a:pt x="930" y="241"/>
                </a:cubicBezTo>
                <a:cubicBezTo>
                  <a:pt x="928" y="240"/>
                  <a:pt x="925" y="242"/>
                  <a:pt x="927" y="243"/>
                </a:cubicBezTo>
                <a:cubicBezTo>
                  <a:pt x="927" y="243"/>
                  <a:pt x="927" y="242"/>
                  <a:pt x="928" y="242"/>
                </a:cubicBezTo>
                <a:close/>
                <a:moveTo>
                  <a:pt x="849" y="100"/>
                </a:moveTo>
                <a:cubicBezTo>
                  <a:pt x="847" y="100"/>
                  <a:pt x="848" y="99"/>
                  <a:pt x="846" y="97"/>
                </a:cubicBezTo>
                <a:cubicBezTo>
                  <a:pt x="844" y="97"/>
                  <a:pt x="848" y="100"/>
                  <a:pt x="846" y="100"/>
                </a:cubicBezTo>
                <a:cubicBezTo>
                  <a:pt x="846" y="99"/>
                  <a:pt x="845" y="102"/>
                  <a:pt x="844" y="99"/>
                </a:cubicBezTo>
                <a:cubicBezTo>
                  <a:pt x="842" y="97"/>
                  <a:pt x="845" y="97"/>
                  <a:pt x="844" y="95"/>
                </a:cubicBezTo>
                <a:cubicBezTo>
                  <a:pt x="842" y="94"/>
                  <a:pt x="841" y="97"/>
                  <a:pt x="839" y="96"/>
                </a:cubicBezTo>
                <a:cubicBezTo>
                  <a:pt x="842" y="99"/>
                  <a:pt x="834" y="102"/>
                  <a:pt x="836" y="108"/>
                </a:cubicBezTo>
                <a:cubicBezTo>
                  <a:pt x="841" y="107"/>
                  <a:pt x="844" y="104"/>
                  <a:pt x="848" y="103"/>
                </a:cubicBezTo>
                <a:cubicBezTo>
                  <a:pt x="848" y="102"/>
                  <a:pt x="847" y="100"/>
                  <a:pt x="848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5" y="105"/>
                </a:moveTo>
                <a:cubicBezTo>
                  <a:pt x="856" y="106"/>
                  <a:pt x="858" y="108"/>
                  <a:pt x="857" y="106"/>
                </a:cubicBezTo>
                <a:cubicBezTo>
                  <a:pt x="857" y="105"/>
                  <a:pt x="856" y="106"/>
                  <a:pt x="855" y="104"/>
                </a:cubicBezTo>
                <a:cubicBezTo>
                  <a:pt x="854" y="105"/>
                  <a:pt x="855" y="106"/>
                  <a:pt x="854" y="106"/>
                </a:cubicBezTo>
                <a:cubicBezTo>
                  <a:pt x="855" y="107"/>
                  <a:pt x="854" y="108"/>
                  <a:pt x="854" y="109"/>
                </a:cubicBezTo>
                <a:cubicBezTo>
                  <a:pt x="856" y="110"/>
                  <a:pt x="855" y="107"/>
                  <a:pt x="855" y="105"/>
                </a:cubicBezTo>
                <a:close/>
                <a:moveTo>
                  <a:pt x="921" y="15"/>
                </a:moveTo>
                <a:cubicBezTo>
                  <a:pt x="920" y="13"/>
                  <a:pt x="919" y="14"/>
                  <a:pt x="918" y="13"/>
                </a:cubicBezTo>
                <a:cubicBezTo>
                  <a:pt x="918" y="10"/>
                  <a:pt x="921" y="11"/>
                  <a:pt x="922" y="9"/>
                </a:cubicBezTo>
                <a:cubicBezTo>
                  <a:pt x="919" y="8"/>
                  <a:pt x="917" y="7"/>
                  <a:pt x="914" y="6"/>
                </a:cubicBezTo>
                <a:cubicBezTo>
                  <a:pt x="913" y="4"/>
                  <a:pt x="913" y="3"/>
                  <a:pt x="912" y="1"/>
                </a:cubicBezTo>
                <a:cubicBezTo>
                  <a:pt x="904" y="1"/>
                  <a:pt x="889" y="0"/>
                  <a:pt x="893" y="13"/>
                </a:cubicBezTo>
                <a:cubicBezTo>
                  <a:pt x="902" y="20"/>
                  <a:pt x="911" y="13"/>
                  <a:pt x="921" y="15"/>
                </a:cubicBezTo>
                <a:close/>
                <a:moveTo>
                  <a:pt x="928" y="17"/>
                </a:moveTo>
                <a:cubicBezTo>
                  <a:pt x="929" y="15"/>
                  <a:pt x="931" y="17"/>
                  <a:pt x="932" y="15"/>
                </a:cubicBezTo>
                <a:cubicBezTo>
                  <a:pt x="929" y="12"/>
                  <a:pt x="927" y="12"/>
                  <a:pt x="925" y="10"/>
                </a:cubicBezTo>
                <a:cubicBezTo>
                  <a:pt x="925" y="11"/>
                  <a:pt x="923" y="12"/>
                  <a:pt x="922" y="14"/>
                </a:cubicBezTo>
                <a:cubicBezTo>
                  <a:pt x="923" y="15"/>
                  <a:pt x="925" y="16"/>
                  <a:pt x="926" y="15"/>
                </a:cubicBezTo>
                <a:cubicBezTo>
                  <a:pt x="926" y="14"/>
                  <a:pt x="925" y="12"/>
                  <a:pt x="927" y="11"/>
                </a:cubicBezTo>
                <a:cubicBezTo>
                  <a:pt x="929" y="14"/>
                  <a:pt x="929" y="15"/>
                  <a:pt x="928" y="17"/>
                </a:cubicBezTo>
                <a:close/>
                <a:moveTo>
                  <a:pt x="242" y="891"/>
                </a:moveTo>
                <a:cubicBezTo>
                  <a:pt x="242" y="891"/>
                  <a:pt x="241" y="889"/>
                  <a:pt x="241" y="889"/>
                </a:cubicBezTo>
                <a:cubicBezTo>
                  <a:pt x="242" y="889"/>
                  <a:pt x="243" y="889"/>
                  <a:pt x="244" y="891"/>
                </a:cubicBezTo>
                <a:cubicBezTo>
                  <a:pt x="246" y="893"/>
                  <a:pt x="242" y="893"/>
                  <a:pt x="244" y="895"/>
                </a:cubicBezTo>
                <a:cubicBezTo>
                  <a:pt x="249" y="883"/>
                  <a:pt x="265" y="896"/>
                  <a:pt x="269" y="885"/>
                </a:cubicBezTo>
                <a:cubicBezTo>
                  <a:pt x="270" y="886"/>
                  <a:pt x="271" y="887"/>
                  <a:pt x="272" y="887"/>
                </a:cubicBezTo>
                <a:cubicBezTo>
                  <a:pt x="271" y="882"/>
                  <a:pt x="278" y="886"/>
                  <a:pt x="277" y="881"/>
                </a:cubicBezTo>
                <a:cubicBezTo>
                  <a:pt x="279" y="885"/>
                  <a:pt x="282" y="881"/>
                  <a:pt x="283" y="879"/>
                </a:cubicBezTo>
                <a:cubicBezTo>
                  <a:pt x="289" y="882"/>
                  <a:pt x="292" y="875"/>
                  <a:pt x="298" y="876"/>
                </a:cubicBezTo>
                <a:cubicBezTo>
                  <a:pt x="298" y="875"/>
                  <a:pt x="299" y="874"/>
                  <a:pt x="298" y="872"/>
                </a:cubicBezTo>
                <a:cubicBezTo>
                  <a:pt x="300" y="876"/>
                  <a:pt x="301" y="874"/>
                  <a:pt x="299" y="872"/>
                </a:cubicBezTo>
                <a:cubicBezTo>
                  <a:pt x="300" y="871"/>
                  <a:pt x="300" y="871"/>
                  <a:pt x="300" y="870"/>
                </a:cubicBezTo>
                <a:cubicBezTo>
                  <a:pt x="302" y="872"/>
                  <a:pt x="301" y="873"/>
                  <a:pt x="303" y="873"/>
                </a:cubicBezTo>
                <a:cubicBezTo>
                  <a:pt x="304" y="873"/>
                  <a:pt x="301" y="869"/>
                  <a:pt x="304" y="872"/>
                </a:cubicBezTo>
                <a:cubicBezTo>
                  <a:pt x="305" y="871"/>
                  <a:pt x="305" y="868"/>
                  <a:pt x="303" y="867"/>
                </a:cubicBezTo>
                <a:cubicBezTo>
                  <a:pt x="302" y="868"/>
                  <a:pt x="303" y="869"/>
                  <a:pt x="303" y="870"/>
                </a:cubicBezTo>
                <a:cubicBezTo>
                  <a:pt x="301" y="867"/>
                  <a:pt x="296" y="865"/>
                  <a:pt x="297" y="869"/>
                </a:cubicBezTo>
                <a:cubicBezTo>
                  <a:pt x="292" y="866"/>
                  <a:pt x="284" y="865"/>
                  <a:pt x="280" y="871"/>
                </a:cubicBezTo>
                <a:cubicBezTo>
                  <a:pt x="276" y="871"/>
                  <a:pt x="269" y="869"/>
                  <a:pt x="268" y="874"/>
                </a:cubicBezTo>
                <a:cubicBezTo>
                  <a:pt x="266" y="872"/>
                  <a:pt x="264" y="876"/>
                  <a:pt x="262" y="875"/>
                </a:cubicBezTo>
                <a:cubicBezTo>
                  <a:pt x="263" y="876"/>
                  <a:pt x="263" y="877"/>
                  <a:pt x="262" y="878"/>
                </a:cubicBezTo>
                <a:cubicBezTo>
                  <a:pt x="253" y="878"/>
                  <a:pt x="248" y="885"/>
                  <a:pt x="238" y="886"/>
                </a:cubicBezTo>
                <a:cubicBezTo>
                  <a:pt x="240" y="890"/>
                  <a:pt x="235" y="889"/>
                  <a:pt x="235" y="891"/>
                </a:cubicBezTo>
                <a:cubicBezTo>
                  <a:pt x="238" y="890"/>
                  <a:pt x="240" y="892"/>
                  <a:pt x="242" y="891"/>
                </a:cubicBezTo>
                <a:close/>
                <a:moveTo>
                  <a:pt x="133" y="564"/>
                </a:moveTo>
                <a:cubicBezTo>
                  <a:pt x="134" y="563"/>
                  <a:pt x="135" y="563"/>
                  <a:pt x="136" y="562"/>
                </a:cubicBezTo>
                <a:cubicBezTo>
                  <a:pt x="135" y="560"/>
                  <a:pt x="134" y="560"/>
                  <a:pt x="134" y="558"/>
                </a:cubicBezTo>
                <a:cubicBezTo>
                  <a:pt x="135" y="558"/>
                  <a:pt x="136" y="559"/>
                  <a:pt x="137" y="560"/>
                </a:cubicBezTo>
                <a:cubicBezTo>
                  <a:pt x="138" y="559"/>
                  <a:pt x="140" y="557"/>
                  <a:pt x="138" y="555"/>
                </a:cubicBezTo>
                <a:cubicBezTo>
                  <a:pt x="136" y="557"/>
                  <a:pt x="132" y="555"/>
                  <a:pt x="131" y="559"/>
                </a:cubicBezTo>
                <a:cubicBezTo>
                  <a:pt x="132" y="561"/>
                  <a:pt x="132" y="561"/>
                  <a:pt x="133" y="564"/>
                </a:cubicBezTo>
                <a:close/>
                <a:moveTo>
                  <a:pt x="180" y="597"/>
                </a:moveTo>
                <a:cubicBezTo>
                  <a:pt x="178" y="594"/>
                  <a:pt x="176" y="594"/>
                  <a:pt x="175" y="592"/>
                </a:cubicBezTo>
                <a:cubicBezTo>
                  <a:pt x="174" y="593"/>
                  <a:pt x="172" y="593"/>
                  <a:pt x="173" y="595"/>
                </a:cubicBezTo>
                <a:cubicBezTo>
                  <a:pt x="173" y="594"/>
                  <a:pt x="174" y="595"/>
                  <a:pt x="174" y="595"/>
                </a:cubicBezTo>
                <a:cubicBezTo>
                  <a:pt x="173" y="596"/>
                  <a:pt x="173" y="596"/>
                  <a:pt x="173" y="597"/>
                </a:cubicBezTo>
                <a:cubicBezTo>
                  <a:pt x="176" y="595"/>
                  <a:pt x="177" y="598"/>
                  <a:pt x="180" y="597"/>
                </a:cubicBezTo>
                <a:close/>
                <a:moveTo>
                  <a:pt x="193" y="583"/>
                </a:moveTo>
                <a:cubicBezTo>
                  <a:pt x="192" y="582"/>
                  <a:pt x="193" y="578"/>
                  <a:pt x="196" y="579"/>
                </a:cubicBezTo>
                <a:cubicBezTo>
                  <a:pt x="196" y="577"/>
                  <a:pt x="193" y="576"/>
                  <a:pt x="194" y="575"/>
                </a:cubicBezTo>
                <a:cubicBezTo>
                  <a:pt x="196" y="573"/>
                  <a:pt x="198" y="575"/>
                  <a:pt x="198" y="577"/>
                </a:cubicBezTo>
                <a:cubicBezTo>
                  <a:pt x="198" y="575"/>
                  <a:pt x="199" y="573"/>
                  <a:pt x="197" y="569"/>
                </a:cubicBezTo>
                <a:cubicBezTo>
                  <a:pt x="195" y="570"/>
                  <a:pt x="198" y="573"/>
                  <a:pt x="197" y="574"/>
                </a:cubicBezTo>
                <a:cubicBezTo>
                  <a:pt x="193" y="572"/>
                  <a:pt x="193" y="576"/>
                  <a:pt x="193" y="578"/>
                </a:cubicBezTo>
                <a:cubicBezTo>
                  <a:pt x="192" y="578"/>
                  <a:pt x="192" y="577"/>
                  <a:pt x="191" y="577"/>
                </a:cubicBezTo>
                <a:cubicBezTo>
                  <a:pt x="191" y="575"/>
                  <a:pt x="193" y="575"/>
                  <a:pt x="191" y="573"/>
                </a:cubicBezTo>
                <a:cubicBezTo>
                  <a:pt x="189" y="576"/>
                  <a:pt x="188" y="576"/>
                  <a:pt x="185" y="577"/>
                </a:cubicBezTo>
                <a:cubicBezTo>
                  <a:pt x="189" y="579"/>
                  <a:pt x="187" y="582"/>
                  <a:pt x="189" y="584"/>
                </a:cubicBezTo>
                <a:cubicBezTo>
                  <a:pt x="189" y="581"/>
                  <a:pt x="194" y="586"/>
                  <a:pt x="193" y="583"/>
                </a:cubicBezTo>
                <a:close/>
                <a:moveTo>
                  <a:pt x="178" y="561"/>
                </a:moveTo>
                <a:cubicBezTo>
                  <a:pt x="180" y="562"/>
                  <a:pt x="180" y="561"/>
                  <a:pt x="181" y="559"/>
                </a:cubicBezTo>
                <a:cubicBezTo>
                  <a:pt x="182" y="561"/>
                  <a:pt x="182" y="562"/>
                  <a:pt x="182" y="563"/>
                </a:cubicBezTo>
                <a:cubicBezTo>
                  <a:pt x="183" y="560"/>
                  <a:pt x="186" y="558"/>
                  <a:pt x="184" y="554"/>
                </a:cubicBezTo>
                <a:cubicBezTo>
                  <a:pt x="185" y="555"/>
                  <a:pt x="186" y="556"/>
                  <a:pt x="187" y="555"/>
                </a:cubicBezTo>
                <a:cubicBezTo>
                  <a:pt x="182" y="550"/>
                  <a:pt x="179" y="557"/>
                  <a:pt x="175" y="559"/>
                </a:cubicBezTo>
                <a:cubicBezTo>
                  <a:pt x="175" y="558"/>
                  <a:pt x="178" y="560"/>
                  <a:pt x="177" y="560"/>
                </a:cubicBezTo>
                <a:cubicBezTo>
                  <a:pt x="173" y="559"/>
                  <a:pt x="172" y="566"/>
                  <a:pt x="170" y="567"/>
                </a:cubicBezTo>
                <a:cubicBezTo>
                  <a:pt x="173" y="566"/>
                  <a:pt x="177" y="564"/>
                  <a:pt x="178" y="561"/>
                </a:cubicBezTo>
                <a:close/>
                <a:moveTo>
                  <a:pt x="786" y="675"/>
                </a:moveTo>
                <a:cubicBezTo>
                  <a:pt x="789" y="675"/>
                  <a:pt x="789" y="677"/>
                  <a:pt x="793" y="676"/>
                </a:cubicBezTo>
                <a:cubicBezTo>
                  <a:pt x="795" y="678"/>
                  <a:pt x="791" y="680"/>
                  <a:pt x="795" y="681"/>
                </a:cubicBezTo>
                <a:cubicBezTo>
                  <a:pt x="794" y="678"/>
                  <a:pt x="798" y="674"/>
                  <a:pt x="794" y="675"/>
                </a:cubicBezTo>
                <a:cubicBezTo>
                  <a:pt x="800" y="673"/>
                  <a:pt x="797" y="669"/>
                  <a:pt x="798" y="664"/>
                </a:cubicBezTo>
                <a:cubicBezTo>
                  <a:pt x="797" y="666"/>
                  <a:pt x="795" y="666"/>
                  <a:pt x="794" y="666"/>
                </a:cubicBezTo>
                <a:cubicBezTo>
                  <a:pt x="791" y="661"/>
                  <a:pt x="797" y="663"/>
                  <a:pt x="797" y="661"/>
                </a:cubicBezTo>
                <a:cubicBezTo>
                  <a:pt x="797" y="661"/>
                  <a:pt x="794" y="657"/>
                  <a:pt x="796" y="656"/>
                </a:cubicBezTo>
                <a:cubicBezTo>
                  <a:pt x="794" y="656"/>
                  <a:pt x="791" y="649"/>
                  <a:pt x="789" y="654"/>
                </a:cubicBezTo>
                <a:cubicBezTo>
                  <a:pt x="790" y="654"/>
                  <a:pt x="791" y="654"/>
                  <a:pt x="792" y="655"/>
                </a:cubicBezTo>
                <a:cubicBezTo>
                  <a:pt x="793" y="660"/>
                  <a:pt x="788" y="657"/>
                  <a:pt x="788" y="662"/>
                </a:cubicBezTo>
                <a:cubicBezTo>
                  <a:pt x="787" y="661"/>
                  <a:pt x="788" y="659"/>
                  <a:pt x="786" y="661"/>
                </a:cubicBezTo>
                <a:cubicBezTo>
                  <a:pt x="786" y="662"/>
                  <a:pt x="787" y="662"/>
                  <a:pt x="788" y="664"/>
                </a:cubicBezTo>
                <a:cubicBezTo>
                  <a:pt x="785" y="664"/>
                  <a:pt x="788" y="667"/>
                  <a:pt x="789" y="666"/>
                </a:cubicBezTo>
                <a:cubicBezTo>
                  <a:pt x="788" y="670"/>
                  <a:pt x="786" y="671"/>
                  <a:pt x="786" y="675"/>
                </a:cubicBezTo>
                <a:close/>
                <a:moveTo>
                  <a:pt x="807" y="580"/>
                </a:moveTo>
                <a:cubicBezTo>
                  <a:pt x="804" y="582"/>
                  <a:pt x="804" y="582"/>
                  <a:pt x="804" y="582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4"/>
                  <a:pt x="808" y="583"/>
                  <a:pt x="807" y="580"/>
                </a:cubicBezTo>
                <a:close/>
                <a:moveTo>
                  <a:pt x="899" y="212"/>
                </a:moveTo>
                <a:cubicBezTo>
                  <a:pt x="898" y="213"/>
                  <a:pt x="894" y="211"/>
                  <a:pt x="894" y="214"/>
                </a:cubicBezTo>
                <a:cubicBezTo>
                  <a:pt x="896" y="215"/>
                  <a:pt x="894" y="219"/>
                  <a:pt x="892" y="221"/>
                </a:cubicBezTo>
                <a:cubicBezTo>
                  <a:pt x="891" y="220"/>
                  <a:pt x="890" y="218"/>
                  <a:pt x="889" y="218"/>
                </a:cubicBezTo>
                <a:cubicBezTo>
                  <a:pt x="893" y="224"/>
                  <a:pt x="884" y="226"/>
                  <a:pt x="885" y="229"/>
                </a:cubicBezTo>
                <a:cubicBezTo>
                  <a:pt x="893" y="224"/>
                  <a:pt x="896" y="214"/>
                  <a:pt x="905" y="211"/>
                </a:cubicBezTo>
                <a:cubicBezTo>
                  <a:pt x="904" y="208"/>
                  <a:pt x="903" y="212"/>
                  <a:pt x="902" y="210"/>
                </a:cubicBezTo>
                <a:cubicBezTo>
                  <a:pt x="906" y="209"/>
                  <a:pt x="901" y="207"/>
                  <a:pt x="905" y="207"/>
                </a:cubicBezTo>
                <a:cubicBezTo>
                  <a:pt x="901" y="203"/>
                  <a:pt x="897" y="208"/>
                  <a:pt x="899" y="212"/>
                </a:cubicBezTo>
                <a:close/>
                <a:moveTo>
                  <a:pt x="896" y="130"/>
                </a:moveTo>
                <a:cubicBezTo>
                  <a:pt x="896" y="132"/>
                  <a:pt x="897" y="133"/>
                  <a:pt x="898" y="133"/>
                </a:cubicBezTo>
                <a:cubicBezTo>
                  <a:pt x="898" y="132"/>
                  <a:pt x="896" y="130"/>
                  <a:pt x="898" y="129"/>
                </a:cubicBezTo>
                <a:cubicBezTo>
                  <a:pt x="906" y="137"/>
                  <a:pt x="912" y="123"/>
                  <a:pt x="913" y="118"/>
                </a:cubicBezTo>
                <a:cubicBezTo>
                  <a:pt x="914" y="119"/>
                  <a:pt x="914" y="120"/>
                  <a:pt x="915" y="120"/>
                </a:cubicBezTo>
                <a:cubicBezTo>
                  <a:pt x="914" y="117"/>
                  <a:pt x="916" y="114"/>
                  <a:pt x="915" y="111"/>
                </a:cubicBezTo>
                <a:cubicBezTo>
                  <a:pt x="913" y="111"/>
                  <a:pt x="913" y="111"/>
                  <a:pt x="912" y="113"/>
                </a:cubicBezTo>
                <a:cubicBezTo>
                  <a:pt x="909" y="109"/>
                  <a:pt x="909" y="109"/>
                  <a:pt x="909" y="109"/>
                </a:cubicBezTo>
                <a:cubicBezTo>
                  <a:pt x="904" y="107"/>
                  <a:pt x="903" y="116"/>
                  <a:pt x="900" y="113"/>
                </a:cubicBezTo>
                <a:cubicBezTo>
                  <a:pt x="903" y="118"/>
                  <a:pt x="897" y="118"/>
                  <a:pt x="898" y="122"/>
                </a:cubicBezTo>
                <a:cubicBezTo>
                  <a:pt x="896" y="121"/>
                  <a:pt x="897" y="118"/>
                  <a:pt x="894" y="118"/>
                </a:cubicBezTo>
                <a:cubicBezTo>
                  <a:pt x="893" y="121"/>
                  <a:pt x="896" y="125"/>
                  <a:pt x="893" y="127"/>
                </a:cubicBezTo>
                <a:cubicBezTo>
                  <a:pt x="892" y="125"/>
                  <a:pt x="891" y="127"/>
                  <a:pt x="890" y="125"/>
                </a:cubicBezTo>
                <a:cubicBezTo>
                  <a:pt x="889" y="127"/>
                  <a:pt x="888" y="126"/>
                  <a:pt x="886" y="127"/>
                </a:cubicBezTo>
                <a:cubicBezTo>
                  <a:pt x="888" y="132"/>
                  <a:pt x="878" y="132"/>
                  <a:pt x="880" y="139"/>
                </a:cubicBezTo>
                <a:cubicBezTo>
                  <a:pt x="883" y="135"/>
                  <a:pt x="890" y="125"/>
                  <a:pt x="896" y="130"/>
                </a:cubicBezTo>
                <a:close/>
                <a:moveTo>
                  <a:pt x="863" y="19"/>
                </a:moveTo>
                <a:cubicBezTo>
                  <a:pt x="864" y="21"/>
                  <a:pt x="863" y="21"/>
                  <a:pt x="864" y="23"/>
                </a:cubicBezTo>
                <a:cubicBezTo>
                  <a:pt x="865" y="21"/>
                  <a:pt x="866" y="24"/>
                  <a:pt x="867" y="24"/>
                </a:cubicBezTo>
                <a:cubicBezTo>
                  <a:pt x="869" y="20"/>
                  <a:pt x="870" y="22"/>
                  <a:pt x="873" y="23"/>
                </a:cubicBezTo>
                <a:cubicBezTo>
                  <a:pt x="874" y="22"/>
                  <a:pt x="873" y="20"/>
                  <a:pt x="874" y="19"/>
                </a:cubicBezTo>
                <a:cubicBezTo>
                  <a:pt x="877" y="19"/>
                  <a:pt x="880" y="22"/>
                  <a:pt x="882" y="21"/>
                </a:cubicBezTo>
                <a:cubicBezTo>
                  <a:pt x="880" y="16"/>
                  <a:pt x="879" y="18"/>
                  <a:pt x="876" y="14"/>
                </a:cubicBezTo>
                <a:cubicBezTo>
                  <a:pt x="874" y="15"/>
                  <a:pt x="872" y="16"/>
                  <a:pt x="871" y="15"/>
                </a:cubicBezTo>
                <a:cubicBezTo>
                  <a:pt x="873" y="14"/>
                  <a:pt x="872" y="13"/>
                  <a:pt x="872" y="11"/>
                </a:cubicBezTo>
                <a:cubicBezTo>
                  <a:pt x="870" y="12"/>
                  <a:pt x="868" y="13"/>
                  <a:pt x="867" y="11"/>
                </a:cubicBezTo>
                <a:cubicBezTo>
                  <a:pt x="863" y="14"/>
                  <a:pt x="861" y="16"/>
                  <a:pt x="860" y="20"/>
                </a:cubicBezTo>
                <a:cubicBezTo>
                  <a:pt x="861" y="21"/>
                  <a:pt x="862" y="18"/>
                  <a:pt x="863" y="19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l="14000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3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black">
          <a:xfrm>
            <a:off x="1746808" y="4181339"/>
            <a:ext cx="22245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b="1">
                <a:ea typeface="宋体" charset="-122"/>
              </a:rPr>
              <a:t>在此添加文字内容</a:t>
            </a:r>
          </a:p>
        </p:txBody>
      </p:sp>
      <p:sp>
        <p:nvSpPr>
          <p:cNvPr id="16" name="Freeform 6"/>
          <p:cNvSpPr>
            <a:spLocks/>
          </p:cNvSpPr>
          <p:nvPr/>
        </p:nvSpPr>
        <p:spPr bwMode="gray">
          <a:xfrm rot="10800000">
            <a:off x="1403908" y="763770"/>
            <a:ext cx="2167414" cy="2025968"/>
          </a:xfrm>
          <a:custGeom>
            <a:avLst/>
            <a:gdLst>
              <a:gd name="T0" fmla="*/ 0 w 952"/>
              <a:gd name="T1" fmla="*/ 756 h 947"/>
              <a:gd name="T2" fmla="*/ 191 w 952"/>
              <a:gd name="T3" fmla="*/ 591 h 947"/>
              <a:gd name="T4" fmla="*/ 190 w 952"/>
              <a:gd name="T5" fmla="*/ 672 h 947"/>
              <a:gd name="T6" fmla="*/ 194 w 952"/>
              <a:gd name="T7" fmla="*/ 672 h 947"/>
              <a:gd name="T8" fmla="*/ 205 w 952"/>
              <a:gd name="T9" fmla="*/ 672 h 947"/>
              <a:gd name="T10" fmla="*/ 225 w 952"/>
              <a:gd name="T11" fmla="*/ 671 h 947"/>
              <a:gd name="T12" fmla="*/ 250 w 952"/>
              <a:gd name="T13" fmla="*/ 667 h 947"/>
              <a:gd name="T14" fmla="*/ 281 w 952"/>
              <a:gd name="T15" fmla="*/ 662 h 947"/>
              <a:gd name="T16" fmla="*/ 316 w 952"/>
              <a:gd name="T17" fmla="*/ 653 h 947"/>
              <a:gd name="T18" fmla="*/ 356 w 952"/>
              <a:gd name="T19" fmla="*/ 641 h 947"/>
              <a:gd name="T20" fmla="*/ 399 w 952"/>
              <a:gd name="T21" fmla="*/ 626 h 947"/>
              <a:gd name="T22" fmla="*/ 444 w 952"/>
              <a:gd name="T23" fmla="*/ 605 h 947"/>
              <a:gd name="T24" fmla="*/ 492 w 952"/>
              <a:gd name="T25" fmla="*/ 578 h 947"/>
              <a:gd name="T26" fmla="*/ 540 w 952"/>
              <a:gd name="T27" fmla="*/ 547 h 947"/>
              <a:gd name="T28" fmla="*/ 587 w 952"/>
              <a:gd name="T29" fmla="*/ 508 h 947"/>
              <a:gd name="T30" fmla="*/ 635 w 952"/>
              <a:gd name="T31" fmla="*/ 463 h 947"/>
              <a:gd name="T32" fmla="*/ 689 w 952"/>
              <a:gd name="T33" fmla="*/ 405 h 947"/>
              <a:gd name="T34" fmla="*/ 737 w 952"/>
              <a:gd name="T35" fmla="*/ 350 h 947"/>
              <a:gd name="T36" fmla="*/ 780 w 952"/>
              <a:gd name="T37" fmla="*/ 298 h 947"/>
              <a:gd name="T38" fmla="*/ 816 w 952"/>
              <a:gd name="T39" fmla="*/ 249 h 947"/>
              <a:gd name="T40" fmla="*/ 847 w 952"/>
              <a:gd name="T41" fmla="*/ 204 h 947"/>
              <a:gd name="T42" fmla="*/ 873 w 952"/>
              <a:gd name="T43" fmla="*/ 164 h 947"/>
              <a:gd name="T44" fmla="*/ 895 w 952"/>
              <a:gd name="T45" fmla="*/ 126 h 947"/>
              <a:gd name="T46" fmla="*/ 913 w 952"/>
              <a:gd name="T47" fmla="*/ 94 h 947"/>
              <a:gd name="T48" fmla="*/ 926 w 952"/>
              <a:gd name="T49" fmla="*/ 66 h 947"/>
              <a:gd name="T50" fmla="*/ 936 w 952"/>
              <a:gd name="T51" fmla="*/ 42 h 947"/>
              <a:gd name="T52" fmla="*/ 944 w 952"/>
              <a:gd name="T53" fmla="*/ 24 h 947"/>
              <a:gd name="T54" fmla="*/ 949 w 952"/>
              <a:gd name="T55" fmla="*/ 12 h 947"/>
              <a:gd name="T56" fmla="*/ 952 w 952"/>
              <a:gd name="T57" fmla="*/ 2 h 947"/>
              <a:gd name="T58" fmla="*/ 952 w 952"/>
              <a:gd name="T59" fmla="*/ 0 h 947"/>
              <a:gd name="T60" fmla="*/ 952 w 952"/>
              <a:gd name="T61" fmla="*/ 4 h 947"/>
              <a:gd name="T62" fmla="*/ 950 w 952"/>
              <a:gd name="T63" fmla="*/ 17 h 947"/>
              <a:gd name="T64" fmla="*/ 948 w 952"/>
              <a:gd name="T65" fmla="*/ 36 h 947"/>
              <a:gd name="T66" fmla="*/ 942 w 952"/>
              <a:gd name="T67" fmla="*/ 62 h 947"/>
              <a:gd name="T68" fmla="*/ 936 w 952"/>
              <a:gd name="T69" fmla="*/ 93 h 947"/>
              <a:gd name="T70" fmla="*/ 927 w 952"/>
              <a:gd name="T71" fmla="*/ 130 h 947"/>
              <a:gd name="T72" fmla="*/ 914 w 952"/>
              <a:gd name="T73" fmla="*/ 172 h 947"/>
              <a:gd name="T74" fmla="*/ 899 w 952"/>
              <a:gd name="T75" fmla="*/ 217 h 947"/>
              <a:gd name="T76" fmla="*/ 881 w 952"/>
              <a:gd name="T77" fmla="*/ 264 h 947"/>
              <a:gd name="T78" fmla="*/ 857 w 952"/>
              <a:gd name="T79" fmla="*/ 315 h 947"/>
              <a:gd name="T80" fmla="*/ 830 w 952"/>
              <a:gd name="T81" fmla="*/ 368 h 947"/>
              <a:gd name="T82" fmla="*/ 798 w 952"/>
              <a:gd name="T83" fmla="*/ 421 h 947"/>
              <a:gd name="T84" fmla="*/ 762 w 952"/>
              <a:gd name="T85" fmla="*/ 475 h 947"/>
              <a:gd name="T86" fmla="*/ 719 w 952"/>
              <a:gd name="T87" fmla="*/ 529 h 947"/>
              <a:gd name="T88" fmla="*/ 671 w 952"/>
              <a:gd name="T89" fmla="*/ 582 h 947"/>
              <a:gd name="T90" fmla="*/ 613 w 952"/>
              <a:gd name="T91" fmla="*/ 637 h 947"/>
              <a:gd name="T92" fmla="*/ 555 w 952"/>
              <a:gd name="T93" fmla="*/ 685 h 947"/>
              <a:gd name="T94" fmla="*/ 500 w 952"/>
              <a:gd name="T95" fmla="*/ 726 h 947"/>
              <a:gd name="T96" fmla="*/ 447 w 952"/>
              <a:gd name="T97" fmla="*/ 761 h 947"/>
              <a:gd name="T98" fmla="*/ 396 w 952"/>
              <a:gd name="T99" fmla="*/ 790 h 947"/>
              <a:gd name="T100" fmla="*/ 350 w 952"/>
              <a:gd name="T101" fmla="*/ 813 h 947"/>
              <a:gd name="T102" fmla="*/ 307 w 952"/>
              <a:gd name="T103" fmla="*/ 831 h 947"/>
              <a:gd name="T104" fmla="*/ 270 w 952"/>
              <a:gd name="T105" fmla="*/ 845 h 947"/>
              <a:gd name="T106" fmla="*/ 238 w 952"/>
              <a:gd name="T107" fmla="*/ 855 h 947"/>
              <a:gd name="T108" fmla="*/ 212 w 952"/>
              <a:gd name="T109" fmla="*/ 862 h 947"/>
              <a:gd name="T110" fmla="*/ 192 w 952"/>
              <a:gd name="T111" fmla="*/ 866 h 947"/>
              <a:gd name="T112" fmla="*/ 181 w 952"/>
              <a:gd name="T113" fmla="*/ 868 h 947"/>
              <a:gd name="T114" fmla="*/ 176 w 952"/>
              <a:gd name="T115" fmla="*/ 868 h 947"/>
              <a:gd name="T116" fmla="*/ 167 w 952"/>
              <a:gd name="T117" fmla="*/ 947 h 947"/>
              <a:gd name="T118" fmla="*/ 0 w 952"/>
              <a:gd name="T119" fmla="*/ 756 h 94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52"/>
              <a:gd name="T181" fmla="*/ 0 h 947"/>
              <a:gd name="T182" fmla="*/ 952 w 952"/>
              <a:gd name="T183" fmla="*/ 947 h 94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52" h="947">
                <a:moveTo>
                  <a:pt x="0" y="756"/>
                </a:moveTo>
                <a:lnTo>
                  <a:pt x="191" y="591"/>
                </a:lnTo>
                <a:lnTo>
                  <a:pt x="190" y="672"/>
                </a:lnTo>
                <a:lnTo>
                  <a:pt x="194" y="672"/>
                </a:lnTo>
                <a:lnTo>
                  <a:pt x="205" y="672"/>
                </a:lnTo>
                <a:lnTo>
                  <a:pt x="225" y="671"/>
                </a:lnTo>
                <a:lnTo>
                  <a:pt x="250" y="667"/>
                </a:lnTo>
                <a:lnTo>
                  <a:pt x="281" y="662"/>
                </a:lnTo>
                <a:lnTo>
                  <a:pt x="316" y="653"/>
                </a:lnTo>
                <a:lnTo>
                  <a:pt x="356" y="641"/>
                </a:lnTo>
                <a:lnTo>
                  <a:pt x="399" y="626"/>
                </a:lnTo>
                <a:lnTo>
                  <a:pt x="444" y="605"/>
                </a:lnTo>
                <a:lnTo>
                  <a:pt x="492" y="578"/>
                </a:lnTo>
                <a:lnTo>
                  <a:pt x="540" y="547"/>
                </a:lnTo>
                <a:lnTo>
                  <a:pt x="587" y="508"/>
                </a:lnTo>
                <a:lnTo>
                  <a:pt x="635" y="463"/>
                </a:lnTo>
                <a:lnTo>
                  <a:pt x="689" y="405"/>
                </a:lnTo>
                <a:lnTo>
                  <a:pt x="737" y="350"/>
                </a:lnTo>
                <a:lnTo>
                  <a:pt x="780" y="298"/>
                </a:lnTo>
                <a:lnTo>
                  <a:pt x="816" y="249"/>
                </a:lnTo>
                <a:lnTo>
                  <a:pt x="847" y="204"/>
                </a:lnTo>
                <a:lnTo>
                  <a:pt x="873" y="164"/>
                </a:lnTo>
                <a:lnTo>
                  <a:pt x="895" y="126"/>
                </a:lnTo>
                <a:lnTo>
                  <a:pt x="913" y="94"/>
                </a:lnTo>
                <a:lnTo>
                  <a:pt x="926" y="66"/>
                </a:lnTo>
                <a:lnTo>
                  <a:pt x="936" y="42"/>
                </a:lnTo>
                <a:lnTo>
                  <a:pt x="944" y="24"/>
                </a:lnTo>
                <a:lnTo>
                  <a:pt x="949" y="12"/>
                </a:lnTo>
                <a:lnTo>
                  <a:pt x="952" y="2"/>
                </a:lnTo>
                <a:lnTo>
                  <a:pt x="952" y="0"/>
                </a:lnTo>
                <a:lnTo>
                  <a:pt x="952" y="4"/>
                </a:lnTo>
                <a:lnTo>
                  <a:pt x="950" y="17"/>
                </a:lnTo>
                <a:lnTo>
                  <a:pt x="948" y="36"/>
                </a:lnTo>
                <a:lnTo>
                  <a:pt x="942" y="62"/>
                </a:lnTo>
                <a:lnTo>
                  <a:pt x="936" y="93"/>
                </a:lnTo>
                <a:lnTo>
                  <a:pt x="927" y="130"/>
                </a:lnTo>
                <a:lnTo>
                  <a:pt x="914" y="172"/>
                </a:lnTo>
                <a:lnTo>
                  <a:pt x="899" y="217"/>
                </a:lnTo>
                <a:lnTo>
                  <a:pt x="881" y="264"/>
                </a:lnTo>
                <a:lnTo>
                  <a:pt x="857" y="315"/>
                </a:lnTo>
                <a:lnTo>
                  <a:pt x="830" y="368"/>
                </a:lnTo>
                <a:lnTo>
                  <a:pt x="798" y="421"/>
                </a:lnTo>
                <a:lnTo>
                  <a:pt x="762" y="475"/>
                </a:lnTo>
                <a:lnTo>
                  <a:pt x="719" y="529"/>
                </a:lnTo>
                <a:lnTo>
                  <a:pt x="671" y="582"/>
                </a:lnTo>
                <a:lnTo>
                  <a:pt x="613" y="637"/>
                </a:lnTo>
                <a:lnTo>
                  <a:pt x="555" y="685"/>
                </a:lnTo>
                <a:lnTo>
                  <a:pt x="500" y="726"/>
                </a:lnTo>
                <a:lnTo>
                  <a:pt x="447" y="761"/>
                </a:lnTo>
                <a:lnTo>
                  <a:pt x="396" y="790"/>
                </a:lnTo>
                <a:lnTo>
                  <a:pt x="350" y="813"/>
                </a:lnTo>
                <a:lnTo>
                  <a:pt x="307" y="831"/>
                </a:lnTo>
                <a:lnTo>
                  <a:pt x="270" y="845"/>
                </a:lnTo>
                <a:lnTo>
                  <a:pt x="238" y="855"/>
                </a:lnTo>
                <a:lnTo>
                  <a:pt x="212" y="862"/>
                </a:lnTo>
                <a:lnTo>
                  <a:pt x="192" y="866"/>
                </a:lnTo>
                <a:lnTo>
                  <a:pt x="181" y="868"/>
                </a:lnTo>
                <a:lnTo>
                  <a:pt x="176" y="868"/>
                </a:lnTo>
                <a:lnTo>
                  <a:pt x="167" y="947"/>
                </a:lnTo>
                <a:lnTo>
                  <a:pt x="0" y="756"/>
                </a:lnTo>
                <a:close/>
              </a:path>
            </a:pathLst>
          </a:custGeom>
          <a:gradFill rotWithShape="1">
            <a:gsLst>
              <a:gs pos="0">
                <a:srgbClr val="5F5F5F"/>
              </a:gs>
              <a:gs pos="100000">
                <a:srgbClr val="96969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" name="Group 162"/>
          <p:cNvGrpSpPr>
            <a:grpSpLocks/>
          </p:cNvGrpSpPr>
          <p:nvPr/>
        </p:nvGrpSpPr>
        <p:grpSpPr bwMode="auto">
          <a:xfrm>
            <a:off x="1472487" y="2684010"/>
            <a:ext cx="617220" cy="1062990"/>
            <a:chOff x="864" y="2496"/>
            <a:chExt cx="432" cy="744"/>
          </a:xfrm>
        </p:grpSpPr>
        <p:pic>
          <p:nvPicPr>
            <p:cNvPr id="18" name="Picture 149" descr="墨迹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2496"/>
              <a:ext cx="432" cy="7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 Box 16"/>
            <p:cNvSpPr txBox="1">
              <a:spLocks noChangeArrowheads="1"/>
            </p:cNvSpPr>
            <p:nvPr/>
          </p:nvSpPr>
          <p:spPr bwMode="black">
            <a:xfrm>
              <a:off x="919" y="2630"/>
              <a:ext cx="309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zh-CN">
                  <a:solidFill>
                    <a:srgbClr val="FEFEFE"/>
                  </a:solidFill>
                  <a:ea typeface="宋体" charset="-122"/>
                </a:rPr>
                <a:t>30</a:t>
              </a:r>
            </a:p>
          </p:txBody>
        </p:sp>
      </p:grpSp>
      <p:grpSp>
        <p:nvGrpSpPr>
          <p:cNvPr id="20" name="Group 163"/>
          <p:cNvGrpSpPr>
            <a:grpSpLocks/>
          </p:cNvGrpSpPr>
          <p:nvPr/>
        </p:nvGrpSpPr>
        <p:grpSpPr bwMode="auto">
          <a:xfrm>
            <a:off x="2226867" y="2272530"/>
            <a:ext cx="617220" cy="1474470"/>
            <a:chOff x="1392" y="2208"/>
            <a:chExt cx="432" cy="1032"/>
          </a:xfrm>
        </p:grpSpPr>
        <p:pic>
          <p:nvPicPr>
            <p:cNvPr id="21" name="Picture 150" descr="墨迹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2" y="2208"/>
              <a:ext cx="432" cy="1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 Box 17"/>
            <p:cNvSpPr txBox="1">
              <a:spLocks noChangeArrowheads="1"/>
            </p:cNvSpPr>
            <p:nvPr/>
          </p:nvSpPr>
          <p:spPr bwMode="black">
            <a:xfrm>
              <a:off x="1423" y="2312"/>
              <a:ext cx="309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zh-CN">
                  <a:solidFill>
                    <a:srgbClr val="FEFEFE"/>
                  </a:solidFill>
                  <a:ea typeface="宋体" charset="-122"/>
                </a:rPr>
                <a:t>50</a:t>
              </a:r>
            </a:p>
          </p:txBody>
        </p:sp>
      </p:grpSp>
      <p:grpSp>
        <p:nvGrpSpPr>
          <p:cNvPr id="23" name="Group 164"/>
          <p:cNvGrpSpPr>
            <a:grpSpLocks/>
          </p:cNvGrpSpPr>
          <p:nvPr/>
        </p:nvGrpSpPr>
        <p:grpSpPr bwMode="auto">
          <a:xfrm>
            <a:off x="2912667" y="1723890"/>
            <a:ext cx="617220" cy="2160270"/>
            <a:chOff x="1872" y="1824"/>
            <a:chExt cx="432" cy="1512"/>
          </a:xfrm>
        </p:grpSpPr>
        <p:pic>
          <p:nvPicPr>
            <p:cNvPr id="24" name="Picture 151" descr="墨迹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1824"/>
              <a:ext cx="432" cy="1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 Box 18"/>
            <p:cNvSpPr txBox="1">
              <a:spLocks noChangeArrowheads="1"/>
            </p:cNvSpPr>
            <p:nvPr/>
          </p:nvSpPr>
          <p:spPr bwMode="black">
            <a:xfrm>
              <a:off x="1909" y="2018"/>
              <a:ext cx="309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zh-CN">
                  <a:solidFill>
                    <a:srgbClr val="FEFEFE"/>
                  </a:solidFill>
                  <a:ea typeface="宋体" charset="-122"/>
                </a:rPr>
                <a:t>70</a:t>
              </a:r>
            </a:p>
          </p:txBody>
        </p:sp>
      </p:grpSp>
      <p:grpSp>
        <p:nvGrpSpPr>
          <p:cNvPr id="26" name="Group 161"/>
          <p:cNvGrpSpPr>
            <a:grpSpLocks/>
          </p:cNvGrpSpPr>
          <p:nvPr/>
        </p:nvGrpSpPr>
        <p:grpSpPr bwMode="auto">
          <a:xfrm>
            <a:off x="1129587" y="3541260"/>
            <a:ext cx="4114800" cy="582930"/>
            <a:chOff x="624" y="3096"/>
            <a:chExt cx="2880" cy="408"/>
          </a:xfrm>
        </p:grpSpPr>
        <p:pic>
          <p:nvPicPr>
            <p:cNvPr id="27" name="Picture 148" descr="墨迹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51567">
              <a:off x="624" y="3096"/>
              <a:ext cx="2880" cy="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 Box 12"/>
            <p:cNvSpPr txBox="1">
              <a:spLocks noChangeArrowheads="1"/>
            </p:cNvSpPr>
            <p:nvPr/>
          </p:nvSpPr>
          <p:spPr bwMode="black">
            <a:xfrm>
              <a:off x="867" y="3225"/>
              <a:ext cx="416" cy="220"/>
            </a:xfrm>
            <a:prstGeom prst="rect">
              <a:avLst/>
            </a:prstGeom>
            <a:noFill/>
            <a:ln>
              <a:noFill/>
            </a:ln>
            <a:effectLst>
              <a:outerShdw dist="12700" dir="108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zh-CN" sz="1440" b="1" dirty="0">
                  <a:ea typeface="宋体" charset="-122"/>
                </a:rPr>
                <a:t>2015</a:t>
              </a:r>
            </a:p>
          </p:txBody>
        </p:sp>
        <p:sp>
          <p:nvSpPr>
            <p:cNvPr id="29" name="Text Box 13"/>
            <p:cNvSpPr txBox="1">
              <a:spLocks noChangeArrowheads="1"/>
            </p:cNvSpPr>
            <p:nvPr/>
          </p:nvSpPr>
          <p:spPr bwMode="black">
            <a:xfrm>
              <a:off x="1365" y="3225"/>
              <a:ext cx="416" cy="220"/>
            </a:xfrm>
            <a:prstGeom prst="rect">
              <a:avLst/>
            </a:prstGeom>
            <a:noFill/>
            <a:ln>
              <a:noFill/>
            </a:ln>
            <a:effectLst>
              <a:outerShdw dist="12700" dir="108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zh-CN" sz="1440" b="1" dirty="0">
                  <a:ea typeface="宋体" charset="-122"/>
                </a:rPr>
                <a:t>2016</a:t>
              </a:r>
            </a:p>
          </p:txBody>
        </p:sp>
        <p:sp>
          <p:nvSpPr>
            <p:cNvPr id="30" name="Text Box 14"/>
            <p:cNvSpPr txBox="1">
              <a:spLocks noChangeArrowheads="1"/>
            </p:cNvSpPr>
            <p:nvPr/>
          </p:nvSpPr>
          <p:spPr bwMode="black">
            <a:xfrm>
              <a:off x="1857" y="3225"/>
              <a:ext cx="416" cy="220"/>
            </a:xfrm>
            <a:prstGeom prst="rect">
              <a:avLst/>
            </a:prstGeom>
            <a:noFill/>
            <a:ln>
              <a:noFill/>
            </a:ln>
            <a:effectLst>
              <a:outerShdw dist="12700" dir="108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zh-CN" sz="1440" b="1" dirty="0">
                  <a:ea typeface="宋体" charset="-122"/>
                </a:rPr>
                <a:t>2017</a:t>
              </a:r>
            </a:p>
          </p:txBody>
        </p:sp>
        <p:sp>
          <p:nvSpPr>
            <p:cNvPr id="31" name="Text Box 15"/>
            <p:cNvSpPr txBox="1">
              <a:spLocks noChangeArrowheads="1"/>
            </p:cNvSpPr>
            <p:nvPr/>
          </p:nvSpPr>
          <p:spPr bwMode="black">
            <a:xfrm>
              <a:off x="2397" y="3225"/>
              <a:ext cx="416" cy="220"/>
            </a:xfrm>
            <a:prstGeom prst="rect">
              <a:avLst/>
            </a:prstGeom>
            <a:noFill/>
            <a:ln>
              <a:noFill/>
            </a:ln>
            <a:effectLst>
              <a:outerShdw dist="12700" dir="108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zh-CN" sz="1440" b="1" dirty="0">
                  <a:ea typeface="宋体" charset="-122"/>
                </a:rPr>
                <a:t>2018</a:t>
              </a:r>
            </a:p>
          </p:txBody>
        </p:sp>
      </p:grpSp>
      <p:grpSp>
        <p:nvGrpSpPr>
          <p:cNvPr id="32" name="Group 165"/>
          <p:cNvGrpSpPr>
            <a:grpSpLocks/>
          </p:cNvGrpSpPr>
          <p:nvPr/>
        </p:nvGrpSpPr>
        <p:grpSpPr bwMode="auto">
          <a:xfrm>
            <a:off x="3667047" y="420870"/>
            <a:ext cx="685800" cy="3463290"/>
            <a:chOff x="2400" y="912"/>
            <a:chExt cx="480" cy="2424"/>
          </a:xfrm>
        </p:grpSpPr>
        <p:pic>
          <p:nvPicPr>
            <p:cNvPr id="33" name="Picture 152" descr="墨迹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912"/>
              <a:ext cx="480" cy="2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Text Box 19"/>
            <p:cNvSpPr txBox="1">
              <a:spLocks noChangeArrowheads="1"/>
            </p:cNvSpPr>
            <p:nvPr/>
          </p:nvSpPr>
          <p:spPr bwMode="black">
            <a:xfrm>
              <a:off x="2407" y="1298"/>
              <a:ext cx="399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zh-CN">
                  <a:solidFill>
                    <a:srgbClr val="FEFEFE"/>
                  </a:solidFill>
                  <a:ea typeface="宋体" charset="-122"/>
                </a:rPr>
                <a:t>120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545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17455294-bed3-4d96-b2f5-1201802378e5"/>
          <p:cNvGrpSpPr>
            <a:grpSpLocks noChangeAspect="1"/>
          </p:cNvGrpSpPr>
          <p:nvPr/>
        </p:nvGrpSpPr>
        <p:grpSpPr>
          <a:xfrm>
            <a:off x="1043168" y="1266566"/>
            <a:ext cx="6941551" cy="2774504"/>
            <a:chOff x="1468300" y="2211267"/>
            <a:chExt cx="9255401" cy="3699339"/>
          </a:xfrm>
        </p:grpSpPr>
        <p:sp>
          <p:nvSpPr>
            <p:cNvPr id="5" name="矩形 4"/>
            <p:cNvSpPr/>
            <p:nvPr/>
          </p:nvSpPr>
          <p:spPr>
            <a:xfrm>
              <a:off x="8579651" y="2211267"/>
              <a:ext cx="1784837" cy="1784838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6" name="矩形 5"/>
            <p:cNvSpPr/>
            <p:nvPr/>
          </p:nvSpPr>
          <p:spPr>
            <a:xfrm>
              <a:off x="1796386" y="2211267"/>
              <a:ext cx="1784837" cy="1784838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9" name="文本框 5"/>
            <p:cNvSpPr txBox="1"/>
            <p:nvPr/>
          </p:nvSpPr>
          <p:spPr>
            <a:xfrm>
              <a:off x="1468300" y="4755353"/>
              <a:ext cx="2467739" cy="1155253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/>
                <a:t>丑行的一个支系。包括人物类型极广，除武夫外各种丑角均由文丑扮演。</a:t>
              </a:r>
              <a:endParaRPr lang="zh-CN" altLang="en-US" sz="900" dirty="0">
                <a:solidFill>
                  <a:srgbClr val="B60005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09672" y="4444928"/>
              <a:ext cx="1384995" cy="2769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013" b="1" dirty="0">
                  <a:solidFill>
                    <a:srgbClr val="B60005"/>
                  </a:solidFill>
                </a:rPr>
                <a:t>文丑</a:t>
              </a:r>
            </a:p>
          </p:txBody>
        </p:sp>
        <p:sp>
          <p:nvSpPr>
            <p:cNvPr id="11" name="文本框 7"/>
            <p:cNvSpPr txBox="1"/>
            <p:nvPr/>
          </p:nvSpPr>
          <p:spPr>
            <a:xfrm>
              <a:off x="8255962" y="4755353"/>
              <a:ext cx="2467739" cy="1155253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/>
                <a:t>丑行的一支，俗称开口跳。扮演机警幽默、武艺高超的人物，念白口齿伶俐，吐字清晰真切，语调清脆，动作轻巧敏捷，矫健有力，擅长翻跳扑跌等武功。</a:t>
              </a:r>
              <a:endParaRPr lang="zh-CN" altLang="en-US" sz="900" dirty="0">
                <a:solidFill>
                  <a:srgbClr val="B60005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797334" y="4444928"/>
              <a:ext cx="1384995" cy="2769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013" b="1" dirty="0">
                  <a:solidFill>
                    <a:srgbClr val="B60005"/>
                  </a:solidFill>
                </a:rPr>
                <a:t>武丑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655225" y="1057422"/>
            <a:ext cx="1937227" cy="2389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925" dirty="0">
                <a:blipFill>
                  <a:blip r:embed="rId4"/>
                  <a:stretch>
                    <a:fillRect/>
                  </a:stretch>
                </a:blipFill>
                <a:effectLst>
                  <a:outerShdw blurRad="101600" dist="88900" dir="2700000" algn="tl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丑</a:t>
            </a:r>
            <a:endParaRPr lang="en-US" altLang="zh-CN" sz="14925" dirty="0">
              <a:blipFill>
                <a:blip r:embed="rId4"/>
                <a:stretch>
                  <a:fillRect/>
                </a:stretch>
              </a:blipFill>
              <a:effectLst>
                <a:outerShdw blurRad="101600" dist="88900" dir="2700000" algn="tl" rotWithShape="0">
                  <a:prstClr val="black">
                    <a:alpha val="40000"/>
                  </a:prstClr>
                </a:outerShdw>
              </a:effectLst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297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>
            <a:spLocks/>
          </p:cNvSpPr>
          <p:nvPr/>
        </p:nvSpPr>
        <p:spPr bwMode="auto">
          <a:xfrm>
            <a:off x="-73015" y="903014"/>
            <a:ext cx="4506617" cy="4086904"/>
          </a:xfrm>
          <a:custGeom>
            <a:avLst/>
            <a:gdLst>
              <a:gd name="T0" fmla="*/ 147 w 1022"/>
              <a:gd name="T1" fmla="*/ 724 h 928"/>
              <a:gd name="T2" fmla="*/ 236 w 1022"/>
              <a:gd name="T3" fmla="*/ 776 h 928"/>
              <a:gd name="T4" fmla="*/ 203 w 1022"/>
              <a:gd name="T5" fmla="*/ 666 h 928"/>
              <a:gd name="T6" fmla="*/ 248 w 1022"/>
              <a:gd name="T7" fmla="*/ 658 h 928"/>
              <a:gd name="T8" fmla="*/ 162 w 1022"/>
              <a:gd name="T9" fmla="*/ 482 h 928"/>
              <a:gd name="T10" fmla="*/ 281 w 1022"/>
              <a:gd name="T11" fmla="*/ 609 h 928"/>
              <a:gd name="T12" fmla="*/ 193 w 1022"/>
              <a:gd name="T13" fmla="*/ 396 h 928"/>
              <a:gd name="T14" fmla="*/ 471 w 1022"/>
              <a:gd name="T15" fmla="*/ 791 h 928"/>
              <a:gd name="T16" fmla="*/ 337 w 1022"/>
              <a:gd name="T17" fmla="*/ 516 h 928"/>
              <a:gd name="T18" fmla="*/ 258 w 1022"/>
              <a:gd name="T19" fmla="*/ 296 h 928"/>
              <a:gd name="T20" fmla="*/ 812 w 1022"/>
              <a:gd name="T21" fmla="*/ 575 h 928"/>
              <a:gd name="T22" fmla="*/ 685 w 1022"/>
              <a:gd name="T23" fmla="*/ 102 h 928"/>
              <a:gd name="T24" fmla="*/ 802 w 1022"/>
              <a:gd name="T25" fmla="*/ 145 h 928"/>
              <a:gd name="T26" fmla="*/ 906 w 1022"/>
              <a:gd name="T27" fmla="*/ 212 h 928"/>
              <a:gd name="T28" fmla="*/ 171 w 1022"/>
              <a:gd name="T29" fmla="*/ 808 h 928"/>
              <a:gd name="T30" fmla="*/ 224 w 1022"/>
              <a:gd name="T31" fmla="*/ 734 h 928"/>
              <a:gd name="T32" fmla="*/ 266 w 1022"/>
              <a:gd name="T33" fmla="*/ 696 h 928"/>
              <a:gd name="T34" fmla="*/ 289 w 1022"/>
              <a:gd name="T35" fmla="*/ 621 h 928"/>
              <a:gd name="T36" fmla="*/ 427 w 1022"/>
              <a:gd name="T37" fmla="*/ 530 h 928"/>
              <a:gd name="T38" fmla="*/ 377 w 1022"/>
              <a:gd name="T39" fmla="*/ 506 h 928"/>
              <a:gd name="T40" fmla="*/ 289 w 1022"/>
              <a:gd name="T41" fmla="*/ 549 h 928"/>
              <a:gd name="T42" fmla="*/ 285 w 1022"/>
              <a:gd name="T43" fmla="*/ 510 h 928"/>
              <a:gd name="T44" fmla="*/ 271 w 1022"/>
              <a:gd name="T45" fmla="*/ 484 h 928"/>
              <a:gd name="T46" fmla="*/ 248 w 1022"/>
              <a:gd name="T47" fmla="*/ 471 h 928"/>
              <a:gd name="T48" fmla="*/ 235 w 1022"/>
              <a:gd name="T49" fmla="*/ 383 h 928"/>
              <a:gd name="T50" fmla="*/ 548 w 1022"/>
              <a:gd name="T51" fmla="*/ 129 h 928"/>
              <a:gd name="T52" fmla="*/ 673 w 1022"/>
              <a:gd name="T53" fmla="*/ 119 h 928"/>
              <a:gd name="T54" fmla="*/ 813 w 1022"/>
              <a:gd name="T55" fmla="*/ 162 h 928"/>
              <a:gd name="T56" fmla="*/ 953 w 1022"/>
              <a:gd name="T57" fmla="*/ 284 h 928"/>
              <a:gd name="T58" fmla="*/ 939 w 1022"/>
              <a:gd name="T59" fmla="*/ 414 h 928"/>
              <a:gd name="T60" fmla="*/ 883 w 1022"/>
              <a:gd name="T61" fmla="*/ 460 h 928"/>
              <a:gd name="T62" fmla="*/ 842 w 1022"/>
              <a:gd name="T63" fmla="*/ 546 h 928"/>
              <a:gd name="T64" fmla="*/ 779 w 1022"/>
              <a:gd name="T65" fmla="*/ 625 h 928"/>
              <a:gd name="T66" fmla="*/ 497 w 1022"/>
              <a:gd name="T67" fmla="*/ 680 h 928"/>
              <a:gd name="T68" fmla="*/ 364 w 1022"/>
              <a:gd name="T69" fmla="*/ 749 h 928"/>
              <a:gd name="T70" fmla="*/ 265 w 1022"/>
              <a:gd name="T71" fmla="*/ 657 h 928"/>
              <a:gd name="T72" fmla="*/ 300 w 1022"/>
              <a:gd name="T73" fmla="*/ 507 h 928"/>
              <a:gd name="T74" fmla="*/ 632 w 1022"/>
              <a:gd name="T75" fmla="*/ 51 h 928"/>
              <a:gd name="T76" fmla="*/ 273 w 1022"/>
              <a:gd name="T77" fmla="*/ 732 h 928"/>
              <a:gd name="T78" fmla="*/ 303 w 1022"/>
              <a:gd name="T79" fmla="*/ 647 h 928"/>
              <a:gd name="T80" fmla="*/ 362 w 1022"/>
              <a:gd name="T81" fmla="*/ 669 h 928"/>
              <a:gd name="T82" fmla="*/ 218 w 1022"/>
              <a:gd name="T83" fmla="*/ 452 h 928"/>
              <a:gd name="T84" fmla="*/ 312 w 1022"/>
              <a:gd name="T85" fmla="*/ 525 h 928"/>
              <a:gd name="T86" fmla="*/ 396 w 1022"/>
              <a:gd name="T87" fmla="*/ 499 h 928"/>
              <a:gd name="T88" fmla="*/ 829 w 1022"/>
              <a:gd name="T89" fmla="*/ 543 h 928"/>
              <a:gd name="T90" fmla="*/ 669 w 1022"/>
              <a:gd name="T91" fmla="*/ 142 h 928"/>
              <a:gd name="T92" fmla="*/ 757 w 1022"/>
              <a:gd name="T93" fmla="*/ 181 h 928"/>
              <a:gd name="T94" fmla="*/ 924 w 1022"/>
              <a:gd name="T95" fmla="*/ 344 h 928"/>
              <a:gd name="T96" fmla="*/ 125 w 1022"/>
              <a:gd name="T97" fmla="*/ 722 h 928"/>
              <a:gd name="T98" fmla="*/ 230 w 1022"/>
              <a:gd name="T99" fmla="*/ 675 h 928"/>
              <a:gd name="T100" fmla="*/ 129 w 1022"/>
              <a:gd name="T101" fmla="*/ 614 h 928"/>
              <a:gd name="T102" fmla="*/ 194 w 1022"/>
              <a:gd name="T103" fmla="*/ 654 h 928"/>
              <a:gd name="T104" fmla="*/ 306 w 1022"/>
              <a:gd name="T105" fmla="*/ 576 h 928"/>
              <a:gd name="T106" fmla="*/ 101 w 1022"/>
              <a:gd name="T107" fmla="*/ 443 h 928"/>
              <a:gd name="T108" fmla="*/ 187 w 1022"/>
              <a:gd name="T109" fmla="*/ 510 h 928"/>
              <a:gd name="T110" fmla="*/ 194 w 1022"/>
              <a:gd name="T111" fmla="*/ 473 h 928"/>
              <a:gd name="T112" fmla="*/ 317 w 1022"/>
              <a:gd name="T113" fmla="*/ 570 h 928"/>
              <a:gd name="T114" fmla="*/ 375 w 1022"/>
              <a:gd name="T115" fmla="*/ 548 h 928"/>
              <a:gd name="T116" fmla="*/ 375 w 1022"/>
              <a:gd name="T117" fmla="*/ 576 h 928"/>
              <a:gd name="T118" fmla="*/ 367 w 1022"/>
              <a:gd name="T119" fmla="*/ 240 h 928"/>
              <a:gd name="T120" fmla="*/ 694 w 1022"/>
              <a:gd name="T121" fmla="*/ 109 h 928"/>
              <a:gd name="T122" fmla="*/ 812 w 1022"/>
              <a:gd name="T123" fmla="*/ 148 h 928"/>
              <a:gd name="T124" fmla="*/ 189 w 1022"/>
              <a:gd name="T125" fmla="*/ 584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928">
                <a:moveTo>
                  <a:pt x="143" y="894"/>
                </a:moveTo>
                <a:cubicBezTo>
                  <a:pt x="142" y="891"/>
                  <a:pt x="145" y="890"/>
                  <a:pt x="147" y="889"/>
                </a:cubicBezTo>
                <a:cubicBezTo>
                  <a:pt x="151" y="887"/>
                  <a:pt x="156" y="886"/>
                  <a:pt x="158" y="885"/>
                </a:cubicBezTo>
                <a:cubicBezTo>
                  <a:pt x="155" y="889"/>
                  <a:pt x="149" y="889"/>
                  <a:pt x="148" y="894"/>
                </a:cubicBezTo>
                <a:cubicBezTo>
                  <a:pt x="147" y="894"/>
                  <a:pt x="147" y="893"/>
                  <a:pt x="146" y="892"/>
                </a:cubicBezTo>
                <a:cubicBezTo>
                  <a:pt x="144" y="892"/>
                  <a:pt x="147" y="895"/>
                  <a:pt x="145" y="895"/>
                </a:cubicBezTo>
                <a:cubicBezTo>
                  <a:pt x="144" y="894"/>
                  <a:pt x="144" y="894"/>
                  <a:pt x="143" y="894"/>
                </a:cubicBezTo>
                <a:close/>
                <a:moveTo>
                  <a:pt x="78" y="780"/>
                </a:moveTo>
                <a:cubicBezTo>
                  <a:pt x="78" y="780"/>
                  <a:pt x="77" y="780"/>
                  <a:pt x="76" y="779"/>
                </a:cubicBezTo>
                <a:cubicBezTo>
                  <a:pt x="75" y="780"/>
                  <a:pt x="75" y="781"/>
                  <a:pt x="75" y="782"/>
                </a:cubicBezTo>
                <a:cubicBezTo>
                  <a:pt x="76" y="782"/>
                  <a:pt x="78" y="781"/>
                  <a:pt x="78" y="780"/>
                </a:cubicBezTo>
                <a:close/>
                <a:moveTo>
                  <a:pt x="186" y="920"/>
                </a:moveTo>
                <a:cubicBezTo>
                  <a:pt x="182" y="924"/>
                  <a:pt x="174" y="924"/>
                  <a:pt x="174" y="928"/>
                </a:cubicBezTo>
                <a:cubicBezTo>
                  <a:pt x="177" y="927"/>
                  <a:pt x="184" y="925"/>
                  <a:pt x="186" y="920"/>
                </a:cubicBezTo>
                <a:close/>
                <a:moveTo>
                  <a:pt x="62" y="746"/>
                </a:moveTo>
                <a:cubicBezTo>
                  <a:pt x="62" y="743"/>
                  <a:pt x="59" y="743"/>
                  <a:pt x="57" y="742"/>
                </a:cubicBezTo>
                <a:cubicBezTo>
                  <a:pt x="59" y="743"/>
                  <a:pt x="59" y="744"/>
                  <a:pt x="59" y="746"/>
                </a:cubicBezTo>
                <a:cubicBezTo>
                  <a:pt x="60" y="744"/>
                  <a:pt x="61" y="746"/>
                  <a:pt x="62" y="746"/>
                </a:cubicBezTo>
                <a:close/>
                <a:moveTo>
                  <a:pt x="81" y="770"/>
                </a:moveTo>
                <a:cubicBezTo>
                  <a:pt x="80" y="771"/>
                  <a:pt x="81" y="772"/>
                  <a:pt x="81" y="774"/>
                </a:cubicBezTo>
                <a:cubicBezTo>
                  <a:pt x="83" y="773"/>
                  <a:pt x="84" y="772"/>
                  <a:pt x="81" y="770"/>
                </a:cubicBezTo>
                <a:close/>
                <a:moveTo>
                  <a:pt x="64" y="743"/>
                </a:moveTo>
                <a:cubicBezTo>
                  <a:pt x="63" y="743"/>
                  <a:pt x="64" y="741"/>
                  <a:pt x="63" y="740"/>
                </a:cubicBezTo>
                <a:cubicBezTo>
                  <a:pt x="62" y="741"/>
                  <a:pt x="61" y="740"/>
                  <a:pt x="60" y="740"/>
                </a:cubicBezTo>
                <a:cubicBezTo>
                  <a:pt x="61" y="741"/>
                  <a:pt x="62" y="743"/>
                  <a:pt x="63" y="744"/>
                </a:cubicBezTo>
                <a:cubicBezTo>
                  <a:pt x="63" y="743"/>
                  <a:pt x="65" y="745"/>
                  <a:pt x="64" y="743"/>
                </a:cubicBezTo>
                <a:close/>
                <a:moveTo>
                  <a:pt x="57" y="728"/>
                </a:moveTo>
                <a:cubicBezTo>
                  <a:pt x="56" y="727"/>
                  <a:pt x="55" y="726"/>
                  <a:pt x="55" y="725"/>
                </a:cubicBezTo>
                <a:cubicBezTo>
                  <a:pt x="54" y="726"/>
                  <a:pt x="53" y="727"/>
                  <a:pt x="53" y="728"/>
                </a:cubicBezTo>
                <a:cubicBezTo>
                  <a:pt x="55" y="727"/>
                  <a:pt x="56" y="728"/>
                  <a:pt x="57" y="728"/>
                </a:cubicBezTo>
                <a:close/>
                <a:moveTo>
                  <a:pt x="68" y="724"/>
                </a:moveTo>
                <a:cubicBezTo>
                  <a:pt x="66" y="723"/>
                  <a:pt x="70" y="721"/>
                  <a:pt x="68" y="721"/>
                </a:cubicBezTo>
                <a:cubicBezTo>
                  <a:pt x="67" y="724"/>
                  <a:pt x="63" y="716"/>
                  <a:pt x="63" y="720"/>
                </a:cubicBezTo>
                <a:cubicBezTo>
                  <a:pt x="66" y="720"/>
                  <a:pt x="65" y="723"/>
                  <a:pt x="68" y="724"/>
                </a:cubicBezTo>
                <a:close/>
                <a:moveTo>
                  <a:pt x="72" y="728"/>
                </a:moveTo>
                <a:cubicBezTo>
                  <a:pt x="71" y="728"/>
                  <a:pt x="69" y="726"/>
                  <a:pt x="68" y="726"/>
                </a:cubicBezTo>
                <a:cubicBezTo>
                  <a:pt x="69" y="729"/>
                  <a:pt x="71" y="729"/>
                  <a:pt x="72" y="728"/>
                </a:cubicBezTo>
                <a:close/>
                <a:moveTo>
                  <a:pt x="143" y="838"/>
                </a:moveTo>
                <a:cubicBezTo>
                  <a:pt x="145" y="840"/>
                  <a:pt x="146" y="840"/>
                  <a:pt x="147" y="839"/>
                </a:cubicBezTo>
                <a:cubicBezTo>
                  <a:pt x="146" y="836"/>
                  <a:pt x="145" y="837"/>
                  <a:pt x="143" y="838"/>
                </a:cubicBezTo>
                <a:close/>
                <a:moveTo>
                  <a:pt x="75" y="722"/>
                </a:moveTo>
                <a:cubicBezTo>
                  <a:pt x="74" y="721"/>
                  <a:pt x="75" y="720"/>
                  <a:pt x="75" y="719"/>
                </a:cubicBezTo>
                <a:cubicBezTo>
                  <a:pt x="73" y="721"/>
                  <a:pt x="69" y="722"/>
                  <a:pt x="70" y="725"/>
                </a:cubicBezTo>
                <a:cubicBezTo>
                  <a:pt x="73" y="724"/>
                  <a:pt x="72" y="723"/>
                  <a:pt x="75" y="722"/>
                </a:cubicBezTo>
                <a:close/>
                <a:moveTo>
                  <a:pt x="90" y="743"/>
                </a:moveTo>
                <a:cubicBezTo>
                  <a:pt x="88" y="743"/>
                  <a:pt x="84" y="741"/>
                  <a:pt x="86" y="745"/>
                </a:cubicBezTo>
                <a:cubicBezTo>
                  <a:pt x="87" y="743"/>
                  <a:pt x="90" y="745"/>
                  <a:pt x="90" y="743"/>
                </a:cubicBezTo>
                <a:close/>
                <a:moveTo>
                  <a:pt x="197" y="910"/>
                </a:moveTo>
                <a:cubicBezTo>
                  <a:pt x="193" y="913"/>
                  <a:pt x="200" y="911"/>
                  <a:pt x="199" y="909"/>
                </a:cubicBezTo>
                <a:cubicBezTo>
                  <a:pt x="197" y="908"/>
                  <a:pt x="198" y="910"/>
                  <a:pt x="197" y="910"/>
                </a:cubicBezTo>
                <a:close/>
                <a:moveTo>
                  <a:pt x="110" y="737"/>
                </a:moveTo>
                <a:cubicBezTo>
                  <a:pt x="109" y="739"/>
                  <a:pt x="108" y="736"/>
                  <a:pt x="107" y="738"/>
                </a:cubicBezTo>
                <a:cubicBezTo>
                  <a:pt x="108" y="740"/>
                  <a:pt x="108" y="740"/>
                  <a:pt x="108" y="740"/>
                </a:cubicBezTo>
                <a:cubicBezTo>
                  <a:pt x="109" y="738"/>
                  <a:pt x="111" y="740"/>
                  <a:pt x="110" y="737"/>
                </a:cubicBezTo>
                <a:close/>
                <a:moveTo>
                  <a:pt x="115" y="725"/>
                </a:moveTo>
                <a:cubicBezTo>
                  <a:pt x="112" y="721"/>
                  <a:pt x="112" y="722"/>
                  <a:pt x="112" y="725"/>
                </a:cubicBezTo>
                <a:cubicBezTo>
                  <a:pt x="111" y="724"/>
                  <a:pt x="110" y="724"/>
                  <a:pt x="109" y="723"/>
                </a:cubicBezTo>
                <a:cubicBezTo>
                  <a:pt x="109" y="727"/>
                  <a:pt x="102" y="726"/>
                  <a:pt x="103" y="729"/>
                </a:cubicBezTo>
                <a:cubicBezTo>
                  <a:pt x="108" y="727"/>
                  <a:pt x="109" y="727"/>
                  <a:pt x="115" y="725"/>
                </a:cubicBezTo>
                <a:close/>
                <a:moveTo>
                  <a:pt x="121" y="723"/>
                </a:moveTo>
                <a:cubicBezTo>
                  <a:pt x="119" y="720"/>
                  <a:pt x="116" y="722"/>
                  <a:pt x="114" y="723"/>
                </a:cubicBezTo>
                <a:cubicBezTo>
                  <a:pt x="116" y="726"/>
                  <a:pt x="119" y="723"/>
                  <a:pt x="121" y="723"/>
                </a:cubicBezTo>
                <a:close/>
                <a:moveTo>
                  <a:pt x="33" y="582"/>
                </a:moveTo>
                <a:cubicBezTo>
                  <a:pt x="32" y="579"/>
                  <a:pt x="26" y="585"/>
                  <a:pt x="28" y="585"/>
                </a:cubicBezTo>
                <a:cubicBezTo>
                  <a:pt x="31" y="583"/>
                  <a:pt x="31" y="583"/>
                  <a:pt x="33" y="582"/>
                </a:cubicBezTo>
                <a:close/>
                <a:moveTo>
                  <a:pt x="140" y="732"/>
                </a:moveTo>
                <a:cubicBezTo>
                  <a:pt x="139" y="733"/>
                  <a:pt x="139" y="732"/>
                  <a:pt x="138" y="731"/>
                </a:cubicBezTo>
                <a:cubicBezTo>
                  <a:pt x="138" y="734"/>
                  <a:pt x="135" y="734"/>
                  <a:pt x="135" y="737"/>
                </a:cubicBezTo>
                <a:cubicBezTo>
                  <a:pt x="136" y="735"/>
                  <a:pt x="140" y="735"/>
                  <a:pt x="140" y="732"/>
                </a:cubicBezTo>
                <a:close/>
                <a:moveTo>
                  <a:pt x="114" y="696"/>
                </a:moveTo>
                <a:cubicBezTo>
                  <a:pt x="113" y="694"/>
                  <a:pt x="112" y="694"/>
                  <a:pt x="111" y="693"/>
                </a:cubicBezTo>
                <a:cubicBezTo>
                  <a:pt x="111" y="692"/>
                  <a:pt x="112" y="692"/>
                  <a:pt x="111" y="690"/>
                </a:cubicBezTo>
                <a:cubicBezTo>
                  <a:pt x="108" y="692"/>
                  <a:pt x="112" y="697"/>
                  <a:pt x="114" y="696"/>
                </a:cubicBezTo>
                <a:close/>
                <a:moveTo>
                  <a:pt x="172" y="775"/>
                </a:moveTo>
                <a:cubicBezTo>
                  <a:pt x="171" y="776"/>
                  <a:pt x="167" y="776"/>
                  <a:pt x="169" y="779"/>
                </a:cubicBezTo>
                <a:cubicBezTo>
                  <a:pt x="170" y="778"/>
                  <a:pt x="173" y="777"/>
                  <a:pt x="172" y="775"/>
                </a:cubicBezTo>
                <a:close/>
                <a:moveTo>
                  <a:pt x="140" y="724"/>
                </a:moveTo>
                <a:cubicBezTo>
                  <a:pt x="139" y="727"/>
                  <a:pt x="137" y="720"/>
                  <a:pt x="136" y="721"/>
                </a:cubicBezTo>
                <a:cubicBezTo>
                  <a:pt x="137" y="724"/>
                  <a:pt x="135" y="724"/>
                  <a:pt x="135" y="726"/>
                </a:cubicBezTo>
                <a:cubicBezTo>
                  <a:pt x="136" y="725"/>
                  <a:pt x="140" y="728"/>
                  <a:pt x="140" y="724"/>
                </a:cubicBezTo>
                <a:close/>
                <a:moveTo>
                  <a:pt x="54" y="589"/>
                </a:moveTo>
                <a:cubicBezTo>
                  <a:pt x="52" y="587"/>
                  <a:pt x="46" y="589"/>
                  <a:pt x="48" y="591"/>
                </a:cubicBezTo>
                <a:cubicBezTo>
                  <a:pt x="50" y="590"/>
                  <a:pt x="52" y="590"/>
                  <a:pt x="54" y="589"/>
                </a:cubicBezTo>
                <a:close/>
                <a:moveTo>
                  <a:pt x="172" y="768"/>
                </a:moveTo>
                <a:cubicBezTo>
                  <a:pt x="171" y="765"/>
                  <a:pt x="174" y="765"/>
                  <a:pt x="173" y="763"/>
                </a:cubicBezTo>
                <a:cubicBezTo>
                  <a:pt x="171" y="764"/>
                  <a:pt x="170" y="767"/>
                  <a:pt x="169" y="769"/>
                </a:cubicBezTo>
                <a:cubicBezTo>
                  <a:pt x="170" y="767"/>
                  <a:pt x="171" y="769"/>
                  <a:pt x="172" y="768"/>
                </a:cubicBezTo>
                <a:close/>
                <a:moveTo>
                  <a:pt x="147" y="724"/>
                </a:moveTo>
                <a:cubicBezTo>
                  <a:pt x="145" y="725"/>
                  <a:pt x="143" y="725"/>
                  <a:pt x="142" y="728"/>
                </a:cubicBezTo>
                <a:cubicBezTo>
                  <a:pt x="143" y="727"/>
                  <a:pt x="147" y="727"/>
                  <a:pt x="147" y="724"/>
                </a:cubicBezTo>
                <a:close/>
                <a:moveTo>
                  <a:pt x="144" y="718"/>
                </a:moveTo>
                <a:cubicBezTo>
                  <a:pt x="145" y="719"/>
                  <a:pt x="145" y="720"/>
                  <a:pt x="146" y="719"/>
                </a:cubicBezTo>
                <a:cubicBezTo>
                  <a:pt x="145" y="718"/>
                  <a:pt x="144" y="717"/>
                  <a:pt x="144" y="716"/>
                </a:cubicBezTo>
                <a:cubicBezTo>
                  <a:pt x="142" y="717"/>
                  <a:pt x="143" y="719"/>
                  <a:pt x="142" y="720"/>
                </a:cubicBezTo>
                <a:cubicBezTo>
                  <a:pt x="141" y="719"/>
                  <a:pt x="142" y="719"/>
                  <a:pt x="141" y="718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40" y="718"/>
                  <a:pt x="140" y="717"/>
                  <a:pt x="139" y="718"/>
                </a:cubicBezTo>
                <a:cubicBezTo>
                  <a:pt x="141" y="720"/>
                  <a:pt x="138" y="720"/>
                  <a:pt x="140" y="722"/>
                </a:cubicBezTo>
                <a:cubicBezTo>
                  <a:pt x="143" y="722"/>
                  <a:pt x="142" y="720"/>
                  <a:pt x="144" y="718"/>
                </a:cubicBezTo>
                <a:close/>
                <a:moveTo>
                  <a:pt x="142" y="711"/>
                </a:moveTo>
                <a:cubicBezTo>
                  <a:pt x="139" y="712"/>
                  <a:pt x="136" y="712"/>
                  <a:pt x="135" y="715"/>
                </a:cubicBezTo>
                <a:cubicBezTo>
                  <a:pt x="137" y="714"/>
                  <a:pt x="141" y="714"/>
                  <a:pt x="142" y="711"/>
                </a:cubicBezTo>
                <a:close/>
                <a:moveTo>
                  <a:pt x="66" y="598"/>
                </a:moveTo>
                <a:cubicBezTo>
                  <a:pt x="66" y="599"/>
                  <a:pt x="66" y="600"/>
                  <a:pt x="65" y="601"/>
                </a:cubicBezTo>
                <a:cubicBezTo>
                  <a:pt x="67" y="603"/>
                  <a:pt x="67" y="603"/>
                  <a:pt x="67" y="603"/>
                </a:cubicBezTo>
                <a:cubicBezTo>
                  <a:pt x="68" y="602"/>
                  <a:pt x="68" y="598"/>
                  <a:pt x="66" y="598"/>
                </a:cubicBezTo>
                <a:close/>
                <a:moveTo>
                  <a:pt x="67" y="589"/>
                </a:moveTo>
                <a:cubicBezTo>
                  <a:pt x="66" y="588"/>
                  <a:pt x="67" y="585"/>
                  <a:pt x="65" y="586"/>
                </a:cubicBezTo>
                <a:cubicBezTo>
                  <a:pt x="65" y="587"/>
                  <a:pt x="64" y="589"/>
                  <a:pt x="63" y="588"/>
                </a:cubicBezTo>
                <a:cubicBezTo>
                  <a:pt x="64" y="590"/>
                  <a:pt x="64" y="590"/>
                  <a:pt x="64" y="590"/>
                </a:cubicBezTo>
                <a:cubicBezTo>
                  <a:pt x="64" y="590"/>
                  <a:pt x="64" y="591"/>
                  <a:pt x="65" y="590"/>
                </a:cubicBezTo>
                <a:cubicBezTo>
                  <a:pt x="64" y="587"/>
                  <a:pt x="67" y="592"/>
                  <a:pt x="67" y="589"/>
                </a:cubicBezTo>
                <a:close/>
                <a:moveTo>
                  <a:pt x="203" y="794"/>
                </a:moveTo>
                <a:cubicBezTo>
                  <a:pt x="202" y="792"/>
                  <a:pt x="201" y="792"/>
                  <a:pt x="200" y="791"/>
                </a:cubicBezTo>
                <a:cubicBezTo>
                  <a:pt x="200" y="791"/>
                  <a:pt x="199" y="792"/>
                  <a:pt x="199" y="793"/>
                </a:cubicBezTo>
                <a:cubicBezTo>
                  <a:pt x="201" y="791"/>
                  <a:pt x="202" y="796"/>
                  <a:pt x="203" y="794"/>
                </a:cubicBezTo>
                <a:close/>
                <a:moveTo>
                  <a:pt x="131" y="686"/>
                </a:moveTo>
                <a:cubicBezTo>
                  <a:pt x="132" y="683"/>
                  <a:pt x="128" y="683"/>
                  <a:pt x="129" y="681"/>
                </a:cubicBezTo>
                <a:cubicBezTo>
                  <a:pt x="126" y="682"/>
                  <a:pt x="130" y="685"/>
                  <a:pt x="131" y="686"/>
                </a:cubicBezTo>
                <a:close/>
                <a:moveTo>
                  <a:pt x="159" y="716"/>
                </a:moveTo>
                <a:cubicBezTo>
                  <a:pt x="158" y="717"/>
                  <a:pt x="157" y="717"/>
                  <a:pt x="158" y="718"/>
                </a:cubicBezTo>
                <a:cubicBezTo>
                  <a:pt x="162" y="719"/>
                  <a:pt x="157" y="720"/>
                  <a:pt x="158" y="722"/>
                </a:cubicBezTo>
                <a:cubicBezTo>
                  <a:pt x="160" y="721"/>
                  <a:pt x="161" y="719"/>
                  <a:pt x="159" y="716"/>
                </a:cubicBezTo>
                <a:close/>
                <a:moveTo>
                  <a:pt x="10" y="478"/>
                </a:moveTo>
                <a:cubicBezTo>
                  <a:pt x="6" y="480"/>
                  <a:pt x="2" y="481"/>
                  <a:pt x="0" y="482"/>
                </a:cubicBezTo>
                <a:cubicBezTo>
                  <a:pt x="3" y="484"/>
                  <a:pt x="8" y="480"/>
                  <a:pt x="10" y="478"/>
                </a:cubicBezTo>
                <a:close/>
                <a:moveTo>
                  <a:pt x="280" y="898"/>
                </a:moveTo>
                <a:cubicBezTo>
                  <a:pt x="279" y="895"/>
                  <a:pt x="278" y="897"/>
                  <a:pt x="277" y="895"/>
                </a:cubicBezTo>
                <a:cubicBezTo>
                  <a:pt x="276" y="895"/>
                  <a:pt x="276" y="896"/>
                  <a:pt x="276" y="897"/>
                </a:cubicBezTo>
                <a:cubicBezTo>
                  <a:pt x="278" y="895"/>
                  <a:pt x="279" y="900"/>
                  <a:pt x="280" y="898"/>
                </a:cubicBezTo>
                <a:close/>
                <a:moveTo>
                  <a:pt x="145" y="676"/>
                </a:moveTo>
                <a:cubicBezTo>
                  <a:pt x="142" y="672"/>
                  <a:pt x="138" y="674"/>
                  <a:pt x="137" y="677"/>
                </a:cubicBezTo>
                <a:cubicBezTo>
                  <a:pt x="139" y="679"/>
                  <a:pt x="141" y="677"/>
                  <a:pt x="144" y="678"/>
                </a:cubicBezTo>
                <a:cubicBezTo>
                  <a:pt x="144" y="675"/>
                  <a:pt x="141" y="677"/>
                  <a:pt x="140" y="677"/>
                </a:cubicBezTo>
                <a:cubicBezTo>
                  <a:pt x="140" y="676"/>
                  <a:pt x="140" y="676"/>
                  <a:pt x="140" y="675"/>
                </a:cubicBezTo>
                <a:cubicBezTo>
                  <a:pt x="142" y="675"/>
                  <a:pt x="144" y="677"/>
                  <a:pt x="145" y="676"/>
                </a:cubicBezTo>
                <a:close/>
                <a:moveTo>
                  <a:pt x="195" y="762"/>
                </a:moveTo>
                <a:cubicBezTo>
                  <a:pt x="196" y="762"/>
                  <a:pt x="197" y="761"/>
                  <a:pt x="198" y="762"/>
                </a:cubicBezTo>
                <a:cubicBezTo>
                  <a:pt x="196" y="760"/>
                  <a:pt x="194" y="759"/>
                  <a:pt x="192" y="759"/>
                </a:cubicBezTo>
                <a:cubicBezTo>
                  <a:pt x="193" y="761"/>
                  <a:pt x="194" y="759"/>
                  <a:pt x="195" y="762"/>
                </a:cubicBezTo>
                <a:close/>
                <a:moveTo>
                  <a:pt x="144" y="680"/>
                </a:moveTo>
                <a:cubicBezTo>
                  <a:pt x="145" y="682"/>
                  <a:pt x="147" y="683"/>
                  <a:pt x="146" y="681"/>
                </a:cubicBezTo>
                <a:cubicBezTo>
                  <a:pt x="146" y="681"/>
                  <a:pt x="145" y="681"/>
                  <a:pt x="145" y="680"/>
                </a:cubicBezTo>
                <a:cubicBezTo>
                  <a:pt x="146" y="680"/>
                  <a:pt x="146" y="679"/>
                  <a:pt x="145" y="678"/>
                </a:cubicBezTo>
                <a:cubicBezTo>
                  <a:pt x="145" y="679"/>
                  <a:pt x="142" y="679"/>
                  <a:pt x="143" y="681"/>
                </a:cubicBezTo>
                <a:lnTo>
                  <a:pt x="144" y="680"/>
                </a:lnTo>
                <a:close/>
                <a:moveTo>
                  <a:pt x="84" y="577"/>
                </a:moveTo>
                <a:cubicBezTo>
                  <a:pt x="83" y="578"/>
                  <a:pt x="78" y="577"/>
                  <a:pt x="80" y="580"/>
                </a:cubicBezTo>
                <a:cubicBezTo>
                  <a:pt x="81" y="579"/>
                  <a:pt x="84" y="580"/>
                  <a:pt x="84" y="577"/>
                </a:cubicBezTo>
                <a:close/>
                <a:moveTo>
                  <a:pt x="151" y="670"/>
                </a:moveTo>
                <a:cubicBezTo>
                  <a:pt x="150" y="670"/>
                  <a:pt x="149" y="669"/>
                  <a:pt x="149" y="668"/>
                </a:cubicBezTo>
                <a:cubicBezTo>
                  <a:pt x="146" y="669"/>
                  <a:pt x="147" y="672"/>
                  <a:pt x="147" y="674"/>
                </a:cubicBezTo>
                <a:cubicBezTo>
                  <a:pt x="148" y="674"/>
                  <a:pt x="150" y="671"/>
                  <a:pt x="151" y="670"/>
                </a:cubicBezTo>
                <a:close/>
                <a:moveTo>
                  <a:pt x="265" y="840"/>
                </a:moveTo>
                <a:cubicBezTo>
                  <a:pt x="265" y="838"/>
                  <a:pt x="263" y="837"/>
                  <a:pt x="262" y="837"/>
                </a:cubicBezTo>
                <a:cubicBezTo>
                  <a:pt x="262" y="838"/>
                  <a:pt x="262" y="838"/>
                  <a:pt x="263" y="839"/>
                </a:cubicBezTo>
                <a:cubicBezTo>
                  <a:pt x="264" y="839"/>
                  <a:pt x="264" y="840"/>
                  <a:pt x="265" y="840"/>
                </a:cubicBezTo>
                <a:close/>
                <a:moveTo>
                  <a:pt x="109" y="592"/>
                </a:moveTo>
                <a:cubicBezTo>
                  <a:pt x="108" y="592"/>
                  <a:pt x="107" y="594"/>
                  <a:pt x="106" y="593"/>
                </a:cubicBezTo>
                <a:cubicBezTo>
                  <a:pt x="107" y="596"/>
                  <a:pt x="111" y="595"/>
                  <a:pt x="109" y="592"/>
                </a:cubicBezTo>
                <a:close/>
                <a:moveTo>
                  <a:pt x="194" y="726"/>
                </a:moveTo>
                <a:cubicBezTo>
                  <a:pt x="194" y="722"/>
                  <a:pt x="196" y="726"/>
                  <a:pt x="197" y="723"/>
                </a:cubicBezTo>
                <a:cubicBezTo>
                  <a:pt x="195" y="723"/>
                  <a:pt x="191" y="721"/>
                  <a:pt x="193" y="724"/>
                </a:cubicBezTo>
                <a:cubicBezTo>
                  <a:pt x="193" y="724"/>
                  <a:pt x="194" y="725"/>
                  <a:pt x="194" y="726"/>
                </a:cubicBezTo>
                <a:close/>
                <a:moveTo>
                  <a:pt x="159" y="668"/>
                </a:moveTo>
                <a:cubicBezTo>
                  <a:pt x="159" y="664"/>
                  <a:pt x="164" y="669"/>
                  <a:pt x="164" y="666"/>
                </a:cubicBezTo>
                <a:cubicBezTo>
                  <a:pt x="162" y="663"/>
                  <a:pt x="155" y="663"/>
                  <a:pt x="156" y="667"/>
                </a:cubicBezTo>
                <a:cubicBezTo>
                  <a:pt x="157" y="665"/>
                  <a:pt x="158" y="666"/>
                  <a:pt x="159" y="668"/>
                </a:cubicBezTo>
                <a:close/>
                <a:moveTo>
                  <a:pt x="251" y="797"/>
                </a:moveTo>
                <a:cubicBezTo>
                  <a:pt x="250" y="799"/>
                  <a:pt x="248" y="799"/>
                  <a:pt x="248" y="801"/>
                </a:cubicBezTo>
                <a:cubicBezTo>
                  <a:pt x="250" y="802"/>
                  <a:pt x="253" y="800"/>
                  <a:pt x="251" y="797"/>
                </a:cubicBezTo>
                <a:close/>
                <a:moveTo>
                  <a:pt x="236" y="776"/>
                </a:moveTo>
                <a:cubicBezTo>
                  <a:pt x="236" y="776"/>
                  <a:pt x="236" y="775"/>
                  <a:pt x="235" y="775"/>
                </a:cubicBezTo>
                <a:cubicBezTo>
                  <a:pt x="235" y="774"/>
                  <a:pt x="235" y="774"/>
                  <a:pt x="235" y="774"/>
                </a:cubicBezTo>
                <a:cubicBezTo>
                  <a:pt x="236" y="777"/>
                  <a:pt x="231" y="774"/>
                  <a:pt x="234" y="777"/>
                </a:cubicBezTo>
                <a:cubicBezTo>
                  <a:pt x="235" y="776"/>
                  <a:pt x="235" y="777"/>
                  <a:pt x="236" y="776"/>
                </a:cubicBezTo>
                <a:close/>
                <a:moveTo>
                  <a:pt x="171" y="667"/>
                </a:moveTo>
                <a:cubicBezTo>
                  <a:pt x="172" y="668"/>
                  <a:pt x="169" y="669"/>
                  <a:pt x="168" y="667"/>
                </a:cubicBezTo>
                <a:cubicBezTo>
                  <a:pt x="168" y="666"/>
                  <a:pt x="169" y="665"/>
                  <a:pt x="169" y="664"/>
                </a:cubicBezTo>
                <a:cubicBezTo>
                  <a:pt x="168" y="664"/>
                  <a:pt x="164" y="664"/>
                  <a:pt x="165" y="667"/>
                </a:cubicBezTo>
                <a:cubicBezTo>
                  <a:pt x="169" y="666"/>
                  <a:pt x="165" y="669"/>
                  <a:pt x="167" y="671"/>
                </a:cubicBezTo>
                <a:cubicBezTo>
                  <a:pt x="169" y="671"/>
                  <a:pt x="174" y="669"/>
                  <a:pt x="171" y="667"/>
                </a:cubicBezTo>
                <a:close/>
                <a:moveTo>
                  <a:pt x="181" y="683"/>
                </a:moveTo>
                <a:cubicBezTo>
                  <a:pt x="183" y="680"/>
                  <a:pt x="178" y="681"/>
                  <a:pt x="179" y="677"/>
                </a:cubicBezTo>
                <a:cubicBezTo>
                  <a:pt x="178" y="680"/>
                  <a:pt x="175" y="680"/>
                  <a:pt x="176" y="682"/>
                </a:cubicBezTo>
                <a:cubicBezTo>
                  <a:pt x="178" y="680"/>
                  <a:pt x="181" y="681"/>
                  <a:pt x="181" y="683"/>
                </a:cubicBezTo>
                <a:close/>
                <a:moveTo>
                  <a:pt x="240" y="768"/>
                </a:moveTo>
                <a:cubicBezTo>
                  <a:pt x="239" y="769"/>
                  <a:pt x="238" y="768"/>
                  <a:pt x="237" y="767"/>
                </a:cubicBezTo>
                <a:cubicBezTo>
                  <a:pt x="237" y="767"/>
                  <a:pt x="234" y="769"/>
                  <a:pt x="236" y="769"/>
                </a:cubicBezTo>
                <a:cubicBezTo>
                  <a:pt x="237" y="767"/>
                  <a:pt x="241" y="772"/>
                  <a:pt x="240" y="768"/>
                </a:cubicBezTo>
                <a:close/>
                <a:moveTo>
                  <a:pt x="232" y="757"/>
                </a:moveTo>
                <a:cubicBezTo>
                  <a:pt x="231" y="758"/>
                  <a:pt x="230" y="757"/>
                  <a:pt x="229" y="757"/>
                </a:cubicBezTo>
                <a:cubicBezTo>
                  <a:pt x="229" y="758"/>
                  <a:pt x="228" y="758"/>
                  <a:pt x="229" y="759"/>
                </a:cubicBezTo>
                <a:cubicBezTo>
                  <a:pt x="230" y="759"/>
                  <a:pt x="233" y="760"/>
                  <a:pt x="232" y="757"/>
                </a:cubicBezTo>
                <a:close/>
                <a:moveTo>
                  <a:pt x="191" y="686"/>
                </a:moveTo>
                <a:cubicBezTo>
                  <a:pt x="189" y="684"/>
                  <a:pt x="193" y="684"/>
                  <a:pt x="191" y="682"/>
                </a:cubicBezTo>
                <a:cubicBezTo>
                  <a:pt x="190" y="685"/>
                  <a:pt x="188" y="684"/>
                  <a:pt x="186" y="684"/>
                </a:cubicBezTo>
                <a:cubicBezTo>
                  <a:pt x="186" y="685"/>
                  <a:pt x="187" y="687"/>
                  <a:pt x="188" y="686"/>
                </a:cubicBezTo>
                <a:cubicBezTo>
                  <a:pt x="187" y="684"/>
                  <a:pt x="190" y="687"/>
                  <a:pt x="191" y="686"/>
                </a:cubicBezTo>
                <a:close/>
                <a:moveTo>
                  <a:pt x="230" y="742"/>
                </a:moveTo>
                <a:cubicBezTo>
                  <a:pt x="228" y="740"/>
                  <a:pt x="230" y="740"/>
                  <a:pt x="229" y="738"/>
                </a:cubicBezTo>
                <a:cubicBezTo>
                  <a:pt x="228" y="739"/>
                  <a:pt x="227" y="737"/>
                  <a:pt x="226" y="739"/>
                </a:cubicBezTo>
                <a:cubicBezTo>
                  <a:pt x="226" y="740"/>
                  <a:pt x="226" y="741"/>
                  <a:pt x="228" y="742"/>
                </a:cubicBezTo>
                <a:cubicBezTo>
                  <a:pt x="227" y="742"/>
                  <a:pt x="226" y="743"/>
                  <a:pt x="227" y="744"/>
                </a:cubicBezTo>
                <a:cubicBezTo>
                  <a:pt x="228" y="744"/>
                  <a:pt x="229" y="743"/>
                  <a:pt x="230" y="742"/>
                </a:cubicBezTo>
                <a:close/>
                <a:moveTo>
                  <a:pt x="122" y="566"/>
                </a:moveTo>
                <a:cubicBezTo>
                  <a:pt x="122" y="569"/>
                  <a:pt x="118" y="570"/>
                  <a:pt x="118" y="573"/>
                </a:cubicBezTo>
                <a:cubicBezTo>
                  <a:pt x="121" y="572"/>
                  <a:pt x="124" y="571"/>
                  <a:pt x="126" y="568"/>
                </a:cubicBezTo>
                <a:cubicBezTo>
                  <a:pt x="127" y="568"/>
                  <a:pt x="126" y="571"/>
                  <a:pt x="128" y="570"/>
                </a:cubicBezTo>
                <a:cubicBezTo>
                  <a:pt x="127" y="568"/>
                  <a:pt x="128" y="564"/>
                  <a:pt x="129" y="568"/>
                </a:cubicBezTo>
                <a:cubicBezTo>
                  <a:pt x="132" y="568"/>
                  <a:pt x="128" y="565"/>
                  <a:pt x="129" y="565"/>
                </a:cubicBezTo>
                <a:cubicBezTo>
                  <a:pt x="132" y="567"/>
                  <a:pt x="130" y="562"/>
                  <a:pt x="133" y="564"/>
                </a:cubicBezTo>
                <a:cubicBezTo>
                  <a:pt x="132" y="563"/>
                  <a:pt x="132" y="562"/>
                  <a:pt x="132" y="561"/>
                </a:cubicBezTo>
                <a:cubicBezTo>
                  <a:pt x="128" y="563"/>
                  <a:pt x="126" y="567"/>
                  <a:pt x="122" y="566"/>
                </a:cubicBezTo>
                <a:close/>
                <a:moveTo>
                  <a:pt x="180" y="662"/>
                </a:moveTo>
                <a:cubicBezTo>
                  <a:pt x="179" y="661"/>
                  <a:pt x="178" y="659"/>
                  <a:pt x="178" y="658"/>
                </a:cubicBezTo>
                <a:cubicBezTo>
                  <a:pt x="176" y="659"/>
                  <a:pt x="175" y="658"/>
                  <a:pt x="176" y="660"/>
                </a:cubicBezTo>
                <a:cubicBezTo>
                  <a:pt x="177" y="659"/>
                  <a:pt x="179" y="663"/>
                  <a:pt x="180" y="662"/>
                </a:cubicBezTo>
                <a:close/>
                <a:moveTo>
                  <a:pt x="167" y="629"/>
                </a:moveTo>
                <a:cubicBezTo>
                  <a:pt x="166" y="631"/>
                  <a:pt x="165" y="629"/>
                  <a:pt x="164" y="629"/>
                </a:cubicBezTo>
                <a:cubicBezTo>
                  <a:pt x="165" y="630"/>
                  <a:pt x="164" y="631"/>
                  <a:pt x="164" y="632"/>
                </a:cubicBezTo>
                <a:cubicBezTo>
                  <a:pt x="165" y="632"/>
                  <a:pt x="168" y="631"/>
                  <a:pt x="167" y="629"/>
                </a:cubicBezTo>
                <a:close/>
                <a:moveTo>
                  <a:pt x="139" y="582"/>
                </a:moveTo>
                <a:cubicBezTo>
                  <a:pt x="138" y="584"/>
                  <a:pt x="135" y="585"/>
                  <a:pt x="137" y="588"/>
                </a:cubicBezTo>
                <a:cubicBezTo>
                  <a:pt x="136" y="586"/>
                  <a:pt x="141" y="585"/>
                  <a:pt x="139" y="582"/>
                </a:cubicBezTo>
                <a:close/>
                <a:moveTo>
                  <a:pt x="161" y="617"/>
                </a:moveTo>
                <a:cubicBezTo>
                  <a:pt x="160" y="616"/>
                  <a:pt x="160" y="615"/>
                  <a:pt x="160" y="614"/>
                </a:cubicBezTo>
                <a:cubicBezTo>
                  <a:pt x="159" y="616"/>
                  <a:pt x="156" y="614"/>
                  <a:pt x="157" y="616"/>
                </a:cubicBezTo>
                <a:cubicBezTo>
                  <a:pt x="158" y="615"/>
                  <a:pt x="159" y="617"/>
                  <a:pt x="161" y="617"/>
                </a:cubicBezTo>
                <a:close/>
                <a:moveTo>
                  <a:pt x="193" y="666"/>
                </a:moveTo>
                <a:cubicBezTo>
                  <a:pt x="192" y="666"/>
                  <a:pt x="191" y="663"/>
                  <a:pt x="190" y="665"/>
                </a:cubicBezTo>
                <a:cubicBezTo>
                  <a:pt x="191" y="668"/>
                  <a:pt x="194" y="668"/>
                  <a:pt x="193" y="666"/>
                </a:cubicBezTo>
                <a:close/>
                <a:moveTo>
                  <a:pt x="120" y="552"/>
                </a:moveTo>
                <a:cubicBezTo>
                  <a:pt x="119" y="553"/>
                  <a:pt x="119" y="552"/>
                  <a:pt x="118" y="551"/>
                </a:cubicBezTo>
                <a:cubicBezTo>
                  <a:pt x="117" y="552"/>
                  <a:pt x="117" y="553"/>
                  <a:pt x="117" y="555"/>
                </a:cubicBezTo>
                <a:cubicBezTo>
                  <a:pt x="118" y="553"/>
                  <a:pt x="121" y="555"/>
                  <a:pt x="120" y="552"/>
                </a:cubicBezTo>
                <a:close/>
                <a:moveTo>
                  <a:pt x="124" y="559"/>
                </a:moveTo>
                <a:cubicBezTo>
                  <a:pt x="124" y="559"/>
                  <a:pt x="123" y="556"/>
                  <a:pt x="122" y="558"/>
                </a:cubicBezTo>
                <a:cubicBezTo>
                  <a:pt x="123" y="560"/>
                  <a:pt x="122" y="561"/>
                  <a:pt x="123" y="563"/>
                </a:cubicBezTo>
                <a:cubicBezTo>
                  <a:pt x="125" y="562"/>
                  <a:pt x="125" y="560"/>
                  <a:pt x="124" y="559"/>
                </a:cubicBezTo>
                <a:close/>
                <a:moveTo>
                  <a:pt x="258" y="763"/>
                </a:moveTo>
                <a:cubicBezTo>
                  <a:pt x="257" y="762"/>
                  <a:pt x="256" y="760"/>
                  <a:pt x="255" y="761"/>
                </a:cubicBezTo>
                <a:cubicBezTo>
                  <a:pt x="256" y="763"/>
                  <a:pt x="257" y="762"/>
                  <a:pt x="256" y="763"/>
                </a:cubicBezTo>
                <a:cubicBezTo>
                  <a:pt x="256" y="764"/>
                  <a:pt x="256" y="764"/>
                  <a:pt x="256" y="764"/>
                </a:cubicBezTo>
                <a:lnTo>
                  <a:pt x="258" y="763"/>
                </a:lnTo>
                <a:close/>
                <a:moveTo>
                  <a:pt x="187" y="652"/>
                </a:moveTo>
                <a:cubicBezTo>
                  <a:pt x="185" y="650"/>
                  <a:pt x="187" y="650"/>
                  <a:pt x="186" y="648"/>
                </a:cubicBezTo>
                <a:cubicBezTo>
                  <a:pt x="185" y="649"/>
                  <a:pt x="184" y="649"/>
                  <a:pt x="184" y="651"/>
                </a:cubicBezTo>
                <a:cubicBezTo>
                  <a:pt x="185" y="649"/>
                  <a:pt x="186" y="652"/>
                  <a:pt x="187" y="652"/>
                </a:cubicBezTo>
                <a:close/>
                <a:moveTo>
                  <a:pt x="167" y="620"/>
                </a:moveTo>
                <a:cubicBezTo>
                  <a:pt x="166" y="621"/>
                  <a:pt x="165" y="616"/>
                  <a:pt x="164" y="618"/>
                </a:cubicBezTo>
                <a:cubicBezTo>
                  <a:pt x="165" y="619"/>
                  <a:pt x="163" y="619"/>
                  <a:pt x="164" y="620"/>
                </a:cubicBezTo>
                <a:cubicBezTo>
                  <a:pt x="164" y="618"/>
                  <a:pt x="168" y="623"/>
                  <a:pt x="167" y="620"/>
                </a:cubicBezTo>
                <a:close/>
                <a:moveTo>
                  <a:pt x="150" y="575"/>
                </a:moveTo>
                <a:cubicBezTo>
                  <a:pt x="147" y="574"/>
                  <a:pt x="148" y="579"/>
                  <a:pt x="146" y="579"/>
                </a:cubicBezTo>
                <a:cubicBezTo>
                  <a:pt x="145" y="579"/>
                  <a:pt x="144" y="577"/>
                  <a:pt x="144" y="578"/>
                </a:cubicBezTo>
                <a:cubicBezTo>
                  <a:pt x="146" y="581"/>
                  <a:pt x="140" y="580"/>
                  <a:pt x="141" y="583"/>
                </a:cubicBezTo>
                <a:cubicBezTo>
                  <a:pt x="145" y="582"/>
                  <a:pt x="150" y="580"/>
                  <a:pt x="150" y="575"/>
                </a:cubicBezTo>
                <a:close/>
                <a:moveTo>
                  <a:pt x="193" y="651"/>
                </a:moveTo>
                <a:cubicBezTo>
                  <a:pt x="192" y="649"/>
                  <a:pt x="188" y="650"/>
                  <a:pt x="189" y="652"/>
                </a:cubicBezTo>
                <a:cubicBezTo>
                  <a:pt x="190" y="651"/>
                  <a:pt x="192" y="652"/>
                  <a:pt x="193" y="651"/>
                </a:cubicBezTo>
                <a:close/>
                <a:moveTo>
                  <a:pt x="203" y="666"/>
                </a:moveTo>
                <a:cubicBezTo>
                  <a:pt x="202" y="667"/>
                  <a:pt x="199" y="667"/>
                  <a:pt x="201" y="670"/>
                </a:cubicBezTo>
                <a:cubicBezTo>
                  <a:pt x="203" y="669"/>
                  <a:pt x="204" y="669"/>
                  <a:pt x="203" y="666"/>
                </a:cubicBezTo>
                <a:close/>
                <a:moveTo>
                  <a:pt x="161" y="603"/>
                </a:moveTo>
                <a:cubicBezTo>
                  <a:pt x="160" y="601"/>
                  <a:pt x="156" y="601"/>
                  <a:pt x="157" y="603"/>
                </a:cubicBezTo>
                <a:cubicBezTo>
                  <a:pt x="159" y="603"/>
                  <a:pt x="160" y="604"/>
                  <a:pt x="161" y="603"/>
                </a:cubicBezTo>
                <a:close/>
                <a:moveTo>
                  <a:pt x="139" y="563"/>
                </a:moveTo>
                <a:cubicBezTo>
                  <a:pt x="137" y="564"/>
                  <a:pt x="136" y="565"/>
                  <a:pt x="136" y="567"/>
                </a:cubicBezTo>
                <a:cubicBezTo>
                  <a:pt x="138" y="567"/>
                  <a:pt x="140" y="566"/>
                  <a:pt x="139" y="563"/>
                </a:cubicBezTo>
                <a:close/>
                <a:moveTo>
                  <a:pt x="312" y="824"/>
                </a:moveTo>
                <a:cubicBezTo>
                  <a:pt x="312" y="825"/>
                  <a:pt x="310" y="826"/>
                  <a:pt x="312" y="829"/>
                </a:cubicBezTo>
                <a:cubicBezTo>
                  <a:pt x="314" y="828"/>
                  <a:pt x="314" y="826"/>
                  <a:pt x="312" y="824"/>
                </a:cubicBezTo>
                <a:close/>
                <a:moveTo>
                  <a:pt x="213" y="660"/>
                </a:moveTo>
                <a:cubicBezTo>
                  <a:pt x="212" y="657"/>
                  <a:pt x="208" y="661"/>
                  <a:pt x="208" y="662"/>
                </a:cubicBezTo>
                <a:cubicBezTo>
                  <a:pt x="211" y="662"/>
                  <a:pt x="210" y="660"/>
                  <a:pt x="213" y="660"/>
                </a:cubicBezTo>
                <a:close/>
                <a:moveTo>
                  <a:pt x="140" y="555"/>
                </a:moveTo>
                <a:cubicBezTo>
                  <a:pt x="142" y="557"/>
                  <a:pt x="141" y="558"/>
                  <a:pt x="142" y="559"/>
                </a:cubicBezTo>
                <a:cubicBezTo>
                  <a:pt x="144" y="559"/>
                  <a:pt x="142" y="554"/>
                  <a:pt x="140" y="555"/>
                </a:cubicBezTo>
                <a:close/>
                <a:moveTo>
                  <a:pt x="80" y="451"/>
                </a:moveTo>
                <a:cubicBezTo>
                  <a:pt x="78" y="448"/>
                  <a:pt x="76" y="450"/>
                  <a:pt x="76" y="452"/>
                </a:cubicBezTo>
                <a:cubicBezTo>
                  <a:pt x="78" y="450"/>
                  <a:pt x="79" y="453"/>
                  <a:pt x="80" y="451"/>
                </a:cubicBezTo>
                <a:close/>
                <a:moveTo>
                  <a:pt x="162" y="566"/>
                </a:moveTo>
                <a:cubicBezTo>
                  <a:pt x="161" y="567"/>
                  <a:pt x="159" y="566"/>
                  <a:pt x="158" y="568"/>
                </a:cubicBezTo>
                <a:cubicBezTo>
                  <a:pt x="158" y="569"/>
                  <a:pt x="158" y="570"/>
                  <a:pt x="158" y="571"/>
                </a:cubicBezTo>
                <a:cubicBezTo>
                  <a:pt x="160" y="568"/>
                  <a:pt x="161" y="568"/>
                  <a:pt x="162" y="566"/>
                </a:cubicBezTo>
                <a:close/>
                <a:moveTo>
                  <a:pt x="147" y="545"/>
                </a:moveTo>
                <a:cubicBezTo>
                  <a:pt x="146" y="546"/>
                  <a:pt x="146" y="548"/>
                  <a:pt x="145" y="549"/>
                </a:cubicBezTo>
                <a:cubicBezTo>
                  <a:pt x="147" y="548"/>
                  <a:pt x="149" y="548"/>
                  <a:pt x="147" y="545"/>
                </a:cubicBezTo>
                <a:close/>
                <a:moveTo>
                  <a:pt x="237" y="679"/>
                </a:moveTo>
                <a:cubicBezTo>
                  <a:pt x="236" y="676"/>
                  <a:pt x="232" y="676"/>
                  <a:pt x="232" y="679"/>
                </a:cubicBezTo>
                <a:cubicBezTo>
                  <a:pt x="234" y="678"/>
                  <a:pt x="236" y="679"/>
                  <a:pt x="237" y="679"/>
                </a:cubicBezTo>
                <a:close/>
                <a:moveTo>
                  <a:pt x="182" y="588"/>
                </a:moveTo>
                <a:cubicBezTo>
                  <a:pt x="181" y="589"/>
                  <a:pt x="177" y="587"/>
                  <a:pt x="177" y="590"/>
                </a:cubicBezTo>
                <a:cubicBezTo>
                  <a:pt x="178" y="592"/>
                  <a:pt x="182" y="590"/>
                  <a:pt x="182" y="588"/>
                </a:cubicBezTo>
                <a:close/>
                <a:moveTo>
                  <a:pt x="168" y="566"/>
                </a:moveTo>
                <a:cubicBezTo>
                  <a:pt x="167" y="567"/>
                  <a:pt x="166" y="568"/>
                  <a:pt x="164" y="569"/>
                </a:cubicBezTo>
                <a:cubicBezTo>
                  <a:pt x="166" y="571"/>
                  <a:pt x="170" y="569"/>
                  <a:pt x="168" y="566"/>
                </a:cubicBezTo>
                <a:close/>
                <a:moveTo>
                  <a:pt x="159" y="552"/>
                </a:moveTo>
                <a:cubicBezTo>
                  <a:pt x="158" y="550"/>
                  <a:pt x="159" y="549"/>
                  <a:pt x="158" y="547"/>
                </a:cubicBezTo>
                <a:cubicBezTo>
                  <a:pt x="157" y="550"/>
                  <a:pt x="154" y="551"/>
                  <a:pt x="155" y="555"/>
                </a:cubicBezTo>
                <a:cubicBezTo>
                  <a:pt x="158" y="554"/>
                  <a:pt x="155" y="549"/>
                  <a:pt x="159" y="552"/>
                </a:cubicBezTo>
                <a:close/>
                <a:moveTo>
                  <a:pt x="91" y="446"/>
                </a:moveTo>
                <a:cubicBezTo>
                  <a:pt x="90" y="443"/>
                  <a:pt x="86" y="446"/>
                  <a:pt x="88" y="448"/>
                </a:cubicBezTo>
                <a:cubicBezTo>
                  <a:pt x="89" y="447"/>
                  <a:pt x="90" y="447"/>
                  <a:pt x="91" y="446"/>
                </a:cubicBezTo>
                <a:close/>
                <a:moveTo>
                  <a:pt x="156" y="538"/>
                </a:moveTo>
                <a:cubicBezTo>
                  <a:pt x="154" y="537"/>
                  <a:pt x="156" y="536"/>
                  <a:pt x="155" y="535"/>
                </a:cubicBezTo>
                <a:cubicBezTo>
                  <a:pt x="154" y="538"/>
                  <a:pt x="151" y="537"/>
                  <a:pt x="151" y="541"/>
                </a:cubicBezTo>
                <a:cubicBezTo>
                  <a:pt x="154" y="542"/>
                  <a:pt x="153" y="537"/>
                  <a:pt x="156" y="538"/>
                </a:cubicBezTo>
                <a:close/>
                <a:moveTo>
                  <a:pt x="165" y="549"/>
                </a:moveTo>
                <a:cubicBezTo>
                  <a:pt x="164" y="546"/>
                  <a:pt x="162" y="546"/>
                  <a:pt x="165" y="545"/>
                </a:cubicBezTo>
                <a:cubicBezTo>
                  <a:pt x="164" y="543"/>
                  <a:pt x="163" y="545"/>
                  <a:pt x="161" y="544"/>
                </a:cubicBezTo>
                <a:cubicBezTo>
                  <a:pt x="162" y="546"/>
                  <a:pt x="160" y="546"/>
                  <a:pt x="160" y="548"/>
                </a:cubicBezTo>
                <a:cubicBezTo>
                  <a:pt x="161" y="548"/>
                  <a:pt x="161" y="548"/>
                  <a:pt x="162" y="549"/>
                </a:cubicBezTo>
                <a:cubicBezTo>
                  <a:pt x="163" y="546"/>
                  <a:pt x="162" y="550"/>
                  <a:pt x="165" y="549"/>
                </a:cubicBezTo>
                <a:close/>
                <a:moveTo>
                  <a:pt x="258" y="690"/>
                </a:moveTo>
                <a:cubicBezTo>
                  <a:pt x="259" y="691"/>
                  <a:pt x="256" y="692"/>
                  <a:pt x="258" y="693"/>
                </a:cubicBezTo>
                <a:cubicBezTo>
                  <a:pt x="258" y="693"/>
                  <a:pt x="258" y="693"/>
                  <a:pt x="258" y="694"/>
                </a:cubicBezTo>
                <a:cubicBezTo>
                  <a:pt x="260" y="694"/>
                  <a:pt x="260" y="690"/>
                  <a:pt x="258" y="690"/>
                </a:cubicBezTo>
                <a:close/>
                <a:moveTo>
                  <a:pt x="256" y="680"/>
                </a:moveTo>
                <a:cubicBezTo>
                  <a:pt x="254" y="678"/>
                  <a:pt x="250" y="679"/>
                  <a:pt x="250" y="680"/>
                </a:cubicBezTo>
                <a:cubicBezTo>
                  <a:pt x="252" y="680"/>
                  <a:pt x="254" y="681"/>
                  <a:pt x="256" y="680"/>
                </a:cubicBezTo>
                <a:close/>
                <a:moveTo>
                  <a:pt x="223" y="631"/>
                </a:moveTo>
                <a:cubicBezTo>
                  <a:pt x="222" y="628"/>
                  <a:pt x="217" y="632"/>
                  <a:pt x="219" y="633"/>
                </a:cubicBezTo>
                <a:cubicBezTo>
                  <a:pt x="221" y="633"/>
                  <a:pt x="221" y="630"/>
                  <a:pt x="223" y="631"/>
                </a:cubicBezTo>
                <a:close/>
                <a:moveTo>
                  <a:pt x="317" y="773"/>
                </a:moveTo>
                <a:cubicBezTo>
                  <a:pt x="315" y="770"/>
                  <a:pt x="319" y="773"/>
                  <a:pt x="317" y="770"/>
                </a:cubicBezTo>
                <a:cubicBezTo>
                  <a:pt x="316" y="771"/>
                  <a:pt x="314" y="772"/>
                  <a:pt x="314" y="774"/>
                </a:cubicBezTo>
                <a:cubicBezTo>
                  <a:pt x="315" y="773"/>
                  <a:pt x="316" y="775"/>
                  <a:pt x="317" y="773"/>
                </a:cubicBezTo>
                <a:close/>
                <a:moveTo>
                  <a:pt x="197" y="587"/>
                </a:moveTo>
                <a:cubicBezTo>
                  <a:pt x="196" y="588"/>
                  <a:pt x="195" y="585"/>
                  <a:pt x="194" y="587"/>
                </a:cubicBezTo>
                <a:cubicBezTo>
                  <a:pt x="195" y="588"/>
                  <a:pt x="196" y="589"/>
                  <a:pt x="195" y="590"/>
                </a:cubicBezTo>
                <a:cubicBezTo>
                  <a:pt x="195" y="590"/>
                  <a:pt x="194" y="591"/>
                  <a:pt x="195" y="592"/>
                </a:cubicBezTo>
                <a:cubicBezTo>
                  <a:pt x="197" y="592"/>
                  <a:pt x="197" y="589"/>
                  <a:pt x="197" y="587"/>
                </a:cubicBezTo>
                <a:close/>
                <a:moveTo>
                  <a:pt x="169" y="543"/>
                </a:moveTo>
                <a:cubicBezTo>
                  <a:pt x="168" y="543"/>
                  <a:pt x="167" y="542"/>
                  <a:pt x="166" y="542"/>
                </a:cubicBezTo>
                <a:cubicBezTo>
                  <a:pt x="167" y="541"/>
                  <a:pt x="167" y="540"/>
                  <a:pt x="167" y="539"/>
                </a:cubicBezTo>
                <a:cubicBezTo>
                  <a:pt x="165" y="540"/>
                  <a:pt x="166" y="542"/>
                  <a:pt x="164" y="541"/>
                </a:cubicBezTo>
                <a:cubicBezTo>
                  <a:pt x="165" y="542"/>
                  <a:pt x="164" y="543"/>
                  <a:pt x="165" y="544"/>
                </a:cubicBezTo>
                <a:cubicBezTo>
                  <a:pt x="166" y="542"/>
                  <a:pt x="169" y="546"/>
                  <a:pt x="169" y="543"/>
                </a:cubicBezTo>
                <a:close/>
                <a:moveTo>
                  <a:pt x="264" y="682"/>
                </a:moveTo>
                <a:cubicBezTo>
                  <a:pt x="263" y="680"/>
                  <a:pt x="261" y="680"/>
                  <a:pt x="260" y="679"/>
                </a:cubicBezTo>
                <a:cubicBezTo>
                  <a:pt x="259" y="680"/>
                  <a:pt x="258" y="681"/>
                  <a:pt x="258" y="682"/>
                </a:cubicBezTo>
                <a:cubicBezTo>
                  <a:pt x="260" y="681"/>
                  <a:pt x="262" y="684"/>
                  <a:pt x="264" y="682"/>
                </a:cubicBezTo>
                <a:close/>
                <a:moveTo>
                  <a:pt x="251" y="660"/>
                </a:moveTo>
                <a:cubicBezTo>
                  <a:pt x="249" y="661"/>
                  <a:pt x="246" y="663"/>
                  <a:pt x="248" y="666"/>
                </a:cubicBezTo>
                <a:cubicBezTo>
                  <a:pt x="249" y="664"/>
                  <a:pt x="251" y="663"/>
                  <a:pt x="251" y="660"/>
                </a:cubicBezTo>
                <a:close/>
                <a:moveTo>
                  <a:pt x="248" y="658"/>
                </a:moveTo>
                <a:cubicBezTo>
                  <a:pt x="246" y="659"/>
                  <a:pt x="250" y="657"/>
                  <a:pt x="248" y="656"/>
                </a:cubicBezTo>
                <a:cubicBezTo>
                  <a:pt x="246" y="657"/>
                  <a:pt x="245" y="658"/>
                  <a:pt x="242" y="657"/>
                </a:cubicBezTo>
                <a:cubicBezTo>
                  <a:pt x="243" y="659"/>
                  <a:pt x="243" y="658"/>
                  <a:pt x="244" y="660"/>
                </a:cubicBezTo>
                <a:cubicBezTo>
                  <a:pt x="245" y="659"/>
                  <a:pt x="249" y="660"/>
                  <a:pt x="248" y="658"/>
                </a:cubicBezTo>
                <a:close/>
                <a:moveTo>
                  <a:pt x="271" y="692"/>
                </a:moveTo>
                <a:cubicBezTo>
                  <a:pt x="270" y="693"/>
                  <a:pt x="270" y="695"/>
                  <a:pt x="269" y="696"/>
                </a:cubicBezTo>
                <a:cubicBezTo>
                  <a:pt x="271" y="697"/>
                  <a:pt x="274" y="695"/>
                  <a:pt x="271" y="692"/>
                </a:cubicBezTo>
                <a:close/>
                <a:moveTo>
                  <a:pt x="298" y="735"/>
                </a:moveTo>
                <a:cubicBezTo>
                  <a:pt x="297" y="735"/>
                  <a:pt x="295" y="733"/>
                  <a:pt x="296" y="732"/>
                </a:cubicBezTo>
                <a:cubicBezTo>
                  <a:pt x="292" y="733"/>
                  <a:pt x="299" y="738"/>
                  <a:pt x="298" y="735"/>
                </a:cubicBezTo>
                <a:close/>
                <a:moveTo>
                  <a:pt x="172" y="545"/>
                </a:moveTo>
                <a:cubicBezTo>
                  <a:pt x="172" y="544"/>
                  <a:pt x="175" y="547"/>
                  <a:pt x="174" y="544"/>
                </a:cubicBezTo>
                <a:cubicBezTo>
                  <a:pt x="173" y="544"/>
                  <a:pt x="171" y="542"/>
                  <a:pt x="170" y="544"/>
                </a:cubicBezTo>
                <a:cubicBezTo>
                  <a:pt x="171" y="545"/>
                  <a:pt x="172" y="547"/>
                  <a:pt x="172" y="546"/>
                </a:cubicBezTo>
                <a:cubicBezTo>
                  <a:pt x="172" y="546"/>
                  <a:pt x="172" y="545"/>
                  <a:pt x="172" y="545"/>
                </a:cubicBezTo>
                <a:close/>
                <a:moveTo>
                  <a:pt x="247" y="652"/>
                </a:moveTo>
                <a:cubicBezTo>
                  <a:pt x="246" y="653"/>
                  <a:pt x="243" y="653"/>
                  <a:pt x="244" y="655"/>
                </a:cubicBezTo>
                <a:cubicBezTo>
                  <a:pt x="245" y="653"/>
                  <a:pt x="249" y="656"/>
                  <a:pt x="247" y="652"/>
                </a:cubicBezTo>
                <a:close/>
                <a:moveTo>
                  <a:pt x="169" y="534"/>
                </a:moveTo>
                <a:cubicBezTo>
                  <a:pt x="168" y="533"/>
                  <a:pt x="167" y="532"/>
                  <a:pt x="166" y="531"/>
                </a:cubicBezTo>
                <a:cubicBezTo>
                  <a:pt x="165" y="532"/>
                  <a:pt x="164" y="532"/>
                  <a:pt x="165" y="533"/>
                </a:cubicBezTo>
                <a:cubicBezTo>
                  <a:pt x="166" y="532"/>
                  <a:pt x="167" y="534"/>
                  <a:pt x="169" y="534"/>
                </a:cubicBezTo>
                <a:close/>
                <a:moveTo>
                  <a:pt x="262" y="673"/>
                </a:moveTo>
                <a:cubicBezTo>
                  <a:pt x="262" y="671"/>
                  <a:pt x="258" y="672"/>
                  <a:pt x="259" y="674"/>
                </a:cubicBezTo>
                <a:cubicBezTo>
                  <a:pt x="261" y="674"/>
                  <a:pt x="262" y="676"/>
                  <a:pt x="262" y="673"/>
                </a:cubicBezTo>
                <a:close/>
                <a:moveTo>
                  <a:pt x="178" y="543"/>
                </a:moveTo>
                <a:cubicBezTo>
                  <a:pt x="177" y="544"/>
                  <a:pt x="176" y="541"/>
                  <a:pt x="175" y="542"/>
                </a:cubicBezTo>
                <a:cubicBezTo>
                  <a:pt x="177" y="544"/>
                  <a:pt x="174" y="544"/>
                  <a:pt x="176" y="546"/>
                </a:cubicBezTo>
                <a:cubicBezTo>
                  <a:pt x="176" y="545"/>
                  <a:pt x="179" y="545"/>
                  <a:pt x="178" y="543"/>
                </a:cubicBezTo>
                <a:close/>
                <a:moveTo>
                  <a:pt x="188" y="562"/>
                </a:moveTo>
                <a:cubicBezTo>
                  <a:pt x="186" y="560"/>
                  <a:pt x="189" y="561"/>
                  <a:pt x="189" y="561"/>
                </a:cubicBezTo>
                <a:cubicBezTo>
                  <a:pt x="188" y="557"/>
                  <a:pt x="185" y="562"/>
                  <a:pt x="188" y="562"/>
                </a:cubicBezTo>
                <a:close/>
                <a:moveTo>
                  <a:pt x="280" y="693"/>
                </a:moveTo>
                <a:cubicBezTo>
                  <a:pt x="278" y="695"/>
                  <a:pt x="277" y="696"/>
                  <a:pt x="278" y="698"/>
                </a:cubicBezTo>
                <a:cubicBezTo>
                  <a:pt x="279" y="697"/>
                  <a:pt x="280" y="695"/>
                  <a:pt x="280" y="693"/>
                </a:cubicBezTo>
                <a:close/>
                <a:moveTo>
                  <a:pt x="177" y="541"/>
                </a:moveTo>
                <a:cubicBezTo>
                  <a:pt x="177" y="541"/>
                  <a:pt x="177" y="541"/>
                  <a:pt x="177" y="540"/>
                </a:cubicBezTo>
                <a:cubicBezTo>
                  <a:pt x="177" y="540"/>
                  <a:pt x="178" y="539"/>
                  <a:pt x="177" y="538"/>
                </a:cubicBezTo>
                <a:cubicBezTo>
                  <a:pt x="177" y="539"/>
                  <a:pt x="176" y="537"/>
                  <a:pt x="175" y="537"/>
                </a:cubicBezTo>
                <a:cubicBezTo>
                  <a:pt x="174" y="538"/>
                  <a:pt x="178" y="544"/>
                  <a:pt x="177" y="541"/>
                </a:cubicBezTo>
                <a:close/>
                <a:moveTo>
                  <a:pt x="190" y="556"/>
                </a:moveTo>
                <a:cubicBezTo>
                  <a:pt x="191" y="557"/>
                  <a:pt x="192" y="557"/>
                  <a:pt x="192" y="557"/>
                </a:cubicBezTo>
                <a:cubicBezTo>
                  <a:pt x="189" y="554"/>
                  <a:pt x="189" y="555"/>
                  <a:pt x="190" y="551"/>
                </a:cubicBezTo>
                <a:cubicBezTo>
                  <a:pt x="189" y="552"/>
                  <a:pt x="188" y="552"/>
                  <a:pt x="186" y="551"/>
                </a:cubicBezTo>
                <a:cubicBezTo>
                  <a:pt x="187" y="554"/>
                  <a:pt x="188" y="554"/>
                  <a:pt x="188" y="557"/>
                </a:cubicBezTo>
                <a:cubicBezTo>
                  <a:pt x="190" y="557"/>
                  <a:pt x="190" y="557"/>
                  <a:pt x="190" y="556"/>
                </a:cubicBezTo>
                <a:close/>
                <a:moveTo>
                  <a:pt x="178" y="538"/>
                </a:moveTo>
                <a:cubicBezTo>
                  <a:pt x="179" y="539"/>
                  <a:pt x="180" y="540"/>
                  <a:pt x="180" y="541"/>
                </a:cubicBezTo>
                <a:cubicBezTo>
                  <a:pt x="181" y="540"/>
                  <a:pt x="181" y="541"/>
                  <a:pt x="182" y="540"/>
                </a:cubicBezTo>
                <a:cubicBezTo>
                  <a:pt x="181" y="538"/>
                  <a:pt x="180" y="538"/>
                  <a:pt x="178" y="538"/>
                </a:cubicBezTo>
                <a:close/>
                <a:moveTo>
                  <a:pt x="226" y="603"/>
                </a:moveTo>
                <a:cubicBezTo>
                  <a:pt x="225" y="604"/>
                  <a:pt x="227" y="609"/>
                  <a:pt x="228" y="609"/>
                </a:cubicBezTo>
                <a:cubicBezTo>
                  <a:pt x="227" y="607"/>
                  <a:pt x="227" y="605"/>
                  <a:pt x="226" y="603"/>
                </a:cubicBezTo>
                <a:close/>
                <a:moveTo>
                  <a:pt x="272" y="668"/>
                </a:moveTo>
                <a:cubicBezTo>
                  <a:pt x="271" y="669"/>
                  <a:pt x="268" y="668"/>
                  <a:pt x="269" y="671"/>
                </a:cubicBezTo>
                <a:cubicBezTo>
                  <a:pt x="270" y="670"/>
                  <a:pt x="272" y="670"/>
                  <a:pt x="272" y="668"/>
                </a:cubicBezTo>
                <a:close/>
                <a:moveTo>
                  <a:pt x="388" y="839"/>
                </a:moveTo>
                <a:cubicBezTo>
                  <a:pt x="386" y="839"/>
                  <a:pt x="384" y="839"/>
                  <a:pt x="385" y="842"/>
                </a:cubicBezTo>
                <a:cubicBezTo>
                  <a:pt x="386" y="841"/>
                  <a:pt x="389" y="841"/>
                  <a:pt x="388" y="839"/>
                </a:cubicBezTo>
                <a:close/>
                <a:moveTo>
                  <a:pt x="152" y="483"/>
                </a:moveTo>
                <a:cubicBezTo>
                  <a:pt x="151" y="483"/>
                  <a:pt x="150" y="482"/>
                  <a:pt x="148" y="483"/>
                </a:cubicBezTo>
                <a:cubicBezTo>
                  <a:pt x="149" y="484"/>
                  <a:pt x="153" y="485"/>
                  <a:pt x="152" y="483"/>
                </a:cubicBezTo>
                <a:close/>
                <a:moveTo>
                  <a:pt x="182" y="527"/>
                </a:moveTo>
                <a:cubicBezTo>
                  <a:pt x="180" y="525"/>
                  <a:pt x="183" y="524"/>
                  <a:pt x="181" y="522"/>
                </a:cubicBezTo>
                <a:cubicBezTo>
                  <a:pt x="180" y="523"/>
                  <a:pt x="180" y="524"/>
                  <a:pt x="180" y="526"/>
                </a:cubicBezTo>
                <a:cubicBezTo>
                  <a:pt x="180" y="526"/>
                  <a:pt x="181" y="527"/>
                  <a:pt x="182" y="527"/>
                </a:cubicBezTo>
                <a:close/>
                <a:moveTo>
                  <a:pt x="359" y="796"/>
                </a:moveTo>
                <a:cubicBezTo>
                  <a:pt x="360" y="794"/>
                  <a:pt x="362" y="793"/>
                  <a:pt x="362" y="791"/>
                </a:cubicBezTo>
                <a:cubicBezTo>
                  <a:pt x="360" y="791"/>
                  <a:pt x="358" y="793"/>
                  <a:pt x="359" y="796"/>
                </a:cubicBezTo>
                <a:close/>
                <a:moveTo>
                  <a:pt x="157" y="478"/>
                </a:moveTo>
                <a:cubicBezTo>
                  <a:pt x="155" y="479"/>
                  <a:pt x="156" y="481"/>
                  <a:pt x="154" y="479"/>
                </a:cubicBezTo>
                <a:cubicBezTo>
                  <a:pt x="154" y="480"/>
                  <a:pt x="154" y="480"/>
                  <a:pt x="154" y="481"/>
                </a:cubicBezTo>
                <a:cubicBezTo>
                  <a:pt x="155" y="482"/>
                  <a:pt x="155" y="482"/>
                  <a:pt x="155" y="482"/>
                </a:cubicBezTo>
                <a:cubicBezTo>
                  <a:pt x="156" y="480"/>
                  <a:pt x="159" y="482"/>
                  <a:pt x="157" y="478"/>
                </a:cubicBezTo>
                <a:close/>
                <a:moveTo>
                  <a:pt x="376" y="785"/>
                </a:moveTo>
                <a:cubicBezTo>
                  <a:pt x="379" y="785"/>
                  <a:pt x="376" y="788"/>
                  <a:pt x="378" y="788"/>
                </a:cubicBezTo>
                <a:cubicBezTo>
                  <a:pt x="379" y="784"/>
                  <a:pt x="386" y="783"/>
                  <a:pt x="385" y="781"/>
                </a:cubicBezTo>
                <a:cubicBezTo>
                  <a:pt x="378" y="783"/>
                  <a:pt x="365" y="784"/>
                  <a:pt x="361" y="791"/>
                </a:cubicBezTo>
                <a:cubicBezTo>
                  <a:pt x="366" y="792"/>
                  <a:pt x="374" y="792"/>
                  <a:pt x="376" y="785"/>
                </a:cubicBezTo>
                <a:close/>
                <a:moveTo>
                  <a:pt x="258" y="629"/>
                </a:moveTo>
                <a:cubicBezTo>
                  <a:pt x="258" y="626"/>
                  <a:pt x="251" y="625"/>
                  <a:pt x="253" y="628"/>
                </a:cubicBezTo>
                <a:cubicBezTo>
                  <a:pt x="255" y="626"/>
                  <a:pt x="256" y="630"/>
                  <a:pt x="258" y="629"/>
                </a:cubicBezTo>
                <a:close/>
                <a:moveTo>
                  <a:pt x="234" y="592"/>
                </a:moveTo>
                <a:cubicBezTo>
                  <a:pt x="233" y="589"/>
                  <a:pt x="239" y="591"/>
                  <a:pt x="238" y="588"/>
                </a:cubicBezTo>
                <a:cubicBezTo>
                  <a:pt x="235" y="589"/>
                  <a:pt x="233" y="590"/>
                  <a:pt x="231" y="590"/>
                </a:cubicBezTo>
                <a:cubicBezTo>
                  <a:pt x="232" y="592"/>
                  <a:pt x="233" y="593"/>
                  <a:pt x="234" y="592"/>
                </a:cubicBezTo>
                <a:close/>
                <a:moveTo>
                  <a:pt x="162" y="482"/>
                </a:moveTo>
                <a:cubicBezTo>
                  <a:pt x="161" y="479"/>
                  <a:pt x="162" y="478"/>
                  <a:pt x="164" y="477"/>
                </a:cubicBezTo>
                <a:cubicBezTo>
                  <a:pt x="163" y="474"/>
                  <a:pt x="162" y="478"/>
                  <a:pt x="160" y="476"/>
                </a:cubicBezTo>
                <a:cubicBezTo>
                  <a:pt x="160" y="477"/>
                  <a:pt x="162" y="479"/>
                  <a:pt x="160" y="480"/>
                </a:cubicBezTo>
                <a:cubicBezTo>
                  <a:pt x="159" y="478"/>
                  <a:pt x="160" y="478"/>
                  <a:pt x="159" y="476"/>
                </a:cubicBezTo>
                <a:cubicBezTo>
                  <a:pt x="157" y="478"/>
                  <a:pt x="160" y="481"/>
                  <a:pt x="162" y="482"/>
                </a:cubicBezTo>
                <a:close/>
                <a:moveTo>
                  <a:pt x="285" y="662"/>
                </a:moveTo>
                <a:cubicBezTo>
                  <a:pt x="284" y="662"/>
                  <a:pt x="284" y="662"/>
                  <a:pt x="284" y="661"/>
                </a:cubicBezTo>
                <a:cubicBezTo>
                  <a:pt x="283" y="661"/>
                  <a:pt x="282" y="662"/>
                  <a:pt x="282" y="664"/>
                </a:cubicBezTo>
                <a:cubicBezTo>
                  <a:pt x="283" y="664"/>
                  <a:pt x="286" y="664"/>
                  <a:pt x="285" y="662"/>
                </a:cubicBezTo>
                <a:close/>
                <a:moveTo>
                  <a:pt x="191" y="516"/>
                </a:moveTo>
                <a:cubicBezTo>
                  <a:pt x="190" y="516"/>
                  <a:pt x="186" y="513"/>
                  <a:pt x="187" y="516"/>
                </a:cubicBezTo>
                <a:cubicBezTo>
                  <a:pt x="188" y="514"/>
                  <a:pt x="191" y="519"/>
                  <a:pt x="191" y="516"/>
                </a:cubicBezTo>
                <a:close/>
                <a:moveTo>
                  <a:pt x="234" y="583"/>
                </a:moveTo>
                <a:cubicBezTo>
                  <a:pt x="231" y="580"/>
                  <a:pt x="234" y="579"/>
                  <a:pt x="235" y="578"/>
                </a:cubicBezTo>
                <a:cubicBezTo>
                  <a:pt x="233" y="576"/>
                  <a:pt x="233" y="577"/>
                  <a:pt x="232" y="574"/>
                </a:cubicBezTo>
                <a:cubicBezTo>
                  <a:pt x="233" y="579"/>
                  <a:pt x="230" y="579"/>
                  <a:pt x="230" y="581"/>
                </a:cubicBezTo>
                <a:cubicBezTo>
                  <a:pt x="231" y="581"/>
                  <a:pt x="232" y="584"/>
                  <a:pt x="234" y="583"/>
                </a:cubicBezTo>
                <a:close/>
                <a:moveTo>
                  <a:pt x="240" y="581"/>
                </a:moveTo>
                <a:cubicBezTo>
                  <a:pt x="238" y="579"/>
                  <a:pt x="236" y="579"/>
                  <a:pt x="234" y="581"/>
                </a:cubicBezTo>
                <a:cubicBezTo>
                  <a:pt x="235" y="582"/>
                  <a:pt x="234" y="583"/>
                  <a:pt x="235" y="584"/>
                </a:cubicBezTo>
                <a:cubicBezTo>
                  <a:pt x="236" y="582"/>
                  <a:pt x="237" y="582"/>
                  <a:pt x="240" y="581"/>
                </a:cubicBezTo>
                <a:close/>
                <a:moveTo>
                  <a:pt x="294" y="662"/>
                </a:moveTo>
                <a:cubicBezTo>
                  <a:pt x="293" y="661"/>
                  <a:pt x="292" y="665"/>
                  <a:pt x="290" y="663"/>
                </a:cubicBezTo>
                <a:cubicBezTo>
                  <a:pt x="290" y="661"/>
                  <a:pt x="290" y="660"/>
                  <a:pt x="289" y="658"/>
                </a:cubicBezTo>
                <a:cubicBezTo>
                  <a:pt x="284" y="661"/>
                  <a:pt x="295" y="669"/>
                  <a:pt x="294" y="662"/>
                </a:cubicBezTo>
                <a:close/>
                <a:moveTo>
                  <a:pt x="367" y="773"/>
                </a:moveTo>
                <a:cubicBezTo>
                  <a:pt x="365" y="770"/>
                  <a:pt x="363" y="773"/>
                  <a:pt x="364" y="775"/>
                </a:cubicBezTo>
                <a:cubicBezTo>
                  <a:pt x="365" y="775"/>
                  <a:pt x="366" y="774"/>
                  <a:pt x="367" y="773"/>
                </a:cubicBezTo>
                <a:close/>
                <a:moveTo>
                  <a:pt x="257" y="605"/>
                </a:moveTo>
                <a:cubicBezTo>
                  <a:pt x="255" y="604"/>
                  <a:pt x="255" y="608"/>
                  <a:pt x="256" y="609"/>
                </a:cubicBezTo>
                <a:cubicBezTo>
                  <a:pt x="258" y="609"/>
                  <a:pt x="257" y="607"/>
                  <a:pt x="257" y="605"/>
                </a:cubicBezTo>
                <a:close/>
                <a:moveTo>
                  <a:pt x="224" y="557"/>
                </a:moveTo>
                <a:cubicBezTo>
                  <a:pt x="224" y="558"/>
                  <a:pt x="224" y="559"/>
                  <a:pt x="225" y="558"/>
                </a:cubicBezTo>
                <a:cubicBezTo>
                  <a:pt x="226" y="558"/>
                  <a:pt x="223" y="555"/>
                  <a:pt x="222" y="555"/>
                </a:cubicBezTo>
                <a:cubicBezTo>
                  <a:pt x="223" y="556"/>
                  <a:pt x="221" y="556"/>
                  <a:pt x="222" y="557"/>
                </a:cubicBezTo>
                <a:cubicBezTo>
                  <a:pt x="222" y="557"/>
                  <a:pt x="223" y="556"/>
                  <a:pt x="224" y="557"/>
                </a:cubicBezTo>
                <a:close/>
                <a:moveTo>
                  <a:pt x="271" y="624"/>
                </a:moveTo>
                <a:cubicBezTo>
                  <a:pt x="272" y="623"/>
                  <a:pt x="265" y="624"/>
                  <a:pt x="268" y="626"/>
                </a:cubicBezTo>
                <a:cubicBezTo>
                  <a:pt x="270" y="627"/>
                  <a:pt x="269" y="624"/>
                  <a:pt x="271" y="624"/>
                </a:cubicBezTo>
                <a:close/>
                <a:moveTo>
                  <a:pt x="240" y="576"/>
                </a:moveTo>
                <a:cubicBezTo>
                  <a:pt x="241" y="579"/>
                  <a:pt x="236" y="576"/>
                  <a:pt x="238" y="580"/>
                </a:cubicBezTo>
                <a:cubicBezTo>
                  <a:pt x="240" y="580"/>
                  <a:pt x="242" y="577"/>
                  <a:pt x="240" y="576"/>
                </a:cubicBezTo>
                <a:close/>
                <a:moveTo>
                  <a:pt x="277" y="634"/>
                </a:moveTo>
                <a:cubicBezTo>
                  <a:pt x="275" y="633"/>
                  <a:pt x="273" y="627"/>
                  <a:pt x="271" y="628"/>
                </a:cubicBezTo>
                <a:cubicBezTo>
                  <a:pt x="272" y="628"/>
                  <a:pt x="275" y="637"/>
                  <a:pt x="277" y="634"/>
                </a:cubicBezTo>
                <a:close/>
                <a:moveTo>
                  <a:pt x="206" y="524"/>
                </a:moveTo>
                <a:cubicBezTo>
                  <a:pt x="204" y="524"/>
                  <a:pt x="204" y="526"/>
                  <a:pt x="205" y="528"/>
                </a:cubicBezTo>
                <a:cubicBezTo>
                  <a:pt x="206" y="527"/>
                  <a:pt x="207" y="526"/>
                  <a:pt x="206" y="524"/>
                </a:cubicBezTo>
                <a:close/>
                <a:moveTo>
                  <a:pt x="192" y="501"/>
                </a:moveTo>
                <a:cubicBezTo>
                  <a:pt x="192" y="502"/>
                  <a:pt x="191" y="501"/>
                  <a:pt x="191" y="500"/>
                </a:cubicBezTo>
                <a:cubicBezTo>
                  <a:pt x="190" y="501"/>
                  <a:pt x="188" y="501"/>
                  <a:pt x="189" y="503"/>
                </a:cubicBezTo>
                <a:cubicBezTo>
                  <a:pt x="190" y="501"/>
                  <a:pt x="193" y="505"/>
                  <a:pt x="192" y="501"/>
                </a:cubicBezTo>
                <a:close/>
                <a:moveTo>
                  <a:pt x="270" y="619"/>
                </a:moveTo>
                <a:cubicBezTo>
                  <a:pt x="269" y="620"/>
                  <a:pt x="268" y="619"/>
                  <a:pt x="266" y="620"/>
                </a:cubicBezTo>
                <a:cubicBezTo>
                  <a:pt x="267" y="622"/>
                  <a:pt x="270" y="621"/>
                  <a:pt x="270" y="619"/>
                </a:cubicBezTo>
                <a:close/>
                <a:moveTo>
                  <a:pt x="180" y="479"/>
                </a:moveTo>
                <a:cubicBezTo>
                  <a:pt x="178" y="482"/>
                  <a:pt x="177" y="481"/>
                  <a:pt x="177" y="484"/>
                </a:cubicBezTo>
                <a:cubicBezTo>
                  <a:pt x="179" y="483"/>
                  <a:pt x="180" y="481"/>
                  <a:pt x="180" y="479"/>
                </a:cubicBezTo>
                <a:close/>
                <a:moveTo>
                  <a:pt x="175" y="476"/>
                </a:moveTo>
                <a:cubicBezTo>
                  <a:pt x="176" y="478"/>
                  <a:pt x="175" y="479"/>
                  <a:pt x="175" y="481"/>
                </a:cubicBezTo>
                <a:cubicBezTo>
                  <a:pt x="177" y="481"/>
                  <a:pt x="176" y="476"/>
                  <a:pt x="175" y="476"/>
                </a:cubicBezTo>
                <a:close/>
                <a:moveTo>
                  <a:pt x="362" y="754"/>
                </a:moveTo>
                <a:cubicBezTo>
                  <a:pt x="361" y="752"/>
                  <a:pt x="360" y="753"/>
                  <a:pt x="359" y="753"/>
                </a:cubicBezTo>
                <a:cubicBezTo>
                  <a:pt x="360" y="756"/>
                  <a:pt x="360" y="756"/>
                  <a:pt x="360" y="756"/>
                </a:cubicBezTo>
                <a:lnTo>
                  <a:pt x="362" y="754"/>
                </a:lnTo>
                <a:close/>
                <a:moveTo>
                  <a:pt x="185" y="477"/>
                </a:moveTo>
                <a:cubicBezTo>
                  <a:pt x="183" y="474"/>
                  <a:pt x="187" y="473"/>
                  <a:pt x="187" y="470"/>
                </a:cubicBezTo>
                <a:cubicBezTo>
                  <a:pt x="186" y="469"/>
                  <a:pt x="186" y="468"/>
                  <a:pt x="185" y="468"/>
                </a:cubicBezTo>
                <a:cubicBezTo>
                  <a:pt x="187" y="471"/>
                  <a:pt x="182" y="472"/>
                  <a:pt x="183" y="475"/>
                </a:cubicBezTo>
                <a:cubicBezTo>
                  <a:pt x="185" y="474"/>
                  <a:pt x="183" y="479"/>
                  <a:pt x="181" y="477"/>
                </a:cubicBezTo>
                <a:cubicBezTo>
                  <a:pt x="182" y="478"/>
                  <a:pt x="182" y="479"/>
                  <a:pt x="182" y="480"/>
                </a:cubicBezTo>
                <a:cubicBezTo>
                  <a:pt x="184" y="480"/>
                  <a:pt x="183" y="478"/>
                  <a:pt x="185" y="477"/>
                </a:cubicBezTo>
                <a:close/>
                <a:moveTo>
                  <a:pt x="179" y="461"/>
                </a:moveTo>
                <a:cubicBezTo>
                  <a:pt x="177" y="463"/>
                  <a:pt x="173" y="464"/>
                  <a:pt x="175" y="468"/>
                </a:cubicBezTo>
                <a:cubicBezTo>
                  <a:pt x="175" y="463"/>
                  <a:pt x="180" y="466"/>
                  <a:pt x="179" y="461"/>
                </a:cubicBezTo>
                <a:close/>
                <a:moveTo>
                  <a:pt x="206" y="506"/>
                </a:moveTo>
                <a:cubicBezTo>
                  <a:pt x="204" y="504"/>
                  <a:pt x="206" y="503"/>
                  <a:pt x="204" y="501"/>
                </a:cubicBezTo>
                <a:cubicBezTo>
                  <a:pt x="204" y="504"/>
                  <a:pt x="201" y="505"/>
                  <a:pt x="202" y="507"/>
                </a:cubicBezTo>
                <a:cubicBezTo>
                  <a:pt x="203" y="505"/>
                  <a:pt x="205" y="507"/>
                  <a:pt x="206" y="506"/>
                </a:cubicBezTo>
                <a:close/>
                <a:moveTo>
                  <a:pt x="200" y="495"/>
                </a:moveTo>
                <a:cubicBezTo>
                  <a:pt x="198" y="496"/>
                  <a:pt x="200" y="499"/>
                  <a:pt x="200" y="501"/>
                </a:cubicBezTo>
                <a:cubicBezTo>
                  <a:pt x="201" y="499"/>
                  <a:pt x="201" y="497"/>
                  <a:pt x="200" y="495"/>
                </a:cubicBezTo>
                <a:close/>
                <a:moveTo>
                  <a:pt x="257" y="578"/>
                </a:moveTo>
                <a:cubicBezTo>
                  <a:pt x="256" y="580"/>
                  <a:pt x="252" y="576"/>
                  <a:pt x="254" y="581"/>
                </a:cubicBezTo>
                <a:cubicBezTo>
                  <a:pt x="255" y="579"/>
                  <a:pt x="258" y="581"/>
                  <a:pt x="257" y="578"/>
                </a:cubicBezTo>
                <a:close/>
                <a:moveTo>
                  <a:pt x="218" y="517"/>
                </a:moveTo>
                <a:cubicBezTo>
                  <a:pt x="218" y="519"/>
                  <a:pt x="216" y="520"/>
                  <a:pt x="217" y="522"/>
                </a:cubicBezTo>
                <a:cubicBezTo>
                  <a:pt x="217" y="519"/>
                  <a:pt x="220" y="521"/>
                  <a:pt x="218" y="517"/>
                </a:cubicBezTo>
                <a:close/>
                <a:moveTo>
                  <a:pt x="307" y="650"/>
                </a:moveTo>
                <a:cubicBezTo>
                  <a:pt x="308" y="652"/>
                  <a:pt x="304" y="650"/>
                  <a:pt x="306" y="654"/>
                </a:cubicBezTo>
                <a:cubicBezTo>
                  <a:pt x="308" y="655"/>
                  <a:pt x="310" y="650"/>
                  <a:pt x="307" y="650"/>
                </a:cubicBezTo>
                <a:close/>
                <a:moveTo>
                  <a:pt x="282" y="611"/>
                </a:moveTo>
                <a:cubicBezTo>
                  <a:pt x="281" y="610"/>
                  <a:pt x="281" y="610"/>
                  <a:pt x="281" y="609"/>
                </a:cubicBezTo>
                <a:cubicBezTo>
                  <a:pt x="280" y="610"/>
                  <a:pt x="279" y="611"/>
                  <a:pt x="279" y="612"/>
                </a:cubicBezTo>
                <a:cubicBezTo>
                  <a:pt x="281" y="612"/>
                  <a:pt x="280" y="612"/>
                  <a:pt x="282" y="611"/>
                </a:cubicBezTo>
                <a:close/>
                <a:moveTo>
                  <a:pt x="257" y="571"/>
                </a:moveTo>
                <a:cubicBezTo>
                  <a:pt x="258" y="571"/>
                  <a:pt x="259" y="570"/>
                  <a:pt x="258" y="568"/>
                </a:cubicBezTo>
                <a:cubicBezTo>
                  <a:pt x="257" y="569"/>
                  <a:pt x="256" y="568"/>
                  <a:pt x="254" y="568"/>
                </a:cubicBezTo>
                <a:cubicBezTo>
                  <a:pt x="255" y="569"/>
                  <a:pt x="255" y="570"/>
                  <a:pt x="255" y="571"/>
                </a:cubicBezTo>
                <a:cubicBezTo>
                  <a:pt x="256" y="570"/>
                  <a:pt x="257" y="570"/>
                  <a:pt x="257" y="571"/>
                </a:cubicBezTo>
                <a:close/>
                <a:moveTo>
                  <a:pt x="206" y="491"/>
                </a:moveTo>
                <a:cubicBezTo>
                  <a:pt x="205" y="489"/>
                  <a:pt x="203" y="489"/>
                  <a:pt x="202" y="489"/>
                </a:cubicBezTo>
                <a:cubicBezTo>
                  <a:pt x="203" y="491"/>
                  <a:pt x="205" y="492"/>
                  <a:pt x="206" y="491"/>
                </a:cubicBezTo>
                <a:close/>
                <a:moveTo>
                  <a:pt x="188" y="451"/>
                </a:moveTo>
                <a:cubicBezTo>
                  <a:pt x="187" y="454"/>
                  <a:pt x="184" y="454"/>
                  <a:pt x="184" y="457"/>
                </a:cubicBezTo>
                <a:cubicBezTo>
                  <a:pt x="186" y="454"/>
                  <a:pt x="190" y="456"/>
                  <a:pt x="188" y="451"/>
                </a:cubicBezTo>
                <a:close/>
                <a:moveTo>
                  <a:pt x="282" y="594"/>
                </a:moveTo>
                <a:cubicBezTo>
                  <a:pt x="283" y="596"/>
                  <a:pt x="280" y="595"/>
                  <a:pt x="279" y="596"/>
                </a:cubicBezTo>
                <a:cubicBezTo>
                  <a:pt x="280" y="597"/>
                  <a:pt x="280" y="598"/>
                  <a:pt x="281" y="599"/>
                </a:cubicBezTo>
                <a:cubicBezTo>
                  <a:pt x="283" y="598"/>
                  <a:pt x="284" y="594"/>
                  <a:pt x="282" y="594"/>
                </a:cubicBezTo>
                <a:close/>
                <a:moveTo>
                  <a:pt x="228" y="504"/>
                </a:moveTo>
                <a:cubicBezTo>
                  <a:pt x="226" y="506"/>
                  <a:pt x="225" y="505"/>
                  <a:pt x="223" y="506"/>
                </a:cubicBezTo>
                <a:cubicBezTo>
                  <a:pt x="226" y="510"/>
                  <a:pt x="228" y="507"/>
                  <a:pt x="228" y="504"/>
                </a:cubicBezTo>
                <a:close/>
                <a:moveTo>
                  <a:pt x="297" y="608"/>
                </a:moveTo>
                <a:cubicBezTo>
                  <a:pt x="296" y="610"/>
                  <a:pt x="295" y="609"/>
                  <a:pt x="294" y="607"/>
                </a:cubicBezTo>
                <a:cubicBezTo>
                  <a:pt x="294" y="608"/>
                  <a:pt x="292" y="608"/>
                  <a:pt x="293" y="609"/>
                </a:cubicBezTo>
                <a:cubicBezTo>
                  <a:pt x="294" y="610"/>
                  <a:pt x="299" y="612"/>
                  <a:pt x="297" y="608"/>
                </a:cubicBezTo>
                <a:close/>
                <a:moveTo>
                  <a:pt x="214" y="475"/>
                </a:moveTo>
                <a:cubicBezTo>
                  <a:pt x="213" y="477"/>
                  <a:pt x="208" y="477"/>
                  <a:pt x="209" y="480"/>
                </a:cubicBezTo>
                <a:cubicBezTo>
                  <a:pt x="211" y="477"/>
                  <a:pt x="215" y="479"/>
                  <a:pt x="214" y="475"/>
                </a:cubicBezTo>
                <a:close/>
                <a:moveTo>
                  <a:pt x="250" y="528"/>
                </a:moveTo>
                <a:cubicBezTo>
                  <a:pt x="249" y="530"/>
                  <a:pt x="249" y="531"/>
                  <a:pt x="249" y="533"/>
                </a:cubicBezTo>
                <a:cubicBezTo>
                  <a:pt x="250" y="532"/>
                  <a:pt x="251" y="531"/>
                  <a:pt x="250" y="528"/>
                </a:cubicBezTo>
                <a:close/>
                <a:moveTo>
                  <a:pt x="441" y="810"/>
                </a:moveTo>
                <a:cubicBezTo>
                  <a:pt x="439" y="807"/>
                  <a:pt x="437" y="809"/>
                  <a:pt x="437" y="811"/>
                </a:cubicBezTo>
                <a:cubicBezTo>
                  <a:pt x="438" y="810"/>
                  <a:pt x="440" y="809"/>
                  <a:pt x="441" y="810"/>
                </a:cubicBezTo>
                <a:close/>
                <a:moveTo>
                  <a:pt x="220" y="474"/>
                </a:moveTo>
                <a:cubicBezTo>
                  <a:pt x="219" y="474"/>
                  <a:pt x="217" y="476"/>
                  <a:pt x="218" y="478"/>
                </a:cubicBezTo>
                <a:cubicBezTo>
                  <a:pt x="219" y="477"/>
                  <a:pt x="220" y="476"/>
                  <a:pt x="220" y="474"/>
                </a:cubicBezTo>
                <a:close/>
                <a:moveTo>
                  <a:pt x="391" y="728"/>
                </a:moveTo>
                <a:cubicBezTo>
                  <a:pt x="391" y="728"/>
                  <a:pt x="393" y="728"/>
                  <a:pt x="392" y="726"/>
                </a:cubicBezTo>
                <a:cubicBezTo>
                  <a:pt x="391" y="727"/>
                  <a:pt x="391" y="727"/>
                  <a:pt x="390" y="725"/>
                </a:cubicBezTo>
                <a:cubicBezTo>
                  <a:pt x="389" y="726"/>
                  <a:pt x="387" y="726"/>
                  <a:pt x="388" y="727"/>
                </a:cubicBezTo>
                <a:cubicBezTo>
                  <a:pt x="389" y="726"/>
                  <a:pt x="391" y="727"/>
                  <a:pt x="391" y="728"/>
                </a:cubicBezTo>
                <a:close/>
                <a:moveTo>
                  <a:pt x="307" y="601"/>
                </a:moveTo>
                <a:cubicBezTo>
                  <a:pt x="306" y="599"/>
                  <a:pt x="305" y="597"/>
                  <a:pt x="305" y="596"/>
                </a:cubicBezTo>
                <a:cubicBezTo>
                  <a:pt x="304" y="598"/>
                  <a:pt x="305" y="600"/>
                  <a:pt x="305" y="602"/>
                </a:cubicBezTo>
                <a:lnTo>
                  <a:pt x="307" y="601"/>
                </a:lnTo>
                <a:close/>
                <a:moveTo>
                  <a:pt x="261" y="526"/>
                </a:moveTo>
                <a:cubicBezTo>
                  <a:pt x="260" y="526"/>
                  <a:pt x="257" y="527"/>
                  <a:pt x="258" y="530"/>
                </a:cubicBezTo>
                <a:cubicBezTo>
                  <a:pt x="258" y="527"/>
                  <a:pt x="261" y="529"/>
                  <a:pt x="261" y="526"/>
                </a:cubicBezTo>
                <a:close/>
                <a:moveTo>
                  <a:pt x="297" y="580"/>
                </a:moveTo>
                <a:cubicBezTo>
                  <a:pt x="296" y="581"/>
                  <a:pt x="295" y="582"/>
                  <a:pt x="295" y="584"/>
                </a:cubicBezTo>
                <a:cubicBezTo>
                  <a:pt x="296" y="583"/>
                  <a:pt x="299" y="582"/>
                  <a:pt x="297" y="580"/>
                </a:cubicBezTo>
                <a:close/>
                <a:moveTo>
                  <a:pt x="299" y="577"/>
                </a:moveTo>
                <a:cubicBezTo>
                  <a:pt x="299" y="576"/>
                  <a:pt x="298" y="575"/>
                  <a:pt x="298" y="574"/>
                </a:cubicBezTo>
                <a:cubicBezTo>
                  <a:pt x="296" y="576"/>
                  <a:pt x="296" y="572"/>
                  <a:pt x="295" y="571"/>
                </a:cubicBezTo>
                <a:cubicBezTo>
                  <a:pt x="294" y="571"/>
                  <a:pt x="293" y="570"/>
                  <a:pt x="291" y="570"/>
                </a:cubicBezTo>
                <a:cubicBezTo>
                  <a:pt x="294" y="572"/>
                  <a:pt x="297" y="577"/>
                  <a:pt x="299" y="577"/>
                </a:cubicBezTo>
                <a:close/>
                <a:moveTo>
                  <a:pt x="406" y="731"/>
                </a:moveTo>
                <a:cubicBezTo>
                  <a:pt x="406" y="730"/>
                  <a:pt x="407" y="730"/>
                  <a:pt x="408" y="729"/>
                </a:cubicBezTo>
                <a:cubicBezTo>
                  <a:pt x="408" y="729"/>
                  <a:pt x="408" y="728"/>
                  <a:pt x="407" y="728"/>
                </a:cubicBezTo>
                <a:cubicBezTo>
                  <a:pt x="407" y="727"/>
                  <a:pt x="407" y="727"/>
                  <a:pt x="406" y="727"/>
                </a:cubicBezTo>
                <a:cubicBezTo>
                  <a:pt x="407" y="730"/>
                  <a:pt x="404" y="729"/>
                  <a:pt x="404" y="728"/>
                </a:cubicBezTo>
                <a:cubicBezTo>
                  <a:pt x="405" y="730"/>
                  <a:pt x="404" y="730"/>
                  <a:pt x="406" y="731"/>
                </a:cubicBezTo>
                <a:close/>
                <a:moveTo>
                  <a:pt x="269" y="524"/>
                </a:moveTo>
                <a:cubicBezTo>
                  <a:pt x="267" y="522"/>
                  <a:pt x="272" y="522"/>
                  <a:pt x="270" y="520"/>
                </a:cubicBezTo>
                <a:cubicBezTo>
                  <a:pt x="268" y="520"/>
                  <a:pt x="267" y="524"/>
                  <a:pt x="269" y="524"/>
                </a:cubicBezTo>
                <a:close/>
                <a:moveTo>
                  <a:pt x="236" y="476"/>
                </a:moveTo>
                <a:cubicBezTo>
                  <a:pt x="238" y="474"/>
                  <a:pt x="239" y="475"/>
                  <a:pt x="240" y="475"/>
                </a:cubicBezTo>
                <a:cubicBezTo>
                  <a:pt x="239" y="474"/>
                  <a:pt x="238" y="473"/>
                  <a:pt x="238" y="472"/>
                </a:cubicBezTo>
                <a:cubicBezTo>
                  <a:pt x="236" y="473"/>
                  <a:pt x="235" y="474"/>
                  <a:pt x="236" y="476"/>
                </a:cubicBezTo>
                <a:close/>
                <a:moveTo>
                  <a:pt x="306" y="565"/>
                </a:moveTo>
                <a:cubicBezTo>
                  <a:pt x="305" y="565"/>
                  <a:pt x="305" y="565"/>
                  <a:pt x="305" y="565"/>
                </a:cubicBezTo>
                <a:cubicBezTo>
                  <a:pt x="306" y="568"/>
                  <a:pt x="307" y="570"/>
                  <a:pt x="306" y="572"/>
                </a:cubicBezTo>
                <a:cubicBezTo>
                  <a:pt x="304" y="570"/>
                  <a:pt x="304" y="574"/>
                  <a:pt x="305" y="576"/>
                </a:cubicBezTo>
                <a:cubicBezTo>
                  <a:pt x="307" y="574"/>
                  <a:pt x="307" y="570"/>
                  <a:pt x="310" y="573"/>
                </a:cubicBezTo>
                <a:cubicBezTo>
                  <a:pt x="309" y="570"/>
                  <a:pt x="306" y="567"/>
                  <a:pt x="306" y="565"/>
                </a:cubicBezTo>
                <a:close/>
                <a:moveTo>
                  <a:pt x="294" y="554"/>
                </a:moveTo>
                <a:cubicBezTo>
                  <a:pt x="293" y="554"/>
                  <a:pt x="292" y="553"/>
                  <a:pt x="291" y="554"/>
                </a:cubicBezTo>
                <a:cubicBezTo>
                  <a:pt x="292" y="557"/>
                  <a:pt x="295" y="556"/>
                  <a:pt x="294" y="554"/>
                </a:cubicBezTo>
                <a:close/>
                <a:moveTo>
                  <a:pt x="214" y="433"/>
                </a:moveTo>
                <a:cubicBezTo>
                  <a:pt x="214" y="434"/>
                  <a:pt x="211" y="434"/>
                  <a:pt x="212" y="435"/>
                </a:cubicBezTo>
                <a:cubicBezTo>
                  <a:pt x="214" y="435"/>
                  <a:pt x="216" y="436"/>
                  <a:pt x="214" y="433"/>
                </a:cubicBezTo>
                <a:close/>
                <a:moveTo>
                  <a:pt x="319" y="587"/>
                </a:moveTo>
                <a:cubicBezTo>
                  <a:pt x="317" y="586"/>
                  <a:pt x="315" y="589"/>
                  <a:pt x="316" y="591"/>
                </a:cubicBezTo>
                <a:cubicBezTo>
                  <a:pt x="318" y="589"/>
                  <a:pt x="319" y="589"/>
                  <a:pt x="319" y="587"/>
                </a:cubicBezTo>
                <a:close/>
                <a:moveTo>
                  <a:pt x="193" y="396"/>
                </a:moveTo>
                <a:cubicBezTo>
                  <a:pt x="194" y="398"/>
                  <a:pt x="191" y="397"/>
                  <a:pt x="190" y="398"/>
                </a:cubicBezTo>
                <a:cubicBezTo>
                  <a:pt x="191" y="399"/>
                  <a:pt x="191" y="400"/>
                  <a:pt x="191" y="401"/>
                </a:cubicBezTo>
                <a:cubicBezTo>
                  <a:pt x="192" y="399"/>
                  <a:pt x="196" y="398"/>
                  <a:pt x="193" y="396"/>
                </a:cubicBezTo>
                <a:close/>
                <a:moveTo>
                  <a:pt x="243" y="475"/>
                </a:moveTo>
                <a:cubicBezTo>
                  <a:pt x="242" y="475"/>
                  <a:pt x="242" y="477"/>
                  <a:pt x="243" y="479"/>
                </a:cubicBezTo>
                <a:cubicBezTo>
                  <a:pt x="246" y="478"/>
                  <a:pt x="243" y="476"/>
                  <a:pt x="243" y="475"/>
                </a:cubicBezTo>
                <a:close/>
                <a:moveTo>
                  <a:pt x="322" y="593"/>
                </a:moveTo>
                <a:cubicBezTo>
                  <a:pt x="322" y="592"/>
                  <a:pt x="322" y="591"/>
                  <a:pt x="321" y="589"/>
                </a:cubicBezTo>
                <a:cubicBezTo>
                  <a:pt x="320" y="590"/>
                  <a:pt x="319" y="591"/>
                  <a:pt x="318" y="591"/>
                </a:cubicBezTo>
                <a:cubicBezTo>
                  <a:pt x="320" y="593"/>
                  <a:pt x="321" y="594"/>
                  <a:pt x="322" y="593"/>
                </a:cubicBezTo>
                <a:close/>
                <a:moveTo>
                  <a:pt x="251" y="485"/>
                </a:moveTo>
                <a:cubicBezTo>
                  <a:pt x="252" y="486"/>
                  <a:pt x="249" y="487"/>
                  <a:pt x="252" y="488"/>
                </a:cubicBezTo>
                <a:cubicBezTo>
                  <a:pt x="251" y="488"/>
                  <a:pt x="251" y="489"/>
                  <a:pt x="251" y="489"/>
                </a:cubicBezTo>
                <a:cubicBezTo>
                  <a:pt x="253" y="491"/>
                  <a:pt x="253" y="485"/>
                  <a:pt x="251" y="485"/>
                </a:cubicBezTo>
                <a:close/>
                <a:moveTo>
                  <a:pt x="461" y="794"/>
                </a:moveTo>
                <a:cubicBezTo>
                  <a:pt x="459" y="797"/>
                  <a:pt x="457" y="796"/>
                  <a:pt x="458" y="799"/>
                </a:cubicBezTo>
                <a:cubicBezTo>
                  <a:pt x="460" y="798"/>
                  <a:pt x="461" y="796"/>
                  <a:pt x="461" y="794"/>
                </a:cubicBezTo>
                <a:close/>
                <a:moveTo>
                  <a:pt x="325" y="590"/>
                </a:moveTo>
                <a:cubicBezTo>
                  <a:pt x="324" y="587"/>
                  <a:pt x="323" y="590"/>
                  <a:pt x="322" y="587"/>
                </a:cubicBezTo>
                <a:cubicBezTo>
                  <a:pt x="323" y="587"/>
                  <a:pt x="324" y="586"/>
                  <a:pt x="323" y="585"/>
                </a:cubicBezTo>
                <a:cubicBezTo>
                  <a:pt x="321" y="587"/>
                  <a:pt x="321" y="587"/>
                  <a:pt x="321" y="587"/>
                </a:cubicBezTo>
                <a:cubicBezTo>
                  <a:pt x="322" y="588"/>
                  <a:pt x="322" y="589"/>
                  <a:pt x="322" y="591"/>
                </a:cubicBezTo>
                <a:cubicBezTo>
                  <a:pt x="323" y="589"/>
                  <a:pt x="324" y="591"/>
                  <a:pt x="325" y="590"/>
                </a:cubicBezTo>
                <a:close/>
                <a:moveTo>
                  <a:pt x="304" y="555"/>
                </a:moveTo>
                <a:cubicBezTo>
                  <a:pt x="302" y="556"/>
                  <a:pt x="301" y="557"/>
                  <a:pt x="303" y="559"/>
                </a:cubicBezTo>
                <a:cubicBezTo>
                  <a:pt x="303" y="557"/>
                  <a:pt x="306" y="557"/>
                  <a:pt x="304" y="555"/>
                </a:cubicBezTo>
                <a:close/>
                <a:moveTo>
                  <a:pt x="300" y="550"/>
                </a:moveTo>
                <a:cubicBezTo>
                  <a:pt x="300" y="548"/>
                  <a:pt x="299" y="547"/>
                  <a:pt x="299" y="546"/>
                </a:cubicBezTo>
                <a:cubicBezTo>
                  <a:pt x="299" y="548"/>
                  <a:pt x="297" y="551"/>
                  <a:pt x="299" y="552"/>
                </a:cubicBezTo>
                <a:cubicBezTo>
                  <a:pt x="299" y="551"/>
                  <a:pt x="300" y="550"/>
                  <a:pt x="300" y="550"/>
                </a:cubicBezTo>
                <a:close/>
                <a:moveTo>
                  <a:pt x="271" y="497"/>
                </a:moveTo>
                <a:cubicBezTo>
                  <a:pt x="270" y="496"/>
                  <a:pt x="270" y="496"/>
                  <a:pt x="270" y="496"/>
                </a:cubicBezTo>
                <a:cubicBezTo>
                  <a:pt x="269" y="495"/>
                  <a:pt x="269" y="495"/>
                  <a:pt x="269" y="495"/>
                </a:cubicBezTo>
                <a:cubicBezTo>
                  <a:pt x="269" y="498"/>
                  <a:pt x="266" y="498"/>
                  <a:pt x="265" y="498"/>
                </a:cubicBezTo>
                <a:cubicBezTo>
                  <a:pt x="267" y="501"/>
                  <a:pt x="269" y="499"/>
                  <a:pt x="271" y="499"/>
                </a:cubicBezTo>
                <a:cubicBezTo>
                  <a:pt x="269" y="497"/>
                  <a:pt x="269" y="498"/>
                  <a:pt x="271" y="497"/>
                </a:cubicBezTo>
                <a:close/>
                <a:moveTo>
                  <a:pt x="336" y="592"/>
                </a:moveTo>
                <a:cubicBezTo>
                  <a:pt x="335" y="591"/>
                  <a:pt x="335" y="590"/>
                  <a:pt x="334" y="589"/>
                </a:cubicBezTo>
                <a:cubicBezTo>
                  <a:pt x="333" y="590"/>
                  <a:pt x="333" y="591"/>
                  <a:pt x="333" y="592"/>
                </a:cubicBezTo>
                <a:cubicBezTo>
                  <a:pt x="334" y="592"/>
                  <a:pt x="335" y="594"/>
                  <a:pt x="336" y="592"/>
                </a:cubicBezTo>
                <a:close/>
                <a:moveTo>
                  <a:pt x="312" y="553"/>
                </a:moveTo>
                <a:cubicBezTo>
                  <a:pt x="311" y="551"/>
                  <a:pt x="309" y="551"/>
                  <a:pt x="308" y="551"/>
                </a:cubicBezTo>
                <a:cubicBezTo>
                  <a:pt x="309" y="552"/>
                  <a:pt x="309" y="553"/>
                  <a:pt x="309" y="554"/>
                </a:cubicBezTo>
                <a:cubicBezTo>
                  <a:pt x="310" y="552"/>
                  <a:pt x="311" y="554"/>
                  <a:pt x="312" y="553"/>
                </a:cubicBezTo>
                <a:close/>
                <a:moveTo>
                  <a:pt x="321" y="564"/>
                </a:moveTo>
                <a:cubicBezTo>
                  <a:pt x="320" y="563"/>
                  <a:pt x="319" y="563"/>
                  <a:pt x="319" y="562"/>
                </a:cubicBezTo>
                <a:cubicBezTo>
                  <a:pt x="320" y="562"/>
                  <a:pt x="320" y="562"/>
                  <a:pt x="320" y="562"/>
                </a:cubicBezTo>
                <a:cubicBezTo>
                  <a:pt x="320" y="564"/>
                  <a:pt x="322" y="564"/>
                  <a:pt x="323" y="563"/>
                </a:cubicBezTo>
                <a:cubicBezTo>
                  <a:pt x="322" y="561"/>
                  <a:pt x="320" y="560"/>
                  <a:pt x="319" y="559"/>
                </a:cubicBezTo>
                <a:cubicBezTo>
                  <a:pt x="320" y="561"/>
                  <a:pt x="318" y="561"/>
                  <a:pt x="318" y="562"/>
                </a:cubicBezTo>
                <a:cubicBezTo>
                  <a:pt x="318" y="563"/>
                  <a:pt x="319" y="565"/>
                  <a:pt x="319" y="566"/>
                </a:cubicBezTo>
                <a:lnTo>
                  <a:pt x="321" y="564"/>
                </a:lnTo>
                <a:close/>
                <a:moveTo>
                  <a:pt x="421" y="713"/>
                </a:moveTo>
                <a:cubicBezTo>
                  <a:pt x="420" y="713"/>
                  <a:pt x="419" y="712"/>
                  <a:pt x="418" y="713"/>
                </a:cubicBezTo>
                <a:cubicBezTo>
                  <a:pt x="419" y="715"/>
                  <a:pt x="422" y="716"/>
                  <a:pt x="421" y="713"/>
                </a:cubicBezTo>
                <a:close/>
                <a:moveTo>
                  <a:pt x="339" y="587"/>
                </a:moveTo>
                <a:cubicBezTo>
                  <a:pt x="338" y="585"/>
                  <a:pt x="336" y="586"/>
                  <a:pt x="334" y="586"/>
                </a:cubicBezTo>
                <a:cubicBezTo>
                  <a:pt x="335" y="587"/>
                  <a:pt x="335" y="588"/>
                  <a:pt x="336" y="589"/>
                </a:cubicBezTo>
                <a:cubicBezTo>
                  <a:pt x="337" y="587"/>
                  <a:pt x="337" y="586"/>
                  <a:pt x="339" y="587"/>
                </a:cubicBezTo>
                <a:close/>
                <a:moveTo>
                  <a:pt x="215" y="403"/>
                </a:moveTo>
                <a:cubicBezTo>
                  <a:pt x="216" y="405"/>
                  <a:pt x="215" y="405"/>
                  <a:pt x="217" y="407"/>
                </a:cubicBezTo>
                <a:cubicBezTo>
                  <a:pt x="219" y="406"/>
                  <a:pt x="216" y="403"/>
                  <a:pt x="215" y="403"/>
                </a:cubicBezTo>
                <a:close/>
                <a:moveTo>
                  <a:pt x="423" y="715"/>
                </a:moveTo>
                <a:cubicBezTo>
                  <a:pt x="423" y="714"/>
                  <a:pt x="423" y="714"/>
                  <a:pt x="423" y="714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1" y="715"/>
                  <a:pt x="423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3" y="714"/>
                  <a:pt x="423" y="714"/>
                </a:cubicBezTo>
                <a:cubicBezTo>
                  <a:pt x="424" y="714"/>
                  <a:pt x="424" y="714"/>
                  <a:pt x="424" y="712"/>
                </a:cubicBezTo>
                <a:cubicBezTo>
                  <a:pt x="423" y="712"/>
                  <a:pt x="422" y="712"/>
                  <a:pt x="422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4" y="711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1" y="712"/>
                  <a:pt x="421" y="712"/>
                </a:cubicBezTo>
                <a:cubicBezTo>
                  <a:pt x="422" y="713"/>
                  <a:pt x="422" y="713"/>
                  <a:pt x="423" y="715"/>
                </a:cubicBezTo>
                <a:close/>
                <a:moveTo>
                  <a:pt x="471" y="791"/>
                </a:moveTo>
                <a:cubicBezTo>
                  <a:pt x="472" y="792"/>
                  <a:pt x="476" y="789"/>
                  <a:pt x="475" y="788"/>
                </a:cubicBezTo>
                <a:cubicBezTo>
                  <a:pt x="473" y="788"/>
                  <a:pt x="473" y="790"/>
                  <a:pt x="471" y="791"/>
                </a:cubicBezTo>
                <a:close/>
                <a:moveTo>
                  <a:pt x="320" y="554"/>
                </a:moveTo>
                <a:cubicBezTo>
                  <a:pt x="318" y="552"/>
                  <a:pt x="321" y="552"/>
                  <a:pt x="319" y="551"/>
                </a:cubicBezTo>
                <a:cubicBezTo>
                  <a:pt x="317" y="551"/>
                  <a:pt x="317" y="555"/>
                  <a:pt x="320" y="554"/>
                </a:cubicBezTo>
                <a:close/>
                <a:moveTo>
                  <a:pt x="347" y="590"/>
                </a:moveTo>
                <a:cubicBezTo>
                  <a:pt x="345" y="588"/>
                  <a:pt x="346" y="588"/>
                  <a:pt x="345" y="586"/>
                </a:cubicBezTo>
                <a:cubicBezTo>
                  <a:pt x="343" y="587"/>
                  <a:pt x="346" y="591"/>
                  <a:pt x="347" y="590"/>
                </a:cubicBezTo>
                <a:close/>
                <a:moveTo>
                  <a:pt x="427" y="710"/>
                </a:moveTo>
                <a:cubicBezTo>
                  <a:pt x="426" y="711"/>
                  <a:pt x="424" y="711"/>
                  <a:pt x="425" y="712"/>
                </a:cubicBezTo>
                <a:cubicBezTo>
                  <a:pt x="426" y="713"/>
                  <a:pt x="428" y="712"/>
                  <a:pt x="427" y="710"/>
                </a:cubicBezTo>
                <a:close/>
                <a:moveTo>
                  <a:pt x="349" y="579"/>
                </a:moveTo>
                <a:cubicBezTo>
                  <a:pt x="350" y="578"/>
                  <a:pt x="350" y="577"/>
                  <a:pt x="350" y="575"/>
                </a:cubicBezTo>
                <a:cubicBezTo>
                  <a:pt x="349" y="579"/>
                  <a:pt x="342" y="577"/>
                  <a:pt x="341" y="581"/>
                </a:cubicBezTo>
                <a:cubicBezTo>
                  <a:pt x="344" y="581"/>
                  <a:pt x="346" y="577"/>
                  <a:pt x="349" y="579"/>
                </a:cubicBezTo>
                <a:close/>
                <a:moveTo>
                  <a:pt x="349" y="589"/>
                </a:move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1" y="589"/>
                </a:cubicBezTo>
                <a:cubicBezTo>
                  <a:pt x="350" y="588"/>
                  <a:pt x="349" y="588"/>
                  <a:pt x="349" y="587"/>
                </a:cubicBezTo>
                <a:cubicBezTo>
                  <a:pt x="349" y="587"/>
                  <a:pt x="348" y="587"/>
                  <a:pt x="348" y="587"/>
                </a:cubicBezTo>
                <a:cubicBezTo>
                  <a:pt x="348" y="587"/>
                  <a:pt x="348" y="587"/>
                  <a:pt x="348" y="587"/>
                </a:cubicBezTo>
                <a:cubicBezTo>
                  <a:pt x="347" y="586"/>
                  <a:pt x="347" y="587"/>
                  <a:pt x="348" y="589"/>
                </a:cubicBezTo>
                <a:cubicBezTo>
                  <a:pt x="348" y="589"/>
                  <a:pt x="347" y="589"/>
                  <a:pt x="348" y="590"/>
                </a:cubicBezTo>
                <a:cubicBezTo>
                  <a:pt x="348" y="589"/>
                  <a:pt x="349" y="589"/>
                  <a:pt x="349" y="589"/>
                </a:cubicBezTo>
                <a:close/>
                <a:moveTo>
                  <a:pt x="355" y="585"/>
                </a:moveTo>
                <a:cubicBezTo>
                  <a:pt x="355" y="584"/>
                  <a:pt x="354" y="583"/>
                  <a:pt x="354" y="583"/>
                </a:cubicBezTo>
                <a:cubicBezTo>
                  <a:pt x="355" y="582"/>
                  <a:pt x="356" y="582"/>
                  <a:pt x="355" y="581"/>
                </a:cubicBezTo>
                <a:cubicBezTo>
                  <a:pt x="354" y="582"/>
                  <a:pt x="353" y="581"/>
                  <a:pt x="352" y="582"/>
                </a:cubicBezTo>
                <a:cubicBezTo>
                  <a:pt x="353" y="584"/>
                  <a:pt x="354" y="586"/>
                  <a:pt x="355" y="585"/>
                </a:cubicBezTo>
                <a:close/>
                <a:moveTo>
                  <a:pt x="353" y="572"/>
                </a:moveTo>
                <a:cubicBezTo>
                  <a:pt x="352" y="573"/>
                  <a:pt x="351" y="574"/>
                  <a:pt x="352" y="576"/>
                </a:cubicBezTo>
                <a:cubicBezTo>
                  <a:pt x="354" y="576"/>
                  <a:pt x="354" y="574"/>
                  <a:pt x="353" y="572"/>
                </a:cubicBezTo>
                <a:close/>
                <a:moveTo>
                  <a:pt x="481" y="769"/>
                </a:moveTo>
                <a:cubicBezTo>
                  <a:pt x="480" y="767"/>
                  <a:pt x="479" y="768"/>
                  <a:pt x="478" y="769"/>
                </a:cubicBezTo>
                <a:cubicBezTo>
                  <a:pt x="479" y="770"/>
                  <a:pt x="479" y="770"/>
                  <a:pt x="479" y="771"/>
                </a:cubicBezTo>
                <a:cubicBezTo>
                  <a:pt x="480" y="770"/>
                  <a:pt x="480" y="769"/>
                  <a:pt x="481" y="769"/>
                </a:cubicBezTo>
                <a:close/>
                <a:moveTo>
                  <a:pt x="359" y="578"/>
                </a:moveTo>
                <a:cubicBezTo>
                  <a:pt x="357" y="575"/>
                  <a:pt x="356" y="575"/>
                  <a:pt x="354" y="576"/>
                </a:cubicBezTo>
                <a:cubicBezTo>
                  <a:pt x="355" y="577"/>
                  <a:pt x="356" y="578"/>
                  <a:pt x="356" y="579"/>
                </a:cubicBezTo>
                <a:cubicBezTo>
                  <a:pt x="357" y="579"/>
                  <a:pt x="358" y="578"/>
                  <a:pt x="359" y="578"/>
                </a:cubicBezTo>
                <a:close/>
                <a:moveTo>
                  <a:pt x="255" y="414"/>
                </a:moveTo>
                <a:cubicBezTo>
                  <a:pt x="254" y="412"/>
                  <a:pt x="250" y="412"/>
                  <a:pt x="252" y="415"/>
                </a:cubicBezTo>
                <a:cubicBezTo>
                  <a:pt x="253" y="413"/>
                  <a:pt x="254" y="416"/>
                  <a:pt x="255" y="414"/>
                </a:cubicBezTo>
                <a:close/>
                <a:moveTo>
                  <a:pt x="344" y="547"/>
                </a:moveTo>
                <a:cubicBezTo>
                  <a:pt x="341" y="543"/>
                  <a:pt x="341" y="548"/>
                  <a:pt x="338" y="547"/>
                </a:cubicBezTo>
                <a:cubicBezTo>
                  <a:pt x="340" y="551"/>
                  <a:pt x="342" y="548"/>
                  <a:pt x="344" y="547"/>
                </a:cubicBezTo>
                <a:close/>
                <a:moveTo>
                  <a:pt x="209" y="323"/>
                </a:moveTo>
                <a:cubicBezTo>
                  <a:pt x="206" y="328"/>
                  <a:pt x="204" y="327"/>
                  <a:pt x="199" y="328"/>
                </a:cubicBezTo>
                <a:cubicBezTo>
                  <a:pt x="200" y="329"/>
                  <a:pt x="201" y="331"/>
                  <a:pt x="201" y="332"/>
                </a:cubicBezTo>
                <a:cubicBezTo>
                  <a:pt x="204" y="331"/>
                  <a:pt x="205" y="327"/>
                  <a:pt x="209" y="327"/>
                </a:cubicBezTo>
                <a:cubicBezTo>
                  <a:pt x="207" y="325"/>
                  <a:pt x="211" y="325"/>
                  <a:pt x="209" y="323"/>
                </a:cubicBezTo>
                <a:close/>
                <a:moveTo>
                  <a:pt x="364" y="578"/>
                </a:moveTo>
                <a:cubicBezTo>
                  <a:pt x="363" y="576"/>
                  <a:pt x="359" y="574"/>
                  <a:pt x="359" y="577"/>
                </a:cubicBezTo>
                <a:cubicBezTo>
                  <a:pt x="361" y="577"/>
                  <a:pt x="363" y="578"/>
                  <a:pt x="364" y="578"/>
                </a:cubicBezTo>
                <a:close/>
                <a:moveTo>
                  <a:pt x="491" y="772"/>
                </a:moveTo>
                <a:cubicBezTo>
                  <a:pt x="490" y="773"/>
                  <a:pt x="489" y="773"/>
                  <a:pt x="488" y="773"/>
                </a:cubicBezTo>
                <a:cubicBezTo>
                  <a:pt x="489" y="774"/>
                  <a:pt x="489" y="775"/>
                  <a:pt x="489" y="775"/>
                </a:cubicBezTo>
                <a:cubicBezTo>
                  <a:pt x="491" y="775"/>
                  <a:pt x="492" y="774"/>
                  <a:pt x="491" y="772"/>
                </a:cubicBezTo>
                <a:close/>
                <a:moveTo>
                  <a:pt x="340" y="532"/>
                </a:moveTo>
                <a:cubicBezTo>
                  <a:pt x="339" y="530"/>
                  <a:pt x="336" y="529"/>
                  <a:pt x="337" y="526"/>
                </a:cubicBezTo>
                <a:cubicBezTo>
                  <a:pt x="335" y="527"/>
                  <a:pt x="334" y="524"/>
                  <a:pt x="333" y="525"/>
                </a:cubicBezTo>
                <a:cubicBezTo>
                  <a:pt x="336" y="528"/>
                  <a:pt x="336" y="532"/>
                  <a:pt x="338" y="533"/>
                </a:cubicBezTo>
                <a:cubicBezTo>
                  <a:pt x="337" y="531"/>
                  <a:pt x="340" y="533"/>
                  <a:pt x="340" y="532"/>
                </a:cubicBezTo>
                <a:close/>
                <a:moveTo>
                  <a:pt x="374" y="581"/>
                </a:moveTo>
                <a:cubicBezTo>
                  <a:pt x="375" y="582"/>
                  <a:pt x="376" y="582"/>
                  <a:pt x="377" y="583"/>
                </a:cubicBezTo>
                <a:cubicBezTo>
                  <a:pt x="375" y="581"/>
                  <a:pt x="380" y="581"/>
                  <a:pt x="377" y="579"/>
                </a:cubicBezTo>
                <a:cubicBezTo>
                  <a:pt x="376" y="581"/>
                  <a:pt x="376" y="581"/>
                  <a:pt x="374" y="579"/>
                </a:cubicBezTo>
                <a:cubicBezTo>
                  <a:pt x="374" y="578"/>
                  <a:pt x="374" y="577"/>
                  <a:pt x="374" y="576"/>
                </a:cubicBezTo>
                <a:cubicBezTo>
                  <a:pt x="373" y="578"/>
                  <a:pt x="374" y="581"/>
                  <a:pt x="371" y="581"/>
                </a:cubicBezTo>
                <a:cubicBezTo>
                  <a:pt x="371" y="582"/>
                  <a:pt x="371" y="583"/>
                  <a:pt x="373" y="584"/>
                </a:cubicBezTo>
                <a:cubicBezTo>
                  <a:pt x="375" y="584"/>
                  <a:pt x="372" y="581"/>
                  <a:pt x="374" y="581"/>
                </a:cubicBezTo>
                <a:close/>
                <a:moveTo>
                  <a:pt x="352" y="543"/>
                </a:moveTo>
                <a:cubicBezTo>
                  <a:pt x="351" y="543"/>
                  <a:pt x="347" y="544"/>
                  <a:pt x="349" y="546"/>
                </a:cubicBezTo>
                <a:cubicBezTo>
                  <a:pt x="349" y="544"/>
                  <a:pt x="352" y="546"/>
                  <a:pt x="352" y="543"/>
                </a:cubicBezTo>
                <a:close/>
                <a:moveTo>
                  <a:pt x="352" y="533"/>
                </a:moveTo>
                <a:cubicBezTo>
                  <a:pt x="351" y="534"/>
                  <a:pt x="350" y="533"/>
                  <a:pt x="348" y="535"/>
                </a:cubicBezTo>
                <a:cubicBezTo>
                  <a:pt x="347" y="534"/>
                  <a:pt x="346" y="531"/>
                  <a:pt x="345" y="532"/>
                </a:cubicBezTo>
                <a:cubicBezTo>
                  <a:pt x="348" y="534"/>
                  <a:pt x="345" y="535"/>
                  <a:pt x="346" y="537"/>
                </a:cubicBezTo>
                <a:cubicBezTo>
                  <a:pt x="349" y="535"/>
                  <a:pt x="353" y="537"/>
                  <a:pt x="352" y="533"/>
                </a:cubicBezTo>
                <a:close/>
                <a:moveTo>
                  <a:pt x="223" y="336"/>
                </a:moveTo>
                <a:cubicBezTo>
                  <a:pt x="222" y="337"/>
                  <a:pt x="218" y="339"/>
                  <a:pt x="220" y="340"/>
                </a:cubicBezTo>
                <a:cubicBezTo>
                  <a:pt x="221" y="339"/>
                  <a:pt x="225" y="337"/>
                  <a:pt x="223" y="336"/>
                </a:cubicBezTo>
                <a:close/>
                <a:moveTo>
                  <a:pt x="367" y="560"/>
                </a:moveTo>
                <a:cubicBezTo>
                  <a:pt x="367" y="560"/>
                  <a:pt x="362" y="561"/>
                  <a:pt x="364" y="564"/>
                </a:cubicBezTo>
                <a:cubicBezTo>
                  <a:pt x="364" y="561"/>
                  <a:pt x="368" y="563"/>
                  <a:pt x="367" y="560"/>
                </a:cubicBezTo>
                <a:close/>
                <a:moveTo>
                  <a:pt x="337" y="516"/>
                </a:moveTo>
                <a:cubicBezTo>
                  <a:pt x="335" y="512"/>
                  <a:pt x="333" y="513"/>
                  <a:pt x="331" y="513"/>
                </a:cubicBezTo>
                <a:cubicBezTo>
                  <a:pt x="333" y="516"/>
                  <a:pt x="335" y="515"/>
                  <a:pt x="337" y="516"/>
                </a:cubicBezTo>
                <a:close/>
                <a:moveTo>
                  <a:pt x="258" y="387"/>
                </a:moveTo>
                <a:cubicBezTo>
                  <a:pt x="257" y="386"/>
                  <a:pt x="254" y="388"/>
                  <a:pt x="255" y="391"/>
                </a:cubicBezTo>
                <a:cubicBezTo>
                  <a:pt x="257" y="390"/>
                  <a:pt x="258" y="389"/>
                  <a:pt x="258" y="387"/>
                </a:cubicBezTo>
                <a:close/>
                <a:moveTo>
                  <a:pt x="418" y="638"/>
                </a:moveTo>
                <a:cubicBezTo>
                  <a:pt x="416" y="638"/>
                  <a:pt x="417" y="635"/>
                  <a:pt x="417" y="634"/>
                </a:cubicBezTo>
                <a:cubicBezTo>
                  <a:pt x="416" y="634"/>
                  <a:pt x="415" y="636"/>
                  <a:pt x="415" y="637"/>
                </a:cubicBezTo>
                <a:cubicBezTo>
                  <a:pt x="416" y="637"/>
                  <a:pt x="418" y="642"/>
                  <a:pt x="418" y="638"/>
                </a:cubicBezTo>
                <a:close/>
                <a:moveTo>
                  <a:pt x="220" y="319"/>
                </a:moveTo>
                <a:cubicBezTo>
                  <a:pt x="218" y="315"/>
                  <a:pt x="215" y="318"/>
                  <a:pt x="216" y="321"/>
                </a:cubicBezTo>
                <a:cubicBezTo>
                  <a:pt x="218" y="320"/>
                  <a:pt x="219" y="319"/>
                  <a:pt x="220" y="319"/>
                </a:cubicBezTo>
                <a:close/>
                <a:moveTo>
                  <a:pt x="258" y="383"/>
                </a:moveTo>
                <a:cubicBezTo>
                  <a:pt x="259" y="383"/>
                  <a:pt x="261" y="382"/>
                  <a:pt x="259" y="381"/>
                </a:cubicBezTo>
                <a:cubicBezTo>
                  <a:pt x="258" y="381"/>
                  <a:pt x="258" y="382"/>
                  <a:pt x="258" y="382"/>
                </a:cubicBezTo>
                <a:cubicBezTo>
                  <a:pt x="257" y="382"/>
                  <a:pt x="257" y="381"/>
                  <a:pt x="256" y="381"/>
                </a:cubicBezTo>
                <a:cubicBezTo>
                  <a:pt x="257" y="382"/>
                  <a:pt x="257" y="383"/>
                  <a:pt x="258" y="383"/>
                </a:cubicBezTo>
                <a:close/>
                <a:moveTo>
                  <a:pt x="376" y="551"/>
                </a:moveTo>
                <a:cubicBezTo>
                  <a:pt x="376" y="549"/>
                  <a:pt x="371" y="549"/>
                  <a:pt x="374" y="552"/>
                </a:cubicBezTo>
                <a:cubicBezTo>
                  <a:pt x="375" y="550"/>
                  <a:pt x="375" y="552"/>
                  <a:pt x="376" y="551"/>
                </a:cubicBezTo>
                <a:close/>
                <a:moveTo>
                  <a:pt x="379" y="551"/>
                </a:moveTo>
                <a:cubicBezTo>
                  <a:pt x="378" y="549"/>
                  <a:pt x="380" y="548"/>
                  <a:pt x="378" y="545"/>
                </a:cubicBezTo>
                <a:cubicBezTo>
                  <a:pt x="377" y="550"/>
                  <a:pt x="374" y="543"/>
                  <a:pt x="372" y="543"/>
                </a:cubicBezTo>
                <a:cubicBezTo>
                  <a:pt x="375" y="547"/>
                  <a:pt x="377" y="549"/>
                  <a:pt x="379" y="551"/>
                </a:cubicBezTo>
                <a:close/>
                <a:moveTo>
                  <a:pt x="270" y="379"/>
                </a:moveTo>
                <a:cubicBezTo>
                  <a:pt x="269" y="378"/>
                  <a:pt x="267" y="380"/>
                  <a:pt x="269" y="382"/>
                </a:cubicBezTo>
                <a:cubicBezTo>
                  <a:pt x="270" y="381"/>
                  <a:pt x="271" y="380"/>
                  <a:pt x="270" y="379"/>
                </a:cubicBezTo>
                <a:close/>
                <a:moveTo>
                  <a:pt x="274" y="384"/>
                </a:moveTo>
                <a:cubicBezTo>
                  <a:pt x="273" y="382"/>
                  <a:pt x="277" y="378"/>
                  <a:pt x="280" y="381"/>
                </a:cubicBezTo>
                <a:cubicBezTo>
                  <a:pt x="282" y="380"/>
                  <a:pt x="281" y="376"/>
                  <a:pt x="284" y="377"/>
                </a:cubicBezTo>
                <a:cubicBezTo>
                  <a:pt x="283" y="375"/>
                  <a:pt x="281" y="375"/>
                  <a:pt x="282" y="372"/>
                </a:cubicBezTo>
                <a:cubicBezTo>
                  <a:pt x="280" y="373"/>
                  <a:pt x="279" y="375"/>
                  <a:pt x="282" y="376"/>
                </a:cubicBezTo>
                <a:cubicBezTo>
                  <a:pt x="278" y="378"/>
                  <a:pt x="272" y="379"/>
                  <a:pt x="271" y="385"/>
                </a:cubicBezTo>
                <a:cubicBezTo>
                  <a:pt x="272" y="384"/>
                  <a:pt x="273" y="385"/>
                  <a:pt x="274" y="384"/>
                </a:cubicBezTo>
                <a:close/>
                <a:moveTo>
                  <a:pt x="560" y="829"/>
                </a:moveTo>
                <a:cubicBezTo>
                  <a:pt x="562" y="828"/>
                  <a:pt x="562" y="827"/>
                  <a:pt x="560" y="825"/>
                </a:cubicBezTo>
                <a:cubicBezTo>
                  <a:pt x="559" y="826"/>
                  <a:pt x="558" y="824"/>
                  <a:pt x="557" y="826"/>
                </a:cubicBezTo>
                <a:cubicBezTo>
                  <a:pt x="558" y="828"/>
                  <a:pt x="559" y="829"/>
                  <a:pt x="560" y="829"/>
                </a:cubicBezTo>
                <a:close/>
                <a:moveTo>
                  <a:pt x="365" y="523"/>
                </a:moveTo>
                <a:cubicBezTo>
                  <a:pt x="364" y="523"/>
                  <a:pt x="364" y="521"/>
                  <a:pt x="363" y="521"/>
                </a:cubicBezTo>
                <a:cubicBezTo>
                  <a:pt x="364" y="523"/>
                  <a:pt x="363" y="523"/>
                  <a:pt x="364" y="525"/>
                </a:cubicBezTo>
                <a:cubicBezTo>
                  <a:pt x="365" y="525"/>
                  <a:pt x="366" y="525"/>
                  <a:pt x="365" y="523"/>
                </a:cubicBezTo>
                <a:close/>
                <a:moveTo>
                  <a:pt x="373" y="534"/>
                </a:moveTo>
                <a:cubicBezTo>
                  <a:pt x="372" y="535"/>
                  <a:pt x="372" y="536"/>
                  <a:pt x="373" y="538"/>
                </a:cubicBezTo>
                <a:cubicBezTo>
                  <a:pt x="375" y="538"/>
                  <a:pt x="375" y="536"/>
                  <a:pt x="373" y="534"/>
                </a:cubicBezTo>
                <a:close/>
                <a:moveTo>
                  <a:pt x="246" y="306"/>
                </a:moveTo>
                <a:cubicBezTo>
                  <a:pt x="243" y="304"/>
                  <a:pt x="242" y="304"/>
                  <a:pt x="239" y="303"/>
                </a:cubicBezTo>
                <a:cubicBezTo>
                  <a:pt x="241" y="306"/>
                  <a:pt x="238" y="305"/>
                  <a:pt x="238" y="304"/>
                </a:cubicBezTo>
                <a:cubicBezTo>
                  <a:pt x="239" y="307"/>
                  <a:pt x="238" y="309"/>
                  <a:pt x="236" y="310"/>
                </a:cubicBezTo>
                <a:cubicBezTo>
                  <a:pt x="235" y="309"/>
                  <a:pt x="234" y="307"/>
                  <a:pt x="232" y="307"/>
                </a:cubicBezTo>
                <a:cubicBezTo>
                  <a:pt x="236" y="312"/>
                  <a:pt x="228" y="310"/>
                  <a:pt x="229" y="313"/>
                </a:cubicBezTo>
                <a:cubicBezTo>
                  <a:pt x="232" y="311"/>
                  <a:pt x="232" y="315"/>
                  <a:pt x="232" y="317"/>
                </a:cubicBezTo>
                <a:cubicBezTo>
                  <a:pt x="234" y="309"/>
                  <a:pt x="241" y="310"/>
                  <a:pt x="246" y="306"/>
                </a:cubicBezTo>
                <a:close/>
                <a:moveTo>
                  <a:pt x="376" y="531"/>
                </a:moveTo>
                <a:cubicBezTo>
                  <a:pt x="375" y="528"/>
                  <a:pt x="375" y="531"/>
                  <a:pt x="374" y="528"/>
                </a:cubicBezTo>
                <a:cubicBezTo>
                  <a:pt x="373" y="530"/>
                  <a:pt x="371" y="530"/>
                  <a:pt x="373" y="532"/>
                </a:cubicBezTo>
                <a:cubicBezTo>
                  <a:pt x="374" y="533"/>
                  <a:pt x="375" y="531"/>
                  <a:pt x="376" y="531"/>
                </a:cubicBezTo>
                <a:close/>
                <a:moveTo>
                  <a:pt x="377" y="527"/>
                </a:moveTo>
                <a:cubicBezTo>
                  <a:pt x="375" y="522"/>
                  <a:pt x="373" y="528"/>
                  <a:pt x="376" y="528"/>
                </a:cubicBezTo>
                <a:cubicBezTo>
                  <a:pt x="376" y="528"/>
                  <a:pt x="377" y="527"/>
                  <a:pt x="377" y="527"/>
                </a:cubicBezTo>
                <a:close/>
                <a:moveTo>
                  <a:pt x="393" y="544"/>
                </a:moveTo>
                <a:cubicBezTo>
                  <a:pt x="393" y="544"/>
                  <a:pt x="390" y="545"/>
                  <a:pt x="391" y="547"/>
                </a:cubicBezTo>
                <a:cubicBezTo>
                  <a:pt x="393" y="547"/>
                  <a:pt x="393" y="545"/>
                  <a:pt x="393" y="544"/>
                </a:cubicBezTo>
                <a:close/>
                <a:moveTo>
                  <a:pt x="404" y="556"/>
                </a:moveTo>
                <a:cubicBezTo>
                  <a:pt x="403" y="556"/>
                  <a:pt x="402" y="555"/>
                  <a:pt x="402" y="554"/>
                </a:cubicBezTo>
                <a:cubicBezTo>
                  <a:pt x="401" y="557"/>
                  <a:pt x="398" y="555"/>
                  <a:pt x="398" y="552"/>
                </a:cubicBezTo>
                <a:cubicBezTo>
                  <a:pt x="396" y="553"/>
                  <a:pt x="400" y="558"/>
                  <a:pt x="401" y="558"/>
                </a:cubicBezTo>
                <a:cubicBezTo>
                  <a:pt x="400" y="555"/>
                  <a:pt x="405" y="559"/>
                  <a:pt x="404" y="556"/>
                </a:cubicBezTo>
                <a:close/>
                <a:moveTo>
                  <a:pt x="389" y="530"/>
                </a:moveTo>
                <a:cubicBezTo>
                  <a:pt x="386" y="533"/>
                  <a:pt x="387" y="529"/>
                  <a:pt x="386" y="527"/>
                </a:cubicBezTo>
                <a:cubicBezTo>
                  <a:pt x="384" y="528"/>
                  <a:pt x="385" y="530"/>
                  <a:pt x="385" y="532"/>
                </a:cubicBezTo>
                <a:cubicBezTo>
                  <a:pt x="386" y="532"/>
                  <a:pt x="390" y="534"/>
                  <a:pt x="389" y="530"/>
                </a:cubicBezTo>
                <a:close/>
                <a:moveTo>
                  <a:pt x="403" y="550"/>
                </a:moveTo>
                <a:cubicBezTo>
                  <a:pt x="401" y="548"/>
                  <a:pt x="403" y="547"/>
                  <a:pt x="401" y="546"/>
                </a:cubicBezTo>
                <a:cubicBezTo>
                  <a:pt x="400" y="547"/>
                  <a:pt x="401" y="549"/>
                  <a:pt x="401" y="550"/>
                </a:cubicBezTo>
                <a:cubicBezTo>
                  <a:pt x="402" y="550"/>
                  <a:pt x="403" y="550"/>
                  <a:pt x="403" y="550"/>
                </a:cubicBezTo>
                <a:close/>
                <a:moveTo>
                  <a:pt x="250" y="303"/>
                </a:moveTo>
                <a:cubicBezTo>
                  <a:pt x="250" y="301"/>
                  <a:pt x="254" y="300"/>
                  <a:pt x="254" y="298"/>
                </a:cubicBezTo>
                <a:cubicBezTo>
                  <a:pt x="250" y="298"/>
                  <a:pt x="248" y="302"/>
                  <a:pt x="244" y="301"/>
                </a:cubicBezTo>
                <a:cubicBezTo>
                  <a:pt x="245" y="302"/>
                  <a:pt x="244" y="302"/>
                  <a:pt x="244" y="303"/>
                </a:cubicBezTo>
                <a:cubicBezTo>
                  <a:pt x="247" y="305"/>
                  <a:pt x="247" y="300"/>
                  <a:pt x="250" y="303"/>
                </a:cubicBezTo>
                <a:close/>
                <a:moveTo>
                  <a:pt x="412" y="543"/>
                </a:moveTo>
                <a:cubicBezTo>
                  <a:pt x="411" y="544"/>
                  <a:pt x="409" y="544"/>
                  <a:pt x="411" y="546"/>
                </a:cubicBezTo>
                <a:cubicBezTo>
                  <a:pt x="412" y="546"/>
                  <a:pt x="413" y="545"/>
                  <a:pt x="412" y="543"/>
                </a:cubicBezTo>
                <a:close/>
                <a:moveTo>
                  <a:pt x="394" y="511"/>
                </a:moveTo>
                <a:cubicBezTo>
                  <a:pt x="395" y="513"/>
                  <a:pt x="390" y="510"/>
                  <a:pt x="392" y="514"/>
                </a:cubicBezTo>
                <a:cubicBezTo>
                  <a:pt x="394" y="513"/>
                  <a:pt x="397" y="514"/>
                  <a:pt x="394" y="511"/>
                </a:cubicBezTo>
                <a:close/>
                <a:moveTo>
                  <a:pt x="258" y="296"/>
                </a:moveTo>
                <a:cubicBezTo>
                  <a:pt x="257" y="296"/>
                  <a:pt x="254" y="296"/>
                  <a:pt x="255" y="298"/>
                </a:cubicBezTo>
                <a:cubicBezTo>
                  <a:pt x="257" y="299"/>
                  <a:pt x="259" y="299"/>
                  <a:pt x="258" y="296"/>
                </a:cubicBezTo>
                <a:close/>
                <a:moveTo>
                  <a:pt x="509" y="682"/>
                </a:moveTo>
                <a:cubicBezTo>
                  <a:pt x="508" y="680"/>
                  <a:pt x="505" y="681"/>
                  <a:pt x="506" y="683"/>
                </a:cubicBezTo>
                <a:cubicBezTo>
                  <a:pt x="507" y="683"/>
                  <a:pt x="508" y="684"/>
                  <a:pt x="509" y="682"/>
                </a:cubicBezTo>
                <a:close/>
                <a:moveTo>
                  <a:pt x="399" y="510"/>
                </a:moveTo>
                <a:cubicBezTo>
                  <a:pt x="399" y="506"/>
                  <a:pt x="395" y="509"/>
                  <a:pt x="395" y="505"/>
                </a:cubicBezTo>
                <a:cubicBezTo>
                  <a:pt x="392" y="507"/>
                  <a:pt x="398" y="509"/>
                  <a:pt x="399" y="510"/>
                </a:cubicBezTo>
                <a:close/>
                <a:moveTo>
                  <a:pt x="264" y="293"/>
                </a:moveTo>
                <a:cubicBezTo>
                  <a:pt x="263" y="294"/>
                  <a:pt x="260" y="294"/>
                  <a:pt x="261" y="296"/>
                </a:cubicBezTo>
                <a:cubicBezTo>
                  <a:pt x="262" y="296"/>
                  <a:pt x="266" y="297"/>
                  <a:pt x="264" y="293"/>
                </a:cubicBezTo>
                <a:close/>
                <a:moveTo>
                  <a:pt x="422" y="536"/>
                </a:moveTo>
                <a:cubicBezTo>
                  <a:pt x="421" y="534"/>
                  <a:pt x="419" y="536"/>
                  <a:pt x="418" y="536"/>
                </a:cubicBezTo>
                <a:cubicBezTo>
                  <a:pt x="419" y="538"/>
                  <a:pt x="421" y="537"/>
                  <a:pt x="422" y="536"/>
                </a:cubicBezTo>
                <a:close/>
                <a:moveTo>
                  <a:pt x="418" y="527"/>
                </a:moveTo>
                <a:cubicBezTo>
                  <a:pt x="418" y="527"/>
                  <a:pt x="417" y="528"/>
                  <a:pt x="416" y="526"/>
                </a:cubicBezTo>
                <a:cubicBezTo>
                  <a:pt x="415" y="527"/>
                  <a:pt x="415" y="528"/>
                  <a:pt x="417" y="530"/>
                </a:cubicBezTo>
                <a:cubicBezTo>
                  <a:pt x="417" y="529"/>
                  <a:pt x="419" y="529"/>
                  <a:pt x="418" y="527"/>
                </a:cubicBezTo>
                <a:close/>
                <a:moveTo>
                  <a:pt x="528" y="687"/>
                </a:moveTo>
                <a:cubicBezTo>
                  <a:pt x="526" y="685"/>
                  <a:pt x="524" y="687"/>
                  <a:pt x="525" y="690"/>
                </a:cubicBezTo>
                <a:cubicBezTo>
                  <a:pt x="526" y="688"/>
                  <a:pt x="528" y="688"/>
                  <a:pt x="528" y="687"/>
                </a:cubicBezTo>
                <a:close/>
                <a:moveTo>
                  <a:pt x="430" y="525"/>
                </a:moveTo>
                <a:cubicBezTo>
                  <a:pt x="427" y="525"/>
                  <a:pt x="427" y="525"/>
                  <a:pt x="424" y="523"/>
                </a:cubicBezTo>
                <a:cubicBezTo>
                  <a:pt x="424" y="525"/>
                  <a:pt x="427" y="526"/>
                  <a:pt x="427" y="529"/>
                </a:cubicBezTo>
                <a:cubicBezTo>
                  <a:pt x="427" y="525"/>
                  <a:pt x="431" y="529"/>
                  <a:pt x="430" y="525"/>
                </a:cubicBezTo>
                <a:close/>
                <a:moveTo>
                  <a:pt x="542" y="674"/>
                </a:moveTo>
                <a:cubicBezTo>
                  <a:pt x="542" y="674"/>
                  <a:pt x="542" y="674"/>
                  <a:pt x="541" y="673"/>
                </a:cubicBezTo>
                <a:cubicBezTo>
                  <a:pt x="541" y="673"/>
                  <a:pt x="542" y="672"/>
                  <a:pt x="542" y="672"/>
                </a:cubicBezTo>
                <a:cubicBezTo>
                  <a:pt x="539" y="673"/>
                  <a:pt x="539" y="673"/>
                  <a:pt x="539" y="673"/>
                </a:cubicBezTo>
                <a:cubicBezTo>
                  <a:pt x="540" y="676"/>
                  <a:pt x="543" y="676"/>
                  <a:pt x="542" y="674"/>
                </a:cubicBezTo>
                <a:close/>
                <a:moveTo>
                  <a:pt x="609" y="716"/>
                </a:moveTo>
                <a:cubicBezTo>
                  <a:pt x="608" y="715"/>
                  <a:pt x="609" y="714"/>
                  <a:pt x="608" y="713"/>
                </a:cubicBezTo>
                <a:cubicBezTo>
                  <a:pt x="607" y="717"/>
                  <a:pt x="601" y="713"/>
                  <a:pt x="602" y="717"/>
                </a:cubicBezTo>
                <a:cubicBezTo>
                  <a:pt x="604" y="717"/>
                  <a:pt x="607" y="714"/>
                  <a:pt x="609" y="716"/>
                </a:cubicBezTo>
                <a:close/>
                <a:moveTo>
                  <a:pt x="334" y="257"/>
                </a:moveTo>
                <a:cubicBezTo>
                  <a:pt x="337" y="254"/>
                  <a:pt x="345" y="253"/>
                  <a:pt x="341" y="247"/>
                </a:cubicBezTo>
                <a:cubicBezTo>
                  <a:pt x="341" y="253"/>
                  <a:pt x="333" y="252"/>
                  <a:pt x="332" y="256"/>
                </a:cubicBezTo>
                <a:cubicBezTo>
                  <a:pt x="333" y="255"/>
                  <a:pt x="334" y="256"/>
                  <a:pt x="334" y="257"/>
                </a:cubicBezTo>
                <a:close/>
                <a:moveTo>
                  <a:pt x="608" y="669"/>
                </a:moveTo>
                <a:cubicBezTo>
                  <a:pt x="608" y="669"/>
                  <a:pt x="607" y="669"/>
                  <a:pt x="607" y="668"/>
                </a:cubicBezTo>
                <a:cubicBezTo>
                  <a:pt x="607" y="668"/>
                  <a:pt x="608" y="667"/>
                  <a:pt x="608" y="666"/>
                </a:cubicBezTo>
                <a:cubicBezTo>
                  <a:pt x="606" y="668"/>
                  <a:pt x="604" y="669"/>
                  <a:pt x="606" y="671"/>
                </a:cubicBezTo>
                <a:cubicBezTo>
                  <a:pt x="605" y="668"/>
                  <a:pt x="610" y="673"/>
                  <a:pt x="608" y="669"/>
                </a:cubicBezTo>
                <a:close/>
                <a:moveTo>
                  <a:pt x="347" y="246"/>
                </a:moveTo>
                <a:cubicBezTo>
                  <a:pt x="346" y="246"/>
                  <a:pt x="344" y="247"/>
                  <a:pt x="344" y="249"/>
                </a:cubicBezTo>
                <a:cubicBezTo>
                  <a:pt x="346" y="250"/>
                  <a:pt x="347" y="248"/>
                  <a:pt x="347" y="246"/>
                </a:cubicBezTo>
                <a:close/>
                <a:moveTo>
                  <a:pt x="359" y="237"/>
                </a:moveTo>
                <a:cubicBezTo>
                  <a:pt x="357" y="235"/>
                  <a:pt x="351" y="238"/>
                  <a:pt x="352" y="241"/>
                </a:cubicBezTo>
                <a:cubicBezTo>
                  <a:pt x="353" y="239"/>
                  <a:pt x="357" y="238"/>
                  <a:pt x="359" y="237"/>
                </a:cubicBezTo>
                <a:close/>
                <a:moveTo>
                  <a:pt x="640" y="663"/>
                </a:moveTo>
                <a:cubicBezTo>
                  <a:pt x="639" y="661"/>
                  <a:pt x="639" y="661"/>
                  <a:pt x="639" y="661"/>
                </a:cubicBezTo>
                <a:cubicBezTo>
                  <a:pt x="640" y="661"/>
                  <a:pt x="641" y="660"/>
                  <a:pt x="641" y="659"/>
                </a:cubicBezTo>
                <a:cubicBezTo>
                  <a:pt x="640" y="659"/>
                  <a:pt x="639" y="658"/>
                  <a:pt x="638" y="659"/>
                </a:cubicBezTo>
                <a:cubicBezTo>
                  <a:pt x="638" y="661"/>
                  <a:pt x="639" y="663"/>
                  <a:pt x="640" y="663"/>
                </a:cubicBezTo>
                <a:close/>
                <a:moveTo>
                  <a:pt x="687" y="657"/>
                </a:moveTo>
                <a:cubicBezTo>
                  <a:pt x="686" y="658"/>
                  <a:pt x="683" y="659"/>
                  <a:pt x="684" y="661"/>
                </a:cubicBezTo>
                <a:cubicBezTo>
                  <a:pt x="685" y="661"/>
                  <a:pt x="688" y="660"/>
                  <a:pt x="687" y="657"/>
                </a:cubicBezTo>
                <a:close/>
                <a:moveTo>
                  <a:pt x="405" y="213"/>
                </a:moveTo>
                <a:cubicBezTo>
                  <a:pt x="403" y="212"/>
                  <a:pt x="402" y="208"/>
                  <a:pt x="401" y="209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2" y="213"/>
                  <a:pt x="399" y="211"/>
                  <a:pt x="401" y="214"/>
                </a:cubicBezTo>
                <a:cubicBezTo>
                  <a:pt x="402" y="215"/>
                  <a:pt x="403" y="215"/>
                  <a:pt x="405" y="213"/>
                </a:cubicBezTo>
                <a:close/>
                <a:moveTo>
                  <a:pt x="417" y="202"/>
                </a:moveTo>
                <a:cubicBezTo>
                  <a:pt x="411" y="204"/>
                  <a:pt x="408" y="207"/>
                  <a:pt x="404" y="210"/>
                </a:cubicBezTo>
                <a:cubicBezTo>
                  <a:pt x="404" y="211"/>
                  <a:pt x="404" y="211"/>
                  <a:pt x="405" y="212"/>
                </a:cubicBezTo>
                <a:cubicBezTo>
                  <a:pt x="409" y="207"/>
                  <a:pt x="414" y="206"/>
                  <a:pt x="417" y="202"/>
                </a:cubicBezTo>
                <a:close/>
                <a:moveTo>
                  <a:pt x="435" y="196"/>
                </a:moveTo>
                <a:cubicBezTo>
                  <a:pt x="440" y="187"/>
                  <a:pt x="451" y="183"/>
                  <a:pt x="457" y="178"/>
                </a:cubicBezTo>
                <a:cubicBezTo>
                  <a:pt x="457" y="173"/>
                  <a:pt x="460" y="178"/>
                  <a:pt x="458" y="172"/>
                </a:cubicBezTo>
                <a:cubicBezTo>
                  <a:pt x="455" y="174"/>
                  <a:pt x="450" y="176"/>
                  <a:pt x="448" y="178"/>
                </a:cubicBezTo>
                <a:cubicBezTo>
                  <a:pt x="449" y="178"/>
                  <a:pt x="450" y="177"/>
                  <a:pt x="451" y="178"/>
                </a:cubicBezTo>
                <a:cubicBezTo>
                  <a:pt x="446" y="182"/>
                  <a:pt x="439" y="183"/>
                  <a:pt x="436" y="191"/>
                </a:cubicBezTo>
                <a:cubicBezTo>
                  <a:pt x="434" y="190"/>
                  <a:pt x="433" y="193"/>
                  <a:pt x="432" y="191"/>
                </a:cubicBezTo>
                <a:cubicBezTo>
                  <a:pt x="429" y="195"/>
                  <a:pt x="424" y="194"/>
                  <a:pt x="423" y="199"/>
                </a:cubicBezTo>
                <a:cubicBezTo>
                  <a:pt x="422" y="197"/>
                  <a:pt x="415" y="202"/>
                  <a:pt x="418" y="203"/>
                </a:cubicBezTo>
                <a:cubicBezTo>
                  <a:pt x="423" y="202"/>
                  <a:pt x="425" y="194"/>
                  <a:pt x="432" y="197"/>
                </a:cubicBezTo>
                <a:cubicBezTo>
                  <a:pt x="432" y="198"/>
                  <a:pt x="431" y="199"/>
                  <a:pt x="431" y="201"/>
                </a:cubicBezTo>
                <a:cubicBezTo>
                  <a:pt x="432" y="199"/>
                  <a:pt x="434" y="192"/>
                  <a:pt x="435" y="196"/>
                </a:cubicBezTo>
                <a:close/>
                <a:moveTo>
                  <a:pt x="793" y="647"/>
                </a:moveTo>
                <a:cubicBezTo>
                  <a:pt x="792" y="645"/>
                  <a:pt x="791" y="646"/>
                  <a:pt x="790" y="645"/>
                </a:cubicBezTo>
                <a:cubicBezTo>
                  <a:pt x="790" y="646"/>
                  <a:pt x="790" y="646"/>
                  <a:pt x="789" y="647"/>
                </a:cubicBezTo>
                <a:cubicBezTo>
                  <a:pt x="790" y="649"/>
                  <a:pt x="791" y="648"/>
                  <a:pt x="791" y="650"/>
                </a:cubicBezTo>
                <a:cubicBezTo>
                  <a:pt x="792" y="649"/>
                  <a:pt x="791" y="647"/>
                  <a:pt x="793" y="647"/>
                </a:cubicBezTo>
                <a:close/>
                <a:moveTo>
                  <a:pt x="489" y="144"/>
                </a:moveTo>
                <a:cubicBezTo>
                  <a:pt x="487" y="146"/>
                  <a:pt x="487" y="146"/>
                  <a:pt x="487" y="146"/>
                </a:cubicBezTo>
                <a:cubicBezTo>
                  <a:pt x="489" y="149"/>
                  <a:pt x="489" y="149"/>
                  <a:pt x="489" y="149"/>
                </a:cubicBezTo>
                <a:cubicBezTo>
                  <a:pt x="490" y="148"/>
                  <a:pt x="490" y="146"/>
                  <a:pt x="489" y="144"/>
                </a:cubicBezTo>
                <a:close/>
                <a:moveTo>
                  <a:pt x="812" y="575"/>
                </a:moveTo>
                <a:cubicBezTo>
                  <a:pt x="810" y="571"/>
                  <a:pt x="810" y="571"/>
                  <a:pt x="810" y="571"/>
                </a:cubicBezTo>
                <a:cubicBezTo>
                  <a:pt x="811" y="576"/>
                  <a:pt x="806" y="575"/>
                  <a:pt x="806" y="579"/>
                </a:cubicBezTo>
                <a:cubicBezTo>
                  <a:pt x="809" y="578"/>
                  <a:pt x="809" y="577"/>
                  <a:pt x="812" y="575"/>
                </a:cubicBezTo>
                <a:close/>
                <a:moveTo>
                  <a:pt x="815" y="581"/>
                </a:moveTo>
                <a:cubicBezTo>
                  <a:pt x="812" y="576"/>
                  <a:pt x="820" y="580"/>
                  <a:pt x="819" y="577"/>
                </a:cubicBezTo>
                <a:cubicBezTo>
                  <a:pt x="817" y="578"/>
                  <a:pt x="815" y="575"/>
                  <a:pt x="813" y="576"/>
                </a:cubicBezTo>
                <a:cubicBezTo>
                  <a:pt x="816" y="579"/>
                  <a:pt x="812" y="578"/>
                  <a:pt x="813" y="580"/>
                </a:cubicBezTo>
                <a:cubicBezTo>
                  <a:pt x="813" y="580"/>
                  <a:pt x="814" y="581"/>
                  <a:pt x="815" y="581"/>
                </a:cubicBezTo>
                <a:close/>
                <a:moveTo>
                  <a:pt x="819" y="536"/>
                </a:moveTo>
                <a:cubicBezTo>
                  <a:pt x="818" y="538"/>
                  <a:pt x="813" y="535"/>
                  <a:pt x="814" y="538"/>
                </a:cubicBezTo>
                <a:cubicBezTo>
                  <a:pt x="816" y="538"/>
                  <a:pt x="819" y="540"/>
                  <a:pt x="819" y="536"/>
                </a:cubicBezTo>
                <a:close/>
                <a:moveTo>
                  <a:pt x="842" y="554"/>
                </a:moveTo>
                <a:cubicBezTo>
                  <a:pt x="841" y="552"/>
                  <a:pt x="842" y="552"/>
                  <a:pt x="843" y="552"/>
                </a:cubicBezTo>
                <a:cubicBezTo>
                  <a:pt x="842" y="550"/>
                  <a:pt x="840" y="550"/>
                  <a:pt x="839" y="551"/>
                </a:cubicBezTo>
                <a:cubicBezTo>
                  <a:pt x="840" y="552"/>
                  <a:pt x="841" y="554"/>
                  <a:pt x="842" y="554"/>
                </a:cubicBezTo>
                <a:close/>
                <a:moveTo>
                  <a:pt x="820" y="514"/>
                </a:moveTo>
                <a:cubicBezTo>
                  <a:pt x="819" y="510"/>
                  <a:pt x="822" y="514"/>
                  <a:pt x="823" y="515"/>
                </a:cubicBezTo>
                <a:cubicBezTo>
                  <a:pt x="822" y="513"/>
                  <a:pt x="824" y="512"/>
                  <a:pt x="823" y="510"/>
                </a:cubicBezTo>
                <a:cubicBezTo>
                  <a:pt x="822" y="511"/>
                  <a:pt x="816" y="510"/>
                  <a:pt x="818" y="514"/>
                </a:cubicBezTo>
                <a:cubicBezTo>
                  <a:pt x="819" y="514"/>
                  <a:pt x="819" y="514"/>
                  <a:pt x="820" y="514"/>
                </a:cubicBezTo>
                <a:close/>
                <a:moveTo>
                  <a:pt x="842" y="524"/>
                </a:moveTo>
                <a:cubicBezTo>
                  <a:pt x="840" y="522"/>
                  <a:pt x="841" y="520"/>
                  <a:pt x="838" y="520"/>
                </a:cubicBezTo>
                <a:cubicBezTo>
                  <a:pt x="838" y="521"/>
                  <a:pt x="841" y="525"/>
                  <a:pt x="842" y="524"/>
                </a:cubicBezTo>
                <a:close/>
                <a:moveTo>
                  <a:pt x="855" y="517"/>
                </a:moveTo>
                <a:cubicBezTo>
                  <a:pt x="853" y="515"/>
                  <a:pt x="855" y="515"/>
                  <a:pt x="854" y="513"/>
                </a:cubicBezTo>
                <a:cubicBezTo>
                  <a:pt x="852" y="512"/>
                  <a:pt x="852" y="518"/>
                  <a:pt x="855" y="517"/>
                </a:cubicBezTo>
                <a:close/>
                <a:moveTo>
                  <a:pt x="877" y="517"/>
                </a:moveTo>
                <a:cubicBezTo>
                  <a:pt x="878" y="516"/>
                  <a:pt x="879" y="517"/>
                  <a:pt x="880" y="516"/>
                </a:cubicBezTo>
                <a:cubicBezTo>
                  <a:pt x="877" y="513"/>
                  <a:pt x="880" y="516"/>
                  <a:pt x="880" y="513"/>
                </a:cubicBezTo>
                <a:cubicBezTo>
                  <a:pt x="878" y="512"/>
                  <a:pt x="876" y="511"/>
                  <a:pt x="878" y="509"/>
                </a:cubicBezTo>
                <a:cubicBezTo>
                  <a:pt x="876" y="506"/>
                  <a:pt x="875" y="508"/>
                  <a:pt x="874" y="509"/>
                </a:cubicBezTo>
                <a:cubicBezTo>
                  <a:pt x="875" y="512"/>
                  <a:pt x="875" y="514"/>
                  <a:pt x="877" y="517"/>
                </a:cubicBezTo>
                <a:close/>
                <a:moveTo>
                  <a:pt x="884" y="516"/>
                </a:moveTo>
                <a:cubicBezTo>
                  <a:pt x="881" y="514"/>
                  <a:pt x="883" y="521"/>
                  <a:pt x="885" y="521"/>
                </a:cubicBezTo>
                <a:cubicBezTo>
                  <a:pt x="883" y="519"/>
                  <a:pt x="885" y="518"/>
                  <a:pt x="884" y="516"/>
                </a:cubicBezTo>
                <a:close/>
                <a:moveTo>
                  <a:pt x="920" y="540"/>
                </a:moveTo>
                <a:cubicBezTo>
                  <a:pt x="919" y="541"/>
                  <a:pt x="918" y="540"/>
                  <a:pt x="918" y="539"/>
                </a:cubicBezTo>
                <a:cubicBezTo>
                  <a:pt x="917" y="539"/>
                  <a:pt x="917" y="539"/>
                  <a:pt x="916" y="540"/>
                </a:cubicBezTo>
                <a:cubicBezTo>
                  <a:pt x="917" y="542"/>
                  <a:pt x="921" y="543"/>
                  <a:pt x="920" y="540"/>
                </a:cubicBezTo>
                <a:close/>
                <a:moveTo>
                  <a:pt x="871" y="458"/>
                </a:moveTo>
                <a:cubicBezTo>
                  <a:pt x="869" y="458"/>
                  <a:pt x="865" y="461"/>
                  <a:pt x="865" y="462"/>
                </a:cubicBezTo>
                <a:cubicBezTo>
                  <a:pt x="868" y="461"/>
                  <a:pt x="871" y="462"/>
                  <a:pt x="871" y="458"/>
                </a:cubicBezTo>
                <a:close/>
                <a:moveTo>
                  <a:pt x="918" y="531"/>
                </a:moveTo>
                <a:cubicBezTo>
                  <a:pt x="916" y="528"/>
                  <a:pt x="914" y="528"/>
                  <a:pt x="912" y="529"/>
                </a:cubicBezTo>
                <a:cubicBezTo>
                  <a:pt x="914" y="532"/>
                  <a:pt x="916" y="530"/>
                  <a:pt x="918" y="531"/>
                </a:cubicBezTo>
                <a:close/>
                <a:moveTo>
                  <a:pt x="632" y="84"/>
                </a:moveTo>
                <a:cubicBezTo>
                  <a:pt x="633" y="83"/>
                  <a:pt x="633" y="82"/>
                  <a:pt x="632" y="81"/>
                </a:cubicBezTo>
                <a:cubicBezTo>
                  <a:pt x="630" y="79"/>
                  <a:pt x="627" y="84"/>
                  <a:pt x="630" y="85"/>
                </a:cubicBezTo>
                <a:cubicBezTo>
                  <a:pt x="628" y="83"/>
                  <a:pt x="632" y="83"/>
                  <a:pt x="632" y="83"/>
                </a:cubicBezTo>
                <a:cubicBezTo>
                  <a:pt x="632" y="83"/>
                  <a:pt x="632" y="83"/>
                  <a:pt x="632" y="84"/>
                </a:cubicBezTo>
                <a:close/>
                <a:moveTo>
                  <a:pt x="910" y="486"/>
                </a:moveTo>
                <a:cubicBezTo>
                  <a:pt x="911" y="487"/>
                  <a:pt x="910" y="488"/>
                  <a:pt x="911" y="490"/>
                </a:cubicBezTo>
                <a:cubicBezTo>
                  <a:pt x="913" y="490"/>
                  <a:pt x="915" y="490"/>
                  <a:pt x="917" y="490"/>
                </a:cubicBezTo>
                <a:cubicBezTo>
                  <a:pt x="919" y="488"/>
                  <a:pt x="916" y="487"/>
                  <a:pt x="917" y="485"/>
                </a:cubicBezTo>
                <a:cubicBezTo>
                  <a:pt x="919" y="483"/>
                  <a:pt x="922" y="489"/>
                  <a:pt x="925" y="489"/>
                </a:cubicBezTo>
                <a:cubicBezTo>
                  <a:pt x="923" y="485"/>
                  <a:pt x="922" y="487"/>
                  <a:pt x="920" y="484"/>
                </a:cubicBezTo>
                <a:cubicBezTo>
                  <a:pt x="920" y="480"/>
                  <a:pt x="923" y="483"/>
                  <a:pt x="923" y="479"/>
                </a:cubicBezTo>
                <a:cubicBezTo>
                  <a:pt x="920" y="479"/>
                  <a:pt x="919" y="481"/>
                  <a:pt x="915" y="483"/>
                </a:cubicBezTo>
                <a:cubicBezTo>
                  <a:pt x="913" y="479"/>
                  <a:pt x="912" y="479"/>
                  <a:pt x="910" y="481"/>
                </a:cubicBezTo>
                <a:cubicBezTo>
                  <a:pt x="912" y="484"/>
                  <a:pt x="913" y="480"/>
                  <a:pt x="915" y="484"/>
                </a:cubicBezTo>
                <a:cubicBezTo>
                  <a:pt x="912" y="485"/>
                  <a:pt x="909" y="482"/>
                  <a:pt x="906" y="481"/>
                </a:cubicBezTo>
                <a:cubicBezTo>
                  <a:pt x="910" y="487"/>
                  <a:pt x="904" y="485"/>
                  <a:pt x="906" y="489"/>
                </a:cubicBezTo>
                <a:cubicBezTo>
                  <a:pt x="908" y="489"/>
                  <a:pt x="908" y="484"/>
                  <a:pt x="910" y="486"/>
                </a:cubicBezTo>
                <a:close/>
                <a:moveTo>
                  <a:pt x="674" y="133"/>
                </a:moveTo>
                <a:cubicBezTo>
                  <a:pt x="672" y="134"/>
                  <a:pt x="671" y="130"/>
                  <a:pt x="670" y="132"/>
                </a:cubicBezTo>
                <a:cubicBezTo>
                  <a:pt x="670" y="133"/>
                  <a:pt x="671" y="134"/>
                  <a:pt x="671" y="135"/>
                </a:cubicBezTo>
                <a:cubicBezTo>
                  <a:pt x="672" y="135"/>
                  <a:pt x="675" y="136"/>
                  <a:pt x="674" y="133"/>
                </a:cubicBezTo>
                <a:close/>
                <a:moveTo>
                  <a:pt x="916" y="455"/>
                </a:moveTo>
                <a:cubicBezTo>
                  <a:pt x="913" y="452"/>
                  <a:pt x="909" y="458"/>
                  <a:pt x="908" y="452"/>
                </a:cubicBezTo>
                <a:cubicBezTo>
                  <a:pt x="906" y="454"/>
                  <a:pt x="911" y="459"/>
                  <a:pt x="907" y="457"/>
                </a:cubicBezTo>
                <a:cubicBezTo>
                  <a:pt x="908" y="458"/>
                  <a:pt x="909" y="461"/>
                  <a:pt x="910" y="460"/>
                </a:cubicBezTo>
                <a:cubicBezTo>
                  <a:pt x="909" y="455"/>
                  <a:pt x="914" y="457"/>
                  <a:pt x="916" y="455"/>
                </a:cubicBezTo>
                <a:close/>
                <a:moveTo>
                  <a:pt x="916" y="464"/>
                </a:moveTo>
                <a:cubicBezTo>
                  <a:pt x="916" y="464"/>
                  <a:pt x="916" y="465"/>
                  <a:pt x="917" y="465"/>
                </a:cubicBezTo>
                <a:cubicBezTo>
                  <a:pt x="920" y="464"/>
                  <a:pt x="916" y="458"/>
                  <a:pt x="914" y="459"/>
                </a:cubicBezTo>
                <a:cubicBezTo>
                  <a:pt x="917" y="464"/>
                  <a:pt x="915" y="461"/>
                  <a:pt x="916" y="464"/>
                </a:cubicBezTo>
                <a:close/>
                <a:moveTo>
                  <a:pt x="925" y="468"/>
                </a:moveTo>
                <a:cubicBezTo>
                  <a:pt x="926" y="469"/>
                  <a:pt x="927" y="470"/>
                  <a:pt x="926" y="468"/>
                </a:cubicBezTo>
                <a:cubicBezTo>
                  <a:pt x="924" y="467"/>
                  <a:pt x="923" y="463"/>
                  <a:pt x="921" y="462"/>
                </a:cubicBezTo>
                <a:cubicBezTo>
                  <a:pt x="921" y="464"/>
                  <a:pt x="922" y="467"/>
                  <a:pt x="924" y="470"/>
                </a:cubicBezTo>
                <a:cubicBezTo>
                  <a:pt x="925" y="469"/>
                  <a:pt x="925" y="469"/>
                  <a:pt x="925" y="468"/>
                </a:cubicBezTo>
                <a:close/>
                <a:moveTo>
                  <a:pt x="683" y="101"/>
                </a:moveTo>
                <a:cubicBezTo>
                  <a:pt x="680" y="99"/>
                  <a:pt x="685" y="98"/>
                  <a:pt x="683" y="97"/>
                </a:cubicBezTo>
                <a:cubicBezTo>
                  <a:pt x="679" y="98"/>
                  <a:pt x="681" y="99"/>
                  <a:pt x="682" y="101"/>
                </a:cubicBezTo>
                <a:cubicBezTo>
                  <a:pt x="682" y="102"/>
                  <a:pt x="681" y="102"/>
                  <a:pt x="682" y="102"/>
                </a:cubicBezTo>
                <a:lnTo>
                  <a:pt x="683" y="101"/>
                </a:lnTo>
                <a:close/>
                <a:moveTo>
                  <a:pt x="687" y="105"/>
                </a:moveTo>
                <a:cubicBezTo>
                  <a:pt x="686" y="104"/>
                  <a:pt x="685" y="103"/>
                  <a:pt x="685" y="102"/>
                </a:cubicBezTo>
                <a:cubicBezTo>
                  <a:pt x="683" y="103"/>
                  <a:pt x="685" y="107"/>
                  <a:pt x="687" y="105"/>
                </a:cubicBezTo>
                <a:close/>
                <a:moveTo>
                  <a:pt x="937" y="472"/>
                </a:moveTo>
                <a:cubicBezTo>
                  <a:pt x="935" y="468"/>
                  <a:pt x="934" y="472"/>
                  <a:pt x="932" y="471"/>
                </a:cubicBezTo>
                <a:cubicBezTo>
                  <a:pt x="934" y="474"/>
                  <a:pt x="935" y="472"/>
                  <a:pt x="937" y="472"/>
                </a:cubicBezTo>
                <a:close/>
                <a:moveTo>
                  <a:pt x="666" y="62"/>
                </a:moveTo>
                <a:cubicBezTo>
                  <a:pt x="665" y="63"/>
                  <a:pt x="663" y="62"/>
                  <a:pt x="665" y="65"/>
                </a:cubicBezTo>
                <a:cubicBezTo>
                  <a:pt x="666" y="65"/>
                  <a:pt x="668" y="64"/>
                  <a:pt x="666" y="62"/>
                </a:cubicBezTo>
                <a:close/>
                <a:moveTo>
                  <a:pt x="668" y="65"/>
                </a:moveTo>
                <a:cubicBezTo>
                  <a:pt x="669" y="63"/>
                  <a:pt x="670" y="67"/>
                  <a:pt x="671" y="65"/>
                </a:cubicBezTo>
                <a:cubicBezTo>
                  <a:pt x="671" y="63"/>
                  <a:pt x="668" y="62"/>
                  <a:pt x="667" y="62"/>
                </a:cubicBezTo>
                <a:cubicBezTo>
                  <a:pt x="668" y="63"/>
                  <a:pt x="666" y="64"/>
                  <a:pt x="668" y="65"/>
                </a:cubicBezTo>
                <a:close/>
                <a:moveTo>
                  <a:pt x="922" y="437"/>
                </a:moveTo>
                <a:cubicBezTo>
                  <a:pt x="923" y="437"/>
                  <a:pt x="924" y="440"/>
                  <a:pt x="925" y="438"/>
                </a:cubicBezTo>
                <a:cubicBezTo>
                  <a:pt x="922" y="436"/>
                  <a:pt x="922" y="434"/>
                  <a:pt x="921" y="432"/>
                </a:cubicBezTo>
                <a:cubicBezTo>
                  <a:pt x="921" y="433"/>
                  <a:pt x="920" y="433"/>
                  <a:pt x="920" y="433"/>
                </a:cubicBezTo>
                <a:cubicBezTo>
                  <a:pt x="921" y="435"/>
                  <a:pt x="921" y="438"/>
                  <a:pt x="922" y="441"/>
                </a:cubicBezTo>
                <a:cubicBezTo>
                  <a:pt x="924" y="440"/>
                  <a:pt x="921" y="438"/>
                  <a:pt x="922" y="437"/>
                </a:cubicBezTo>
                <a:close/>
                <a:moveTo>
                  <a:pt x="919" y="424"/>
                </a:moveTo>
                <a:cubicBezTo>
                  <a:pt x="919" y="424"/>
                  <a:pt x="918" y="423"/>
                  <a:pt x="918" y="423"/>
                </a:cubicBezTo>
                <a:cubicBezTo>
                  <a:pt x="916" y="423"/>
                  <a:pt x="916" y="425"/>
                  <a:pt x="918" y="427"/>
                </a:cubicBezTo>
                <a:cubicBezTo>
                  <a:pt x="919" y="426"/>
                  <a:pt x="919" y="425"/>
                  <a:pt x="919" y="424"/>
                </a:cubicBezTo>
                <a:close/>
                <a:moveTo>
                  <a:pt x="715" y="107"/>
                </a:moveTo>
                <a:cubicBezTo>
                  <a:pt x="717" y="110"/>
                  <a:pt x="713" y="108"/>
                  <a:pt x="714" y="112"/>
                </a:cubicBezTo>
                <a:cubicBezTo>
                  <a:pt x="717" y="111"/>
                  <a:pt x="718" y="107"/>
                  <a:pt x="715" y="107"/>
                </a:cubicBezTo>
                <a:close/>
                <a:moveTo>
                  <a:pt x="1001" y="542"/>
                </a:moveTo>
                <a:cubicBezTo>
                  <a:pt x="1001" y="543"/>
                  <a:pt x="1001" y="544"/>
                  <a:pt x="1002" y="545"/>
                </a:cubicBezTo>
                <a:cubicBezTo>
                  <a:pt x="1006" y="545"/>
                  <a:pt x="1003" y="541"/>
                  <a:pt x="1001" y="542"/>
                </a:cubicBezTo>
                <a:close/>
                <a:moveTo>
                  <a:pt x="1006" y="546"/>
                </a:moveTo>
                <a:cubicBezTo>
                  <a:pt x="1005" y="546"/>
                  <a:pt x="1004" y="546"/>
                  <a:pt x="1004" y="546"/>
                </a:cubicBezTo>
                <a:cubicBezTo>
                  <a:pt x="1006" y="550"/>
                  <a:pt x="1006" y="550"/>
                  <a:pt x="1006" y="550"/>
                </a:cubicBezTo>
                <a:cubicBezTo>
                  <a:pt x="1008" y="549"/>
                  <a:pt x="1006" y="547"/>
                  <a:pt x="1006" y="546"/>
                </a:cubicBezTo>
                <a:close/>
                <a:moveTo>
                  <a:pt x="1016" y="558"/>
                </a:moveTo>
                <a:cubicBezTo>
                  <a:pt x="1015" y="556"/>
                  <a:pt x="1014" y="558"/>
                  <a:pt x="1013" y="557"/>
                </a:cubicBezTo>
                <a:cubicBezTo>
                  <a:pt x="1013" y="556"/>
                  <a:pt x="1012" y="556"/>
                  <a:pt x="1012" y="555"/>
                </a:cubicBezTo>
                <a:cubicBezTo>
                  <a:pt x="1010" y="555"/>
                  <a:pt x="1013" y="558"/>
                  <a:pt x="1013" y="559"/>
                </a:cubicBezTo>
                <a:cubicBezTo>
                  <a:pt x="1014" y="557"/>
                  <a:pt x="1018" y="561"/>
                  <a:pt x="1016" y="558"/>
                </a:cubicBezTo>
                <a:close/>
                <a:moveTo>
                  <a:pt x="723" y="83"/>
                </a:moveTo>
                <a:cubicBezTo>
                  <a:pt x="720" y="81"/>
                  <a:pt x="717" y="85"/>
                  <a:pt x="718" y="87"/>
                </a:cubicBezTo>
                <a:cubicBezTo>
                  <a:pt x="721" y="85"/>
                  <a:pt x="721" y="84"/>
                  <a:pt x="723" y="83"/>
                </a:cubicBezTo>
                <a:close/>
                <a:moveTo>
                  <a:pt x="730" y="87"/>
                </a:moveTo>
                <a:cubicBezTo>
                  <a:pt x="728" y="84"/>
                  <a:pt x="724" y="86"/>
                  <a:pt x="726" y="89"/>
                </a:cubicBezTo>
                <a:cubicBezTo>
                  <a:pt x="727" y="87"/>
                  <a:pt x="728" y="87"/>
                  <a:pt x="730" y="87"/>
                </a:cubicBezTo>
                <a:close/>
                <a:moveTo>
                  <a:pt x="770" y="133"/>
                </a:moveTo>
                <a:cubicBezTo>
                  <a:pt x="772" y="136"/>
                  <a:pt x="769" y="137"/>
                  <a:pt x="770" y="139"/>
                </a:cubicBezTo>
                <a:cubicBezTo>
                  <a:pt x="772" y="137"/>
                  <a:pt x="772" y="136"/>
                  <a:pt x="773" y="133"/>
                </a:cubicBezTo>
                <a:cubicBezTo>
                  <a:pt x="772" y="133"/>
                  <a:pt x="771" y="134"/>
                  <a:pt x="770" y="133"/>
                </a:cubicBezTo>
                <a:close/>
                <a:moveTo>
                  <a:pt x="700" y="19"/>
                </a:moveTo>
                <a:cubicBezTo>
                  <a:pt x="699" y="18"/>
                  <a:pt x="697" y="21"/>
                  <a:pt x="698" y="23"/>
                </a:cubicBezTo>
                <a:cubicBezTo>
                  <a:pt x="699" y="21"/>
                  <a:pt x="702" y="21"/>
                  <a:pt x="700" y="19"/>
                </a:cubicBezTo>
                <a:close/>
                <a:moveTo>
                  <a:pt x="966" y="413"/>
                </a:moveTo>
                <a:cubicBezTo>
                  <a:pt x="967" y="412"/>
                  <a:pt x="966" y="411"/>
                  <a:pt x="966" y="410"/>
                </a:cubicBezTo>
                <a:cubicBezTo>
                  <a:pt x="965" y="407"/>
                  <a:pt x="964" y="410"/>
                  <a:pt x="963" y="407"/>
                </a:cubicBezTo>
                <a:cubicBezTo>
                  <a:pt x="964" y="407"/>
                  <a:pt x="965" y="406"/>
                  <a:pt x="964" y="405"/>
                </a:cubicBezTo>
                <a:cubicBezTo>
                  <a:pt x="963" y="405"/>
                  <a:pt x="962" y="403"/>
                  <a:pt x="960" y="404"/>
                </a:cubicBezTo>
                <a:cubicBezTo>
                  <a:pt x="963" y="407"/>
                  <a:pt x="963" y="410"/>
                  <a:pt x="964" y="414"/>
                </a:cubicBezTo>
                <a:cubicBezTo>
                  <a:pt x="963" y="410"/>
                  <a:pt x="960" y="412"/>
                  <a:pt x="961" y="414"/>
                </a:cubicBezTo>
                <a:cubicBezTo>
                  <a:pt x="962" y="413"/>
                  <a:pt x="965" y="414"/>
                  <a:pt x="964" y="416"/>
                </a:cubicBezTo>
                <a:cubicBezTo>
                  <a:pt x="963" y="416"/>
                  <a:pt x="961" y="414"/>
                  <a:pt x="960" y="414"/>
                </a:cubicBezTo>
                <a:cubicBezTo>
                  <a:pt x="963" y="420"/>
                  <a:pt x="968" y="417"/>
                  <a:pt x="971" y="424"/>
                </a:cubicBezTo>
                <a:cubicBezTo>
                  <a:pt x="970" y="422"/>
                  <a:pt x="971" y="419"/>
                  <a:pt x="972" y="417"/>
                </a:cubicBezTo>
                <a:cubicBezTo>
                  <a:pt x="970" y="418"/>
                  <a:pt x="969" y="419"/>
                  <a:pt x="969" y="419"/>
                </a:cubicBezTo>
                <a:cubicBezTo>
                  <a:pt x="970" y="417"/>
                  <a:pt x="967" y="415"/>
                  <a:pt x="966" y="413"/>
                </a:cubicBezTo>
                <a:close/>
                <a:moveTo>
                  <a:pt x="959" y="405"/>
                </a:moveTo>
                <a:cubicBezTo>
                  <a:pt x="958" y="404"/>
                  <a:pt x="955" y="405"/>
                  <a:pt x="957" y="408"/>
                </a:cubicBezTo>
                <a:cubicBezTo>
                  <a:pt x="958" y="406"/>
                  <a:pt x="959" y="407"/>
                  <a:pt x="959" y="405"/>
                </a:cubicBezTo>
                <a:close/>
                <a:moveTo>
                  <a:pt x="762" y="96"/>
                </a:moveTo>
                <a:cubicBezTo>
                  <a:pt x="761" y="94"/>
                  <a:pt x="759" y="93"/>
                  <a:pt x="758" y="92"/>
                </a:cubicBezTo>
                <a:cubicBezTo>
                  <a:pt x="758" y="96"/>
                  <a:pt x="751" y="96"/>
                  <a:pt x="753" y="101"/>
                </a:cubicBezTo>
                <a:cubicBezTo>
                  <a:pt x="755" y="98"/>
                  <a:pt x="759" y="98"/>
                  <a:pt x="762" y="96"/>
                </a:cubicBezTo>
                <a:close/>
                <a:moveTo>
                  <a:pt x="883" y="293"/>
                </a:moveTo>
                <a:cubicBezTo>
                  <a:pt x="885" y="293"/>
                  <a:pt x="884" y="291"/>
                  <a:pt x="883" y="289"/>
                </a:cubicBezTo>
                <a:cubicBezTo>
                  <a:pt x="882" y="290"/>
                  <a:pt x="881" y="291"/>
                  <a:pt x="882" y="293"/>
                </a:cubicBezTo>
                <a:cubicBezTo>
                  <a:pt x="882" y="292"/>
                  <a:pt x="883" y="292"/>
                  <a:pt x="883" y="293"/>
                </a:cubicBezTo>
                <a:close/>
                <a:moveTo>
                  <a:pt x="795" y="156"/>
                </a:moveTo>
                <a:cubicBezTo>
                  <a:pt x="797" y="157"/>
                  <a:pt x="796" y="157"/>
                  <a:pt x="797" y="159"/>
                </a:cubicBezTo>
                <a:cubicBezTo>
                  <a:pt x="799" y="159"/>
                  <a:pt x="797" y="156"/>
                  <a:pt x="796" y="155"/>
                </a:cubicBezTo>
                <a:cubicBezTo>
                  <a:pt x="794" y="155"/>
                  <a:pt x="793" y="157"/>
                  <a:pt x="794" y="160"/>
                </a:cubicBezTo>
                <a:cubicBezTo>
                  <a:pt x="796" y="159"/>
                  <a:pt x="795" y="158"/>
                  <a:pt x="795" y="156"/>
                </a:cubicBezTo>
                <a:close/>
                <a:moveTo>
                  <a:pt x="781" y="133"/>
                </a:moveTo>
                <a:cubicBezTo>
                  <a:pt x="778" y="131"/>
                  <a:pt x="782" y="131"/>
                  <a:pt x="780" y="130"/>
                </a:cubicBezTo>
                <a:cubicBezTo>
                  <a:pt x="777" y="127"/>
                  <a:pt x="781" y="131"/>
                  <a:pt x="778" y="132"/>
                </a:cubicBezTo>
                <a:cubicBezTo>
                  <a:pt x="779" y="134"/>
                  <a:pt x="780" y="132"/>
                  <a:pt x="781" y="133"/>
                </a:cubicBezTo>
                <a:close/>
                <a:moveTo>
                  <a:pt x="786" y="125"/>
                </a:moveTo>
                <a:cubicBezTo>
                  <a:pt x="785" y="127"/>
                  <a:pt x="784" y="124"/>
                  <a:pt x="783" y="125"/>
                </a:cubicBezTo>
                <a:cubicBezTo>
                  <a:pt x="783" y="127"/>
                  <a:pt x="784" y="130"/>
                  <a:pt x="781" y="129"/>
                </a:cubicBezTo>
                <a:cubicBezTo>
                  <a:pt x="784" y="132"/>
                  <a:pt x="787" y="128"/>
                  <a:pt x="786" y="125"/>
                </a:cubicBezTo>
                <a:close/>
                <a:moveTo>
                  <a:pt x="806" y="148"/>
                </a:moveTo>
                <a:cubicBezTo>
                  <a:pt x="805" y="146"/>
                  <a:pt x="803" y="146"/>
                  <a:pt x="802" y="145"/>
                </a:cubicBezTo>
                <a:cubicBezTo>
                  <a:pt x="806" y="150"/>
                  <a:pt x="802" y="148"/>
                  <a:pt x="803" y="151"/>
                </a:cubicBezTo>
                <a:cubicBezTo>
                  <a:pt x="804" y="150"/>
                  <a:pt x="805" y="149"/>
                  <a:pt x="806" y="148"/>
                </a:cubicBezTo>
                <a:close/>
                <a:moveTo>
                  <a:pt x="798" y="116"/>
                </a:moveTo>
                <a:cubicBezTo>
                  <a:pt x="798" y="119"/>
                  <a:pt x="793" y="118"/>
                  <a:pt x="795" y="121"/>
                </a:cubicBezTo>
                <a:cubicBezTo>
                  <a:pt x="796" y="120"/>
                  <a:pt x="799" y="119"/>
                  <a:pt x="798" y="116"/>
                </a:cubicBezTo>
                <a:close/>
                <a:moveTo>
                  <a:pt x="811" y="136"/>
                </a:moveTo>
                <a:cubicBezTo>
                  <a:pt x="808" y="132"/>
                  <a:pt x="812" y="132"/>
                  <a:pt x="810" y="129"/>
                </a:cubicBezTo>
                <a:cubicBezTo>
                  <a:pt x="809" y="132"/>
                  <a:pt x="808" y="133"/>
                  <a:pt x="806" y="134"/>
                </a:cubicBezTo>
                <a:cubicBezTo>
                  <a:pt x="808" y="134"/>
                  <a:pt x="810" y="136"/>
                  <a:pt x="811" y="136"/>
                </a:cubicBezTo>
                <a:close/>
                <a:moveTo>
                  <a:pt x="775" y="82"/>
                </a:moveTo>
                <a:cubicBezTo>
                  <a:pt x="775" y="84"/>
                  <a:pt x="773" y="84"/>
                  <a:pt x="775" y="86"/>
                </a:cubicBezTo>
                <a:cubicBezTo>
                  <a:pt x="776" y="86"/>
                  <a:pt x="777" y="82"/>
                  <a:pt x="775" y="82"/>
                </a:cubicBezTo>
                <a:close/>
                <a:moveTo>
                  <a:pt x="801" y="114"/>
                </a:moveTo>
                <a:cubicBezTo>
                  <a:pt x="801" y="114"/>
                  <a:pt x="800" y="113"/>
                  <a:pt x="799" y="113"/>
                </a:cubicBezTo>
                <a:cubicBezTo>
                  <a:pt x="802" y="115"/>
                  <a:pt x="798" y="115"/>
                  <a:pt x="799" y="117"/>
                </a:cubicBezTo>
                <a:cubicBezTo>
                  <a:pt x="800" y="117"/>
                  <a:pt x="802" y="116"/>
                  <a:pt x="801" y="114"/>
                </a:cubicBezTo>
                <a:close/>
                <a:moveTo>
                  <a:pt x="825" y="145"/>
                </a:moveTo>
                <a:cubicBezTo>
                  <a:pt x="824" y="143"/>
                  <a:pt x="822" y="144"/>
                  <a:pt x="821" y="146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7"/>
                  <a:pt x="825" y="146"/>
                  <a:pt x="825" y="145"/>
                </a:cubicBezTo>
                <a:close/>
                <a:moveTo>
                  <a:pt x="827" y="143"/>
                </a:moveTo>
                <a:cubicBezTo>
                  <a:pt x="827" y="141"/>
                  <a:pt x="826" y="142"/>
                  <a:pt x="825" y="140"/>
                </a:cubicBezTo>
                <a:cubicBezTo>
                  <a:pt x="824" y="143"/>
                  <a:pt x="820" y="140"/>
                  <a:pt x="822" y="144"/>
                </a:cubicBezTo>
                <a:cubicBezTo>
                  <a:pt x="824" y="141"/>
                  <a:pt x="826" y="142"/>
                  <a:pt x="827" y="143"/>
                </a:cubicBezTo>
                <a:close/>
                <a:moveTo>
                  <a:pt x="743" y="24"/>
                </a:moveTo>
                <a:cubicBezTo>
                  <a:pt x="744" y="23"/>
                  <a:pt x="744" y="22"/>
                  <a:pt x="746" y="23"/>
                </a:cubicBezTo>
                <a:cubicBezTo>
                  <a:pt x="743" y="20"/>
                  <a:pt x="747" y="21"/>
                  <a:pt x="748" y="22"/>
                </a:cubicBezTo>
                <a:cubicBezTo>
                  <a:pt x="745" y="18"/>
                  <a:pt x="745" y="18"/>
                  <a:pt x="745" y="18"/>
                </a:cubicBezTo>
                <a:cubicBezTo>
                  <a:pt x="744" y="19"/>
                  <a:pt x="743" y="17"/>
                  <a:pt x="741" y="16"/>
                </a:cubicBezTo>
                <a:cubicBezTo>
                  <a:pt x="742" y="18"/>
                  <a:pt x="739" y="19"/>
                  <a:pt x="741" y="22"/>
                </a:cubicBezTo>
                <a:cubicBezTo>
                  <a:pt x="743" y="20"/>
                  <a:pt x="741" y="23"/>
                  <a:pt x="743" y="24"/>
                </a:cubicBezTo>
                <a:close/>
                <a:moveTo>
                  <a:pt x="804" y="110"/>
                </a:moveTo>
                <a:cubicBezTo>
                  <a:pt x="805" y="112"/>
                  <a:pt x="804" y="113"/>
                  <a:pt x="803" y="113"/>
                </a:cubicBezTo>
                <a:cubicBezTo>
                  <a:pt x="805" y="115"/>
                  <a:pt x="805" y="115"/>
                  <a:pt x="805" y="115"/>
                </a:cubicBezTo>
                <a:cubicBezTo>
                  <a:pt x="807" y="114"/>
                  <a:pt x="807" y="111"/>
                  <a:pt x="804" y="110"/>
                </a:cubicBezTo>
                <a:close/>
                <a:moveTo>
                  <a:pt x="784" y="74"/>
                </a:moveTo>
                <a:cubicBezTo>
                  <a:pt x="783" y="74"/>
                  <a:pt x="780" y="74"/>
                  <a:pt x="781" y="76"/>
                </a:cubicBezTo>
                <a:cubicBezTo>
                  <a:pt x="782" y="75"/>
                  <a:pt x="785" y="76"/>
                  <a:pt x="784" y="74"/>
                </a:cubicBezTo>
                <a:close/>
                <a:moveTo>
                  <a:pt x="808" y="106"/>
                </a:moveTo>
                <a:cubicBezTo>
                  <a:pt x="806" y="107"/>
                  <a:pt x="807" y="109"/>
                  <a:pt x="807" y="111"/>
                </a:cubicBezTo>
                <a:cubicBezTo>
                  <a:pt x="808" y="110"/>
                  <a:pt x="809" y="108"/>
                  <a:pt x="808" y="106"/>
                </a:cubicBezTo>
                <a:close/>
                <a:moveTo>
                  <a:pt x="855" y="176"/>
                </a:moveTo>
                <a:cubicBezTo>
                  <a:pt x="855" y="174"/>
                  <a:pt x="856" y="173"/>
                  <a:pt x="857" y="173"/>
                </a:cubicBezTo>
                <a:cubicBezTo>
                  <a:pt x="856" y="172"/>
                  <a:pt x="855" y="170"/>
                  <a:pt x="854" y="170"/>
                </a:cubicBezTo>
                <a:cubicBezTo>
                  <a:pt x="855" y="173"/>
                  <a:pt x="855" y="173"/>
                  <a:pt x="853" y="173"/>
                </a:cubicBezTo>
                <a:cubicBezTo>
                  <a:pt x="853" y="174"/>
                  <a:pt x="854" y="176"/>
                  <a:pt x="855" y="176"/>
                </a:cubicBezTo>
                <a:close/>
                <a:moveTo>
                  <a:pt x="789" y="76"/>
                </a:moveTo>
                <a:cubicBezTo>
                  <a:pt x="792" y="74"/>
                  <a:pt x="787" y="70"/>
                  <a:pt x="785" y="71"/>
                </a:cubicBezTo>
                <a:cubicBezTo>
                  <a:pt x="786" y="73"/>
                  <a:pt x="788" y="73"/>
                  <a:pt x="789" y="76"/>
                </a:cubicBezTo>
                <a:close/>
                <a:moveTo>
                  <a:pt x="814" y="109"/>
                </a:moveTo>
                <a:cubicBezTo>
                  <a:pt x="812" y="105"/>
                  <a:pt x="812" y="106"/>
                  <a:pt x="811" y="102"/>
                </a:cubicBezTo>
                <a:cubicBezTo>
                  <a:pt x="811" y="102"/>
                  <a:pt x="810" y="103"/>
                  <a:pt x="810" y="102"/>
                </a:cubicBezTo>
                <a:cubicBezTo>
                  <a:pt x="809" y="103"/>
                  <a:pt x="809" y="103"/>
                  <a:pt x="809" y="103"/>
                </a:cubicBezTo>
                <a:cubicBezTo>
                  <a:pt x="810" y="104"/>
                  <a:pt x="811" y="109"/>
                  <a:pt x="814" y="109"/>
                </a:cubicBezTo>
                <a:close/>
                <a:moveTo>
                  <a:pt x="864" y="177"/>
                </a:moveTo>
                <a:cubicBezTo>
                  <a:pt x="866" y="177"/>
                  <a:pt x="867" y="182"/>
                  <a:pt x="868" y="184"/>
                </a:cubicBezTo>
                <a:cubicBezTo>
                  <a:pt x="873" y="183"/>
                  <a:pt x="864" y="173"/>
                  <a:pt x="864" y="177"/>
                </a:cubicBezTo>
                <a:close/>
                <a:moveTo>
                  <a:pt x="837" y="128"/>
                </a:moveTo>
                <a:cubicBezTo>
                  <a:pt x="836" y="127"/>
                  <a:pt x="836" y="126"/>
                  <a:pt x="836" y="125"/>
                </a:cubicBezTo>
                <a:cubicBezTo>
                  <a:pt x="834" y="126"/>
                  <a:pt x="833" y="126"/>
                  <a:pt x="834" y="128"/>
                </a:cubicBezTo>
                <a:cubicBezTo>
                  <a:pt x="835" y="128"/>
                  <a:pt x="836" y="128"/>
                  <a:pt x="837" y="128"/>
                </a:cubicBezTo>
                <a:close/>
                <a:moveTo>
                  <a:pt x="814" y="87"/>
                </a:moveTo>
                <a:cubicBezTo>
                  <a:pt x="813" y="87"/>
                  <a:pt x="811" y="84"/>
                  <a:pt x="810" y="86"/>
                </a:cubicBezTo>
                <a:cubicBezTo>
                  <a:pt x="810" y="87"/>
                  <a:pt x="808" y="88"/>
                  <a:pt x="810" y="90"/>
                </a:cubicBezTo>
                <a:cubicBezTo>
                  <a:pt x="812" y="89"/>
                  <a:pt x="814" y="89"/>
                  <a:pt x="814" y="87"/>
                </a:cubicBezTo>
                <a:close/>
                <a:moveTo>
                  <a:pt x="967" y="323"/>
                </a:moveTo>
                <a:cubicBezTo>
                  <a:pt x="970" y="326"/>
                  <a:pt x="968" y="325"/>
                  <a:pt x="969" y="328"/>
                </a:cubicBezTo>
                <a:cubicBezTo>
                  <a:pt x="970" y="325"/>
                  <a:pt x="973" y="327"/>
                  <a:pt x="975" y="325"/>
                </a:cubicBezTo>
                <a:cubicBezTo>
                  <a:pt x="973" y="322"/>
                  <a:pt x="967" y="319"/>
                  <a:pt x="969" y="323"/>
                </a:cubicBezTo>
                <a:cubicBezTo>
                  <a:pt x="969" y="323"/>
                  <a:pt x="970" y="323"/>
                  <a:pt x="969" y="324"/>
                </a:cubicBezTo>
                <a:cubicBezTo>
                  <a:pt x="969" y="324"/>
                  <a:pt x="968" y="323"/>
                  <a:pt x="967" y="323"/>
                </a:cubicBezTo>
                <a:close/>
                <a:moveTo>
                  <a:pt x="825" y="100"/>
                </a:moveTo>
                <a:cubicBezTo>
                  <a:pt x="824" y="102"/>
                  <a:pt x="823" y="103"/>
                  <a:pt x="824" y="105"/>
                </a:cubicBezTo>
                <a:cubicBezTo>
                  <a:pt x="824" y="103"/>
                  <a:pt x="826" y="103"/>
                  <a:pt x="825" y="100"/>
                </a:cubicBezTo>
                <a:close/>
                <a:moveTo>
                  <a:pt x="882" y="181"/>
                </a:moveTo>
                <a:cubicBezTo>
                  <a:pt x="880" y="178"/>
                  <a:pt x="877" y="178"/>
                  <a:pt x="877" y="180"/>
                </a:cubicBezTo>
                <a:cubicBezTo>
                  <a:pt x="879" y="179"/>
                  <a:pt x="880" y="181"/>
                  <a:pt x="882" y="181"/>
                </a:cubicBezTo>
                <a:close/>
                <a:moveTo>
                  <a:pt x="858" y="121"/>
                </a:moveTo>
                <a:cubicBezTo>
                  <a:pt x="853" y="120"/>
                  <a:pt x="846" y="120"/>
                  <a:pt x="843" y="126"/>
                </a:cubicBezTo>
                <a:cubicBezTo>
                  <a:pt x="847" y="122"/>
                  <a:pt x="854" y="124"/>
                  <a:pt x="858" y="121"/>
                </a:cubicBezTo>
                <a:close/>
                <a:moveTo>
                  <a:pt x="1014" y="370"/>
                </a:moveTo>
                <a:cubicBezTo>
                  <a:pt x="1012" y="368"/>
                  <a:pt x="1008" y="368"/>
                  <a:pt x="1008" y="370"/>
                </a:cubicBezTo>
                <a:cubicBezTo>
                  <a:pt x="1010" y="371"/>
                  <a:pt x="1012" y="373"/>
                  <a:pt x="1014" y="370"/>
                </a:cubicBezTo>
                <a:close/>
                <a:moveTo>
                  <a:pt x="906" y="212"/>
                </a:moveTo>
                <a:cubicBezTo>
                  <a:pt x="907" y="209"/>
                  <a:pt x="908" y="204"/>
                  <a:pt x="912" y="207"/>
                </a:cubicBezTo>
                <a:cubicBezTo>
                  <a:pt x="912" y="205"/>
                  <a:pt x="910" y="204"/>
                  <a:pt x="909" y="203"/>
                </a:cubicBezTo>
                <a:cubicBezTo>
                  <a:pt x="908" y="205"/>
                  <a:pt x="907" y="205"/>
                  <a:pt x="905" y="206"/>
                </a:cubicBezTo>
                <a:cubicBezTo>
                  <a:pt x="907" y="208"/>
                  <a:pt x="903" y="208"/>
                  <a:pt x="906" y="212"/>
                </a:cubicBezTo>
                <a:close/>
                <a:moveTo>
                  <a:pt x="905" y="204"/>
                </a:moveTo>
                <a:cubicBezTo>
                  <a:pt x="904" y="202"/>
                  <a:pt x="904" y="201"/>
                  <a:pt x="903" y="199"/>
                </a:cubicBezTo>
                <a:cubicBezTo>
                  <a:pt x="901" y="200"/>
                  <a:pt x="904" y="202"/>
                  <a:pt x="903" y="203"/>
                </a:cubicBezTo>
                <a:cubicBezTo>
                  <a:pt x="903" y="202"/>
                  <a:pt x="903" y="202"/>
                  <a:pt x="902" y="202"/>
                </a:cubicBezTo>
                <a:cubicBezTo>
                  <a:pt x="903" y="204"/>
                  <a:pt x="903" y="204"/>
                  <a:pt x="903" y="204"/>
                </a:cubicBezTo>
                <a:cubicBezTo>
                  <a:pt x="904" y="203"/>
                  <a:pt x="904" y="204"/>
                  <a:pt x="905" y="204"/>
                </a:cubicBezTo>
                <a:close/>
                <a:moveTo>
                  <a:pt x="1019" y="373"/>
                </a:moveTo>
                <a:cubicBezTo>
                  <a:pt x="1019" y="371"/>
                  <a:pt x="1020" y="370"/>
                  <a:pt x="1022" y="372"/>
                </a:cubicBezTo>
                <a:cubicBezTo>
                  <a:pt x="1020" y="367"/>
                  <a:pt x="1018" y="367"/>
                  <a:pt x="1015" y="368"/>
                </a:cubicBezTo>
                <a:cubicBezTo>
                  <a:pt x="1015" y="370"/>
                  <a:pt x="1017" y="372"/>
                  <a:pt x="1019" y="373"/>
                </a:cubicBezTo>
                <a:close/>
                <a:moveTo>
                  <a:pt x="936" y="242"/>
                </a:moveTo>
                <a:cubicBezTo>
                  <a:pt x="935" y="241"/>
                  <a:pt x="932" y="242"/>
                  <a:pt x="934" y="245"/>
                </a:cubicBezTo>
                <a:cubicBezTo>
                  <a:pt x="934" y="244"/>
                  <a:pt x="937" y="243"/>
                  <a:pt x="936" y="242"/>
                </a:cubicBezTo>
                <a:close/>
                <a:moveTo>
                  <a:pt x="870" y="135"/>
                </a:moveTo>
                <a:cubicBezTo>
                  <a:pt x="869" y="136"/>
                  <a:pt x="868" y="137"/>
                  <a:pt x="869" y="139"/>
                </a:cubicBezTo>
                <a:cubicBezTo>
                  <a:pt x="871" y="140"/>
                  <a:pt x="872" y="137"/>
                  <a:pt x="870" y="135"/>
                </a:cubicBezTo>
                <a:close/>
                <a:moveTo>
                  <a:pt x="872" y="131"/>
                </a:moveTo>
                <a:cubicBezTo>
                  <a:pt x="870" y="130"/>
                  <a:pt x="871" y="132"/>
                  <a:pt x="869" y="133"/>
                </a:cubicBezTo>
                <a:cubicBezTo>
                  <a:pt x="871" y="135"/>
                  <a:pt x="871" y="135"/>
                  <a:pt x="871" y="135"/>
                </a:cubicBezTo>
                <a:cubicBezTo>
                  <a:pt x="873" y="134"/>
                  <a:pt x="872" y="132"/>
                  <a:pt x="872" y="131"/>
                </a:cubicBezTo>
                <a:close/>
                <a:moveTo>
                  <a:pt x="886" y="18"/>
                </a:moveTo>
                <a:cubicBezTo>
                  <a:pt x="885" y="17"/>
                  <a:pt x="881" y="18"/>
                  <a:pt x="883" y="20"/>
                </a:cubicBezTo>
                <a:cubicBezTo>
                  <a:pt x="885" y="21"/>
                  <a:pt x="886" y="19"/>
                  <a:pt x="886" y="18"/>
                </a:cubicBezTo>
                <a:close/>
                <a:moveTo>
                  <a:pt x="906" y="22"/>
                </a:moveTo>
                <a:cubicBezTo>
                  <a:pt x="905" y="19"/>
                  <a:pt x="904" y="18"/>
                  <a:pt x="902" y="18"/>
                </a:cubicBezTo>
                <a:cubicBezTo>
                  <a:pt x="902" y="19"/>
                  <a:pt x="902" y="20"/>
                  <a:pt x="902" y="21"/>
                </a:cubicBezTo>
                <a:cubicBezTo>
                  <a:pt x="901" y="20"/>
                  <a:pt x="897" y="21"/>
                  <a:pt x="899" y="23"/>
                </a:cubicBezTo>
                <a:cubicBezTo>
                  <a:pt x="901" y="21"/>
                  <a:pt x="904" y="22"/>
                  <a:pt x="906" y="22"/>
                </a:cubicBezTo>
                <a:close/>
                <a:moveTo>
                  <a:pt x="940" y="12"/>
                </a:moveTo>
                <a:cubicBezTo>
                  <a:pt x="937" y="9"/>
                  <a:pt x="934" y="8"/>
                  <a:pt x="931" y="9"/>
                </a:cubicBezTo>
                <a:cubicBezTo>
                  <a:pt x="931" y="10"/>
                  <a:pt x="933" y="12"/>
                  <a:pt x="933" y="14"/>
                </a:cubicBezTo>
                <a:cubicBezTo>
                  <a:pt x="935" y="12"/>
                  <a:pt x="940" y="15"/>
                  <a:pt x="940" y="12"/>
                </a:cubicBezTo>
                <a:close/>
                <a:moveTo>
                  <a:pt x="20" y="691"/>
                </a:moveTo>
                <a:cubicBezTo>
                  <a:pt x="21" y="689"/>
                  <a:pt x="28" y="690"/>
                  <a:pt x="26" y="685"/>
                </a:cubicBezTo>
                <a:cubicBezTo>
                  <a:pt x="23" y="687"/>
                  <a:pt x="22" y="689"/>
                  <a:pt x="19" y="688"/>
                </a:cubicBezTo>
                <a:cubicBezTo>
                  <a:pt x="20" y="689"/>
                  <a:pt x="19" y="690"/>
                  <a:pt x="20" y="691"/>
                </a:cubicBezTo>
                <a:close/>
                <a:moveTo>
                  <a:pt x="71" y="741"/>
                </a:moveTo>
                <a:cubicBezTo>
                  <a:pt x="74" y="741"/>
                  <a:pt x="78" y="739"/>
                  <a:pt x="81" y="740"/>
                </a:cubicBezTo>
                <a:cubicBezTo>
                  <a:pt x="80" y="738"/>
                  <a:pt x="79" y="740"/>
                  <a:pt x="78" y="738"/>
                </a:cubicBezTo>
                <a:cubicBezTo>
                  <a:pt x="78" y="738"/>
                  <a:pt x="78" y="738"/>
                  <a:pt x="78" y="737"/>
                </a:cubicBezTo>
                <a:cubicBezTo>
                  <a:pt x="80" y="737"/>
                  <a:pt x="81" y="740"/>
                  <a:pt x="83" y="739"/>
                </a:cubicBezTo>
                <a:cubicBezTo>
                  <a:pt x="81" y="736"/>
                  <a:pt x="85" y="739"/>
                  <a:pt x="84" y="736"/>
                </a:cubicBezTo>
                <a:cubicBezTo>
                  <a:pt x="82" y="736"/>
                  <a:pt x="80" y="738"/>
                  <a:pt x="78" y="736"/>
                </a:cubicBezTo>
                <a:cubicBezTo>
                  <a:pt x="80" y="735"/>
                  <a:pt x="82" y="735"/>
                  <a:pt x="82" y="732"/>
                </a:cubicBezTo>
                <a:cubicBezTo>
                  <a:pt x="81" y="733"/>
                  <a:pt x="79" y="733"/>
                  <a:pt x="78" y="733"/>
                </a:cubicBezTo>
                <a:cubicBezTo>
                  <a:pt x="79" y="731"/>
                  <a:pt x="82" y="732"/>
                  <a:pt x="82" y="730"/>
                </a:cubicBezTo>
                <a:cubicBezTo>
                  <a:pt x="77" y="731"/>
                  <a:pt x="65" y="729"/>
                  <a:pt x="62" y="731"/>
                </a:cubicBezTo>
                <a:cubicBezTo>
                  <a:pt x="63" y="731"/>
                  <a:pt x="65" y="729"/>
                  <a:pt x="66" y="732"/>
                </a:cubicBezTo>
                <a:cubicBezTo>
                  <a:pt x="64" y="732"/>
                  <a:pt x="65" y="733"/>
                  <a:pt x="67" y="735"/>
                </a:cubicBezTo>
                <a:cubicBezTo>
                  <a:pt x="65" y="735"/>
                  <a:pt x="64" y="733"/>
                  <a:pt x="63" y="734"/>
                </a:cubicBezTo>
                <a:cubicBezTo>
                  <a:pt x="65" y="737"/>
                  <a:pt x="66" y="740"/>
                  <a:pt x="63" y="739"/>
                </a:cubicBezTo>
                <a:cubicBezTo>
                  <a:pt x="65" y="742"/>
                  <a:pt x="66" y="741"/>
                  <a:pt x="66" y="744"/>
                </a:cubicBezTo>
                <a:cubicBezTo>
                  <a:pt x="68" y="744"/>
                  <a:pt x="69" y="743"/>
                  <a:pt x="70" y="745"/>
                </a:cubicBezTo>
                <a:cubicBezTo>
                  <a:pt x="70" y="745"/>
                  <a:pt x="70" y="746"/>
                  <a:pt x="71" y="746"/>
                </a:cubicBezTo>
                <a:cubicBezTo>
                  <a:pt x="71" y="744"/>
                  <a:pt x="70" y="742"/>
                  <a:pt x="71" y="741"/>
                </a:cubicBezTo>
                <a:close/>
                <a:moveTo>
                  <a:pt x="89" y="764"/>
                </a:moveTo>
                <a:cubicBezTo>
                  <a:pt x="91" y="769"/>
                  <a:pt x="86" y="771"/>
                  <a:pt x="88" y="777"/>
                </a:cubicBezTo>
                <a:cubicBezTo>
                  <a:pt x="89" y="775"/>
                  <a:pt x="92" y="777"/>
                  <a:pt x="91" y="775"/>
                </a:cubicBezTo>
                <a:cubicBezTo>
                  <a:pt x="87" y="774"/>
                  <a:pt x="93" y="766"/>
                  <a:pt x="89" y="764"/>
                </a:cubicBezTo>
                <a:close/>
                <a:moveTo>
                  <a:pt x="87" y="749"/>
                </a:moveTo>
                <a:cubicBezTo>
                  <a:pt x="85" y="746"/>
                  <a:pt x="89" y="749"/>
                  <a:pt x="88" y="747"/>
                </a:cubicBezTo>
                <a:cubicBezTo>
                  <a:pt x="81" y="744"/>
                  <a:pt x="78" y="751"/>
                  <a:pt x="76" y="750"/>
                </a:cubicBezTo>
                <a:cubicBezTo>
                  <a:pt x="77" y="752"/>
                  <a:pt x="76" y="755"/>
                  <a:pt x="79" y="755"/>
                </a:cubicBezTo>
                <a:cubicBezTo>
                  <a:pt x="77" y="750"/>
                  <a:pt x="84" y="748"/>
                  <a:pt x="87" y="749"/>
                </a:cubicBezTo>
                <a:close/>
                <a:moveTo>
                  <a:pt x="150" y="836"/>
                </a:moveTo>
                <a:cubicBezTo>
                  <a:pt x="149" y="838"/>
                  <a:pt x="146" y="835"/>
                  <a:pt x="146" y="837"/>
                </a:cubicBezTo>
                <a:cubicBezTo>
                  <a:pt x="147" y="838"/>
                  <a:pt x="148" y="837"/>
                  <a:pt x="149" y="838"/>
                </a:cubicBezTo>
                <a:cubicBezTo>
                  <a:pt x="148" y="839"/>
                  <a:pt x="147" y="838"/>
                  <a:pt x="148" y="840"/>
                </a:cubicBezTo>
                <a:cubicBezTo>
                  <a:pt x="150" y="841"/>
                  <a:pt x="150" y="838"/>
                  <a:pt x="150" y="836"/>
                </a:cubicBezTo>
                <a:close/>
                <a:moveTo>
                  <a:pt x="93" y="749"/>
                </a:moveTo>
                <a:cubicBezTo>
                  <a:pt x="90" y="744"/>
                  <a:pt x="89" y="751"/>
                  <a:pt x="91" y="751"/>
                </a:cubicBezTo>
                <a:cubicBezTo>
                  <a:pt x="90" y="750"/>
                  <a:pt x="93" y="750"/>
                  <a:pt x="93" y="749"/>
                </a:cubicBezTo>
                <a:close/>
                <a:moveTo>
                  <a:pt x="98" y="728"/>
                </a:moveTo>
                <a:cubicBezTo>
                  <a:pt x="95" y="732"/>
                  <a:pt x="92" y="733"/>
                  <a:pt x="87" y="730"/>
                </a:cubicBezTo>
                <a:cubicBezTo>
                  <a:pt x="88" y="732"/>
                  <a:pt x="88" y="734"/>
                  <a:pt x="87" y="735"/>
                </a:cubicBezTo>
                <a:cubicBezTo>
                  <a:pt x="87" y="733"/>
                  <a:pt x="86" y="732"/>
                  <a:pt x="85" y="732"/>
                </a:cubicBezTo>
                <a:cubicBezTo>
                  <a:pt x="84" y="733"/>
                  <a:pt x="84" y="734"/>
                  <a:pt x="85" y="736"/>
                </a:cubicBezTo>
                <a:cubicBezTo>
                  <a:pt x="91" y="735"/>
                  <a:pt x="94" y="732"/>
                  <a:pt x="100" y="731"/>
                </a:cubicBezTo>
                <a:cubicBezTo>
                  <a:pt x="97" y="729"/>
                  <a:pt x="99" y="728"/>
                  <a:pt x="98" y="728"/>
                </a:cubicBezTo>
                <a:close/>
                <a:moveTo>
                  <a:pt x="197" y="802"/>
                </a:moveTo>
                <a:cubicBezTo>
                  <a:pt x="196" y="799"/>
                  <a:pt x="195" y="803"/>
                  <a:pt x="194" y="800"/>
                </a:cubicBezTo>
                <a:cubicBezTo>
                  <a:pt x="195" y="799"/>
                  <a:pt x="196" y="800"/>
                  <a:pt x="197" y="799"/>
                </a:cubicBezTo>
                <a:cubicBezTo>
                  <a:pt x="197" y="800"/>
                  <a:pt x="197" y="801"/>
                  <a:pt x="198" y="801"/>
                </a:cubicBezTo>
                <a:cubicBezTo>
                  <a:pt x="199" y="799"/>
                  <a:pt x="200" y="802"/>
                  <a:pt x="201" y="801"/>
                </a:cubicBezTo>
                <a:cubicBezTo>
                  <a:pt x="199" y="797"/>
                  <a:pt x="196" y="801"/>
                  <a:pt x="194" y="796"/>
                </a:cubicBezTo>
                <a:cubicBezTo>
                  <a:pt x="187" y="795"/>
                  <a:pt x="182" y="805"/>
                  <a:pt x="175" y="805"/>
                </a:cubicBezTo>
                <a:cubicBezTo>
                  <a:pt x="174" y="806"/>
                  <a:pt x="175" y="806"/>
                  <a:pt x="175" y="807"/>
                </a:cubicBezTo>
                <a:cubicBezTo>
                  <a:pt x="173" y="806"/>
                  <a:pt x="173" y="809"/>
                  <a:pt x="171" y="808"/>
                </a:cubicBezTo>
                <a:cubicBezTo>
                  <a:pt x="172" y="810"/>
                  <a:pt x="172" y="811"/>
                  <a:pt x="171" y="812"/>
                </a:cubicBezTo>
                <a:cubicBezTo>
                  <a:pt x="170" y="811"/>
                  <a:pt x="170" y="812"/>
                  <a:pt x="169" y="810"/>
                </a:cubicBezTo>
                <a:cubicBezTo>
                  <a:pt x="168" y="809"/>
                  <a:pt x="171" y="809"/>
                  <a:pt x="170" y="807"/>
                </a:cubicBezTo>
                <a:cubicBezTo>
                  <a:pt x="169" y="808"/>
                  <a:pt x="166" y="807"/>
                  <a:pt x="167" y="808"/>
                </a:cubicBezTo>
                <a:cubicBezTo>
                  <a:pt x="168" y="810"/>
                  <a:pt x="170" y="812"/>
                  <a:pt x="170" y="814"/>
                </a:cubicBezTo>
                <a:cubicBezTo>
                  <a:pt x="174" y="814"/>
                  <a:pt x="176" y="810"/>
                  <a:pt x="177" y="806"/>
                </a:cubicBezTo>
                <a:cubicBezTo>
                  <a:pt x="176" y="807"/>
                  <a:pt x="176" y="806"/>
                  <a:pt x="176" y="806"/>
                </a:cubicBezTo>
                <a:cubicBezTo>
                  <a:pt x="177" y="807"/>
                  <a:pt x="178" y="806"/>
                  <a:pt x="179" y="807"/>
                </a:cubicBezTo>
                <a:cubicBezTo>
                  <a:pt x="179" y="809"/>
                  <a:pt x="177" y="809"/>
                  <a:pt x="178" y="811"/>
                </a:cubicBezTo>
                <a:cubicBezTo>
                  <a:pt x="178" y="811"/>
                  <a:pt x="179" y="812"/>
                  <a:pt x="179" y="813"/>
                </a:cubicBezTo>
                <a:cubicBezTo>
                  <a:pt x="183" y="807"/>
                  <a:pt x="188" y="808"/>
                  <a:pt x="189" y="802"/>
                </a:cubicBezTo>
                <a:cubicBezTo>
                  <a:pt x="188" y="802"/>
                  <a:pt x="187" y="803"/>
                  <a:pt x="187" y="802"/>
                </a:cubicBezTo>
                <a:cubicBezTo>
                  <a:pt x="188" y="801"/>
                  <a:pt x="189" y="801"/>
                  <a:pt x="191" y="801"/>
                </a:cubicBezTo>
                <a:cubicBezTo>
                  <a:pt x="192" y="804"/>
                  <a:pt x="193" y="808"/>
                  <a:pt x="194" y="809"/>
                </a:cubicBezTo>
                <a:cubicBezTo>
                  <a:pt x="193" y="805"/>
                  <a:pt x="193" y="800"/>
                  <a:pt x="197" y="802"/>
                </a:cubicBezTo>
                <a:close/>
                <a:moveTo>
                  <a:pt x="181" y="822"/>
                </a:moveTo>
                <a:cubicBezTo>
                  <a:pt x="182" y="816"/>
                  <a:pt x="190" y="822"/>
                  <a:pt x="189" y="815"/>
                </a:cubicBezTo>
                <a:cubicBezTo>
                  <a:pt x="191" y="816"/>
                  <a:pt x="192" y="817"/>
                  <a:pt x="194" y="818"/>
                </a:cubicBezTo>
                <a:cubicBezTo>
                  <a:pt x="194" y="817"/>
                  <a:pt x="192" y="815"/>
                  <a:pt x="192" y="814"/>
                </a:cubicBezTo>
                <a:cubicBezTo>
                  <a:pt x="192" y="814"/>
                  <a:pt x="194" y="814"/>
                  <a:pt x="197" y="813"/>
                </a:cubicBezTo>
                <a:cubicBezTo>
                  <a:pt x="199" y="812"/>
                  <a:pt x="202" y="811"/>
                  <a:pt x="204" y="811"/>
                </a:cubicBezTo>
                <a:cubicBezTo>
                  <a:pt x="204" y="810"/>
                  <a:pt x="203" y="809"/>
                  <a:pt x="202" y="808"/>
                </a:cubicBezTo>
                <a:cubicBezTo>
                  <a:pt x="208" y="811"/>
                  <a:pt x="215" y="804"/>
                  <a:pt x="218" y="803"/>
                </a:cubicBezTo>
                <a:cubicBezTo>
                  <a:pt x="222" y="803"/>
                  <a:pt x="232" y="798"/>
                  <a:pt x="235" y="794"/>
                </a:cubicBezTo>
                <a:cubicBezTo>
                  <a:pt x="237" y="793"/>
                  <a:pt x="239" y="796"/>
                  <a:pt x="240" y="793"/>
                </a:cubicBezTo>
                <a:cubicBezTo>
                  <a:pt x="241" y="793"/>
                  <a:pt x="242" y="794"/>
                  <a:pt x="243" y="796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5" y="795"/>
                  <a:pt x="244" y="793"/>
                  <a:pt x="243" y="794"/>
                </a:cubicBezTo>
                <a:cubicBezTo>
                  <a:pt x="248" y="790"/>
                  <a:pt x="255" y="788"/>
                  <a:pt x="260" y="781"/>
                </a:cubicBezTo>
                <a:cubicBezTo>
                  <a:pt x="255" y="779"/>
                  <a:pt x="252" y="788"/>
                  <a:pt x="246" y="781"/>
                </a:cubicBezTo>
                <a:cubicBezTo>
                  <a:pt x="244" y="781"/>
                  <a:pt x="247" y="783"/>
                  <a:pt x="247" y="784"/>
                </a:cubicBezTo>
                <a:cubicBezTo>
                  <a:pt x="246" y="784"/>
                  <a:pt x="244" y="782"/>
                  <a:pt x="243" y="782"/>
                </a:cubicBezTo>
                <a:cubicBezTo>
                  <a:pt x="243" y="784"/>
                  <a:pt x="242" y="784"/>
                  <a:pt x="241" y="786"/>
                </a:cubicBezTo>
                <a:cubicBezTo>
                  <a:pt x="239" y="786"/>
                  <a:pt x="242" y="784"/>
                  <a:pt x="242" y="783"/>
                </a:cubicBezTo>
                <a:cubicBezTo>
                  <a:pt x="239" y="781"/>
                  <a:pt x="239" y="786"/>
                  <a:pt x="237" y="785"/>
                </a:cubicBezTo>
                <a:cubicBezTo>
                  <a:pt x="235" y="782"/>
                  <a:pt x="238" y="781"/>
                  <a:pt x="235" y="782"/>
                </a:cubicBezTo>
                <a:cubicBezTo>
                  <a:pt x="233" y="780"/>
                  <a:pt x="238" y="782"/>
                  <a:pt x="240" y="781"/>
                </a:cubicBezTo>
                <a:cubicBezTo>
                  <a:pt x="237" y="776"/>
                  <a:pt x="247" y="783"/>
                  <a:pt x="249" y="777"/>
                </a:cubicBezTo>
                <a:cubicBezTo>
                  <a:pt x="247" y="777"/>
                  <a:pt x="245" y="776"/>
                  <a:pt x="248" y="774"/>
                </a:cubicBezTo>
                <a:cubicBezTo>
                  <a:pt x="244" y="771"/>
                  <a:pt x="240" y="781"/>
                  <a:pt x="236" y="773"/>
                </a:cubicBezTo>
                <a:cubicBezTo>
                  <a:pt x="237" y="773"/>
                  <a:pt x="237" y="772"/>
                  <a:pt x="236" y="772"/>
                </a:cubicBezTo>
                <a:cubicBezTo>
                  <a:pt x="238" y="775"/>
                  <a:pt x="240" y="768"/>
                  <a:pt x="242" y="772"/>
                </a:cubicBezTo>
                <a:cubicBezTo>
                  <a:pt x="243" y="769"/>
                  <a:pt x="246" y="770"/>
                  <a:pt x="245" y="767"/>
                </a:cubicBezTo>
                <a:cubicBezTo>
                  <a:pt x="248" y="768"/>
                  <a:pt x="251" y="766"/>
                  <a:pt x="253" y="767"/>
                </a:cubicBezTo>
                <a:cubicBezTo>
                  <a:pt x="254" y="766"/>
                  <a:pt x="252" y="766"/>
                  <a:pt x="252" y="765"/>
                </a:cubicBezTo>
                <a:cubicBezTo>
                  <a:pt x="254" y="763"/>
                  <a:pt x="257" y="765"/>
                  <a:pt x="260" y="768"/>
                </a:cubicBezTo>
                <a:cubicBezTo>
                  <a:pt x="260" y="768"/>
                  <a:pt x="260" y="766"/>
                  <a:pt x="259" y="765"/>
                </a:cubicBezTo>
                <a:cubicBezTo>
                  <a:pt x="260" y="765"/>
                  <a:pt x="261" y="765"/>
                  <a:pt x="262" y="765"/>
                </a:cubicBezTo>
                <a:cubicBezTo>
                  <a:pt x="262" y="766"/>
                  <a:pt x="261" y="766"/>
                  <a:pt x="262" y="767"/>
                </a:cubicBezTo>
                <a:cubicBezTo>
                  <a:pt x="263" y="768"/>
                  <a:pt x="263" y="763"/>
                  <a:pt x="264" y="762"/>
                </a:cubicBezTo>
                <a:cubicBezTo>
                  <a:pt x="266" y="761"/>
                  <a:pt x="268" y="766"/>
                  <a:pt x="270" y="763"/>
                </a:cubicBezTo>
                <a:cubicBezTo>
                  <a:pt x="266" y="760"/>
                  <a:pt x="265" y="762"/>
                  <a:pt x="264" y="758"/>
                </a:cubicBezTo>
                <a:cubicBezTo>
                  <a:pt x="263" y="757"/>
                  <a:pt x="262" y="757"/>
                  <a:pt x="261" y="757"/>
                </a:cubicBezTo>
                <a:cubicBezTo>
                  <a:pt x="260" y="758"/>
                  <a:pt x="264" y="759"/>
                  <a:pt x="263" y="761"/>
                </a:cubicBezTo>
                <a:cubicBezTo>
                  <a:pt x="257" y="760"/>
                  <a:pt x="249" y="758"/>
                  <a:pt x="247" y="766"/>
                </a:cubicBezTo>
                <a:cubicBezTo>
                  <a:pt x="245" y="762"/>
                  <a:pt x="250" y="761"/>
                  <a:pt x="248" y="757"/>
                </a:cubicBezTo>
                <a:cubicBezTo>
                  <a:pt x="250" y="756"/>
                  <a:pt x="250" y="756"/>
                  <a:pt x="252" y="756"/>
                </a:cubicBezTo>
                <a:cubicBezTo>
                  <a:pt x="252" y="755"/>
                  <a:pt x="252" y="752"/>
                  <a:pt x="251" y="754"/>
                </a:cubicBezTo>
                <a:cubicBezTo>
                  <a:pt x="252" y="751"/>
                  <a:pt x="254" y="754"/>
                  <a:pt x="257" y="753"/>
                </a:cubicBezTo>
                <a:cubicBezTo>
                  <a:pt x="256" y="749"/>
                  <a:pt x="260" y="753"/>
                  <a:pt x="261" y="749"/>
                </a:cubicBezTo>
                <a:cubicBezTo>
                  <a:pt x="262" y="756"/>
                  <a:pt x="255" y="753"/>
                  <a:pt x="252" y="757"/>
                </a:cubicBezTo>
                <a:cubicBezTo>
                  <a:pt x="261" y="757"/>
                  <a:pt x="264" y="751"/>
                  <a:pt x="272" y="750"/>
                </a:cubicBezTo>
                <a:cubicBezTo>
                  <a:pt x="272" y="747"/>
                  <a:pt x="269" y="745"/>
                  <a:pt x="268" y="745"/>
                </a:cubicBezTo>
                <a:cubicBezTo>
                  <a:pt x="267" y="747"/>
                  <a:pt x="268" y="748"/>
                  <a:pt x="267" y="749"/>
                </a:cubicBezTo>
                <a:cubicBezTo>
                  <a:pt x="266" y="748"/>
                  <a:pt x="266" y="748"/>
                  <a:pt x="267" y="747"/>
                </a:cubicBezTo>
                <a:cubicBezTo>
                  <a:pt x="264" y="746"/>
                  <a:pt x="264" y="753"/>
                  <a:pt x="261" y="751"/>
                </a:cubicBezTo>
                <a:cubicBezTo>
                  <a:pt x="261" y="749"/>
                  <a:pt x="261" y="747"/>
                  <a:pt x="262" y="745"/>
                </a:cubicBezTo>
                <a:cubicBezTo>
                  <a:pt x="259" y="744"/>
                  <a:pt x="255" y="747"/>
                  <a:pt x="253" y="749"/>
                </a:cubicBezTo>
                <a:cubicBezTo>
                  <a:pt x="248" y="745"/>
                  <a:pt x="247" y="751"/>
                  <a:pt x="247" y="756"/>
                </a:cubicBezTo>
                <a:cubicBezTo>
                  <a:pt x="244" y="751"/>
                  <a:pt x="247" y="748"/>
                  <a:pt x="245" y="746"/>
                </a:cubicBezTo>
                <a:cubicBezTo>
                  <a:pt x="247" y="747"/>
                  <a:pt x="249" y="747"/>
                  <a:pt x="251" y="747"/>
                </a:cubicBezTo>
                <a:cubicBezTo>
                  <a:pt x="250" y="744"/>
                  <a:pt x="252" y="743"/>
                  <a:pt x="252" y="741"/>
                </a:cubicBezTo>
                <a:cubicBezTo>
                  <a:pt x="251" y="740"/>
                  <a:pt x="249" y="744"/>
                  <a:pt x="248" y="743"/>
                </a:cubicBezTo>
                <a:cubicBezTo>
                  <a:pt x="247" y="742"/>
                  <a:pt x="249" y="741"/>
                  <a:pt x="248" y="740"/>
                </a:cubicBezTo>
                <a:cubicBezTo>
                  <a:pt x="247" y="738"/>
                  <a:pt x="245" y="742"/>
                  <a:pt x="244" y="739"/>
                </a:cubicBezTo>
                <a:cubicBezTo>
                  <a:pt x="246" y="739"/>
                  <a:pt x="250" y="740"/>
                  <a:pt x="251" y="736"/>
                </a:cubicBezTo>
                <a:cubicBezTo>
                  <a:pt x="250" y="735"/>
                  <a:pt x="249" y="736"/>
                  <a:pt x="248" y="733"/>
                </a:cubicBezTo>
                <a:cubicBezTo>
                  <a:pt x="246" y="732"/>
                  <a:pt x="245" y="734"/>
                  <a:pt x="244" y="733"/>
                </a:cubicBezTo>
                <a:cubicBezTo>
                  <a:pt x="244" y="734"/>
                  <a:pt x="242" y="734"/>
                  <a:pt x="244" y="736"/>
                </a:cubicBezTo>
                <a:cubicBezTo>
                  <a:pt x="243" y="738"/>
                  <a:pt x="242" y="736"/>
                  <a:pt x="241" y="736"/>
                </a:cubicBezTo>
                <a:cubicBezTo>
                  <a:pt x="242" y="732"/>
                  <a:pt x="244" y="730"/>
                  <a:pt x="248" y="730"/>
                </a:cubicBezTo>
                <a:cubicBezTo>
                  <a:pt x="245" y="726"/>
                  <a:pt x="242" y="730"/>
                  <a:pt x="240" y="730"/>
                </a:cubicBezTo>
                <a:cubicBezTo>
                  <a:pt x="239" y="725"/>
                  <a:pt x="231" y="727"/>
                  <a:pt x="235" y="732"/>
                </a:cubicBezTo>
                <a:cubicBezTo>
                  <a:pt x="232" y="734"/>
                  <a:pt x="232" y="734"/>
                  <a:pt x="232" y="734"/>
                </a:cubicBezTo>
                <a:cubicBezTo>
                  <a:pt x="230" y="730"/>
                  <a:pt x="228" y="736"/>
                  <a:pt x="226" y="736"/>
                </a:cubicBezTo>
                <a:cubicBezTo>
                  <a:pt x="224" y="734"/>
                  <a:pt x="228" y="733"/>
                  <a:pt x="227" y="731"/>
                </a:cubicBezTo>
                <a:cubicBezTo>
                  <a:pt x="225" y="729"/>
                  <a:pt x="224" y="732"/>
                  <a:pt x="223" y="731"/>
                </a:cubicBezTo>
                <a:cubicBezTo>
                  <a:pt x="223" y="732"/>
                  <a:pt x="223" y="733"/>
                  <a:pt x="224" y="734"/>
                </a:cubicBezTo>
                <a:cubicBezTo>
                  <a:pt x="219" y="736"/>
                  <a:pt x="219" y="741"/>
                  <a:pt x="214" y="742"/>
                </a:cubicBezTo>
                <a:cubicBezTo>
                  <a:pt x="215" y="740"/>
                  <a:pt x="214" y="739"/>
                  <a:pt x="212" y="740"/>
                </a:cubicBezTo>
                <a:cubicBezTo>
                  <a:pt x="212" y="738"/>
                  <a:pt x="213" y="735"/>
                  <a:pt x="215" y="735"/>
                </a:cubicBezTo>
                <a:cubicBezTo>
                  <a:pt x="215" y="733"/>
                  <a:pt x="213" y="730"/>
                  <a:pt x="212" y="728"/>
                </a:cubicBezTo>
                <a:cubicBezTo>
                  <a:pt x="210" y="726"/>
                  <a:pt x="210" y="730"/>
                  <a:pt x="208" y="728"/>
                </a:cubicBezTo>
                <a:cubicBezTo>
                  <a:pt x="209" y="726"/>
                  <a:pt x="214" y="721"/>
                  <a:pt x="218" y="722"/>
                </a:cubicBezTo>
                <a:cubicBezTo>
                  <a:pt x="219" y="720"/>
                  <a:pt x="216" y="717"/>
                  <a:pt x="219" y="716"/>
                </a:cubicBezTo>
                <a:cubicBezTo>
                  <a:pt x="218" y="713"/>
                  <a:pt x="216" y="716"/>
                  <a:pt x="215" y="713"/>
                </a:cubicBezTo>
                <a:cubicBezTo>
                  <a:pt x="215" y="710"/>
                  <a:pt x="223" y="714"/>
                  <a:pt x="220" y="709"/>
                </a:cubicBezTo>
                <a:cubicBezTo>
                  <a:pt x="222" y="708"/>
                  <a:pt x="221" y="710"/>
                  <a:pt x="222" y="712"/>
                </a:cubicBezTo>
                <a:cubicBezTo>
                  <a:pt x="226" y="713"/>
                  <a:pt x="230" y="707"/>
                  <a:pt x="234" y="706"/>
                </a:cubicBezTo>
                <a:cubicBezTo>
                  <a:pt x="235" y="705"/>
                  <a:pt x="232" y="703"/>
                  <a:pt x="232" y="704"/>
                </a:cubicBezTo>
                <a:cubicBezTo>
                  <a:pt x="232" y="701"/>
                  <a:pt x="234" y="700"/>
                  <a:pt x="232" y="696"/>
                </a:cubicBezTo>
                <a:cubicBezTo>
                  <a:pt x="233" y="696"/>
                  <a:pt x="235" y="699"/>
                  <a:pt x="236" y="698"/>
                </a:cubicBezTo>
                <a:cubicBezTo>
                  <a:pt x="235" y="695"/>
                  <a:pt x="232" y="688"/>
                  <a:pt x="237" y="687"/>
                </a:cubicBezTo>
                <a:cubicBezTo>
                  <a:pt x="236" y="683"/>
                  <a:pt x="239" y="690"/>
                  <a:pt x="236" y="690"/>
                </a:cubicBezTo>
                <a:cubicBezTo>
                  <a:pt x="237" y="693"/>
                  <a:pt x="237" y="693"/>
                  <a:pt x="237" y="693"/>
                </a:cubicBezTo>
                <a:cubicBezTo>
                  <a:pt x="239" y="694"/>
                  <a:pt x="243" y="691"/>
                  <a:pt x="243" y="688"/>
                </a:cubicBezTo>
                <a:cubicBezTo>
                  <a:pt x="245" y="688"/>
                  <a:pt x="244" y="690"/>
                  <a:pt x="246" y="689"/>
                </a:cubicBezTo>
                <a:cubicBezTo>
                  <a:pt x="247" y="691"/>
                  <a:pt x="246" y="692"/>
                  <a:pt x="244" y="691"/>
                </a:cubicBezTo>
                <a:cubicBezTo>
                  <a:pt x="247" y="695"/>
                  <a:pt x="246" y="691"/>
                  <a:pt x="249" y="690"/>
                </a:cubicBezTo>
                <a:cubicBezTo>
                  <a:pt x="249" y="690"/>
                  <a:pt x="248" y="688"/>
                  <a:pt x="247" y="687"/>
                </a:cubicBezTo>
                <a:cubicBezTo>
                  <a:pt x="246" y="686"/>
                  <a:pt x="246" y="687"/>
                  <a:pt x="245" y="688"/>
                </a:cubicBezTo>
                <a:cubicBezTo>
                  <a:pt x="243" y="683"/>
                  <a:pt x="250" y="687"/>
                  <a:pt x="250" y="690"/>
                </a:cubicBezTo>
                <a:cubicBezTo>
                  <a:pt x="250" y="684"/>
                  <a:pt x="253" y="686"/>
                  <a:pt x="256" y="683"/>
                </a:cubicBezTo>
                <a:cubicBezTo>
                  <a:pt x="258" y="685"/>
                  <a:pt x="257" y="686"/>
                  <a:pt x="258" y="689"/>
                </a:cubicBezTo>
                <a:cubicBezTo>
                  <a:pt x="254" y="690"/>
                  <a:pt x="253" y="690"/>
                  <a:pt x="251" y="692"/>
                </a:cubicBezTo>
                <a:cubicBezTo>
                  <a:pt x="252" y="692"/>
                  <a:pt x="253" y="693"/>
                  <a:pt x="253" y="694"/>
                </a:cubicBezTo>
                <a:cubicBezTo>
                  <a:pt x="252" y="695"/>
                  <a:pt x="252" y="693"/>
                  <a:pt x="250" y="693"/>
                </a:cubicBezTo>
                <a:cubicBezTo>
                  <a:pt x="249" y="693"/>
                  <a:pt x="250" y="695"/>
                  <a:pt x="248" y="694"/>
                </a:cubicBezTo>
                <a:cubicBezTo>
                  <a:pt x="248" y="697"/>
                  <a:pt x="248" y="700"/>
                  <a:pt x="249" y="703"/>
                </a:cubicBezTo>
                <a:cubicBezTo>
                  <a:pt x="250" y="704"/>
                  <a:pt x="252" y="702"/>
                  <a:pt x="254" y="706"/>
                </a:cubicBezTo>
                <a:cubicBezTo>
                  <a:pt x="257" y="694"/>
                  <a:pt x="273" y="712"/>
                  <a:pt x="276" y="697"/>
                </a:cubicBezTo>
                <a:cubicBezTo>
                  <a:pt x="278" y="700"/>
                  <a:pt x="274" y="700"/>
                  <a:pt x="274" y="703"/>
                </a:cubicBezTo>
                <a:cubicBezTo>
                  <a:pt x="276" y="705"/>
                  <a:pt x="277" y="702"/>
                  <a:pt x="279" y="701"/>
                </a:cubicBezTo>
                <a:cubicBezTo>
                  <a:pt x="280" y="706"/>
                  <a:pt x="281" y="703"/>
                  <a:pt x="283" y="703"/>
                </a:cubicBezTo>
                <a:cubicBezTo>
                  <a:pt x="283" y="704"/>
                  <a:pt x="285" y="706"/>
                  <a:pt x="283" y="706"/>
                </a:cubicBezTo>
                <a:cubicBezTo>
                  <a:pt x="286" y="707"/>
                  <a:pt x="288" y="707"/>
                  <a:pt x="291" y="712"/>
                </a:cubicBezTo>
                <a:cubicBezTo>
                  <a:pt x="290" y="713"/>
                  <a:pt x="288" y="710"/>
                  <a:pt x="287" y="712"/>
                </a:cubicBezTo>
                <a:cubicBezTo>
                  <a:pt x="290" y="712"/>
                  <a:pt x="292" y="717"/>
                  <a:pt x="295" y="714"/>
                </a:cubicBezTo>
                <a:cubicBezTo>
                  <a:pt x="294" y="715"/>
                  <a:pt x="293" y="720"/>
                  <a:pt x="289" y="720"/>
                </a:cubicBezTo>
                <a:cubicBezTo>
                  <a:pt x="289" y="722"/>
                  <a:pt x="292" y="724"/>
                  <a:pt x="289" y="725"/>
                </a:cubicBezTo>
                <a:cubicBezTo>
                  <a:pt x="293" y="727"/>
                  <a:pt x="293" y="721"/>
                  <a:pt x="295" y="719"/>
                </a:cubicBezTo>
                <a:cubicBezTo>
                  <a:pt x="295" y="720"/>
                  <a:pt x="295" y="720"/>
                  <a:pt x="294" y="721"/>
                </a:cubicBezTo>
                <a:cubicBezTo>
                  <a:pt x="295" y="722"/>
                  <a:pt x="295" y="721"/>
                  <a:pt x="296" y="721"/>
                </a:cubicBezTo>
                <a:cubicBezTo>
                  <a:pt x="297" y="722"/>
                  <a:pt x="295" y="723"/>
                  <a:pt x="296" y="724"/>
                </a:cubicBezTo>
                <a:cubicBezTo>
                  <a:pt x="297" y="725"/>
                  <a:pt x="299" y="722"/>
                  <a:pt x="298" y="721"/>
                </a:cubicBezTo>
                <a:cubicBezTo>
                  <a:pt x="299" y="721"/>
                  <a:pt x="301" y="724"/>
                  <a:pt x="302" y="722"/>
                </a:cubicBezTo>
                <a:cubicBezTo>
                  <a:pt x="303" y="724"/>
                  <a:pt x="302" y="725"/>
                  <a:pt x="302" y="727"/>
                </a:cubicBezTo>
                <a:cubicBezTo>
                  <a:pt x="302" y="727"/>
                  <a:pt x="301" y="726"/>
                  <a:pt x="300" y="724"/>
                </a:cubicBezTo>
                <a:cubicBezTo>
                  <a:pt x="299" y="730"/>
                  <a:pt x="288" y="734"/>
                  <a:pt x="288" y="739"/>
                </a:cubicBezTo>
                <a:cubicBezTo>
                  <a:pt x="287" y="738"/>
                  <a:pt x="288" y="737"/>
                  <a:pt x="287" y="736"/>
                </a:cubicBezTo>
                <a:cubicBezTo>
                  <a:pt x="285" y="737"/>
                  <a:pt x="287" y="739"/>
                  <a:pt x="287" y="740"/>
                </a:cubicBezTo>
                <a:cubicBezTo>
                  <a:pt x="283" y="738"/>
                  <a:pt x="281" y="740"/>
                  <a:pt x="280" y="744"/>
                </a:cubicBezTo>
                <a:cubicBezTo>
                  <a:pt x="278" y="737"/>
                  <a:pt x="274" y="744"/>
                  <a:pt x="271" y="740"/>
                </a:cubicBezTo>
                <a:cubicBezTo>
                  <a:pt x="269" y="741"/>
                  <a:pt x="268" y="742"/>
                  <a:pt x="270" y="744"/>
                </a:cubicBezTo>
                <a:cubicBezTo>
                  <a:pt x="274" y="745"/>
                  <a:pt x="276" y="742"/>
                  <a:pt x="279" y="742"/>
                </a:cubicBezTo>
                <a:cubicBezTo>
                  <a:pt x="280" y="746"/>
                  <a:pt x="275" y="744"/>
                  <a:pt x="275" y="747"/>
                </a:cubicBezTo>
                <a:cubicBezTo>
                  <a:pt x="283" y="748"/>
                  <a:pt x="289" y="738"/>
                  <a:pt x="297" y="739"/>
                </a:cubicBezTo>
                <a:cubicBezTo>
                  <a:pt x="299" y="741"/>
                  <a:pt x="294" y="741"/>
                  <a:pt x="296" y="742"/>
                </a:cubicBezTo>
                <a:cubicBezTo>
                  <a:pt x="298" y="743"/>
                  <a:pt x="300" y="740"/>
                  <a:pt x="302" y="741"/>
                </a:cubicBezTo>
                <a:cubicBezTo>
                  <a:pt x="301" y="739"/>
                  <a:pt x="302" y="736"/>
                  <a:pt x="303" y="734"/>
                </a:cubicBezTo>
                <a:cubicBezTo>
                  <a:pt x="302" y="736"/>
                  <a:pt x="299" y="732"/>
                  <a:pt x="297" y="733"/>
                </a:cubicBezTo>
                <a:cubicBezTo>
                  <a:pt x="297" y="730"/>
                  <a:pt x="301" y="730"/>
                  <a:pt x="302" y="728"/>
                </a:cubicBezTo>
                <a:cubicBezTo>
                  <a:pt x="307" y="731"/>
                  <a:pt x="309" y="724"/>
                  <a:pt x="312" y="719"/>
                </a:cubicBezTo>
                <a:cubicBezTo>
                  <a:pt x="311" y="719"/>
                  <a:pt x="311" y="718"/>
                  <a:pt x="310" y="717"/>
                </a:cubicBezTo>
                <a:cubicBezTo>
                  <a:pt x="312" y="715"/>
                  <a:pt x="312" y="709"/>
                  <a:pt x="313" y="705"/>
                </a:cubicBezTo>
                <a:cubicBezTo>
                  <a:pt x="314" y="704"/>
                  <a:pt x="313" y="708"/>
                  <a:pt x="313" y="708"/>
                </a:cubicBezTo>
                <a:cubicBezTo>
                  <a:pt x="316" y="711"/>
                  <a:pt x="315" y="706"/>
                  <a:pt x="316" y="704"/>
                </a:cubicBezTo>
                <a:cubicBezTo>
                  <a:pt x="317" y="706"/>
                  <a:pt x="316" y="707"/>
                  <a:pt x="318" y="708"/>
                </a:cubicBezTo>
                <a:cubicBezTo>
                  <a:pt x="319" y="706"/>
                  <a:pt x="320" y="703"/>
                  <a:pt x="318" y="700"/>
                </a:cubicBezTo>
                <a:cubicBezTo>
                  <a:pt x="320" y="700"/>
                  <a:pt x="321" y="698"/>
                  <a:pt x="321" y="696"/>
                </a:cubicBezTo>
                <a:cubicBezTo>
                  <a:pt x="316" y="693"/>
                  <a:pt x="314" y="702"/>
                  <a:pt x="311" y="701"/>
                </a:cubicBezTo>
                <a:cubicBezTo>
                  <a:pt x="311" y="702"/>
                  <a:pt x="311" y="708"/>
                  <a:pt x="308" y="704"/>
                </a:cubicBezTo>
                <a:cubicBezTo>
                  <a:pt x="308" y="705"/>
                  <a:pt x="308" y="706"/>
                  <a:pt x="308" y="707"/>
                </a:cubicBezTo>
                <a:cubicBezTo>
                  <a:pt x="308" y="708"/>
                  <a:pt x="306" y="701"/>
                  <a:pt x="305" y="705"/>
                </a:cubicBezTo>
                <a:cubicBezTo>
                  <a:pt x="303" y="703"/>
                  <a:pt x="304" y="702"/>
                  <a:pt x="305" y="701"/>
                </a:cubicBezTo>
                <a:cubicBezTo>
                  <a:pt x="307" y="703"/>
                  <a:pt x="308" y="704"/>
                  <a:pt x="310" y="704"/>
                </a:cubicBezTo>
                <a:cubicBezTo>
                  <a:pt x="310" y="703"/>
                  <a:pt x="308" y="698"/>
                  <a:pt x="306" y="699"/>
                </a:cubicBezTo>
                <a:cubicBezTo>
                  <a:pt x="305" y="698"/>
                  <a:pt x="310" y="696"/>
                  <a:pt x="307" y="696"/>
                </a:cubicBezTo>
                <a:cubicBezTo>
                  <a:pt x="308" y="694"/>
                  <a:pt x="313" y="694"/>
                  <a:pt x="311" y="689"/>
                </a:cubicBezTo>
                <a:cubicBezTo>
                  <a:pt x="304" y="687"/>
                  <a:pt x="300" y="691"/>
                  <a:pt x="296" y="694"/>
                </a:cubicBezTo>
                <a:cubicBezTo>
                  <a:pt x="295" y="695"/>
                  <a:pt x="295" y="694"/>
                  <a:pt x="294" y="692"/>
                </a:cubicBezTo>
                <a:cubicBezTo>
                  <a:pt x="293" y="693"/>
                  <a:pt x="291" y="693"/>
                  <a:pt x="289" y="693"/>
                </a:cubicBezTo>
                <a:cubicBezTo>
                  <a:pt x="290" y="692"/>
                  <a:pt x="289" y="690"/>
                  <a:pt x="290" y="689"/>
                </a:cubicBezTo>
                <a:cubicBezTo>
                  <a:pt x="288" y="687"/>
                  <a:pt x="287" y="691"/>
                  <a:pt x="285" y="691"/>
                </a:cubicBezTo>
                <a:cubicBezTo>
                  <a:pt x="284" y="688"/>
                  <a:pt x="279" y="690"/>
                  <a:pt x="276" y="686"/>
                </a:cubicBezTo>
                <a:cubicBezTo>
                  <a:pt x="274" y="689"/>
                  <a:pt x="268" y="691"/>
                  <a:pt x="266" y="696"/>
                </a:cubicBezTo>
                <a:cubicBezTo>
                  <a:pt x="263" y="694"/>
                  <a:pt x="260" y="695"/>
                  <a:pt x="260" y="699"/>
                </a:cubicBezTo>
                <a:cubicBezTo>
                  <a:pt x="259" y="699"/>
                  <a:pt x="258" y="696"/>
                  <a:pt x="257" y="696"/>
                </a:cubicBezTo>
                <a:cubicBezTo>
                  <a:pt x="263" y="696"/>
                  <a:pt x="268" y="688"/>
                  <a:pt x="274" y="685"/>
                </a:cubicBezTo>
                <a:cubicBezTo>
                  <a:pt x="274" y="685"/>
                  <a:pt x="273" y="683"/>
                  <a:pt x="272" y="682"/>
                </a:cubicBezTo>
                <a:cubicBezTo>
                  <a:pt x="275" y="684"/>
                  <a:pt x="276" y="681"/>
                  <a:pt x="277" y="680"/>
                </a:cubicBezTo>
                <a:cubicBezTo>
                  <a:pt x="273" y="678"/>
                  <a:pt x="269" y="681"/>
                  <a:pt x="267" y="683"/>
                </a:cubicBezTo>
                <a:cubicBezTo>
                  <a:pt x="265" y="681"/>
                  <a:pt x="263" y="680"/>
                  <a:pt x="262" y="677"/>
                </a:cubicBezTo>
                <a:cubicBezTo>
                  <a:pt x="263" y="678"/>
                  <a:pt x="264" y="677"/>
                  <a:pt x="266" y="679"/>
                </a:cubicBezTo>
                <a:cubicBezTo>
                  <a:pt x="268" y="670"/>
                  <a:pt x="277" y="677"/>
                  <a:pt x="278" y="668"/>
                </a:cubicBezTo>
                <a:cubicBezTo>
                  <a:pt x="279" y="668"/>
                  <a:pt x="279" y="670"/>
                  <a:pt x="280" y="671"/>
                </a:cubicBezTo>
                <a:cubicBezTo>
                  <a:pt x="281" y="670"/>
                  <a:pt x="281" y="669"/>
                  <a:pt x="281" y="667"/>
                </a:cubicBezTo>
                <a:cubicBezTo>
                  <a:pt x="281" y="667"/>
                  <a:pt x="283" y="671"/>
                  <a:pt x="283" y="668"/>
                </a:cubicBezTo>
                <a:cubicBezTo>
                  <a:pt x="284" y="669"/>
                  <a:pt x="284" y="671"/>
                  <a:pt x="286" y="671"/>
                </a:cubicBezTo>
                <a:cubicBezTo>
                  <a:pt x="287" y="670"/>
                  <a:pt x="286" y="669"/>
                  <a:pt x="287" y="668"/>
                </a:cubicBezTo>
                <a:cubicBezTo>
                  <a:pt x="286" y="667"/>
                  <a:pt x="285" y="667"/>
                  <a:pt x="284" y="667"/>
                </a:cubicBezTo>
                <a:cubicBezTo>
                  <a:pt x="285" y="665"/>
                  <a:pt x="289" y="664"/>
                  <a:pt x="291" y="668"/>
                </a:cubicBezTo>
                <a:cubicBezTo>
                  <a:pt x="290" y="669"/>
                  <a:pt x="290" y="669"/>
                  <a:pt x="290" y="669"/>
                </a:cubicBezTo>
                <a:cubicBezTo>
                  <a:pt x="291" y="671"/>
                  <a:pt x="292" y="670"/>
                  <a:pt x="293" y="669"/>
                </a:cubicBezTo>
                <a:cubicBezTo>
                  <a:pt x="294" y="671"/>
                  <a:pt x="294" y="671"/>
                  <a:pt x="295" y="673"/>
                </a:cubicBezTo>
                <a:cubicBezTo>
                  <a:pt x="296" y="672"/>
                  <a:pt x="296" y="671"/>
                  <a:pt x="295" y="669"/>
                </a:cubicBezTo>
                <a:cubicBezTo>
                  <a:pt x="296" y="669"/>
                  <a:pt x="297" y="670"/>
                  <a:pt x="298" y="672"/>
                </a:cubicBezTo>
                <a:cubicBezTo>
                  <a:pt x="295" y="674"/>
                  <a:pt x="290" y="676"/>
                  <a:pt x="289" y="680"/>
                </a:cubicBezTo>
                <a:cubicBezTo>
                  <a:pt x="291" y="682"/>
                  <a:pt x="290" y="683"/>
                  <a:pt x="291" y="684"/>
                </a:cubicBezTo>
                <a:cubicBezTo>
                  <a:pt x="294" y="687"/>
                  <a:pt x="297" y="683"/>
                  <a:pt x="300" y="683"/>
                </a:cubicBezTo>
                <a:cubicBezTo>
                  <a:pt x="298" y="681"/>
                  <a:pt x="299" y="681"/>
                  <a:pt x="300" y="682"/>
                </a:cubicBezTo>
                <a:cubicBezTo>
                  <a:pt x="301" y="681"/>
                  <a:pt x="300" y="677"/>
                  <a:pt x="299" y="678"/>
                </a:cubicBezTo>
                <a:cubicBezTo>
                  <a:pt x="299" y="676"/>
                  <a:pt x="298" y="674"/>
                  <a:pt x="298" y="672"/>
                </a:cubicBezTo>
                <a:cubicBezTo>
                  <a:pt x="302" y="669"/>
                  <a:pt x="304" y="676"/>
                  <a:pt x="307" y="673"/>
                </a:cubicBezTo>
                <a:cubicBezTo>
                  <a:pt x="308" y="674"/>
                  <a:pt x="308" y="675"/>
                  <a:pt x="308" y="676"/>
                </a:cubicBezTo>
                <a:cubicBezTo>
                  <a:pt x="309" y="672"/>
                  <a:pt x="310" y="673"/>
                  <a:pt x="313" y="673"/>
                </a:cubicBezTo>
                <a:cubicBezTo>
                  <a:pt x="314" y="672"/>
                  <a:pt x="310" y="670"/>
                  <a:pt x="309" y="669"/>
                </a:cubicBezTo>
                <a:cubicBezTo>
                  <a:pt x="308" y="673"/>
                  <a:pt x="301" y="669"/>
                  <a:pt x="297" y="670"/>
                </a:cubicBezTo>
                <a:cubicBezTo>
                  <a:pt x="299" y="667"/>
                  <a:pt x="300" y="665"/>
                  <a:pt x="299" y="661"/>
                </a:cubicBezTo>
                <a:cubicBezTo>
                  <a:pt x="302" y="665"/>
                  <a:pt x="302" y="665"/>
                  <a:pt x="302" y="665"/>
                </a:cubicBezTo>
                <a:cubicBezTo>
                  <a:pt x="303" y="664"/>
                  <a:pt x="302" y="662"/>
                  <a:pt x="303" y="661"/>
                </a:cubicBezTo>
                <a:cubicBezTo>
                  <a:pt x="304" y="662"/>
                  <a:pt x="304" y="663"/>
                  <a:pt x="304" y="664"/>
                </a:cubicBezTo>
                <a:cubicBezTo>
                  <a:pt x="306" y="661"/>
                  <a:pt x="306" y="662"/>
                  <a:pt x="308" y="662"/>
                </a:cubicBezTo>
                <a:cubicBezTo>
                  <a:pt x="309" y="661"/>
                  <a:pt x="309" y="660"/>
                  <a:pt x="309" y="658"/>
                </a:cubicBezTo>
                <a:cubicBezTo>
                  <a:pt x="306" y="659"/>
                  <a:pt x="304" y="659"/>
                  <a:pt x="302" y="659"/>
                </a:cubicBezTo>
                <a:cubicBezTo>
                  <a:pt x="302" y="657"/>
                  <a:pt x="305" y="655"/>
                  <a:pt x="302" y="653"/>
                </a:cubicBezTo>
                <a:cubicBezTo>
                  <a:pt x="302" y="654"/>
                  <a:pt x="302" y="655"/>
                  <a:pt x="303" y="656"/>
                </a:cubicBezTo>
                <a:cubicBezTo>
                  <a:pt x="299" y="655"/>
                  <a:pt x="295" y="657"/>
                  <a:pt x="296" y="662"/>
                </a:cubicBezTo>
                <a:cubicBezTo>
                  <a:pt x="294" y="664"/>
                  <a:pt x="296" y="656"/>
                  <a:pt x="292" y="659"/>
                </a:cubicBezTo>
                <a:cubicBezTo>
                  <a:pt x="292" y="654"/>
                  <a:pt x="296" y="653"/>
                  <a:pt x="300" y="650"/>
                </a:cubicBezTo>
                <a:cubicBezTo>
                  <a:pt x="297" y="649"/>
                  <a:pt x="300" y="647"/>
                  <a:pt x="298" y="648"/>
                </a:cubicBezTo>
                <a:cubicBezTo>
                  <a:pt x="298" y="647"/>
                  <a:pt x="302" y="648"/>
                  <a:pt x="300" y="643"/>
                </a:cubicBezTo>
                <a:cubicBezTo>
                  <a:pt x="302" y="643"/>
                  <a:pt x="302" y="643"/>
                  <a:pt x="303" y="641"/>
                </a:cubicBezTo>
                <a:cubicBezTo>
                  <a:pt x="294" y="645"/>
                  <a:pt x="286" y="654"/>
                  <a:pt x="276" y="656"/>
                </a:cubicBezTo>
                <a:cubicBezTo>
                  <a:pt x="276" y="659"/>
                  <a:pt x="274" y="659"/>
                  <a:pt x="273" y="659"/>
                </a:cubicBezTo>
                <a:cubicBezTo>
                  <a:pt x="272" y="660"/>
                  <a:pt x="274" y="663"/>
                  <a:pt x="275" y="664"/>
                </a:cubicBezTo>
                <a:cubicBezTo>
                  <a:pt x="273" y="665"/>
                  <a:pt x="274" y="666"/>
                  <a:pt x="275" y="667"/>
                </a:cubicBezTo>
                <a:cubicBezTo>
                  <a:pt x="274" y="668"/>
                  <a:pt x="273" y="668"/>
                  <a:pt x="271" y="666"/>
                </a:cubicBezTo>
                <a:cubicBezTo>
                  <a:pt x="277" y="662"/>
                  <a:pt x="266" y="659"/>
                  <a:pt x="263" y="661"/>
                </a:cubicBezTo>
                <a:cubicBezTo>
                  <a:pt x="264" y="659"/>
                  <a:pt x="260" y="658"/>
                  <a:pt x="263" y="657"/>
                </a:cubicBezTo>
                <a:cubicBezTo>
                  <a:pt x="257" y="656"/>
                  <a:pt x="261" y="665"/>
                  <a:pt x="257" y="663"/>
                </a:cubicBezTo>
                <a:cubicBezTo>
                  <a:pt x="256" y="661"/>
                  <a:pt x="258" y="662"/>
                  <a:pt x="259" y="661"/>
                </a:cubicBezTo>
                <a:cubicBezTo>
                  <a:pt x="257" y="658"/>
                  <a:pt x="257" y="658"/>
                  <a:pt x="257" y="658"/>
                </a:cubicBezTo>
                <a:cubicBezTo>
                  <a:pt x="255" y="659"/>
                  <a:pt x="257" y="660"/>
                  <a:pt x="255" y="661"/>
                </a:cubicBezTo>
                <a:cubicBezTo>
                  <a:pt x="253" y="660"/>
                  <a:pt x="252" y="658"/>
                  <a:pt x="251" y="660"/>
                </a:cubicBezTo>
                <a:cubicBezTo>
                  <a:pt x="250" y="658"/>
                  <a:pt x="249" y="657"/>
                  <a:pt x="249" y="655"/>
                </a:cubicBezTo>
                <a:cubicBezTo>
                  <a:pt x="250" y="656"/>
                  <a:pt x="251" y="655"/>
                  <a:pt x="252" y="654"/>
                </a:cubicBezTo>
                <a:cubicBezTo>
                  <a:pt x="251" y="663"/>
                  <a:pt x="264" y="657"/>
                  <a:pt x="263" y="652"/>
                </a:cubicBezTo>
                <a:cubicBezTo>
                  <a:pt x="261" y="651"/>
                  <a:pt x="259" y="654"/>
                  <a:pt x="258" y="656"/>
                </a:cubicBezTo>
                <a:cubicBezTo>
                  <a:pt x="257" y="654"/>
                  <a:pt x="254" y="654"/>
                  <a:pt x="252" y="654"/>
                </a:cubicBezTo>
                <a:cubicBezTo>
                  <a:pt x="252" y="653"/>
                  <a:pt x="251" y="651"/>
                  <a:pt x="250" y="650"/>
                </a:cubicBezTo>
                <a:cubicBezTo>
                  <a:pt x="252" y="651"/>
                  <a:pt x="253" y="653"/>
                  <a:pt x="255" y="652"/>
                </a:cubicBezTo>
                <a:cubicBezTo>
                  <a:pt x="253" y="648"/>
                  <a:pt x="257" y="652"/>
                  <a:pt x="257" y="649"/>
                </a:cubicBezTo>
                <a:cubicBezTo>
                  <a:pt x="258" y="648"/>
                  <a:pt x="258" y="649"/>
                  <a:pt x="258" y="651"/>
                </a:cubicBezTo>
                <a:cubicBezTo>
                  <a:pt x="261" y="649"/>
                  <a:pt x="260" y="647"/>
                  <a:pt x="263" y="647"/>
                </a:cubicBezTo>
                <a:cubicBezTo>
                  <a:pt x="264" y="646"/>
                  <a:pt x="261" y="647"/>
                  <a:pt x="261" y="645"/>
                </a:cubicBezTo>
                <a:cubicBezTo>
                  <a:pt x="267" y="641"/>
                  <a:pt x="271" y="641"/>
                  <a:pt x="275" y="638"/>
                </a:cubicBezTo>
                <a:cubicBezTo>
                  <a:pt x="278" y="641"/>
                  <a:pt x="280" y="642"/>
                  <a:pt x="283" y="639"/>
                </a:cubicBezTo>
                <a:cubicBezTo>
                  <a:pt x="282" y="637"/>
                  <a:pt x="281" y="639"/>
                  <a:pt x="280" y="637"/>
                </a:cubicBezTo>
                <a:cubicBezTo>
                  <a:pt x="278" y="637"/>
                  <a:pt x="279" y="640"/>
                  <a:pt x="277" y="638"/>
                </a:cubicBezTo>
                <a:cubicBezTo>
                  <a:pt x="276" y="635"/>
                  <a:pt x="281" y="634"/>
                  <a:pt x="282" y="634"/>
                </a:cubicBezTo>
                <a:cubicBezTo>
                  <a:pt x="282" y="635"/>
                  <a:pt x="282" y="635"/>
                  <a:pt x="283" y="636"/>
                </a:cubicBezTo>
                <a:cubicBezTo>
                  <a:pt x="285" y="634"/>
                  <a:pt x="286" y="631"/>
                  <a:pt x="290" y="634"/>
                </a:cubicBezTo>
                <a:cubicBezTo>
                  <a:pt x="295" y="633"/>
                  <a:pt x="290" y="628"/>
                  <a:pt x="289" y="622"/>
                </a:cubicBezTo>
                <a:cubicBezTo>
                  <a:pt x="287" y="618"/>
                  <a:pt x="287" y="623"/>
                  <a:pt x="286" y="620"/>
                </a:cubicBezTo>
                <a:cubicBezTo>
                  <a:pt x="286" y="620"/>
                  <a:pt x="285" y="619"/>
                  <a:pt x="285" y="619"/>
                </a:cubicBezTo>
                <a:cubicBezTo>
                  <a:pt x="286" y="618"/>
                  <a:pt x="287" y="620"/>
                  <a:pt x="288" y="618"/>
                </a:cubicBezTo>
                <a:cubicBezTo>
                  <a:pt x="289" y="618"/>
                  <a:pt x="288" y="617"/>
                  <a:pt x="288" y="616"/>
                </a:cubicBezTo>
                <a:cubicBezTo>
                  <a:pt x="287" y="615"/>
                  <a:pt x="286" y="615"/>
                  <a:pt x="285" y="616"/>
                </a:cubicBezTo>
                <a:cubicBezTo>
                  <a:pt x="283" y="614"/>
                  <a:pt x="287" y="614"/>
                  <a:pt x="285" y="612"/>
                </a:cubicBezTo>
                <a:cubicBezTo>
                  <a:pt x="286" y="612"/>
                  <a:pt x="286" y="613"/>
                  <a:pt x="286" y="614"/>
                </a:cubicBezTo>
                <a:cubicBezTo>
                  <a:pt x="290" y="614"/>
                  <a:pt x="287" y="609"/>
                  <a:pt x="290" y="610"/>
                </a:cubicBezTo>
                <a:cubicBezTo>
                  <a:pt x="289" y="613"/>
                  <a:pt x="287" y="616"/>
                  <a:pt x="291" y="621"/>
                </a:cubicBezTo>
                <a:cubicBezTo>
                  <a:pt x="290" y="622"/>
                  <a:pt x="290" y="621"/>
                  <a:pt x="289" y="621"/>
                </a:cubicBezTo>
                <a:cubicBezTo>
                  <a:pt x="292" y="626"/>
                  <a:pt x="291" y="627"/>
                  <a:pt x="295" y="631"/>
                </a:cubicBezTo>
                <a:cubicBezTo>
                  <a:pt x="296" y="630"/>
                  <a:pt x="297" y="629"/>
                  <a:pt x="298" y="628"/>
                </a:cubicBezTo>
                <a:cubicBezTo>
                  <a:pt x="298" y="627"/>
                  <a:pt x="297" y="627"/>
                  <a:pt x="296" y="626"/>
                </a:cubicBezTo>
                <a:cubicBezTo>
                  <a:pt x="297" y="624"/>
                  <a:pt x="299" y="627"/>
                  <a:pt x="300" y="628"/>
                </a:cubicBezTo>
                <a:cubicBezTo>
                  <a:pt x="298" y="629"/>
                  <a:pt x="299" y="631"/>
                  <a:pt x="297" y="632"/>
                </a:cubicBezTo>
                <a:cubicBezTo>
                  <a:pt x="297" y="633"/>
                  <a:pt x="298" y="633"/>
                  <a:pt x="298" y="633"/>
                </a:cubicBezTo>
                <a:cubicBezTo>
                  <a:pt x="300" y="631"/>
                  <a:pt x="301" y="624"/>
                  <a:pt x="306" y="626"/>
                </a:cubicBezTo>
                <a:cubicBezTo>
                  <a:pt x="306" y="627"/>
                  <a:pt x="303" y="628"/>
                  <a:pt x="305" y="630"/>
                </a:cubicBezTo>
                <a:cubicBezTo>
                  <a:pt x="302" y="633"/>
                  <a:pt x="299" y="634"/>
                  <a:pt x="295" y="637"/>
                </a:cubicBezTo>
                <a:cubicBezTo>
                  <a:pt x="298" y="642"/>
                  <a:pt x="302" y="631"/>
                  <a:pt x="305" y="636"/>
                </a:cubicBezTo>
                <a:cubicBezTo>
                  <a:pt x="305" y="631"/>
                  <a:pt x="310" y="633"/>
                  <a:pt x="313" y="628"/>
                </a:cubicBezTo>
                <a:cubicBezTo>
                  <a:pt x="312" y="627"/>
                  <a:pt x="311" y="627"/>
                  <a:pt x="311" y="628"/>
                </a:cubicBezTo>
                <a:cubicBezTo>
                  <a:pt x="309" y="626"/>
                  <a:pt x="314" y="627"/>
                  <a:pt x="314" y="625"/>
                </a:cubicBezTo>
                <a:cubicBezTo>
                  <a:pt x="314" y="624"/>
                  <a:pt x="313" y="624"/>
                  <a:pt x="313" y="624"/>
                </a:cubicBezTo>
                <a:cubicBezTo>
                  <a:pt x="313" y="622"/>
                  <a:pt x="317" y="623"/>
                  <a:pt x="318" y="623"/>
                </a:cubicBezTo>
                <a:cubicBezTo>
                  <a:pt x="319" y="620"/>
                  <a:pt x="316" y="619"/>
                  <a:pt x="320" y="618"/>
                </a:cubicBezTo>
                <a:cubicBezTo>
                  <a:pt x="314" y="616"/>
                  <a:pt x="311" y="621"/>
                  <a:pt x="308" y="625"/>
                </a:cubicBezTo>
                <a:cubicBezTo>
                  <a:pt x="307" y="622"/>
                  <a:pt x="306" y="625"/>
                  <a:pt x="305" y="624"/>
                </a:cubicBezTo>
                <a:cubicBezTo>
                  <a:pt x="305" y="620"/>
                  <a:pt x="309" y="624"/>
                  <a:pt x="310" y="620"/>
                </a:cubicBezTo>
                <a:cubicBezTo>
                  <a:pt x="307" y="619"/>
                  <a:pt x="305" y="622"/>
                  <a:pt x="302" y="616"/>
                </a:cubicBezTo>
                <a:cubicBezTo>
                  <a:pt x="305" y="618"/>
                  <a:pt x="310" y="620"/>
                  <a:pt x="312" y="619"/>
                </a:cubicBezTo>
                <a:cubicBezTo>
                  <a:pt x="312" y="618"/>
                  <a:pt x="311" y="617"/>
                  <a:pt x="312" y="617"/>
                </a:cubicBezTo>
                <a:cubicBezTo>
                  <a:pt x="310" y="616"/>
                  <a:pt x="310" y="617"/>
                  <a:pt x="309" y="618"/>
                </a:cubicBezTo>
                <a:cubicBezTo>
                  <a:pt x="309" y="616"/>
                  <a:pt x="308" y="613"/>
                  <a:pt x="310" y="613"/>
                </a:cubicBezTo>
                <a:cubicBezTo>
                  <a:pt x="311" y="614"/>
                  <a:pt x="312" y="616"/>
                  <a:pt x="312" y="617"/>
                </a:cubicBezTo>
                <a:cubicBezTo>
                  <a:pt x="315" y="614"/>
                  <a:pt x="319" y="615"/>
                  <a:pt x="320" y="613"/>
                </a:cubicBezTo>
                <a:cubicBezTo>
                  <a:pt x="319" y="612"/>
                  <a:pt x="318" y="613"/>
                  <a:pt x="316" y="612"/>
                </a:cubicBezTo>
                <a:cubicBezTo>
                  <a:pt x="318" y="610"/>
                  <a:pt x="325" y="612"/>
                  <a:pt x="327" y="607"/>
                </a:cubicBezTo>
                <a:cubicBezTo>
                  <a:pt x="325" y="604"/>
                  <a:pt x="324" y="607"/>
                  <a:pt x="322" y="606"/>
                </a:cubicBezTo>
                <a:cubicBezTo>
                  <a:pt x="326" y="606"/>
                  <a:pt x="327" y="599"/>
                  <a:pt x="330" y="599"/>
                </a:cubicBezTo>
                <a:cubicBezTo>
                  <a:pt x="331" y="597"/>
                  <a:pt x="328" y="598"/>
                  <a:pt x="328" y="596"/>
                </a:cubicBezTo>
                <a:cubicBezTo>
                  <a:pt x="330" y="596"/>
                  <a:pt x="331" y="595"/>
                  <a:pt x="332" y="594"/>
                </a:cubicBezTo>
                <a:cubicBezTo>
                  <a:pt x="335" y="596"/>
                  <a:pt x="336" y="601"/>
                  <a:pt x="333" y="601"/>
                </a:cubicBezTo>
                <a:cubicBezTo>
                  <a:pt x="336" y="605"/>
                  <a:pt x="336" y="601"/>
                  <a:pt x="338" y="600"/>
                </a:cubicBezTo>
                <a:cubicBezTo>
                  <a:pt x="338" y="599"/>
                  <a:pt x="337" y="598"/>
                  <a:pt x="336" y="597"/>
                </a:cubicBezTo>
                <a:cubicBezTo>
                  <a:pt x="339" y="598"/>
                  <a:pt x="338" y="593"/>
                  <a:pt x="341" y="594"/>
                </a:cubicBezTo>
                <a:cubicBezTo>
                  <a:pt x="342" y="595"/>
                  <a:pt x="339" y="595"/>
                  <a:pt x="339" y="596"/>
                </a:cubicBezTo>
                <a:cubicBezTo>
                  <a:pt x="341" y="599"/>
                  <a:pt x="343" y="596"/>
                  <a:pt x="345" y="594"/>
                </a:cubicBezTo>
                <a:cubicBezTo>
                  <a:pt x="345" y="594"/>
                  <a:pt x="346" y="596"/>
                  <a:pt x="347" y="597"/>
                </a:cubicBezTo>
                <a:cubicBezTo>
                  <a:pt x="349" y="597"/>
                  <a:pt x="347" y="594"/>
                  <a:pt x="349" y="595"/>
                </a:cubicBezTo>
                <a:cubicBezTo>
                  <a:pt x="350" y="594"/>
                  <a:pt x="347" y="595"/>
                  <a:pt x="347" y="592"/>
                </a:cubicBezTo>
                <a:cubicBezTo>
                  <a:pt x="348" y="592"/>
                  <a:pt x="349" y="592"/>
                  <a:pt x="350" y="591"/>
                </a:cubicBezTo>
                <a:cubicBezTo>
                  <a:pt x="351" y="591"/>
                  <a:pt x="353" y="591"/>
                  <a:pt x="354" y="589"/>
                </a:cubicBezTo>
                <a:cubicBezTo>
                  <a:pt x="355" y="591"/>
                  <a:pt x="356" y="591"/>
                  <a:pt x="355" y="593"/>
                </a:cubicBezTo>
                <a:cubicBezTo>
                  <a:pt x="356" y="594"/>
                  <a:pt x="357" y="593"/>
                  <a:pt x="359" y="593"/>
                </a:cubicBezTo>
                <a:cubicBezTo>
                  <a:pt x="353" y="590"/>
                  <a:pt x="360" y="590"/>
                  <a:pt x="360" y="587"/>
                </a:cubicBezTo>
                <a:cubicBezTo>
                  <a:pt x="361" y="588"/>
                  <a:pt x="361" y="589"/>
                  <a:pt x="363" y="589"/>
                </a:cubicBezTo>
                <a:cubicBezTo>
                  <a:pt x="364" y="587"/>
                  <a:pt x="361" y="586"/>
                  <a:pt x="363" y="585"/>
                </a:cubicBezTo>
                <a:cubicBezTo>
                  <a:pt x="364" y="585"/>
                  <a:pt x="363" y="586"/>
                  <a:pt x="364" y="587"/>
                </a:cubicBezTo>
                <a:cubicBezTo>
                  <a:pt x="367" y="587"/>
                  <a:pt x="363" y="583"/>
                  <a:pt x="365" y="582"/>
                </a:cubicBezTo>
                <a:cubicBezTo>
                  <a:pt x="367" y="587"/>
                  <a:pt x="366" y="582"/>
                  <a:pt x="365" y="581"/>
                </a:cubicBezTo>
                <a:cubicBezTo>
                  <a:pt x="364" y="579"/>
                  <a:pt x="362" y="582"/>
                  <a:pt x="361" y="581"/>
                </a:cubicBezTo>
                <a:cubicBezTo>
                  <a:pt x="361" y="579"/>
                  <a:pt x="364" y="579"/>
                  <a:pt x="366" y="579"/>
                </a:cubicBezTo>
                <a:cubicBezTo>
                  <a:pt x="366" y="580"/>
                  <a:pt x="367" y="581"/>
                  <a:pt x="366" y="582"/>
                </a:cubicBezTo>
                <a:cubicBezTo>
                  <a:pt x="367" y="583"/>
                  <a:pt x="368" y="582"/>
                  <a:pt x="369" y="583"/>
                </a:cubicBezTo>
                <a:cubicBezTo>
                  <a:pt x="371" y="581"/>
                  <a:pt x="366" y="579"/>
                  <a:pt x="367" y="578"/>
                </a:cubicBezTo>
                <a:cubicBezTo>
                  <a:pt x="369" y="576"/>
                  <a:pt x="368" y="580"/>
                  <a:pt x="369" y="578"/>
                </a:cubicBezTo>
                <a:cubicBezTo>
                  <a:pt x="370" y="580"/>
                  <a:pt x="369" y="582"/>
                  <a:pt x="371" y="584"/>
                </a:cubicBezTo>
                <a:cubicBezTo>
                  <a:pt x="369" y="585"/>
                  <a:pt x="368" y="584"/>
                  <a:pt x="367" y="584"/>
                </a:cubicBezTo>
                <a:cubicBezTo>
                  <a:pt x="369" y="588"/>
                  <a:pt x="370" y="586"/>
                  <a:pt x="371" y="584"/>
                </a:cubicBezTo>
                <a:cubicBezTo>
                  <a:pt x="373" y="590"/>
                  <a:pt x="374" y="584"/>
                  <a:pt x="375" y="584"/>
                </a:cubicBezTo>
                <a:cubicBezTo>
                  <a:pt x="378" y="583"/>
                  <a:pt x="385" y="583"/>
                  <a:pt x="383" y="577"/>
                </a:cubicBezTo>
                <a:cubicBezTo>
                  <a:pt x="382" y="576"/>
                  <a:pt x="382" y="576"/>
                  <a:pt x="381" y="576"/>
                </a:cubicBezTo>
                <a:cubicBezTo>
                  <a:pt x="380" y="575"/>
                  <a:pt x="381" y="574"/>
                  <a:pt x="380" y="573"/>
                </a:cubicBezTo>
                <a:cubicBezTo>
                  <a:pt x="381" y="571"/>
                  <a:pt x="382" y="575"/>
                  <a:pt x="383" y="575"/>
                </a:cubicBezTo>
                <a:cubicBezTo>
                  <a:pt x="383" y="573"/>
                  <a:pt x="386" y="574"/>
                  <a:pt x="384" y="571"/>
                </a:cubicBezTo>
                <a:cubicBezTo>
                  <a:pt x="389" y="573"/>
                  <a:pt x="389" y="568"/>
                  <a:pt x="392" y="567"/>
                </a:cubicBezTo>
                <a:cubicBezTo>
                  <a:pt x="391" y="566"/>
                  <a:pt x="390" y="566"/>
                  <a:pt x="389" y="564"/>
                </a:cubicBezTo>
                <a:cubicBezTo>
                  <a:pt x="392" y="564"/>
                  <a:pt x="387" y="561"/>
                  <a:pt x="390" y="561"/>
                </a:cubicBezTo>
                <a:cubicBezTo>
                  <a:pt x="391" y="563"/>
                  <a:pt x="391" y="565"/>
                  <a:pt x="392" y="567"/>
                </a:cubicBezTo>
                <a:cubicBezTo>
                  <a:pt x="393" y="566"/>
                  <a:pt x="393" y="566"/>
                  <a:pt x="393" y="566"/>
                </a:cubicBezTo>
                <a:cubicBezTo>
                  <a:pt x="394" y="566"/>
                  <a:pt x="392" y="564"/>
                  <a:pt x="391" y="562"/>
                </a:cubicBezTo>
                <a:cubicBezTo>
                  <a:pt x="394" y="565"/>
                  <a:pt x="394" y="559"/>
                  <a:pt x="397" y="563"/>
                </a:cubicBezTo>
                <a:cubicBezTo>
                  <a:pt x="397" y="560"/>
                  <a:pt x="398" y="561"/>
                  <a:pt x="401" y="561"/>
                </a:cubicBezTo>
                <a:cubicBezTo>
                  <a:pt x="399" y="559"/>
                  <a:pt x="398" y="558"/>
                  <a:pt x="397" y="558"/>
                </a:cubicBezTo>
                <a:cubicBezTo>
                  <a:pt x="396" y="555"/>
                  <a:pt x="399" y="558"/>
                  <a:pt x="400" y="560"/>
                </a:cubicBezTo>
                <a:cubicBezTo>
                  <a:pt x="403" y="557"/>
                  <a:pt x="409" y="557"/>
                  <a:pt x="408" y="551"/>
                </a:cubicBezTo>
                <a:cubicBezTo>
                  <a:pt x="410" y="551"/>
                  <a:pt x="412" y="552"/>
                  <a:pt x="414" y="553"/>
                </a:cubicBezTo>
                <a:cubicBezTo>
                  <a:pt x="415" y="551"/>
                  <a:pt x="412" y="550"/>
                  <a:pt x="412" y="549"/>
                </a:cubicBezTo>
                <a:cubicBezTo>
                  <a:pt x="414" y="547"/>
                  <a:pt x="413" y="547"/>
                  <a:pt x="415" y="546"/>
                </a:cubicBezTo>
                <a:cubicBezTo>
                  <a:pt x="417" y="548"/>
                  <a:pt x="416" y="549"/>
                  <a:pt x="418" y="550"/>
                </a:cubicBezTo>
                <a:cubicBezTo>
                  <a:pt x="419" y="549"/>
                  <a:pt x="419" y="547"/>
                  <a:pt x="419" y="546"/>
                </a:cubicBezTo>
                <a:cubicBezTo>
                  <a:pt x="416" y="547"/>
                  <a:pt x="417" y="543"/>
                  <a:pt x="416" y="545"/>
                </a:cubicBezTo>
                <a:cubicBezTo>
                  <a:pt x="415" y="544"/>
                  <a:pt x="415" y="540"/>
                  <a:pt x="417" y="540"/>
                </a:cubicBezTo>
                <a:cubicBezTo>
                  <a:pt x="416" y="543"/>
                  <a:pt x="418" y="543"/>
                  <a:pt x="421" y="546"/>
                </a:cubicBezTo>
                <a:cubicBezTo>
                  <a:pt x="418" y="542"/>
                  <a:pt x="421" y="543"/>
                  <a:pt x="420" y="539"/>
                </a:cubicBezTo>
                <a:cubicBezTo>
                  <a:pt x="423" y="534"/>
                  <a:pt x="429" y="538"/>
                  <a:pt x="431" y="531"/>
                </a:cubicBezTo>
                <a:cubicBezTo>
                  <a:pt x="429" y="529"/>
                  <a:pt x="429" y="534"/>
                  <a:pt x="427" y="530"/>
                </a:cubicBezTo>
                <a:cubicBezTo>
                  <a:pt x="429" y="529"/>
                  <a:pt x="431" y="529"/>
                  <a:pt x="433" y="531"/>
                </a:cubicBezTo>
                <a:cubicBezTo>
                  <a:pt x="433" y="528"/>
                  <a:pt x="432" y="529"/>
                  <a:pt x="434" y="530"/>
                </a:cubicBezTo>
                <a:cubicBezTo>
                  <a:pt x="435" y="527"/>
                  <a:pt x="431" y="528"/>
                  <a:pt x="430" y="525"/>
                </a:cubicBezTo>
                <a:cubicBezTo>
                  <a:pt x="431" y="524"/>
                  <a:pt x="431" y="524"/>
                  <a:pt x="430" y="523"/>
                </a:cubicBezTo>
                <a:cubicBezTo>
                  <a:pt x="434" y="521"/>
                  <a:pt x="438" y="519"/>
                  <a:pt x="438" y="514"/>
                </a:cubicBezTo>
                <a:cubicBezTo>
                  <a:pt x="436" y="513"/>
                  <a:pt x="436" y="518"/>
                  <a:pt x="434" y="515"/>
                </a:cubicBezTo>
                <a:cubicBezTo>
                  <a:pt x="432" y="516"/>
                  <a:pt x="433" y="517"/>
                  <a:pt x="433" y="518"/>
                </a:cubicBezTo>
                <a:cubicBezTo>
                  <a:pt x="432" y="519"/>
                  <a:pt x="433" y="516"/>
                  <a:pt x="431" y="515"/>
                </a:cubicBezTo>
                <a:cubicBezTo>
                  <a:pt x="430" y="515"/>
                  <a:pt x="430" y="515"/>
                  <a:pt x="430" y="515"/>
                </a:cubicBezTo>
                <a:cubicBezTo>
                  <a:pt x="434" y="524"/>
                  <a:pt x="423" y="519"/>
                  <a:pt x="418" y="519"/>
                </a:cubicBezTo>
                <a:cubicBezTo>
                  <a:pt x="420" y="521"/>
                  <a:pt x="422" y="519"/>
                  <a:pt x="424" y="522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422" y="526"/>
                  <a:pt x="425" y="524"/>
                  <a:pt x="422" y="526"/>
                </a:cubicBezTo>
                <a:cubicBezTo>
                  <a:pt x="423" y="528"/>
                  <a:pt x="424" y="527"/>
                  <a:pt x="425" y="527"/>
                </a:cubicBezTo>
                <a:cubicBezTo>
                  <a:pt x="426" y="532"/>
                  <a:pt x="421" y="526"/>
                  <a:pt x="422" y="529"/>
                </a:cubicBezTo>
                <a:cubicBezTo>
                  <a:pt x="415" y="520"/>
                  <a:pt x="410" y="529"/>
                  <a:pt x="403" y="533"/>
                </a:cubicBezTo>
                <a:cubicBezTo>
                  <a:pt x="404" y="535"/>
                  <a:pt x="406" y="534"/>
                  <a:pt x="407" y="533"/>
                </a:cubicBezTo>
                <a:cubicBezTo>
                  <a:pt x="406" y="536"/>
                  <a:pt x="401" y="535"/>
                  <a:pt x="399" y="532"/>
                </a:cubicBezTo>
                <a:cubicBezTo>
                  <a:pt x="400" y="532"/>
                  <a:pt x="401" y="531"/>
                  <a:pt x="401" y="530"/>
                </a:cubicBezTo>
                <a:cubicBezTo>
                  <a:pt x="399" y="528"/>
                  <a:pt x="400" y="532"/>
                  <a:pt x="398" y="532"/>
                </a:cubicBezTo>
                <a:cubicBezTo>
                  <a:pt x="398" y="533"/>
                  <a:pt x="399" y="535"/>
                  <a:pt x="401" y="536"/>
                </a:cubicBezTo>
                <a:cubicBezTo>
                  <a:pt x="399" y="537"/>
                  <a:pt x="398" y="533"/>
                  <a:pt x="396" y="535"/>
                </a:cubicBezTo>
                <a:cubicBezTo>
                  <a:pt x="396" y="534"/>
                  <a:pt x="396" y="533"/>
                  <a:pt x="395" y="532"/>
                </a:cubicBezTo>
                <a:cubicBezTo>
                  <a:pt x="397" y="530"/>
                  <a:pt x="398" y="530"/>
                  <a:pt x="401" y="527"/>
                </a:cubicBezTo>
                <a:cubicBezTo>
                  <a:pt x="406" y="531"/>
                  <a:pt x="412" y="524"/>
                  <a:pt x="417" y="520"/>
                </a:cubicBezTo>
                <a:cubicBezTo>
                  <a:pt x="415" y="519"/>
                  <a:pt x="414" y="522"/>
                  <a:pt x="414" y="518"/>
                </a:cubicBezTo>
                <a:cubicBezTo>
                  <a:pt x="411" y="518"/>
                  <a:pt x="412" y="520"/>
                  <a:pt x="411" y="522"/>
                </a:cubicBezTo>
                <a:cubicBezTo>
                  <a:pt x="411" y="517"/>
                  <a:pt x="403" y="522"/>
                  <a:pt x="405" y="518"/>
                </a:cubicBezTo>
                <a:cubicBezTo>
                  <a:pt x="402" y="517"/>
                  <a:pt x="403" y="521"/>
                  <a:pt x="404" y="522"/>
                </a:cubicBezTo>
                <a:cubicBezTo>
                  <a:pt x="403" y="522"/>
                  <a:pt x="402" y="522"/>
                  <a:pt x="401" y="522"/>
                </a:cubicBezTo>
                <a:cubicBezTo>
                  <a:pt x="400" y="521"/>
                  <a:pt x="403" y="520"/>
                  <a:pt x="402" y="519"/>
                </a:cubicBezTo>
                <a:cubicBezTo>
                  <a:pt x="400" y="518"/>
                  <a:pt x="398" y="519"/>
                  <a:pt x="396" y="519"/>
                </a:cubicBezTo>
                <a:cubicBezTo>
                  <a:pt x="395" y="519"/>
                  <a:pt x="398" y="521"/>
                  <a:pt x="399" y="520"/>
                </a:cubicBezTo>
                <a:cubicBezTo>
                  <a:pt x="399" y="521"/>
                  <a:pt x="399" y="521"/>
                  <a:pt x="398" y="520"/>
                </a:cubicBezTo>
                <a:cubicBezTo>
                  <a:pt x="397" y="521"/>
                  <a:pt x="399" y="521"/>
                  <a:pt x="399" y="522"/>
                </a:cubicBezTo>
                <a:cubicBezTo>
                  <a:pt x="393" y="518"/>
                  <a:pt x="389" y="520"/>
                  <a:pt x="386" y="521"/>
                </a:cubicBezTo>
                <a:cubicBezTo>
                  <a:pt x="390" y="524"/>
                  <a:pt x="392" y="519"/>
                  <a:pt x="396" y="524"/>
                </a:cubicBezTo>
                <a:cubicBezTo>
                  <a:pt x="395" y="522"/>
                  <a:pt x="393" y="525"/>
                  <a:pt x="392" y="523"/>
                </a:cubicBezTo>
                <a:cubicBezTo>
                  <a:pt x="390" y="525"/>
                  <a:pt x="390" y="526"/>
                  <a:pt x="389" y="527"/>
                </a:cubicBezTo>
                <a:cubicBezTo>
                  <a:pt x="390" y="528"/>
                  <a:pt x="391" y="527"/>
                  <a:pt x="392" y="528"/>
                </a:cubicBezTo>
                <a:cubicBezTo>
                  <a:pt x="395" y="527"/>
                  <a:pt x="393" y="525"/>
                  <a:pt x="394" y="524"/>
                </a:cubicBezTo>
                <a:cubicBezTo>
                  <a:pt x="397" y="528"/>
                  <a:pt x="397" y="528"/>
                  <a:pt x="397" y="528"/>
                </a:cubicBezTo>
                <a:cubicBezTo>
                  <a:pt x="394" y="526"/>
                  <a:pt x="395" y="529"/>
                  <a:pt x="394" y="531"/>
                </a:cubicBezTo>
                <a:cubicBezTo>
                  <a:pt x="391" y="527"/>
                  <a:pt x="387" y="530"/>
                  <a:pt x="383" y="524"/>
                </a:cubicBezTo>
                <a:cubicBezTo>
                  <a:pt x="381" y="525"/>
                  <a:pt x="381" y="530"/>
                  <a:pt x="378" y="526"/>
                </a:cubicBezTo>
                <a:cubicBezTo>
                  <a:pt x="381" y="524"/>
                  <a:pt x="382" y="525"/>
                  <a:pt x="383" y="523"/>
                </a:cubicBezTo>
                <a:cubicBezTo>
                  <a:pt x="384" y="524"/>
                  <a:pt x="387" y="524"/>
                  <a:pt x="386" y="525"/>
                </a:cubicBezTo>
                <a:cubicBezTo>
                  <a:pt x="387" y="526"/>
                  <a:pt x="388" y="525"/>
                  <a:pt x="389" y="525"/>
                </a:cubicBezTo>
                <a:cubicBezTo>
                  <a:pt x="388" y="521"/>
                  <a:pt x="386" y="524"/>
                  <a:pt x="385" y="521"/>
                </a:cubicBezTo>
                <a:cubicBezTo>
                  <a:pt x="386" y="520"/>
                  <a:pt x="385" y="519"/>
                  <a:pt x="387" y="518"/>
                </a:cubicBezTo>
                <a:cubicBezTo>
                  <a:pt x="386" y="517"/>
                  <a:pt x="385" y="517"/>
                  <a:pt x="384" y="517"/>
                </a:cubicBezTo>
                <a:cubicBezTo>
                  <a:pt x="382" y="516"/>
                  <a:pt x="387" y="518"/>
                  <a:pt x="386" y="515"/>
                </a:cubicBezTo>
                <a:cubicBezTo>
                  <a:pt x="387" y="516"/>
                  <a:pt x="389" y="516"/>
                  <a:pt x="389" y="518"/>
                </a:cubicBezTo>
                <a:cubicBezTo>
                  <a:pt x="390" y="519"/>
                  <a:pt x="392" y="517"/>
                  <a:pt x="393" y="519"/>
                </a:cubicBezTo>
                <a:cubicBezTo>
                  <a:pt x="393" y="517"/>
                  <a:pt x="391" y="515"/>
                  <a:pt x="393" y="514"/>
                </a:cubicBezTo>
                <a:cubicBezTo>
                  <a:pt x="396" y="517"/>
                  <a:pt x="398" y="513"/>
                  <a:pt x="401" y="517"/>
                </a:cubicBezTo>
                <a:cubicBezTo>
                  <a:pt x="400" y="514"/>
                  <a:pt x="403" y="515"/>
                  <a:pt x="405" y="515"/>
                </a:cubicBezTo>
                <a:cubicBezTo>
                  <a:pt x="406" y="515"/>
                  <a:pt x="403" y="511"/>
                  <a:pt x="403" y="513"/>
                </a:cubicBezTo>
                <a:cubicBezTo>
                  <a:pt x="403" y="511"/>
                  <a:pt x="405" y="509"/>
                  <a:pt x="406" y="505"/>
                </a:cubicBezTo>
                <a:cubicBezTo>
                  <a:pt x="407" y="505"/>
                  <a:pt x="408" y="507"/>
                  <a:pt x="409" y="506"/>
                </a:cubicBezTo>
                <a:cubicBezTo>
                  <a:pt x="408" y="502"/>
                  <a:pt x="405" y="503"/>
                  <a:pt x="403" y="504"/>
                </a:cubicBezTo>
                <a:cubicBezTo>
                  <a:pt x="403" y="507"/>
                  <a:pt x="402" y="508"/>
                  <a:pt x="401" y="511"/>
                </a:cubicBezTo>
                <a:cubicBezTo>
                  <a:pt x="401" y="510"/>
                  <a:pt x="399" y="506"/>
                  <a:pt x="398" y="506"/>
                </a:cubicBezTo>
                <a:cubicBezTo>
                  <a:pt x="397" y="505"/>
                  <a:pt x="400" y="503"/>
                  <a:pt x="400" y="506"/>
                </a:cubicBezTo>
                <a:cubicBezTo>
                  <a:pt x="401" y="505"/>
                  <a:pt x="400" y="505"/>
                  <a:pt x="401" y="504"/>
                </a:cubicBezTo>
                <a:cubicBezTo>
                  <a:pt x="400" y="502"/>
                  <a:pt x="398" y="504"/>
                  <a:pt x="400" y="502"/>
                </a:cubicBezTo>
                <a:cubicBezTo>
                  <a:pt x="398" y="501"/>
                  <a:pt x="399" y="502"/>
                  <a:pt x="398" y="499"/>
                </a:cubicBezTo>
                <a:cubicBezTo>
                  <a:pt x="398" y="504"/>
                  <a:pt x="395" y="501"/>
                  <a:pt x="397" y="506"/>
                </a:cubicBezTo>
                <a:cubicBezTo>
                  <a:pt x="395" y="507"/>
                  <a:pt x="396" y="502"/>
                  <a:pt x="394" y="504"/>
                </a:cubicBezTo>
                <a:cubicBezTo>
                  <a:pt x="394" y="503"/>
                  <a:pt x="395" y="503"/>
                  <a:pt x="395" y="502"/>
                </a:cubicBezTo>
                <a:cubicBezTo>
                  <a:pt x="394" y="501"/>
                  <a:pt x="393" y="503"/>
                  <a:pt x="392" y="500"/>
                </a:cubicBezTo>
                <a:cubicBezTo>
                  <a:pt x="392" y="503"/>
                  <a:pt x="392" y="506"/>
                  <a:pt x="393" y="510"/>
                </a:cubicBezTo>
                <a:cubicBezTo>
                  <a:pt x="391" y="510"/>
                  <a:pt x="392" y="509"/>
                  <a:pt x="391" y="507"/>
                </a:cubicBezTo>
                <a:cubicBezTo>
                  <a:pt x="390" y="508"/>
                  <a:pt x="390" y="509"/>
                  <a:pt x="392" y="511"/>
                </a:cubicBezTo>
                <a:cubicBezTo>
                  <a:pt x="391" y="511"/>
                  <a:pt x="391" y="512"/>
                  <a:pt x="391" y="513"/>
                </a:cubicBezTo>
                <a:cubicBezTo>
                  <a:pt x="390" y="515"/>
                  <a:pt x="389" y="514"/>
                  <a:pt x="388" y="515"/>
                </a:cubicBezTo>
                <a:cubicBezTo>
                  <a:pt x="387" y="513"/>
                  <a:pt x="389" y="514"/>
                  <a:pt x="390" y="514"/>
                </a:cubicBezTo>
                <a:cubicBezTo>
                  <a:pt x="390" y="513"/>
                  <a:pt x="389" y="512"/>
                  <a:pt x="388" y="510"/>
                </a:cubicBezTo>
                <a:cubicBezTo>
                  <a:pt x="388" y="514"/>
                  <a:pt x="382" y="512"/>
                  <a:pt x="384" y="516"/>
                </a:cubicBezTo>
                <a:cubicBezTo>
                  <a:pt x="383" y="517"/>
                  <a:pt x="380" y="513"/>
                  <a:pt x="381" y="517"/>
                </a:cubicBezTo>
                <a:cubicBezTo>
                  <a:pt x="379" y="517"/>
                  <a:pt x="382" y="515"/>
                  <a:pt x="380" y="513"/>
                </a:cubicBezTo>
                <a:cubicBezTo>
                  <a:pt x="381" y="514"/>
                  <a:pt x="382" y="512"/>
                  <a:pt x="383" y="514"/>
                </a:cubicBezTo>
                <a:cubicBezTo>
                  <a:pt x="383" y="511"/>
                  <a:pt x="388" y="510"/>
                  <a:pt x="386" y="506"/>
                </a:cubicBezTo>
                <a:cubicBezTo>
                  <a:pt x="387" y="503"/>
                  <a:pt x="388" y="508"/>
                  <a:pt x="389" y="507"/>
                </a:cubicBezTo>
                <a:cubicBezTo>
                  <a:pt x="389" y="506"/>
                  <a:pt x="388" y="506"/>
                  <a:pt x="388" y="506"/>
                </a:cubicBezTo>
                <a:cubicBezTo>
                  <a:pt x="387" y="504"/>
                  <a:pt x="390" y="506"/>
                  <a:pt x="390" y="505"/>
                </a:cubicBezTo>
                <a:cubicBezTo>
                  <a:pt x="385" y="502"/>
                  <a:pt x="384" y="507"/>
                  <a:pt x="382" y="509"/>
                </a:cubicBezTo>
                <a:cubicBezTo>
                  <a:pt x="382" y="507"/>
                  <a:pt x="379" y="508"/>
                  <a:pt x="377" y="506"/>
                </a:cubicBezTo>
                <a:cubicBezTo>
                  <a:pt x="377" y="507"/>
                  <a:pt x="376" y="508"/>
                  <a:pt x="377" y="510"/>
                </a:cubicBezTo>
                <a:cubicBezTo>
                  <a:pt x="376" y="510"/>
                  <a:pt x="377" y="507"/>
                  <a:pt x="375" y="507"/>
                </a:cubicBezTo>
                <a:cubicBezTo>
                  <a:pt x="374" y="508"/>
                  <a:pt x="374" y="509"/>
                  <a:pt x="376" y="511"/>
                </a:cubicBezTo>
                <a:cubicBezTo>
                  <a:pt x="374" y="511"/>
                  <a:pt x="373" y="509"/>
                  <a:pt x="372" y="509"/>
                </a:cubicBezTo>
                <a:cubicBezTo>
                  <a:pt x="372" y="511"/>
                  <a:pt x="371" y="512"/>
                  <a:pt x="373" y="514"/>
                </a:cubicBezTo>
                <a:cubicBezTo>
                  <a:pt x="371" y="513"/>
                  <a:pt x="369" y="513"/>
                  <a:pt x="367" y="511"/>
                </a:cubicBezTo>
                <a:cubicBezTo>
                  <a:pt x="369" y="511"/>
                  <a:pt x="368" y="511"/>
                  <a:pt x="370" y="512"/>
                </a:cubicBezTo>
                <a:cubicBezTo>
                  <a:pt x="371" y="511"/>
                  <a:pt x="371" y="510"/>
                  <a:pt x="370" y="508"/>
                </a:cubicBezTo>
                <a:cubicBezTo>
                  <a:pt x="372" y="508"/>
                  <a:pt x="374" y="510"/>
                  <a:pt x="372" y="506"/>
                </a:cubicBezTo>
                <a:cubicBezTo>
                  <a:pt x="373" y="505"/>
                  <a:pt x="374" y="506"/>
                  <a:pt x="375" y="507"/>
                </a:cubicBezTo>
                <a:cubicBezTo>
                  <a:pt x="376" y="505"/>
                  <a:pt x="373" y="501"/>
                  <a:pt x="376" y="502"/>
                </a:cubicBezTo>
                <a:cubicBezTo>
                  <a:pt x="373" y="500"/>
                  <a:pt x="372" y="506"/>
                  <a:pt x="368" y="505"/>
                </a:cubicBezTo>
                <a:cubicBezTo>
                  <a:pt x="368" y="503"/>
                  <a:pt x="370" y="501"/>
                  <a:pt x="370" y="500"/>
                </a:cubicBezTo>
                <a:cubicBezTo>
                  <a:pt x="369" y="501"/>
                  <a:pt x="367" y="500"/>
                  <a:pt x="364" y="502"/>
                </a:cubicBezTo>
                <a:cubicBezTo>
                  <a:pt x="366" y="505"/>
                  <a:pt x="367" y="505"/>
                  <a:pt x="369" y="506"/>
                </a:cubicBezTo>
                <a:cubicBezTo>
                  <a:pt x="369" y="508"/>
                  <a:pt x="365" y="506"/>
                  <a:pt x="369" y="509"/>
                </a:cubicBezTo>
                <a:cubicBezTo>
                  <a:pt x="366" y="510"/>
                  <a:pt x="367" y="508"/>
                  <a:pt x="365" y="506"/>
                </a:cubicBezTo>
                <a:cubicBezTo>
                  <a:pt x="363" y="504"/>
                  <a:pt x="362" y="507"/>
                  <a:pt x="363" y="508"/>
                </a:cubicBezTo>
                <a:cubicBezTo>
                  <a:pt x="364" y="510"/>
                  <a:pt x="364" y="507"/>
                  <a:pt x="366" y="509"/>
                </a:cubicBezTo>
                <a:cubicBezTo>
                  <a:pt x="367" y="511"/>
                  <a:pt x="365" y="511"/>
                  <a:pt x="364" y="513"/>
                </a:cubicBezTo>
                <a:cubicBezTo>
                  <a:pt x="363" y="510"/>
                  <a:pt x="361" y="512"/>
                  <a:pt x="360" y="510"/>
                </a:cubicBezTo>
                <a:cubicBezTo>
                  <a:pt x="359" y="510"/>
                  <a:pt x="359" y="511"/>
                  <a:pt x="358" y="512"/>
                </a:cubicBezTo>
                <a:cubicBezTo>
                  <a:pt x="357" y="509"/>
                  <a:pt x="357" y="510"/>
                  <a:pt x="355" y="508"/>
                </a:cubicBezTo>
                <a:cubicBezTo>
                  <a:pt x="352" y="509"/>
                  <a:pt x="353" y="516"/>
                  <a:pt x="356" y="516"/>
                </a:cubicBezTo>
                <a:cubicBezTo>
                  <a:pt x="356" y="517"/>
                  <a:pt x="356" y="518"/>
                  <a:pt x="355" y="518"/>
                </a:cubicBezTo>
                <a:cubicBezTo>
                  <a:pt x="355" y="518"/>
                  <a:pt x="354" y="516"/>
                  <a:pt x="353" y="515"/>
                </a:cubicBezTo>
                <a:cubicBezTo>
                  <a:pt x="352" y="516"/>
                  <a:pt x="353" y="522"/>
                  <a:pt x="350" y="518"/>
                </a:cubicBezTo>
                <a:cubicBezTo>
                  <a:pt x="351" y="517"/>
                  <a:pt x="352" y="518"/>
                  <a:pt x="352" y="516"/>
                </a:cubicBezTo>
                <a:cubicBezTo>
                  <a:pt x="351" y="515"/>
                  <a:pt x="350" y="517"/>
                  <a:pt x="349" y="514"/>
                </a:cubicBezTo>
                <a:cubicBezTo>
                  <a:pt x="347" y="514"/>
                  <a:pt x="347" y="517"/>
                  <a:pt x="345" y="515"/>
                </a:cubicBezTo>
                <a:cubicBezTo>
                  <a:pt x="343" y="516"/>
                  <a:pt x="343" y="518"/>
                  <a:pt x="344" y="521"/>
                </a:cubicBezTo>
                <a:cubicBezTo>
                  <a:pt x="346" y="522"/>
                  <a:pt x="344" y="518"/>
                  <a:pt x="346" y="518"/>
                </a:cubicBezTo>
                <a:cubicBezTo>
                  <a:pt x="347" y="518"/>
                  <a:pt x="346" y="522"/>
                  <a:pt x="345" y="523"/>
                </a:cubicBezTo>
                <a:cubicBezTo>
                  <a:pt x="343" y="518"/>
                  <a:pt x="343" y="517"/>
                  <a:pt x="340" y="513"/>
                </a:cubicBezTo>
                <a:cubicBezTo>
                  <a:pt x="343" y="513"/>
                  <a:pt x="344" y="513"/>
                  <a:pt x="347" y="510"/>
                </a:cubicBezTo>
                <a:cubicBezTo>
                  <a:pt x="344" y="509"/>
                  <a:pt x="340" y="512"/>
                  <a:pt x="338" y="515"/>
                </a:cubicBezTo>
                <a:cubicBezTo>
                  <a:pt x="337" y="511"/>
                  <a:pt x="340" y="510"/>
                  <a:pt x="342" y="510"/>
                </a:cubicBezTo>
                <a:cubicBezTo>
                  <a:pt x="343" y="508"/>
                  <a:pt x="338" y="510"/>
                  <a:pt x="338" y="507"/>
                </a:cubicBezTo>
                <a:cubicBezTo>
                  <a:pt x="336" y="511"/>
                  <a:pt x="332" y="510"/>
                  <a:pt x="329" y="511"/>
                </a:cubicBezTo>
                <a:cubicBezTo>
                  <a:pt x="328" y="513"/>
                  <a:pt x="330" y="513"/>
                  <a:pt x="331" y="514"/>
                </a:cubicBezTo>
                <a:cubicBezTo>
                  <a:pt x="330" y="516"/>
                  <a:pt x="328" y="514"/>
                  <a:pt x="328" y="516"/>
                </a:cubicBezTo>
                <a:cubicBezTo>
                  <a:pt x="328" y="517"/>
                  <a:pt x="331" y="518"/>
                  <a:pt x="330" y="516"/>
                </a:cubicBezTo>
                <a:cubicBezTo>
                  <a:pt x="331" y="516"/>
                  <a:pt x="330" y="519"/>
                  <a:pt x="329" y="520"/>
                </a:cubicBezTo>
                <a:cubicBezTo>
                  <a:pt x="330" y="521"/>
                  <a:pt x="332" y="519"/>
                  <a:pt x="331" y="518"/>
                </a:cubicBezTo>
                <a:cubicBezTo>
                  <a:pt x="332" y="517"/>
                  <a:pt x="334" y="523"/>
                  <a:pt x="333" y="519"/>
                </a:cubicBezTo>
                <a:cubicBezTo>
                  <a:pt x="335" y="519"/>
                  <a:pt x="333" y="522"/>
                  <a:pt x="336" y="524"/>
                </a:cubicBezTo>
                <a:cubicBezTo>
                  <a:pt x="334" y="522"/>
                  <a:pt x="332" y="525"/>
                  <a:pt x="331" y="523"/>
                </a:cubicBezTo>
                <a:cubicBezTo>
                  <a:pt x="330" y="525"/>
                  <a:pt x="332" y="525"/>
                  <a:pt x="333" y="528"/>
                </a:cubicBezTo>
                <a:cubicBezTo>
                  <a:pt x="332" y="526"/>
                  <a:pt x="330" y="526"/>
                  <a:pt x="328" y="528"/>
                </a:cubicBezTo>
                <a:cubicBezTo>
                  <a:pt x="327" y="526"/>
                  <a:pt x="329" y="524"/>
                  <a:pt x="330" y="522"/>
                </a:cubicBezTo>
                <a:cubicBezTo>
                  <a:pt x="327" y="524"/>
                  <a:pt x="327" y="526"/>
                  <a:pt x="323" y="525"/>
                </a:cubicBezTo>
                <a:cubicBezTo>
                  <a:pt x="322" y="526"/>
                  <a:pt x="324" y="527"/>
                  <a:pt x="324" y="527"/>
                </a:cubicBezTo>
                <a:cubicBezTo>
                  <a:pt x="325" y="531"/>
                  <a:pt x="321" y="526"/>
                  <a:pt x="320" y="528"/>
                </a:cubicBezTo>
                <a:cubicBezTo>
                  <a:pt x="318" y="529"/>
                  <a:pt x="321" y="530"/>
                  <a:pt x="321" y="529"/>
                </a:cubicBezTo>
                <a:cubicBezTo>
                  <a:pt x="323" y="531"/>
                  <a:pt x="319" y="531"/>
                  <a:pt x="320" y="533"/>
                </a:cubicBezTo>
                <a:cubicBezTo>
                  <a:pt x="318" y="533"/>
                  <a:pt x="320" y="530"/>
                  <a:pt x="319" y="528"/>
                </a:cubicBezTo>
                <a:cubicBezTo>
                  <a:pt x="318" y="528"/>
                  <a:pt x="318" y="528"/>
                  <a:pt x="317" y="527"/>
                </a:cubicBezTo>
                <a:cubicBezTo>
                  <a:pt x="316" y="528"/>
                  <a:pt x="316" y="529"/>
                  <a:pt x="316" y="530"/>
                </a:cubicBezTo>
                <a:cubicBezTo>
                  <a:pt x="316" y="530"/>
                  <a:pt x="316" y="530"/>
                  <a:pt x="316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1"/>
                  <a:pt x="315" y="531"/>
                  <a:pt x="315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4" y="530"/>
                  <a:pt x="314" y="530"/>
                </a:cubicBezTo>
                <a:cubicBezTo>
                  <a:pt x="318" y="535"/>
                  <a:pt x="308" y="535"/>
                  <a:pt x="313" y="538"/>
                </a:cubicBezTo>
                <a:cubicBezTo>
                  <a:pt x="311" y="540"/>
                  <a:pt x="310" y="537"/>
                  <a:pt x="309" y="538"/>
                </a:cubicBezTo>
                <a:cubicBezTo>
                  <a:pt x="309" y="538"/>
                  <a:pt x="309" y="539"/>
                  <a:pt x="309" y="539"/>
                </a:cubicBezTo>
                <a:cubicBezTo>
                  <a:pt x="309" y="540"/>
                  <a:pt x="310" y="539"/>
                  <a:pt x="311" y="539"/>
                </a:cubicBezTo>
                <a:cubicBezTo>
                  <a:pt x="310" y="543"/>
                  <a:pt x="305" y="540"/>
                  <a:pt x="303" y="542"/>
                </a:cubicBezTo>
                <a:cubicBezTo>
                  <a:pt x="304" y="544"/>
                  <a:pt x="304" y="544"/>
                  <a:pt x="304" y="544"/>
                </a:cubicBezTo>
                <a:cubicBezTo>
                  <a:pt x="306" y="545"/>
                  <a:pt x="306" y="541"/>
                  <a:pt x="308" y="541"/>
                </a:cubicBezTo>
                <a:cubicBezTo>
                  <a:pt x="308" y="545"/>
                  <a:pt x="309" y="541"/>
                  <a:pt x="311" y="540"/>
                </a:cubicBezTo>
                <a:cubicBezTo>
                  <a:pt x="314" y="544"/>
                  <a:pt x="308" y="541"/>
                  <a:pt x="311" y="545"/>
                </a:cubicBezTo>
                <a:cubicBezTo>
                  <a:pt x="307" y="545"/>
                  <a:pt x="303" y="545"/>
                  <a:pt x="300" y="542"/>
                </a:cubicBezTo>
                <a:cubicBezTo>
                  <a:pt x="299" y="543"/>
                  <a:pt x="301" y="544"/>
                  <a:pt x="301" y="546"/>
                </a:cubicBezTo>
                <a:cubicBezTo>
                  <a:pt x="300" y="546"/>
                  <a:pt x="299" y="546"/>
                  <a:pt x="298" y="544"/>
                </a:cubicBezTo>
                <a:cubicBezTo>
                  <a:pt x="299" y="543"/>
                  <a:pt x="299" y="543"/>
                  <a:pt x="299" y="542"/>
                </a:cubicBezTo>
                <a:cubicBezTo>
                  <a:pt x="298" y="541"/>
                  <a:pt x="297" y="544"/>
                  <a:pt x="298" y="545"/>
                </a:cubicBezTo>
                <a:cubicBezTo>
                  <a:pt x="297" y="546"/>
                  <a:pt x="295" y="544"/>
                  <a:pt x="294" y="544"/>
                </a:cubicBezTo>
                <a:cubicBezTo>
                  <a:pt x="295" y="547"/>
                  <a:pt x="294" y="548"/>
                  <a:pt x="293" y="550"/>
                </a:cubicBezTo>
                <a:cubicBezTo>
                  <a:pt x="290" y="547"/>
                  <a:pt x="294" y="547"/>
                  <a:pt x="293" y="545"/>
                </a:cubicBezTo>
                <a:cubicBezTo>
                  <a:pt x="291" y="545"/>
                  <a:pt x="288" y="546"/>
                  <a:pt x="289" y="549"/>
                </a:cubicBezTo>
                <a:cubicBezTo>
                  <a:pt x="281" y="545"/>
                  <a:pt x="282" y="558"/>
                  <a:pt x="276" y="555"/>
                </a:cubicBezTo>
                <a:cubicBezTo>
                  <a:pt x="277" y="560"/>
                  <a:pt x="273" y="560"/>
                  <a:pt x="273" y="564"/>
                </a:cubicBezTo>
                <a:cubicBezTo>
                  <a:pt x="271" y="564"/>
                  <a:pt x="273" y="561"/>
                  <a:pt x="273" y="560"/>
                </a:cubicBezTo>
                <a:cubicBezTo>
                  <a:pt x="271" y="558"/>
                  <a:pt x="268" y="565"/>
                  <a:pt x="267" y="560"/>
                </a:cubicBezTo>
                <a:cubicBezTo>
                  <a:pt x="266" y="562"/>
                  <a:pt x="264" y="567"/>
                  <a:pt x="261" y="566"/>
                </a:cubicBezTo>
                <a:cubicBezTo>
                  <a:pt x="262" y="564"/>
                  <a:pt x="265" y="563"/>
                  <a:pt x="263" y="561"/>
                </a:cubicBezTo>
                <a:cubicBezTo>
                  <a:pt x="261" y="558"/>
                  <a:pt x="263" y="564"/>
                  <a:pt x="261" y="561"/>
                </a:cubicBezTo>
                <a:cubicBezTo>
                  <a:pt x="263" y="563"/>
                  <a:pt x="260" y="564"/>
                  <a:pt x="258" y="561"/>
                </a:cubicBezTo>
                <a:cubicBezTo>
                  <a:pt x="257" y="562"/>
                  <a:pt x="257" y="563"/>
                  <a:pt x="257" y="564"/>
                </a:cubicBezTo>
                <a:cubicBezTo>
                  <a:pt x="260" y="563"/>
                  <a:pt x="259" y="565"/>
                  <a:pt x="257" y="567"/>
                </a:cubicBezTo>
                <a:cubicBezTo>
                  <a:pt x="256" y="566"/>
                  <a:pt x="255" y="565"/>
                  <a:pt x="254" y="564"/>
                </a:cubicBezTo>
                <a:cubicBezTo>
                  <a:pt x="251" y="570"/>
                  <a:pt x="244" y="569"/>
                  <a:pt x="241" y="574"/>
                </a:cubicBezTo>
                <a:cubicBezTo>
                  <a:pt x="241" y="572"/>
                  <a:pt x="239" y="573"/>
                  <a:pt x="238" y="571"/>
                </a:cubicBezTo>
                <a:cubicBezTo>
                  <a:pt x="240" y="569"/>
                  <a:pt x="240" y="569"/>
                  <a:pt x="240" y="569"/>
                </a:cubicBezTo>
                <a:cubicBezTo>
                  <a:pt x="241" y="570"/>
                  <a:pt x="239" y="571"/>
                  <a:pt x="240" y="572"/>
                </a:cubicBezTo>
                <a:cubicBezTo>
                  <a:pt x="243" y="572"/>
                  <a:pt x="243" y="570"/>
                  <a:pt x="246" y="568"/>
                </a:cubicBezTo>
                <a:cubicBezTo>
                  <a:pt x="246" y="567"/>
                  <a:pt x="243" y="564"/>
                  <a:pt x="244" y="563"/>
                </a:cubicBezTo>
                <a:cubicBezTo>
                  <a:pt x="245" y="565"/>
                  <a:pt x="247" y="567"/>
                  <a:pt x="249" y="567"/>
                </a:cubicBezTo>
                <a:cubicBezTo>
                  <a:pt x="250" y="562"/>
                  <a:pt x="250" y="565"/>
                  <a:pt x="251" y="562"/>
                </a:cubicBezTo>
                <a:cubicBezTo>
                  <a:pt x="253" y="564"/>
                  <a:pt x="253" y="564"/>
                  <a:pt x="253" y="564"/>
                </a:cubicBezTo>
                <a:cubicBezTo>
                  <a:pt x="254" y="562"/>
                  <a:pt x="255" y="564"/>
                  <a:pt x="256" y="563"/>
                </a:cubicBezTo>
                <a:cubicBezTo>
                  <a:pt x="257" y="561"/>
                  <a:pt x="254" y="558"/>
                  <a:pt x="256" y="557"/>
                </a:cubicBezTo>
                <a:cubicBezTo>
                  <a:pt x="257" y="560"/>
                  <a:pt x="257" y="559"/>
                  <a:pt x="259" y="560"/>
                </a:cubicBezTo>
                <a:cubicBezTo>
                  <a:pt x="259" y="557"/>
                  <a:pt x="260" y="559"/>
                  <a:pt x="263" y="557"/>
                </a:cubicBezTo>
                <a:cubicBezTo>
                  <a:pt x="264" y="559"/>
                  <a:pt x="263" y="560"/>
                  <a:pt x="264" y="561"/>
                </a:cubicBezTo>
                <a:cubicBezTo>
                  <a:pt x="264" y="562"/>
                  <a:pt x="265" y="561"/>
                  <a:pt x="265" y="562"/>
                </a:cubicBezTo>
                <a:cubicBezTo>
                  <a:pt x="268" y="559"/>
                  <a:pt x="262" y="556"/>
                  <a:pt x="266" y="554"/>
                </a:cubicBezTo>
                <a:cubicBezTo>
                  <a:pt x="266" y="552"/>
                  <a:pt x="261" y="554"/>
                  <a:pt x="263" y="556"/>
                </a:cubicBezTo>
                <a:cubicBezTo>
                  <a:pt x="264" y="559"/>
                  <a:pt x="262" y="554"/>
                  <a:pt x="261" y="553"/>
                </a:cubicBezTo>
                <a:cubicBezTo>
                  <a:pt x="260" y="554"/>
                  <a:pt x="260" y="555"/>
                  <a:pt x="261" y="556"/>
                </a:cubicBezTo>
                <a:cubicBezTo>
                  <a:pt x="257" y="554"/>
                  <a:pt x="256" y="558"/>
                  <a:pt x="253" y="556"/>
                </a:cubicBezTo>
                <a:cubicBezTo>
                  <a:pt x="252" y="558"/>
                  <a:pt x="256" y="559"/>
                  <a:pt x="255" y="561"/>
                </a:cubicBezTo>
                <a:cubicBezTo>
                  <a:pt x="254" y="561"/>
                  <a:pt x="253" y="560"/>
                  <a:pt x="252" y="558"/>
                </a:cubicBezTo>
                <a:cubicBezTo>
                  <a:pt x="250" y="560"/>
                  <a:pt x="247" y="562"/>
                  <a:pt x="248" y="564"/>
                </a:cubicBezTo>
                <a:cubicBezTo>
                  <a:pt x="246" y="565"/>
                  <a:pt x="247" y="562"/>
                  <a:pt x="246" y="561"/>
                </a:cubicBezTo>
                <a:cubicBezTo>
                  <a:pt x="245" y="559"/>
                  <a:pt x="244" y="564"/>
                  <a:pt x="243" y="563"/>
                </a:cubicBezTo>
                <a:cubicBezTo>
                  <a:pt x="244" y="566"/>
                  <a:pt x="242" y="567"/>
                  <a:pt x="239" y="568"/>
                </a:cubicBezTo>
                <a:cubicBezTo>
                  <a:pt x="238" y="567"/>
                  <a:pt x="239" y="567"/>
                  <a:pt x="239" y="566"/>
                </a:cubicBezTo>
                <a:cubicBezTo>
                  <a:pt x="235" y="566"/>
                  <a:pt x="229" y="566"/>
                  <a:pt x="230" y="573"/>
                </a:cubicBezTo>
                <a:cubicBezTo>
                  <a:pt x="228" y="572"/>
                  <a:pt x="227" y="572"/>
                  <a:pt x="226" y="569"/>
                </a:cubicBezTo>
                <a:cubicBezTo>
                  <a:pt x="224" y="571"/>
                  <a:pt x="222" y="572"/>
                  <a:pt x="221" y="570"/>
                </a:cubicBezTo>
                <a:cubicBezTo>
                  <a:pt x="221" y="570"/>
                  <a:pt x="221" y="571"/>
                  <a:pt x="220" y="571"/>
                </a:cubicBezTo>
                <a:cubicBezTo>
                  <a:pt x="223" y="574"/>
                  <a:pt x="225" y="571"/>
                  <a:pt x="227" y="574"/>
                </a:cubicBezTo>
                <a:cubicBezTo>
                  <a:pt x="221" y="575"/>
                  <a:pt x="215" y="575"/>
                  <a:pt x="210" y="581"/>
                </a:cubicBezTo>
                <a:cubicBezTo>
                  <a:pt x="209" y="580"/>
                  <a:pt x="210" y="579"/>
                  <a:pt x="209" y="578"/>
                </a:cubicBezTo>
                <a:cubicBezTo>
                  <a:pt x="209" y="580"/>
                  <a:pt x="207" y="585"/>
                  <a:pt x="205" y="582"/>
                </a:cubicBezTo>
                <a:cubicBezTo>
                  <a:pt x="208" y="583"/>
                  <a:pt x="206" y="578"/>
                  <a:pt x="208" y="579"/>
                </a:cubicBezTo>
                <a:cubicBezTo>
                  <a:pt x="207" y="578"/>
                  <a:pt x="206" y="577"/>
                  <a:pt x="205" y="579"/>
                </a:cubicBezTo>
                <a:cubicBezTo>
                  <a:pt x="201" y="573"/>
                  <a:pt x="207" y="575"/>
                  <a:pt x="209" y="577"/>
                </a:cubicBezTo>
                <a:cubicBezTo>
                  <a:pt x="212" y="575"/>
                  <a:pt x="211" y="574"/>
                  <a:pt x="213" y="573"/>
                </a:cubicBezTo>
                <a:cubicBezTo>
                  <a:pt x="211" y="571"/>
                  <a:pt x="208" y="572"/>
                  <a:pt x="206" y="571"/>
                </a:cubicBezTo>
                <a:cubicBezTo>
                  <a:pt x="207" y="574"/>
                  <a:pt x="201" y="574"/>
                  <a:pt x="200" y="578"/>
                </a:cubicBezTo>
                <a:cubicBezTo>
                  <a:pt x="198" y="577"/>
                  <a:pt x="203" y="575"/>
                  <a:pt x="201" y="572"/>
                </a:cubicBezTo>
                <a:cubicBezTo>
                  <a:pt x="199" y="570"/>
                  <a:pt x="201" y="574"/>
                  <a:pt x="199" y="571"/>
                </a:cubicBezTo>
                <a:cubicBezTo>
                  <a:pt x="200" y="570"/>
                  <a:pt x="201" y="568"/>
                  <a:pt x="203" y="568"/>
                </a:cubicBezTo>
                <a:cubicBezTo>
                  <a:pt x="205" y="571"/>
                  <a:pt x="201" y="569"/>
                  <a:pt x="201" y="571"/>
                </a:cubicBezTo>
                <a:cubicBezTo>
                  <a:pt x="205" y="574"/>
                  <a:pt x="206" y="566"/>
                  <a:pt x="209" y="569"/>
                </a:cubicBezTo>
                <a:cubicBezTo>
                  <a:pt x="207" y="568"/>
                  <a:pt x="210" y="565"/>
                  <a:pt x="210" y="563"/>
                </a:cubicBezTo>
                <a:cubicBezTo>
                  <a:pt x="211" y="564"/>
                  <a:pt x="210" y="564"/>
                  <a:pt x="211" y="566"/>
                </a:cubicBezTo>
                <a:cubicBezTo>
                  <a:pt x="213" y="565"/>
                  <a:pt x="210" y="563"/>
                  <a:pt x="213" y="563"/>
                </a:cubicBezTo>
                <a:cubicBezTo>
                  <a:pt x="214" y="564"/>
                  <a:pt x="212" y="565"/>
                  <a:pt x="214" y="567"/>
                </a:cubicBezTo>
                <a:cubicBezTo>
                  <a:pt x="213" y="568"/>
                  <a:pt x="212" y="568"/>
                  <a:pt x="211" y="567"/>
                </a:cubicBezTo>
                <a:cubicBezTo>
                  <a:pt x="210" y="568"/>
                  <a:pt x="211" y="570"/>
                  <a:pt x="212" y="571"/>
                </a:cubicBezTo>
                <a:cubicBezTo>
                  <a:pt x="216" y="573"/>
                  <a:pt x="217" y="567"/>
                  <a:pt x="218" y="566"/>
                </a:cubicBezTo>
                <a:cubicBezTo>
                  <a:pt x="217" y="565"/>
                  <a:pt x="216" y="567"/>
                  <a:pt x="216" y="567"/>
                </a:cubicBezTo>
                <a:cubicBezTo>
                  <a:pt x="215" y="561"/>
                  <a:pt x="221" y="563"/>
                  <a:pt x="225" y="564"/>
                </a:cubicBezTo>
                <a:cubicBezTo>
                  <a:pt x="226" y="563"/>
                  <a:pt x="223" y="560"/>
                  <a:pt x="225" y="560"/>
                </a:cubicBezTo>
                <a:cubicBezTo>
                  <a:pt x="226" y="561"/>
                  <a:pt x="225" y="562"/>
                  <a:pt x="226" y="563"/>
                </a:cubicBezTo>
                <a:cubicBezTo>
                  <a:pt x="229" y="558"/>
                  <a:pt x="233" y="551"/>
                  <a:pt x="238" y="549"/>
                </a:cubicBezTo>
                <a:cubicBezTo>
                  <a:pt x="237" y="547"/>
                  <a:pt x="235" y="550"/>
                  <a:pt x="234" y="547"/>
                </a:cubicBezTo>
                <a:cubicBezTo>
                  <a:pt x="236" y="547"/>
                  <a:pt x="237" y="546"/>
                  <a:pt x="239" y="548"/>
                </a:cubicBezTo>
                <a:cubicBezTo>
                  <a:pt x="242" y="545"/>
                  <a:pt x="250" y="549"/>
                  <a:pt x="250" y="541"/>
                </a:cubicBezTo>
                <a:cubicBezTo>
                  <a:pt x="251" y="543"/>
                  <a:pt x="252" y="541"/>
                  <a:pt x="254" y="542"/>
                </a:cubicBezTo>
                <a:cubicBezTo>
                  <a:pt x="255" y="541"/>
                  <a:pt x="253" y="538"/>
                  <a:pt x="255" y="540"/>
                </a:cubicBezTo>
                <a:cubicBezTo>
                  <a:pt x="256" y="539"/>
                  <a:pt x="253" y="539"/>
                  <a:pt x="253" y="537"/>
                </a:cubicBezTo>
                <a:cubicBezTo>
                  <a:pt x="254" y="536"/>
                  <a:pt x="256" y="540"/>
                  <a:pt x="257" y="539"/>
                </a:cubicBezTo>
                <a:cubicBezTo>
                  <a:pt x="258" y="538"/>
                  <a:pt x="257" y="538"/>
                  <a:pt x="256" y="538"/>
                </a:cubicBezTo>
                <a:cubicBezTo>
                  <a:pt x="257" y="535"/>
                  <a:pt x="268" y="537"/>
                  <a:pt x="266" y="530"/>
                </a:cubicBezTo>
                <a:cubicBezTo>
                  <a:pt x="266" y="530"/>
                  <a:pt x="267" y="531"/>
                  <a:pt x="268" y="532"/>
                </a:cubicBezTo>
                <a:cubicBezTo>
                  <a:pt x="268" y="530"/>
                  <a:pt x="272" y="530"/>
                  <a:pt x="274" y="529"/>
                </a:cubicBezTo>
                <a:cubicBezTo>
                  <a:pt x="276" y="528"/>
                  <a:pt x="271" y="528"/>
                  <a:pt x="273" y="527"/>
                </a:cubicBezTo>
                <a:cubicBezTo>
                  <a:pt x="276" y="527"/>
                  <a:pt x="284" y="526"/>
                  <a:pt x="280" y="517"/>
                </a:cubicBezTo>
                <a:cubicBezTo>
                  <a:pt x="282" y="517"/>
                  <a:pt x="281" y="519"/>
                  <a:pt x="283" y="521"/>
                </a:cubicBezTo>
                <a:cubicBezTo>
                  <a:pt x="284" y="522"/>
                  <a:pt x="285" y="521"/>
                  <a:pt x="285" y="522"/>
                </a:cubicBezTo>
                <a:cubicBezTo>
                  <a:pt x="286" y="522"/>
                  <a:pt x="284" y="519"/>
                  <a:pt x="283" y="518"/>
                </a:cubicBezTo>
                <a:cubicBezTo>
                  <a:pt x="286" y="516"/>
                  <a:pt x="288" y="513"/>
                  <a:pt x="286" y="507"/>
                </a:cubicBezTo>
                <a:cubicBezTo>
                  <a:pt x="285" y="507"/>
                  <a:pt x="284" y="507"/>
                  <a:pt x="284" y="507"/>
                </a:cubicBezTo>
                <a:cubicBezTo>
                  <a:pt x="283" y="508"/>
                  <a:pt x="284" y="509"/>
                  <a:pt x="285" y="510"/>
                </a:cubicBezTo>
                <a:cubicBezTo>
                  <a:pt x="283" y="509"/>
                  <a:pt x="283" y="511"/>
                  <a:pt x="282" y="511"/>
                </a:cubicBezTo>
                <a:cubicBezTo>
                  <a:pt x="282" y="512"/>
                  <a:pt x="282" y="513"/>
                  <a:pt x="284" y="512"/>
                </a:cubicBezTo>
                <a:cubicBezTo>
                  <a:pt x="284" y="515"/>
                  <a:pt x="284" y="517"/>
                  <a:pt x="282" y="517"/>
                </a:cubicBezTo>
                <a:cubicBezTo>
                  <a:pt x="282" y="515"/>
                  <a:pt x="283" y="514"/>
                  <a:pt x="280" y="512"/>
                </a:cubicBezTo>
                <a:cubicBezTo>
                  <a:pt x="282" y="511"/>
                  <a:pt x="282" y="509"/>
                  <a:pt x="283" y="508"/>
                </a:cubicBezTo>
                <a:cubicBezTo>
                  <a:pt x="281" y="506"/>
                  <a:pt x="280" y="508"/>
                  <a:pt x="279" y="508"/>
                </a:cubicBezTo>
                <a:cubicBezTo>
                  <a:pt x="280" y="505"/>
                  <a:pt x="277" y="506"/>
                  <a:pt x="276" y="504"/>
                </a:cubicBezTo>
                <a:cubicBezTo>
                  <a:pt x="276" y="508"/>
                  <a:pt x="277" y="506"/>
                  <a:pt x="274" y="507"/>
                </a:cubicBezTo>
                <a:cubicBezTo>
                  <a:pt x="276" y="509"/>
                  <a:pt x="278" y="508"/>
                  <a:pt x="280" y="509"/>
                </a:cubicBezTo>
                <a:cubicBezTo>
                  <a:pt x="280" y="510"/>
                  <a:pt x="278" y="511"/>
                  <a:pt x="278" y="512"/>
                </a:cubicBezTo>
                <a:cubicBezTo>
                  <a:pt x="277" y="510"/>
                  <a:pt x="276" y="512"/>
                  <a:pt x="275" y="511"/>
                </a:cubicBezTo>
                <a:cubicBezTo>
                  <a:pt x="275" y="510"/>
                  <a:pt x="276" y="510"/>
                  <a:pt x="275" y="508"/>
                </a:cubicBezTo>
                <a:cubicBezTo>
                  <a:pt x="273" y="507"/>
                  <a:pt x="271" y="511"/>
                  <a:pt x="269" y="512"/>
                </a:cubicBezTo>
                <a:cubicBezTo>
                  <a:pt x="269" y="510"/>
                  <a:pt x="269" y="510"/>
                  <a:pt x="269" y="509"/>
                </a:cubicBezTo>
                <a:cubicBezTo>
                  <a:pt x="267" y="512"/>
                  <a:pt x="264" y="510"/>
                  <a:pt x="267" y="514"/>
                </a:cubicBezTo>
                <a:cubicBezTo>
                  <a:pt x="265" y="514"/>
                  <a:pt x="264" y="513"/>
                  <a:pt x="262" y="514"/>
                </a:cubicBezTo>
                <a:cubicBezTo>
                  <a:pt x="262" y="514"/>
                  <a:pt x="263" y="514"/>
                  <a:pt x="264" y="516"/>
                </a:cubicBezTo>
                <a:cubicBezTo>
                  <a:pt x="262" y="515"/>
                  <a:pt x="260" y="515"/>
                  <a:pt x="258" y="513"/>
                </a:cubicBezTo>
                <a:cubicBezTo>
                  <a:pt x="257" y="516"/>
                  <a:pt x="257" y="523"/>
                  <a:pt x="252" y="520"/>
                </a:cubicBezTo>
                <a:cubicBezTo>
                  <a:pt x="251" y="520"/>
                  <a:pt x="251" y="522"/>
                  <a:pt x="252" y="523"/>
                </a:cubicBezTo>
                <a:cubicBezTo>
                  <a:pt x="250" y="522"/>
                  <a:pt x="249" y="524"/>
                  <a:pt x="246" y="526"/>
                </a:cubicBezTo>
                <a:cubicBezTo>
                  <a:pt x="244" y="523"/>
                  <a:pt x="246" y="522"/>
                  <a:pt x="248" y="521"/>
                </a:cubicBezTo>
                <a:cubicBezTo>
                  <a:pt x="245" y="519"/>
                  <a:pt x="246" y="523"/>
                  <a:pt x="244" y="522"/>
                </a:cubicBezTo>
                <a:cubicBezTo>
                  <a:pt x="243" y="522"/>
                  <a:pt x="243" y="525"/>
                  <a:pt x="245" y="525"/>
                </a:cubicBezTo>
                <a:cubicBezTo>
                  <a:pt x="245" y="527"/>
                  <a:pt x="241" y="527"/>
                  <a:pt x="240" y="524"/>
                </a:cubicBezTo>
                <a:cubicBezTo>
                  <a:pt x="238" y="526"/>
                  <a:pt x="235" y="525"/>
                  <a:pt x="235" y="529"/>
                </a:cubicBezTo>
                <a:cubicBezTo>
                  <a:pt x="236" y="531"/>
                  <a:pt x="235" y="526"/>
                  <a:pt x="237" y="529"/>
                </a:cubicBezTo>
                <a:cubicBezTo>
                  <a:pt x="236" y="532"/>
                  <a:pt x="233" y="530"/>
                  <a:pt x="231" y="532"/>
                </a:cubicBezTo>
                <a:cubicBezTo>
                  <a:pt x="231" y="532"/>
                  <a:pt x="232" y="532"/>
                  <a:pt x="233" y="534"/>
                </a:cubicBezTo>
                <a:cubicBezTo>
                  <a:pt x="221" y="535"/>
                  <a:pt x="217" y="545"/>
                  <a:pt x="206" y="545"/>
                </a:cubicBezTo>
                <a:cubicBezTo>
                  <a:pt x="205" y="552"/>
                  <a:pt x="197" y="551"/>
                  <a:pt x="194" y="555"/>
                </a:cubicBezTo>
                <a:cubicBezTo>
                  <a:pt x="195" y="550"/>
                  <a:pt x="200" y="552"/>
                  <a:pt x="199" y="546"/>
                </a:cubicBezTo>
                <a:cubicBezTo>
                  <a:pt x="201" y="547"/>
                  <a:pt x="200" y="549"/>
                  <a:pt x="202" y="549"/>
                </a:cubicBezTo>
                <a:cubicBezTo>
                  <a:pt x="200" y="545"/>
                  <a:pt x="206" y="544"/>
                  <a:pt x="206" y="541"/>
                </a:cubicBezTo>
                <a:cubicBezTo>
                  <a:pt x="208" y="541"/>
                  <a:pt x="207" y="545"/>
                  <a:pt x="209" y="545"/>
                </a:cubicBezTo>
                <a:cubicBezTo>
                  <a:pt x="209" y="544"/>
                  <a:pt x="209" y="541"/>
                  <a:pt x="211" y="542"/>
                </a:cubicBezTo>
                <a:cubicBezTo>
                  <a:pt x="208" y="540"/>
                  <a:pt x="211" y="541"/>
                  <a:pt x="210" y="538"/>
                </a:cubicBezTo>
                <a:cubicBezTo>
                  <a:pt x="211" y="538"/>
                  <a:pt x="212" y="538"/>
                  <a:pt x="213" y="540"/>
                </a:cubicBezTo>
                <a:cubicBezTo>
                  <a:pt x="213" y="537"/>
                  <a:pt x="216" y="541"/>
                  <a:pt x="218" y="538"/>
                </a:cubicBezTo>
                <a:cubicBezTo>
                  <a:pt x="219" y="537"/>
                  <a:pt x="216" y="537"/>
                  <a:pt x="215" y="537"/>
                </a:cubicBezTo>
                <a:cubicBezTo>
                  <a:pt x="215" y="535"/>
                  <a:pt x="218" y="537"/>
                  <a:pt x="217" y="534"/>
                </a:cubicBezTo>
                <a:cubicBezTo>
                  <a:pt x="221" y="532"/>
                  <a:pt x="225" y="533"/>
                  <a:pt x="226" y="526"/>
                </a:cubicBezTo>
                <a:cubicBezTo>
                  <a:pt x="228" y="529"/>
                  <a:pt x="228" y="529"/>
                  <a:pt x="228" y="529"/>
                </a:cubicBezTo>
                <a:cubicBezTo>
                  <a:pt x="228" y="527"/>
                  <a:pt x="229" y="528"/>
                  <a:pt x="231" y="528"/>
                </a:cubicBezTo>
                <a:cubicBezTo>
                  <a:pt x="231" y="526"/>
                  <a:pt x="228" y="526"/>
                  <a:pt x="227" y="525"/>
                </a:cubicBezTo>
                <a:cubicBezTo>
                  <a:pt x="227" y="524"/>
                  <a:pt x="228" y="522"/>
                  <a:pt x="225" y="520"/>
                </a:cubicBezTo>
                <a:cubicBezTo>
                  <a:pt x="226" y="519"/>
                  <a:pt x="231" y="522"/>
                  <a:pt x="229" y="518"/>
                </a:cubicBezTo>
                <a:cubicBezTo>
                  <a:pt x="231" y="518"/>
                  <a:pt x="231" y="522"/>
                  <a:pt x="231" y="523"/>
                </a:cubicBezTo>
                <a:cubicBezTo>
                  <a:pt x="234" y="524"/>
                  <a:pt x="234" y="521"/>
                  <a:pt x="232" y="517"/>
                </a:cubicBezTo>
                <a:cubicBezTo>
                  <a:pt x="233" y="516"/>
                  <a:pt x="234" y="516"/>
                  <a:pt x="234" y="514"/>
                </a:cubicBezTo>
                <a:cubicBezTo>
                  <a:pt x="236" y="514"/>
                  <a:pt x="235" y="517"/>
                  <a:pt x="233" y="517"/>
                </a:cubicBezTo>
                <a:cubicBezTo>
                  <a:pt x="235" y="525"/>
                  <a:pt x="243" y="520"/>
                  <a:pt x="241" y="515"/>
                </a:cubicBezTo>
                <a:cubicBezTo>
                  <a:pt x="243" y="513"/>
                  <a:pt x="242" y="519"/>
                  <a:pt x="244" y="516"/>
                </a:cubicBezTo>
                <a:cubicBezTo>
                  <a:pt x="245" y="517"/>
                  <a:pt x="244" y="517"/>
                  <a:pt x="243" y="518"/>
                </a:cubicBezTo>
                <a:cubicBezTo>
                  <a:pt x="247" y="520"/>
                  <a:pt x="244" y="513"/>
                  <a:pt x="247" y="515"/>
                </a:cubicBezTo>
                <a:cubicBezTo>
                  <a:pt x="247" y="514"/>
                  <a:pt x="246" y="514"/>
                  <a:pt x="246" y="512"/>
                </a:cubicBezTo>
                <a:cubicBezTo>
                  <a:pt x="250" y="512"/>
                  <a:pt x="248" y="509"/>
                  <a:pt x="252" y="509"/>
                </a:cubicBezTo>
                <a:cubicBezTo>
                  <a:pt x="250" y="506"/>
                  <a:pt x="253" y="507"/>
                  <a:pt x="253" y="503"/>
                </a:cubicBezTo>
                <a:cubicBezTo>
                  <a:pt x="255" y="504"/>
                  <a:pt x="253" y="504"/>
                  <a:pt x="254" y="506"/>
                </a:cubicBezTo>
                <a:cubicBezTo>
                  <a:pt x="256" y="507"/>
                  <a:pt x="257" y="503"/>
                  <a:pt x="255" y="501"/>
                </a:cubicBezTo>
                <a:cubicBezTo>
                  <a:pt x="258" y="500"/>
                  <a:pt x="257" y="503"/>
                  <a:pt x="259" y="503"/>
                </a:cubicBezTo>
                <a:cubicBezTo>
                  <a:pt x="261" y="501"/>
                  <a:pt x="258" y="499"/>
                  <a:pt x="261" y="500"/>
                </a:cubicBezTo>
                <a:cubicBezTo>
                  <a:pt x="262" y="497"/>
                  <a:pt x="258" y="497"/>
                  <a:pt x="257" y="496"/>
                </a:cubicBezTo>
                <a:cubicBezTo>
                  <a:pt x="258" y="494"/>
                  <a:pt x="259" y="494"/>
                  <a:pt x="260" y="494"/>
                </a:cubicBezTo>
                <a:cubicBezTo>
                  <a:pt x="260" y="492"/>
                  <a:pt x="262" y="491"/>
                  <a:pt x="261" y="489"/>
                </a:cubicBezTo>
                <a:cubicBezTo>
                  <a:pt x="260" y="487"/>
                  <a:pt x="261" y="491"/>
                  <a:pt x="259" y="491"/>
                </a:cubicBezTo>
                <a:cubicBezTo>
                  <a:pt x="258" y="486"/>
                  <a:pt x="259" y="489"/>
                  <a:pt x="256" y="487"/>
                </a:cubicBezTo>
                <a:cubicBezTo>
                  <a:pt x="260" y="486"/>
                  <a:pt x="261" y="484"/>
                  <a:pt x="265" y="486"/>
                </a:cubicBezTo>
                <a:cubicBezTo>
                  <a:pt x="265" y="482"/>
                  <a:pt x="267" y="479"/>
                  <a:pt x="269" y="477"/>
                </a:cubicBezTo>
                <a:cubicBezTo>
                  <a:pt x="271" y="482"/>
                  <a:pt x="264" y="482"/>
                  <a:pt x="267" y="486"/>
                </a:cubicBezTo>
                <a:cubicBezTo>
                  <a:pt x="270" y="486"/>
                  <a:pt x="273" y="486"/>
                  <a:pt x="275" y="489"/>
                </a:cubicBezTo>
                <a:cubicBezTo>
                  <a:pt x="273" y="491"/>
                  <a:pt x="269" y="488"/>
                  <a:pt x="266" y="490"/>
                </a:cubicBezTo>
                <a:cubicBezTo>
                  <a:pt x="268" y="492"/>
                  <a:pt x="270" y="490"/>
                  <a:pt x="272" y="491"/>
                </a:cubicBezTo>
                <a:cubicBezTo>
                  <a:pt x="271" y="494"/>
                  <a:pt x="263" y="493"/>
                  <a:pt x="262" y="497"/>
                </a:cubicBezTo>
                <a:cubicBezTo>
                  <a:pt x="263" y="498"/>
                  <a:pt x="267" y="500"/>
                  <a:pt x="267" y="503"/>
                </a:cubicBezTo>
                <a:cubicBezTo>
                  <a:pt x="270" y="504"/>
                  <a:pt x="271" y="500"/>
                  <a:pt x="274" y="498"/>
                </a:cubicBezTo>
                <a:cubicBezTo>
                  <a:pt x="273" y="497"/>
                  <a:pt x="272" y="497"/>
                  <a:pt x="271" y="496"/>
                </a:cubicBezTo>
                <a:cubicBezTo>
                  <a:pt x="273" y="495"/>
                  <a:pt x="274" y="496"/>
                  <a:pt x="272" y="493"/>
                </a:cubicBezTo>
                <a:cubicBezTo>
                  <a:pt x="273" y="494"/>
                  <a:pt x="274" y="494"/>
                  <a:pt x="276" y="493"/>
                </a:cubicBezTo>
                <a:cubicBezTo>
                  <a:pt x="277" y="493"/>
                  <a:pt x="274" y="492"/>
                  <a:pt x="274" y="493"/>
                </a:cubicBezTo>
                <a:cubicBezTo>
                  <a:pt x="278" y="491"/>
                  <a:pt x="282" y="490"/>
                  <a:pt x="287" y="486"/>
                </a:cubicBezTo>
                <a:cubicBezTo>
                  <a:pt x="287" y="486"/>
                  <a:pt x="286" y="485"/>
                  <a:pt x="287" y="484"/>
                </a:cubicBezTo>
                <a:cubicBezTo>
                  <a:pt x="286" y="483"/>
                  <a:pt x="284" y="484"/>
                  <a:pt x="283" y="485"/>
                </a:cubicBezTo>
                <a:cubicBezTo>
                  <a:pt x="285" y="482"/>
                  <a:pt x="282" y="481"/>
                  <a:pt x="280" y="482"/>
                </a:cubicBezTo>
                <a:cubicBezTo>
                  <a:pt x="280" y="483"/>
                  <a:pt x="283" y="485"/>
                  <a:pt x="281" y="487"/>
                </a:cubicBezTo>
                <a:cubicBezTo>
                  <a:pt x="280" y="487"/>
                  <a:pt x="280" y="483"/>
                  <a:pt x="278" y="482"/>
                </a:cubicBezTo>
                <a:cubicBezTo>
                  <a:pt x="276" y="484"/>
                  <a:pt x="279" y="486"/>
                  <a:pt x="279" y="487"/>
                </a:cubicBezTo>
                <a:cubicBezTo>
                  <a:pt x="275" y="487"/>
                  <a:pt x="274" y="480"/>
                  <a:pt x="271" y="484"/>
                </a:cubicBezTo>
                <a:cubicBezTo>
                  <a:pt x="269" y="482"/>
                  <a:pt x="272" y="482"/>
                  <a:pt x="273" y="480"/>
                </a:cubicBezTo>
                <a:cubicBezTo>
                  <a:pt x="274" y="481"/>
                  <a:pt x="274" y="482"/>
                  <a:pt x="275" y="483"/>
                </a:cubicBezTo>
                <a:cubicBezTo>
                  <a:pt x="281" y="481"/>
                  <a:pt x="274" y="473"/>
                  <a:pt x="271" y="479"/>
                </a:cubicBezTo>
                <a:cubicBezTo>
                  <a:pt x="271" y="478"/>
                  <a:pt x="271" y="477"/>
                  <a:pt x="270" y="477"/>
                </a:cubicBezTo>
                <a:cubicBezTo>
                  <a:pt x="270" y="477"/>
                  <a:pt x="273" y="474"/>
                  <a:pt x="275" y="476"/>
                </a:cubicBezTo>
                <a:cubicBezTo>
                  <a:pt x="276" y="474"/>
                  <a:pt x="272" y="474"/>
                  <a:pt x="273" y="472"/>
                </a:cubicBezTo>
                <a:cubicBezTo>
                  <a:pt x="270" y="476"/>
                  <a:pt x="267" y="473"/>
                  <a:pt x="264" y="476"/>
                </a:cubicBezTo>
                <a:cubicBezTo>
                  <a:pt x="265" y="478"/>
                  <a:pt x="263" y="481"/>
                  <a:pt x="264" y="480"/>
                </a:cubicBezTo>
                <a:cubicBezTo>
                  <a:pt x="262" y="482"/>
                  <a:pt x="258" y="483"/>
                  <a:pt x="256" y="485"/>
                </a:cubicBezTo>
                <a:cubicBezTo>
                  <a:pt x="256" y="482"/>
                  <a:pt x="257" y="481"/>
                  <a:pt x="254" y="480"/>
                </a:cubicBezTo>
                <a:cubicBezTo>
                  <a:pt x="255" y="478"/>
                  <a:pt x="257" y="479"/>
                  <a:pt x="256" y="481"/>
                </a:cubicBezTo>
                <a:cubicBezTo>
                  <a:pt x="257" y="479"/>
                  <a:pt x="259" y="478"/>
                  <a:pt x="259" y="481"/>
                </a:cubicBezTo>
                <a:cubicBezTo>
                  <a:pt x="261" y="481"/>
                  <a:pt x="258" y="478"/>
                  <a:pt x="260" y="477"/>
                </a:cubicBezTo>
                <a:cubicBezTo>
                  <a:pt x="258" y="475"/>
                  <a:pt x="257" y="480"/>
                  <a:pt x="256" y="478"/>
                </a:cubicBezTo>
                <a:cubicBezTo>
                  <a:pt x="253" y="476"/>
                  <a:pt x="257" y="476"/>
                  <a:pt x="256" y="475"/>
                </a:cubicBezTo>
                <a:cubicBezTo>
                  <a:pt x="255" y="473"/>
                  <a:pt x="255" y="475"/>
                  <a:pt x="254" y="473"/>
                </a:cubicBezTo>
                <a:cubicBezTo>
                  <a:pt x="255" y="475"/>
                  <a:pt x="253" y="478"/>
                  <a:pt x="250" y="478"/>
                </a:cubicBezTo>
                <a:cubicBezTo>
                  <a:pt x="254" y="479"/>
                  <a:pt x="252" y="480"/>
                  <a:pt x="251" y="483"/>
                </a:cubicBezTo>
                <a:cubicBezTo>
                  <a:pt x="249" y="477"/>
                  <a:pt x="243" y="483"/>
                  <a:pt x="245" y="488"/>
                </a:cubicBezTo>
                <a:cubicBezTo>
                  <a:pt x="244" y="490"/>
                  <a:pt x="242" y="487"/>
                  <a:pt x="241" y="489"/>
                </a:cubicBezTo>
                <a:cubicBezTo>
                  <a:pt x="239" y="487"/>
                  <a:pt x="242" y="487"/>
                  <a:pt x="241" y="485"/>
                </a:cubicBezTo>
                <a:cubicBezTo>
                  <a:pt x="239" y="484"/>
                  <a:pt x="240" y="487"/>
                  <a:pt x="238" y="487"/>
                </a:cubicBezTo>
                <a:cubicBezTo>
                  <a:pt x="238" y="488"/>
                  <a:pt x="240" y="489"/>
                  <a:pt x="239" y="490"/>
                </a:cubicBezTo>
                <a:cubicBezTo>
                  <a:pt x="240" y="490"/>
                  <a:pt x="242" y="491"/>
                  <a:pt x="243" y="490"/>
                </a:cubicBezTo>
                <a:cubicBezTo>
                  <a:pt x="244" y="492"/>
                  <a:pt x="244" y="493"/>
                  <a:pt x="246" y="495"/>
                </a:cubicBezTo>
                <a:cubicBezTo>
                  <a:pt x="247" y="496"/>
                  <a:pt x="248" y="496"/>
                  <a:pt x="249" y="495"/>
                </a:cubicBezTo>
                <a:cubicBezTo>
                  <a:pt x="244" y="493"/>
                  <a:pt x="252" y="493"/>
                  <a:pt x="251" y="491"/>
                </a:cubicBezTo>
                <a:cubicBezTo>
                  <a:pt x="252" y="494"/>
                  <a:pt x="255" y="492"/>
                  <a:pt x="256" y="491"/>
                </a:cubicBezTo>
                <a:cubicBezTo>
                  <a:pt x="255" y="489"/>
                  <a:pt x="254" y="490"/>
                  <a:pt x="253" y="488"/>
                </a:cubicBezTo>
                <a:cubicBezTo>
                  <a:pt x="256" y="487"/>
                  <a:pt x="256" y="490"/>
                  <a:pt x="258" y="492"/>
                </a:cubicBezTo>
                <a:cubicBezTo>
                  <a:pt x="257" y="493"/>
                  <a:pt x="256" y="494"/>
                  <a:pt x="254" y="494"/>
                </a:cubicBezTo>
                <a:cubicBezTo>
                  <a:pt x="255" y="496"/>
                  <a:pt x="256" y="497"/>
                  <a:pt x="257" y="497"/>
                </a:cubicBezTo>
                <a:cubicBezTo>
                  <a:pt x="259" y="499"/>
                  <a:pt x="256" y="499"/>
                  <a:pt x="257" y="500"/>
                </a:cubicBezTo>
                <a:cubicBezTo>
                  <a:pt x="255" y="500"/>
                  <a:pt x="257" y="498"/>
                  <a:pt x="255" y="496"/>
                </a:cubicBezTo>
                <a:cubicBezTo>
                  <a:pt x="255" y="496"/>
                  <a:pt x="256" y="497"/>
                  <a:pt x="256" y="498"/>
                </a:cubicBezTo>
                <a:cubicBezTo>
                  <a:pt x="255" y="496"/>
                  <a:pt x="251" y="497"/>
                  <a:pt x="254" y="500"/>
                </a:cubicBezTo>
                <a:cubicBezTo>
                  <a:pt x="253" y="501"/>
                  <a:pt x="252" y="500"/>
                  <a:pt x="251" y="498"/>
                </a:cubicBezTo>
                <a:cubicBezTo>
                  <a:pt x="249" y="500"/>
                  <a:pt x="249" y="503"/>
                  <a:pt x="246" y="501"/>
                </a:cubicBezTo>
                <a:cubicBezTo>
                  <a:pt x="246" y="502"/>
                  <a:pt x="247" y="502"/>
                  <a:pt x="247" y="503"/>
                </a:cubicBezTo>
                <a:cubicBezTo>
                  <a:pt x="243" y="502"/>
                  <a:pt x="239" y="506"/>
                  <a:pt x="238" y="510"/>
                </a:cubicBezTo>
                <a:cubicBezTo>
                  <a:pt x="234" y="511"/>
                  <a:pt x="233" y="513"/>
                  <a:pt x="227" y="514"/>
                </a:cubicBezTo>
                <a:cubicBezTo>
                  <a:pt x="227" y="516"/>
                  <a:pt x="228" y="515"/>
                  <a:pt x="229" y="517"/>
                </a:cubicBezTo>
                <a:cubicBezTo>
                  <a:pt x="226" y="515"/>
                  <a:pt x="226" y="519"/>
                  <a:pt x="223" y="516"/>
                </a:cubicBezTo>
                <a:cubicBezTo>
                  <a:pt x="223" y="516"/>
                  <a:pt x="223" y="517"/>
                  <a:pt x="222" y="518"/>
                </a:cubicBezTo>
                <a:cubicBezTo>
                  <a:pt x="222" y="518"/>
                  <a:pt x="223" y="521"/>
                  <a:pt x="223" y="520"/>
                </a:cubicBezTo>
                <a:cubicBezTo>
                  <a:pt x="223" y="523"/>
                  <a:pt x="220" y="518"/>
                  <a:pt x="220" y="517"/>
                </a:cubicBezTo>
                <a:cubicBezTo>
                  <a:pt x="220" y="517"/>
                  <a:pt x="222" y="513"/>
                  <a:pt x="224" y="516"/>
                </a:cubicBezTo>
                <a:cubicBezTo>
                  <a:pt x="225" y="514"/>
                  <a:pt x="227" y="513"/>
                  <a:pt x="227" y="510"/>
                </a:cubicBezTo>
                <a:cubicBezTo>
                  <a:pt x="228" y="510"/>
                  <a:pt x="229" y="511"/>
                  <a:pt x="230" y="513"/>
                </a:cubicBezTo>
                <a:cubicBezTo>
                  <a:pt x="232" y="508"/>
                  <a:pt x="237" y="508"/>
                  <a:pt x="237" y="502"/>
                </a:cubicBezTo>
                <a:cubicBezTo>
                  <a:pt x="235" y="502"/>
                  <a:pt x="232" y="505"/>
                  <a:pt x="229" y="507"/>
                </a:cubicBezTo>
                <a:cubicBezTo>
                  <a:pt x="228" y="504"/>
                  <a:pt x="233" y="503"/>
                  <a:pt x="233" y="501"/>
                </a:cubicBezTo>
                <a:cubicBezTo>
                  <a:pt x="232" y="500"/>
                  <a:pt x="230" y="503"/>
                  <a:pt x="230" y="499"/>
                </a:cubicBezTo>
                <a:cubicBezTo>
                  <a:pt x="228" y="501"/>
                  <a:pt x="229" y="501"/>
                  <a:pt x="226" y="500"/>
                </a:cubicBezTo>
                <a:cubicBezTo>
                  <a:pt x="230" y="499"/>
                  <a:pt x="229" y="491"/>
                  <a:pt x="224" y="493"/>
                </a:cubicBezTo>
                <a:cubicBezTo>
                  <a:pt x="223" y="494"/>
                  <a:pt x="226" y="495"/>
                  <a:pt x="225" y="497"/>
                </a:cubicBezTo>
                <a:cubicBezTo>
                  <a:pt x="225" y="497"/>
                  <a:pt x="224" y="496"/>
                  <a:pt x="223" y="495"/>
                </a:cubicBezTo>
                <a:cubicBezTo>
                  <a:pt x="223" y="499"/>
                  <a:pt x="219" y="495"/>
                  <a:pt x="220" y="499"/>
                </a:cubicBezTo>
                <a:cubicBezTo>
                  <a:pt x="218" y="499"/>
                  <a:pt x="218" y="496"/>
                  <a:pt x="216" y="493"/>
                </a:cubicBezTo>
                <a:cubicBezTo>
                  <a:pt x="217" y="495"/>
                  <a:pt x="221" y="498"/>
                  <a:pt x="221" y="494"/>
                </a:cubicBezTo>
                <a:cubicBezTo>
                  <a:pt x="221" y="494"/>
                  <a:pt x="217" y="493"/>
                  <a:pt x="220" y="491"/>
                </a:cubicBezTo>
                <a:cubicBezTo>
                  <a:pt x="218" y="490"/>
                  <a:pt x="217" y="493"/>
                  <a:pt x="216" y="490"/>
                </a:cubicBezTo>
                <a:cubicBezTo>
                  <a:pt x="217" y="488"/>
                  <a:pt x="218" y="490"/>
                  <a:pt x="218" y="488"/>
                </a:cubicBezTo>
                <a:cubicBezTo>
                  <a:pt x="218" y="487"/>
                  <a:pt x="217" y="487"/>
                  <a:pt x="216" y="487"/>
                </a:cubicBezTo>
                <a:cubicBezTo>
                  <a:pt x="216" y="487"/>
                  <a:pt x="219" y="485"/>
                  <a:pt x="218" y="483"/>
                </a:cubicBezTo>
                <a:cubicBezTo>
                  <a:pt x="219" y="484"/>
                  <a:pt x="219" y="486"/>
                  <a:pt x="221" y="486"/>
                </a:cubicBezTo>
                <a:cubicBezTo>
                  <a:pt x="221" y="484"/>
                  <a:pt x="223" y="484"/>
                  <a:pt x="224" y="486"/>
                </a:cubicBezTo>
                <a:cubicBezTo>
                  <a:pt x="225" y="485"/>
                  <a:pt x="225" y="484"/>
                  <a:pt x="223" y="482"/>
                </a:cubicBezTo>
                <a:cubicBezTo>
                  <a:pt x="227" y="483"/>
                  <a:pt x="227" y="479"/>
                  <a:pt x="230" y="481"/>
                </a:cubicBezTo>
                <a:cubicBezTo>
                  <a:pt x="231" y="482"/>
                  <a:pt x="228" y="482"/>
                  <a:pt x="228" y="483"/>
                </a:cubicBezTo>
                <a:cubicBezTo>
                  <a:pt x="232" y="489"/>
                  <a:pt x="230" y="478"/>
                  <a:pt x="233" y="480"/>
                </a:cubicBezTo>
                <a:cubicBezTo>
                  <a:pt x="234" y="481"/>
                  <a:pt x="232" y="482"/>
                  <a:pt x="233" y="483"/>
                </a:cubicBezTo>
                <a:cubicBezTo>
                  <a:pt x="234" y="484"/>
                  <a:pt x="235" y="483"/>
                  <a:pt x="236" y="483"/>
                </a:cubicBezTo>
                <a:cubicBezTo>
                  <a:pt x="237" y="482"/>
                  <a:pt x="235" y="481"/>
                  <a:pt x="236" y="480"/>
                </a:cubicBezTo>
                <a:cubicBezTo>
                  <a:pt x="235" y="479"/>
                  <a:pt x="235" y="480"/>
                  <a:pt x="235" y="481"/>
                </a:cubicBezTo>
                <a:cubicBezTo>
                  <a:pt x="232" y="481"/>
                  <a:pt x="236" y="479"/>
                  <a:pt x="235" y="478"/>
                </a:cubicBezTo>
                <a:cubicBezTo>
                  <a:pt x="235" y="478"/>
                  <a:pt x="238" y="480"/>
                  <a:pt x="236" y="481"/>
                </a:cubicBezTo>
                <a:cubicBezTo>
                  <a:pt x="238" y="483"/>
                  <a:pt x="239" y="482"/>
                  <a:pt x="240" y="485"/>
                </a:cubicBezTo>
                <a:cubicBezTo>
                  <a:pt x="242" y="484"/>
                  <a:pt x="241" y="482"/>
                  <a:pt x="243" y="481"/>
                </a:cubicBezTo>
                <a:cubicBezTo>
                  <a:pt x="241" y="479"/>
                  <a:pt x="242" y="483"/>
                  <a:pt x="240" y="482"/>
                </a:cubicBezTo>
                <a:cubicBezTo>
                  <a:pt x="239" y="481"/>
                  <a:pt x="240" y="480"/>
                  <a:pt x="241" y="480"/>
                </a:cubicBezTo>
                <a:cubicBezTo>
                  <a:pt x="242" y="479"/>
                  <a:pt x="239" y="477"/>
                  <a:pt x="241" y="476"/>
                </a:cubicBezTo>
                <a:cubicBezTo>
                  <a:pt x="242" y="478"/>
                  <a:pt x="242" y="479"/>
                  <a:pt x="242" y="480"/>
                </a:cubicBezTo>
                <a:cubicBezTo>
                  <a:pt x="244" y="483"/>
                  <a:pt x="246" y="480"/>
                  <a:pt x="249" y="478"/>
                </a:cubicBezTo>
                <a:cubicBezTo>
                  <a:pt x="248" y="477"/>
                  <a:pt x="247" y="474"/>
                  <a:pt x="245" y="473"/>
                </a:cubicBezTo>
                <a:cubicBezTo>
                  <a:pt x="246" y="472"/>
                  <a:pt x="248" y="474"/>
                  <a:pt x="248" y="476"/>
                </a:cubicBezTo>
                <a:cubicBezTo>
                  <a:pt x="251" y="478"/>
                  <a:pt x="251" y="474"/>
                  <a:pt x="251" y="473"/>
                </a:cubicBezTo>
                <a:cubicBezTo>
                  <a:pt x="249" y="473"/>
                  <a:pt x="249" y="471"/>
                  <a:pt x="248" y="471"/>
                </a:cubicBezTo>
                <a:cubicBezTo>
                  <a:pt x="249" y="469"/>
                  <a:pt x="250" y="474"/>
                  <a:pt x="253" y="472"/>
                </a:cubicBezTo>
                <a:cubicBezTo>
                  <a:pt x="254" y="469"/>
                  <a:pt x="249" y="467"/>
                  <a:pt x="251" y="464"/>
                </a:cubicBezTo>
                <a:cubicBezTo>
                  <a:pt x="250" y="463"/>
                  <a:pt x="248" y="466"/>
                  <a:pt x="249" y="467"/>
                </a:cubicBezTo>
                <a:cubicBezTo>
                  <a:pt x="248" y="467"/>
                  <a:pt x="248" y="467"/>
                  <a:pt x="247" y="465"/>
                </a:cubicBezTo>
                <a:cubicBezTo>
                  <a:pt x="246" y="465"/>
                  <a:pt x="247" y="466"/>
                  <a:pt x="247" y="467"/>
                </a:cubicBezTo>
                <a:cubicBezTo>
                  <a:pt x="246" y="468"/>
                  <a:pt x="246" y="467"/>
                  <a:pt x="246" y="465"/>
                </a:cubicBezTo>
                <a:cubicBezTo>
                  <a:pt x="241" y="466"/>
                  <a:pt x="239" y="468"/>
                  <a:pt x="236" y="468"/>
                </a:cubicBezTo>
                <a:cubicBezTo>
                  <a:pt x="234" y="467"/>
                  <a:pt x="235" y="466"/>
                  <a:pt x="234" y="465"/>
                </a:cubicBezTo>
                <a:cubicBezTo>
                  <a:pt x="238" y="466"/>
                  <a:pt x="237" y="461"/>
                  <a:pt x="241" y="461"/>
                </a:cubicBezTo>
                <a:cubicBezTo>
                  <a:pt x="235" y="456"/>
                  <a:pt x="227" y="458"/>
                  <a:pt x="223" y="461"/>
                </a:cubicBezTo>
                <a:cubicBezTo>
                  <a:pt x="224" y="463"/>
                  <a:pt x="224" y="463"/>
                  <a:pt x="225" y="466"/>
                </a:cubicBezTo>
                <a:cubicBezTo>
                  <a:pt x="224" y="466"/>
                  <a:pt x="223" y="465"/>
                  <a:pt x="224" y="465"/>
                </a:cubicBezTo>
                <a:cubicBezTo>
                  <a:pt x="221" y="463"/>
                  <a:pt x="222" y="466"/>
                  <a:pt x="220" y="464"/>
                </a:cubicBezTo>
                <a:cubicBezTo>
                  <a:pt x="220" y="463"/>
                  <a:pt x="221" y="462"/>
                  <a:pt x="222" y="462"/>
                </a:cubicBezTo>
                <a:cubicBezTo>
                  <a:pt x="219" y="463"/>
                  <a:pt x="213" y="460"/>
                  <a:pt x="215" y="465"/>
                </a:cubicBezTo>
                <a:cubicBezTo>
                  <a:pt x="213" y="464"/>
                  <a:pt x="214" y="462"/>
                  <a:pt x="212" y="460"/>
                </a:cubicBezTo>
                <a:cubicBezTo>
                  <a:pt x="208" y="465"/>
                  <a:pt x="208" y="465"/>
                  <a:pt x="202" y="468"/>
                </a:cubicBezTo>
                <a:cubicBezTo>
                  <a:pt x="202" y="466"/>
                  <a:pt x="201" y="463"/>
                  <a:pt x="200" y="466"/>
                </a:cubicBezTo>
                <a:cubicBezTo>
                  <a:pt x="197" y="464"/>
                  <a:pt x="201" y="464"/>
                  <a:pt x="201" y="461"/>
                </a:cubicBezTo>
                <a:cubicBezTo>
                  <a:pt x="200" y="461"/>
                  <a:pt x="197" y="464"/>
                  <a:pt x="198" y="466"/>
                </a:cubicBezTo>
                <a:cubicBezTo>
                  <a:pt x="196" y="465"/>
                  <a:pt x="195" y="465"/>
                  <a:pt x="194" y="463"/>
                </a:cubicBezTo>
                <a:cubicBezTo>
                  <a:pt x="194" y="465"/>
                  <a:pt x="192" y="466"/>
                  <a:pt x="193" y="468"/>
                </a:cubicBezTo>
                <a:cubicBezTo>
                  <a:pt x="191" y="468"/>
                  <a:pt x="191" y="470"/>
                  <a:pt x="188" y="470"/>
                </a:cubicBezTo>
                <a:cubicBezTo>
                  <a:pt x="187" y="468"/>
                  <a:pt x="187" y="464"/>
                  <a:pt x="185" y="467"/>
                </a:cubicBezTo>
                <a:cubicBezTo>
                  <a:pt x="184" y="465"/>
                  <a:pt x="185" y="465"/>
                  <a:pt x="183" y="463"/>
                </a:cubicBezTo>
                <a:cubicBezTo>
                  <a:pt x="185" y="463"/>
                  <a:pt x="189" y="462"/>
                  <a:pt x="188" y="458"/>
                </a:cubicBezTo>
                <a:cubicBezTo>
                  <a:pt x="195" y="461"/>
                  <a:pt x="196" y="460"/>
                  <a:pt x="200" y="453"/>
                </a:cubicBezTo>
                <a:cubicBezTo>
                  <a:pt x="201" y="455"/>
                  <a:pt x="200" y="455"/>
                  <a:pt x="201" y="456"/>
                </a:cubicBezTo>
                <a:cubicBezTo>
                  <a:pt x="201" y="456"/>
                  <a:pt x="201" y="456"/>
                  <a:pt x="201" y="456"/>
                </a:cubicBezTo>
                <a:cubicBezTo>
                  <a:pt x="202" y="456"/>
                  <a:pt x="201" y="454"/>
                  <a:pt x="200" y="452"/>
                </a:cubicBezTo>
                <a:cubicBezTo>
                  <a:pt x="201" y="452"/>
                  <a:pt x="202" y="455"/>
                  <a:pt x="203" y="454"/>
                </a:cubicBezTo>
                <a:cubicBezTo>
                  <a:pt x="204" y="452"/>
                  <a:pt x="203" y="453"/>
                  <a:pt x="202" y="451"/>
                </a:cubicBezTo>
                <a:cubicBezTo>
                  <a:pt x="206" y="454"/>
                  <a:pt x="205" y="447"/>
                  <a:pt x="209" y="452"/>
                </a:cubicBezTo>
                <a:cubicBezTo>
                  <a:pt x="212" y="450"/>
                  <a:pt x="211" y="448"/>
                  <a:pt x="213" y="446"/>
                </a:cubicBezTo>
                <a:cubicBezTo>
                  <a:pt x="214" y="447"/>
                  <a:pt x="215" y="448"/>
                  <a:pt x="216" y="448"/>
                </a:cubicBezTo>
                <a:cubicBezTo>
                  <a:pt x="215" y="445"/>
                  <a:pt x="212" y="445"/>
                  <a:pt x="212" y="442"/>
                </a:cubicBezTo>
                <a:cubicBezTo>
                  <a:pt x="213" y="441"/>
                  <a:pt x="214" y="444"/>
                  <a:pt x="215" y="442"/>
                </a:cubicBezTo>
                <a:cubicBezTo>
                  <a:pt x="215" y="444"/>
                  <a:pt x="216" y="447"/>
                  <a:pt x="218" y="445"/>
                </a:cubicBezTo>
                <a:cubicBezTo>
                  <a:pt x="216" y="443"/>
                  <a:pt x="214" y="442"/>
                  <a:pt x="216" y="439"/>
                </a:cubicBezTo>
                <a:cubicBezTo>
                  <a:pt x="218" y="444"/>
                  <a:pt x="220" y="441"/>
                  <a:pt x="220" y="439"/>
                </a:cubicBezTo>
                <a:cubicBezTo>
                  <a:pt x="221" y="438"/>
                  <a:pt x="222" y="442"/>
                  <a:pt x="224" y="441"/>
                </a:cubicBezTo>
                <a:cubicBezTo>
                  <a:pt x="223" y="437"/>
                  <a:pt x="218" y="436"/>
                  <a:pt x="217" y="440"/>
                </a:cubicBezTo>
                <a:cubicBezTo>
                  <a:pt x="216" y="435"/>
                  <a:pt x="220" y="437"/>
                  <a:pt x="220" y="435"/>
                </a:cubicBezTo>
                <a:cubicBezTo>
                  <a:pt x="221" y="435"/>
                  <a:pt x="224" y="440"/>
                  <a:pt x="226" y="440"/>
                </a:cubicBezTo>
                <a:cubicBezTo>
                  <a:pt x="227" y="438"/>
                  <a:pt x="227" y="437"/>
                  <a:pt x="225" y="434"/>
                </a:cubicBezTo>
                <a:cubicBezTo>
                  <a:pt x="224" y="436"/>
                  <a:pt x="226" y="437"/>
                  <a:pt x="225" y="438"/>
                </a:cubicBezTo>
                <a:cubicBezTo>
                  <a:pt x="221" y="436"/>
                  <a:pt x="226" y="432"/>
                  <a:pt x="222" y="433"/>
                </a:cubicBezTo>
                <a:cubicBezTo>
                  <a:pt x="222" y="431"/>
                  <a:pt x="225" y="431"/>
                  <a:pt x="226" y="429"/>
                </a:cubicBezTo>
                <a:cubicBezTo>
                  <a:pt x="227" y="431"/>
                  <a:pt x="224" y="433"/>
                  <a:pt x="228" y="435"/>
                </a:cubicBezTo>
                <a:cubicBezTo>
                  <a:pt x="230" y="435"/>
                  <a:pt x="230" y="433"/>
                  <a:pt x="229" y="431"/>
                </a:cubicBezTo>
                <a:cubicBezTo>
                  <a:pt x="231" y="433"/>
                  <a:pt x="234" y="430"/>
                  <a:pt x="231" y="427"/>
                </a:cubicBezTo>
                <a:cubicBezTo>
                  <a:pt x="234" y="426"/>
                  <a:pt x="237" y="424"/>
                  <a:pt x="235" y="421"/>
                </a:cubicBezTo>
                <a:cubicBezTo>
                  <a:pt x="235" y="420"/>
                  <a:pt x="236" y="423"/>
                  <a:pt x="237" y="422"/>
                </a:cubicBezTo>
                <a:cubicBezTo>
                  <a:pt x="235" y="426"/>
                  <a:pt x="240" y="428"/>
                  <a:pt x="243" y="431"/>
                </a:cubicBezTo>
                <a:cubicBezTo>
                  <a:pt x="244" y="428"/>
                  <a:pt x="242" y="427"/>
                  <a:pt x="240" y="424"/>
                </a:cubicBezTo>
                <a:cubicBezTo>
                  <a:pt x="242" y="425"/>
                  <a:pt x="245" y="423"/>
                  <a:pt x="247" y="424"/>
                </a:cubicBezTo>
                <a:cubicBezTo>
                  <a:pt x="247" y="423"/>
                  <a:pt x="248" y="422"/>
                  <a:pt x="249" y="421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19"/>
                  <a:pt x="249" y="419"/>
                  <a:pt x="249" y="419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1" y="418"/>
                  <a:pt x="251" y="418"/>
                  <a:pt x="251" y="418"/>
                </a:cubicBezTo>
                <a:cubicBezTo>
                  <a:pt x="252" y="417"/>
                  <a:pt x="253" y="419"/>
                  <a:pt x="254" y="418"/>
                </a:cubicBezTo>
                <a:cubicBezTo>
                  <a:pt x="256" y="417"/>
                  <a:pt x="257" y="416"/>
                  <a:pt x="258" y="414"/>
                </a:cubicBezTo>
                <a:cubicBezTo>
                  <a:pt x="257" y="412"/>
                  <a:pt x="255" y="414"/>
                  <a:pt x="254" y="412"/>
                </a:cubicBezTo>
                <a:cubicBezTo>
                  <a:pt x="255" y="412"/>
                  <a:pt x="256" y="412"/>
                  <a:pt x="256" y="411"/>
                </a:cubicBezTo>
                <a:cubicBezTo>
                  <a:pt x="256" y="410"/>
                  <a:pt x="257" y="412"/>
                  <a:pt x="258" y="412"/>
                </a:cubicBezTo>
                <a:cubicBezTo>
                  <a:pt x="260" y="411"/>
                  <a:pt x="259" y="408"/>
                  <a:pt x="261" y="406"/>
                </a:cubicBezTo>
                <a:cubicBezTo>
                  <a:pt x="261" y="407"/>
                  <a:pt x="260" y="408"/>
                  <a:pt x="261" y="409"/>
                </a:cubicBezTo>
                <a:cubicBezTo>
                  <a:pt x="269" y="403"/>
                  <a:pt x="274" y="402"/>
                  <a:pt x="283" y="396"/>
                </a:cubicBezTo>
                <a:cubicBezTo>
                  <a:pt x="281" y="396"/>
                  <a:pt x="279" y="397"/>
                  <a:pt x="277" y="397"/>
                </a:cubicBezTo>
                <a:cubicBezTo>
                  <a:pt x="277" y="389"/>
                  <a:pt x="286" y="394"/>
                  <a:pt x="287" y="388"/>
                </a:cubicBezTo>
                <a:cubicBezTo>
                  <a:pt x="285" y="387"/>
                  <a:pt x="285" y="388"/>
                  <a:pt x="284" y="385"/>
                </a:cubicBezTo>
                <a:cubicBezTo>
                  <a:pt x="289" y="383"/>
                  <a:pt x="295" y="384"/>
                  <a:pt x="293" y="376"/>
                </a:cubicBezTo>
                <a:cubicBezTo>
                  <a:pt x="290" y="378"/>
                  <a:pt x="287" y="381"/>
                  <a:pt x="283" y="374"/>
                </a:cubicBezTo>
                <a:cubicBezTo>
                  <a:pt x="284" y="373"/>
                  <a:pt x="284" y="373"/>
                  <a:pt x="285" y="373"/>
                </a:cubicBezTo>
                <a:cubicBezTo>
                  <a:pt x="283" y="369"/>
                  <a:pt x="281" y="368"/>
                  <a:pt x="279" y="368"/>
                </a:cubicBezTo>
                <a:cubicBezTo>
                  <a:pt x="277" y="369"/>
                  <a:pt x="281" y="370"/>
                  <a:pt x="280" y="371"/>
                </a:cubicBezTo>
                <a:cubicBezTo>
                  <a:pt x="274" y="365"/>
                  <a:pt x="265" y="367"/>
                  <a:pt x="268" y="378"/>
                </a:cubicBezTo>
                <a:cubicBezTo>
                  <a:pt x="264" y="376"/>
                  <a:pt x="267" y="372"/>
                  <a:pt x="268" y="370"/>
                </a:cubicBezTo>
                <a:cubicBezTo>
                  <a:pt x="265" y="367"/>
                  <a:pt x="263" y="369"/>
                  <a:pt x="260" y="367"/>
                </a:cubicBezTo>
                <a:cubicBezTo>
                  <a:pt x="260" y="370"/>
                  <a:pt x="258" y="370"/>
                  <a:pt x="260" y="372"/>
                </a:cubicBezTo>
                <a:cubicBezTo>
                  <a:pt x="258" y="372"/>
                  <a:pt x="257" y="368"/>
                  <a:pt x="256" y="368"/>
                </a:cubicBezTo>
                <a:cubicBezTo>
                  <a:pt x="255" y="369"/>
                  <a:pt x="257" y="371"/>
                  <a:pt x="255" y="372"/>
                </a:cubicBezTo>
                <a:cubicBezTo>
                  <a:pt x="251" y="368"/>
                  <a:pt x="251" y="373"/>
                  <a:pt x="250" y="376"/>
                </a:cubicBezTo>
                <a:cubicBezTo>
                  <a:pt x="244" y="374"/>
                  <a:pt x="241" y="379"/>
                  <a:pt x="237" y="377"/>
                </a:cubicBezTo>
                <a:cubicBezTo>
                  <a:pt x="236" y="379"/>
                  <a:pt x="237" y="381"/>
                  <a:pt x="235" y="383"/>
                </a:cubicBezTo>
                <a:cubicBezTo>
                  <a:pt x="234" y="381"/>
                  <a:pt x="233" y="383"/>
                  <a:pt x="232" y="380"/>
                </a:cubicBezTo>
                <a:cubicBezTo>
                  <a:pt x="231" y="381"/>
                  <a:pt x="231" y="381"/>
                  <a:pt x="230" y="382"/>
                </a:cubicBezTo>
                <a:cubicBezTo>
                  <a:pt x="230" y="382"/>
                  <a:pt x="230" y="382"/>
                  <a:pt x="230" y="382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6" y="384"/>
                  <a:pt x="225" y="385"/>
                  <a:pt x="225" y="385"/>
                </a:cubicBezTo>
                <a:cubicBezTo>
                  <a:pt x="224" y="386"/>
                  <a:pt x="222" y="388"/>
                  <a:pt x="220" y="389"/>
                </a:cubicBezTo>
                <a:cubicBezTo>
                  <a:pt x="219" y="387"/>
                  <a:pt x="221" y="387"/>
                  <a:pt x="222" y="386"/>
                </a:cubicBezTo>
                <a:cubicBezTo>
                  <a:pt x="219" y="386"/>
                  <a:pt x="217" y="384"/>
                  <a:pt x="214" y="384"/>
                </a:cubicBezTo>
                <a:cubicBezTo>
                  <a:pt x="214" y="385"/>
                  <a:pt x="214" y="386"/>
                  <a:pt x="214" y="387"/>
                </a:cubicBezTo>
                <a:cubicBezTo>
                  <a:pt x="213" y="387"/>
                  <a:pt x="212" y="387"/>
                  <a:pt x="210" y="385"/>
                </a:cubicBezTo>
                <a:cubicBezTo>
                  <a:pt x="209" y="382"/>
                  <a:pt x="214" y="384"/>
                  <a:pt x="212" y="382"/>
                </a:cubicBezTo>
                <a:cubicBezTo>
                  <a:pt x="215" y="381"/>
                  <a:pt x="219" y="377"/>
                  <a:pt x="216" y="372"/>
                </a:cubicBezTo>
                <a:cubicBezTo>
                  <a:pt x="215" y="369"/>
                  <a:pt x="218" y="373"/>
                  <a:pt x="217" y="374"/>
                </a:cubicBezTo>
                <a:cubicBezTo>
                  <a:pt x="218" y="372"/>
                  <a:pt x="218" y="372"/>
                  <a:pt x="219" y="373"/>
                </a:cubicBezTo>
                <a:cubicBezTo>
                  <a:pt x="220" y="373"/>
                  <a:pt x="220" y="372"/>
                  <a:pt x="221" y="372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22" y="372"/>
                  <a:pt x="222" y="371"/>
                  <a:pt x="223" y="370"/>
                </a:cubicBezTo>
                <a:cubicBezTo>
                  <a:pt x="223" y="370"/>
                  <a:pt x="223" y="370"/>
                  <a:pt x="223" y="370"/>
                </a:cubicBezTo>
                <a:cubicBezTo>
                  <a:pt x="223" y="371"/>
                  <a:pt x="223" y="371"/>
                  <a:pt x="223" y="371"/>
                </a:cubicBezTo>
                <a:cubicBezTo>
                  <a:pt x="224" y="371"/>
                  <a:pt x="224" y="371"/>
                  <a:pt x="224" y="371"/>
                </a:cubicBezTo>
                <a:cubicBezTo>
                  <a:pt x="224" y="371"/>
                  <a:pt x="225" y="370"/>
                  <a:pt x="225" y="370"/>
                </a:cubicBezTo>
                <a:cubicBezTo>
                  <a:pt x="226" y="369"/>
                  <a:pt x="223" y="367"/>
                  <a:pt x="225" y="366"/>
                </a:cubicBezTo>
                <a:cubicBezTo>
                  <a:pt x="225" y="365"/>
                  <a:pt x="224" y="365"/>
                  <a:pt x="223" y="364"/>
                </a:cubicBezTo>
                <a:cubicBezTo>
                  <a:pt x="225" y="363"/>
                  <a:pt x="230" y="361"/>
                  <a:pt x="229" y="357"/>
                </a:cubicBezTo>
                <a:cubicBezTo>
                  <a:pt x="232" y="357"/>
                  <a:pt x="234" y="352"/>
                  <a:pt x="239" y="354"/>
                </a:cubicBezTo>
                <a:cubicBezTo>
                  <a:pt x="238" y="348"/>
                  <a:pt x="247" y="351"/>
                  <a:pt x="246" y="346"/>
                </a:cubicBezTo>
                <a:cubicBezTo>
                  <a:pt x="247" y="346"/>
                  <a:pt x="248" y="348"/>
                  <a:pt x="249" y="349"/>
                </a:cubicBezTo>
                <a:cubicBezTo>
                  <a:pt x="248" y="347"/>
                  <a:pt x="249" y="346"/>
                  <a:pt x="251" y="348"/>
                </a:cubicBezTo>
                <a:cubicBezTo>
                  <a:pt x="254" y="344"/>
                  <a:pt x="264" y="344"/>
                  <a:pt x="264" y="338"/>
                </a:cubicBezTo>
                <a:cubicBezTo>
                  <a:pt x="267" y="340"/>
                  <a:pt x="272" y="337"/>
                  <a:pt x="272" y="334"/>
                </a:cubicBezTo>
                <a:cubicBezTo>
                  <a:pt x="272" y="333"/>
                  <a:pt x="271" y="333"/>
                  <a:pt x="270" y="332"/>
                </a:cubicBezTo>
                <a:cubicBezTo>
                  <a:pt x="274" y="325"/>
                  <a:pt x="282" y="327"/>
                  <a:pt x="280" y="317"/>
                </a:cubicBezTo>
                <a:cubicBezTo>
                  <a:pt x="277" y="315"/>
                  <a:pt x="280" y="320"/>
                  <a:pt x="277" y="321"/>
                </a:cubicBezTo>
                <a:cubicBezTo>
                  <a:pt x="276" y="310"/>
                  <a:pt x="292" y="311"/>
                  <a:pt x="293" y="302"/>
                </a:cubicBezTo>
                <a:cubicBezTo>
                  <a:pt x="300" y="305"/>
                  <a:pt x="297" y="293"/>
                  <a:pt x="302" y="297"/>
                </a:cubicBezTo>
                <a:cubicBezTo>
                  <a:pt x="303" y="297"/>
                  <a:pt x="303" y="296"/>
                  <a:pt x="303" y="295"/>
                </a:cubicBezTo>
                <a:cubicBezTo>
                  <a:pt x="304" y="295"/>
                  <a:pt x="306" y="295"/>
                  <a:pt x="307" y="296"/>
                </a:cubicBezTo>
                <a:cubicBezTo>
                  <a:pt x="307" y="295"/>
                  <a:pt x="307" y="294"/>
                  <a:pt x="307" y="294"/>
                </a:cubicBezTo>
                <a:cubicBezTo>
                  <a:pt x="307" y="292"/>
                  <a:pt x="309" y="292"/>
                  <a:pt x="311" y="293"/>
                </a:cubicBezTo>
                <a:cubicBezTo>
                  <a:pt x="316" y="289"/>
                  <a:pt x="319" y="284"/>
                  <a:pt x="326" y="282"/>
                </a:cubicBezTo>
                <a:cubicBezTo>
                  <a:pt x="327" y="276"/>
                  <a:pt x="336" y="275"/>
                  <a:pt x="341" y="273"/>
                </a:cubicBezTo>
                <a:cubicBezTo>
                  <a:pt x="345" y="268"/>
                  <a:pt x="350" y="265"/>
                  <a:pt x="355" y="262"/>
                </a:cubicBezTo>
                <a:cubicBezTo>
                  <a:pt x="360" y="259"/>
                  <a:pt x="364" y="257"/>
                  <a:pt x="366" y="252"/>
                </a:cubicBezTo>
                <a:cubicBezTo>
                  <a:pt x="367" y="254"/>
                  <a:pt x="368" y="253"/>
                  <a:pt x="369" y="255"/>
                </a:cubicBezTo>
                <a:cubicBezTo>
                  <a:pt x="370" y="255"/>
                  <a:pt x="369" y="253"/>
                  <a:pt x="368" y="251"/>
                </a:cubicBezTo>
                <a:cubicBezTo>
                  <a:pt x="370" y="250"/>
                  <a:pt x="370" y="252"/>
                  <a:pt x="372" y="253"/>
                </a:cubicBezTo>
                <a:cubicBezTo>
                  <a:pt x="370" y="250"/>
                  <a:pt x="372" y="251"/>
                  <a:pt x="374" y="251"/>
                </a:cubicBezTo>
                <a:cubicBezTo>
                  <a:pt x="372" y="247"/>
                  <a:pt x="371" y="251"/>
                  <a:pt x="370" y="248"/>
                </a:cubicBezTo>
                <a:cubicBezTo>
                  <a:pt x="372" y="248"/>
                  <a:pt x="377" y="247"/>
                  <a:pt x="378" y="250"/>
                </a:cubicBezTo>
                <a:cubicBezTo>
                  <a:pt x="380" y="249"/>
                  <a:pt x="379" y="247"/>
                  <a:pt x="377" y="246"/>
                </a:cubicBezTo>
                <a:cubicBezTo>
                  <a:pt x="383" y="242"/>
                  <a:pt x="387" y="246"/>
                  <a:pt x="391" y="239"/>
                </a:cubicBezTo>
                <a:cubicBezTo>
                  <a:pt x="391" y="240"/>
                  <a:pt x="392" y="240"/>
                  <a:pt x="393" y="241"/>
                </a:cubicBezTo>
                <a:cubicBezTo>
                  <a:pt x="394" y="240"/>
                  <a:pt x="395" y="238"/>
                  <a:pt x="394" y="236"/>
                </a:cubicBezTo>
                <a:cubicBezTo>
                  <a:pt x="395" y="235"/>
                  <a:pt x="396" y="238"/>
                  <a:pt x="398" y="237"/>
                </a:cubicBezTo>
                <a:cubicBezTo>
                  <a:pt x="400" y="235"/>
                  <a:pt x="397" y="231"/>
                  <a:pt x="400" y="230"/>
                </a:cubicBezTo>
                <a:cubicBezTo>
                  <a:pt x="401" y="235"/>
                  <a:pt x="404" y="229"/>
                  <a:pt x="406" y="230"/>
                </a:cubicBezTo>
                <a:cubicBezTo>
                  <a:pt x="408" y="229"/>
                  <a:pt x="406" y="226"/>
                  <a:pt x="408" y="225"/>
                </a:cubicBezTo>
                <a:cubicBezTo>
                  <a:pt x="409" y="227"/>
                  <a:pt x="407" y="227"/>
                  <a:pt x="408" y="228"/>
                </a:cubicBezTo>
                <a:cubicBezTo>
                  <a:pt x="413" y="226"/>
                  <a:pt x="414" y="223"/>
                  <a:pt x="419" y="221"/>
                </a:cubicBezTo>
                <a:cubicBezTo>
                  <a:pt x="422" y="220"/>
                  <a:pt x="424" y="216"/>
                  <a:pt x="426" y="216"/>
                </a:cubicBezTo>
                <a:cubicBezTo>
                  <a:pt x="427" y="216"/>
                  <a:pt x="429" y="218"/>
                  <a:pt x="431" y="217"/>
                </a:cubicBezTo>
                <a:cubicBezTo>
                  <a:pt x="434" y="216"/>
                  <a:pt x="436" y="210"/>
                  <a:pt x="439" y="213"/>
                </a:cubicBezTo>
                <a:cubicBezTo>
                  <a:pt x="443" y="208"/>
                  <a:pt x="448" y="206"/>
                  <a:pt x="454" y="202"/>
                </a:cubicBezTo>
                <a:cubicBezTo>
                  <a:pt x="452" y="199"/>
                  <a:pt x="459" y="198"/>
                  <a:pt x="461" y="198"/>
                </a:cubicBezTo>
                <a:cubicBezTo>
                  <a:pt x="462" y="196"/>
                  <a:pt x="461" y="197"/>
                  <a:pt x="459" y="195"/>
                </a:cubicBezTo>
                <a:cubicBezTo>
                  <a:pt x="461" y="195"/>
                  <a:pt x="463" y="196"/>
                  <a:pt x="465" y="194"/>
                </a:cubicBezTo>
                <a:cubicBezTo>
                  <a:pt x="466" y="192"/>
                  <a:pt x="464" y="192"/>
                  <a:pt x="463" y="190"/>
                </a:cubicBezTo>
                <a:cubicBezTo>
                  <a:pt x="464" y="189"/>
                  <a:pt x="465" y="190"/>
                  <a:pt x="465" y="191"/>
                </a:cubicBezTo>
                <a:cubicBezTo>
                  <a:pt x="471" y="191"/>
                  <a:pt x="472" y="180"/>
                  <a:pt x="479" y="182"/>
                </a:cubicBezTo>
                <a:cubicBezTo>
                  <a:pt x="479" y="178"/>
                  <a:pt x="487" y="180"/>
                  <a:pt x="485" y="173"/>
                </a:cubicBezTo>
                <a:cubicBezTo>
                  <a:pt x="486" y="174"/>
                  <a:pt x="487" y="173"/>
                  <a:pt x="489" y="175"/>
                </a:cubicBezTo>
                <a:cubicBezTo>
                  <a:pt x="490" y="174"/>
                  <a:pt x="488" y="172"/>
                  <a:pt x="489" y="171"/>
                </a:cubicBezTo>
                <a:cubicBezTo>
                  <a:pt x="492" y="176"/>
                  <a:pt x="494" y="168"/>
                  <a:pt x="496" y="166"/>
                </a:cubicBezTo>
                <a:cubicBezTo>
                  <a:pt x="498" y="165"/>
                  <a:pt x="503" y="167"/>
                  <a:pt x="502" y="162"/>
                </a:cubicBezTo>
                <a:cubicBezTo>
                  <a:pt x="507" y="165"/>
                  <a:pt x="508" y="159"/>
                  <a:pt x="511" y="156"/>
                </a:cubicBezTo>
                <a:cubicBezTo>
                  <a:pt x="512" y="155"/>
                  <a:pt x="511" y="154"/>
                  <a:pt x="510" y="153"/>
                </a:cubicBezTo>
                <a:cubicBezTo>
                  <a:pt x="517" y="152"/>
                  <a:pt x="519" y="146"/>
                  <a:pt x="522" y="142"/>
                </a:cubicBezTo>
                <a:cubicBezTo>
                  <a:pt x="523" y="141"/>
                  <a:pt x="525" y="142"/>
                  <a:pt x="527" y="144"/>
                </a:cubicBezTo>
                <a:cubicBezTo>
                  <a:pt x="530" y="143"/>
                  <a:pt x="528" y="140"/>
                  <a:pt x="530" y="139"/>
                </a:cubicBezTo>
                <a:cubicBezTo>
                  <a:pt x="532" y="142"/>
                  <a:pt x="533" y="136"/>
                  <a:pt x="535" y="139"/>
                </a:cubicBezTo>
                <a:cubicBezTo>
                  <a:pt x="535" y="135"/>
                  <a:pt x="539" y="134"/>
                  <a:pt x="541" y="133"/>
                </a:cubicBezTo>
                <a:cubicBezTo>
                  <a:pt x="539" y="134"/>
                  <a:pt x="545" y="134"/>
                  <a:pt x="546" y="133"/>
                </a:cubicBezTo>
                <a:cubicBezTo>
                  <a:pt x="547" y="132"/>
                  <a:pt x="547" y="130"/>
                  <a:pt x="548" y="129"/>
                </a:cubicBezTo>
                <a:cubicBezTo>
                  <a:pt x="550" y="128"/>
                  <a:pt x="553" y="129"/>
                  <a:pt x="555" y="128"/>
                </a:cubicBezTo>
                <a:cubicBezTo>
                  <a:pt x="558" y="127"/>
                  <a:pt x="563" y="125"/>
                  <a:pt x="566" y="121"/>
                </a:cubicBezTo>
                <a:cubicBezTo>
                  <a:pt x="568" y="122"/>
                  <a:pt x="568" y="122"/>
                  <a:pt x="569" y="124"/>
                </a:cubicBezTo>
                <a:cubicBezTo>
                  <a:pt x="569" y="116"/>
                  <a:pt x="575" y="121"/>
                  <a:pt x="578" y="117"/>
                </a:cubicBezTo>
                <a:cubicBezTo>
                  <a:pt x="576" y="116"/>
                  <a:pt x="575" y="117"/>
                  <a:pt x="573" y="114"/>
                </a:cubicBezTo>
                <a:cubicBezTo>
                  <a:pt x="579" y="119"/>
                  <a:pt x="583" y="110"/>
                  <a:pt x="587" y="108"/>
                </a:cubicBezTo>
                <a:cubicBezTo>
                  <a:pt x="585" y="105"/>
                  <a:pt x="583" y="111"/>
                  <a:pt x="580" y="106"/>
                </a:cubicBezTo>
                <a:cubicBezTo>
                  <a:pt x="581" y="111"/>
                  <a:pt x="576" y="110"/>
                  <a:pt x="574" y="113"/>
                </a:cubicBezTo>
                <a:cubicBezTo>
                  <a:pt x="578" y="103"/>
                  <a:pt x="589" y="96"/>
                  <a:pt x="594" y="90"/>
                </a:cubicBezTo>
                <a:cubicBezTo>
                  <a:pt x="587" y="86"/>
                  <a:pt x="583" y="101"/>
                  <a:pt x="576" y="95"/>
                </a:cubicBezTo>
                <a:cubicBezTo>
                  <a:pt x="574" y="99"/>
                  <a:pt x="574" y="99"/>
                  <a:pt x="573" y="102"/>
                </a:cubicBezTo>
                <a:cubicBezTo>
                  <a:pt x="572" y="99"/>
                  <a:pt x="571" y="98"/>
                  <a:pt x="569" y="98"/>
                </a:cubicBezTo>
                <a:cubicBezTo>
                  <a:pt x="570" y="106"/>
                  <a:pt x="559" y="104"/>
                  <a:pt x="561" y="111"/>
                </a:cubicBezTo>
                <a:cubicBezTo>
                  <a:pt x="558" y="107"/>
                  <a:pt x="557" y="113"/>
                  <a:pt x="556" y="113"/>
                </a:cubicBezTo>
                <a:cubicBezTo>
                  <a:pt x="555" y="111"/>
                  <a:pt x="557" y="111"/>
                  <a:pt x="556" y="110"/>
                </a:cubicBezTo>
                <a:cubicBezTo>
                  <a:pt x="553" y="106"/>
                  <a:pt x="549" y="114"/>
                  <a:pt x="551" y="115"/>
                </a:cubicBezTo>
                <a:cubicBezTo>
                  <a:pt x="546" y="113"/>
                  <a:pt x="544" y="119"/>
                  <a:pt x="542" y="123"/>
                </a:cubicBezTo>
                <a:cubicBezTo>
                  <a:pt x="539" y="122"/>
                  <a:pt x="528" y="125"/>
                  <a:pt x="529" y="131"/>
                </a:cubicBezTo>
                <a:cubicBezTo>
                  <a:pt x="529" y="132"/>
                  <a:pt x="528" y="131"/>
                  <a:pt x="527" y="129"/>
                </a:cubicBezTo>
                <a:cubicBezTo>
                  <a:pt x="522" y="133"/>
                  <a:pt x="520" y="136"/>
                  <a:pt x="513" y="137"/>
                </a:cubicBezTo>
                <a:cubicBezTo>
                  <a:pt x="516" y="132"/>
                  <a:pt x="522" y="133"/>
                  <a:pt x="521" y="126"/>
                </a:cubicBezTo>
                <a:cubicBezTo>
                  <a:pt x="521" y="126"/>
                  <a:pt x="520" y="127"/>
                  <a:pt x="519" y="125"/>
                </a:cubicBezTo>
                <a:cubicBezTo>
                  <a:pt x="518" y="127"/>
                  <a:pt x="518" y="127"/>
                  <a:pt x="515" y="127"/>
                </a:cubicBezTo>
                <a:cubicBezTo>
                  <a:pt x="515" y="130"/>
                  <a:pt x="513" y="133"/>
                  <a:pt x="510" y="132"/>
                </a:cubicBezTo>
                <a:cubicBezTo>
                  <a:pt x="511" y="137"/>
                  <a:pt x="507" y="137"/>
                  <a:pt x="507" y="141"/>
                </a:cubicBezTo>
                <a:cubicBezTo>
                  <a:pt x="508" y="137"/>
                  <a:pt x="505" y="140"/>
                  <a:pt x="503" y="140"/>
                </a:cubicBezTo>
                <a:cubicBezTo>
                  <a:pt x="508" y="130"/>
                  <a:pt x="517" y="126"/>
                  <a:pt x="521" y="119"/>
                </a:cubicBezTo>
                <a:cubicBezTo>
                  <a:pt x="523" y="119"/>
                  <a:pt x="527" y="121"/>
                  <a:pt x="525" y="117"/>
                </a:cubicBezTo>
                <a:cubicBezTo>
                  <a:pt x="527" y="117"/>
                  <a:pt x="529" y="119"/>
                  <a:pt x="531" y="119"/>
                </a:cubicBezTo>
                <a:cubicBezTo>
                  <a:pt x="529" y="118"/>
                  <a:pt x="530" y="117"/>
                  <a:pt x="530" y="114"/>
                </a:cubicBezTo>
                <a:cubicBezTo>
                  <a:pt x="531" y="114"/>
                  <a:pt x="532" y="116"/>
                  <a:pt x="533" y="115"/>
                </a:cubicBezTo>
                <a:cubicBezTo>
                  <a:pt x="536" y="115"/>
                  <a:pt x="532" y="111"/>
                  <a:pt x="534" y="110"/>
                </a:cubicBezTo>
                <a:cubicBezTo>
                  <a:pt x="535" y="112"/>
                  <a:pt x="535" y="112"/>
                  <a:pt x="536" y="111"/>
                </a:cubicBezTo>
                <a:cubicBezTo>
                  <a:pt x="537" y="103"/>
                  <a:pt x="549" y="103"/>
                  <a:pt x="551" y="98"/>
                </a:cubicBezTo>
                <a:cubicBezTo>
                  <a:pt x="557" y="99"/>
                  <a:pt x="558" y="91"/>
                  <a:pt x="565" y="89"/>
                </a:cubicBezTo>
                <a:cubicBezTo>
                  <a:pt x="566" y="86"/>
                  <a:pt x="569" y="82"/>
                  <a:pt x="571" y="84"/>
                </a:cubicBezTo>
                <a:cubicBezTo>
                  <a:pt x="572" y="83"/>
                  <a:pt x="572" y="82"/>
                  <a:pt x="572" y="80"/>
                </a:cubicBezTo>
                <a:cubicBezTo>
                  <a:pt x="572" y="80"/>
                  <a:pt x="571" y="80"/>
                  <a:pt x="570" y="79"/>
                </a:cubicBezTo>
                <a:cubicBezTo>
                  <a:pt x="573" y="81"/>
                  <a:pt x="572" y="78"/>
                  <a:pt x="574" y="77"/>
                </a:cubicBezTo>
                <a:cubicBezTo>
                  <a:pt x="580" y="74"/>
                  <a:pt x="588" y="68"/>
                  <a:pt x="595" y="65"/>
                </a:cubicBezTo>
                <a:cubicBezTo>
                  <a:pt x="596" y="67"/>
                  <a:pt x="595" y="67"/>
                  <a:pt x="594" y="67"/>
                </a:cubicBezTo>
                <a:cubicBezTo>
                  <a:pt x="594" y="68"/>
                  <a:pt x="594" y="69"/>
                  <a:pt x="594" y="69"/>
                </a:cubicBezTo>
                <a:cubicBezTo>
                  <a:pt x="595" y="70"/>
                  <a:pt x="596" y="69"/>
                  <a:pt x="595" y="69"/>
                </a:cubicBezTo>
                <a:cubicBezTo>
                  <a:pt x="597" y="68"/>
                  <a:pt x="596" y="71"/>
                  <a:pt x="597" y="71"/>
                </a:cubicBezTo>
                <a:cubicBezTo>
                  <a:pt x="596" y="62"/>
                  <a:pt x="605" y="65"/>
                  <a:pt x="609" y="62"/>
                </a:cubicBezTo>
                <a:cubicBezTo>
                  <a:pt x="609" y="62"/>
                  <a:pt x="608" y="62"/>
                  <a:pt x="608" y="62"/>
                </a:cubicBezTo>
                <a:cubicBezTo>
                  <a:pt x="611" y="55"/>
                  <a:pt x="617" y="49"/>
                  <a:pt x="621" y="51"/>
                </a:cubicBezTo>
                <a:cubicBezTo>
                  <a:pt x="623" y="50"/>
                  <a:pt x="619" y="47"/>
                  <a:pt x="621" y="46"/>
                </a:cubicBezTo>
                <a:cubicBezTo>
                  <a:pt x="621" y="50"/>
                  <a:pt x="624" y="47"/>
                  <a:pt x="626" y="50"/>
                </a:cubicBezTo>
                <a:cubicBezTo>
                  <a:pt x="626" y="47"/>
                  <a:pt x="628" y="46"/>
                  <a:pt x="631" y="49"/>
                </a:cubicBezTo>
                <a:cubicBezTo>
                  <a:pt x="630" y="49"/>
                  <a:pt x="630" y="49"/>
                  <a:pt x="629" y="48"/>
                </a:cubicBezTo>
                <a:cubicBezTo>
                  <a:pt x="629" y="51"/>
                  <a:pt x="632" y="50"/>
                  <a:pt x="633" y="51"/>
                </a:cubicBezTo>
                <a:cubicBezTo>
                  <a:pt x="633" y="47"/>
                  <a:pt x="634" y="46"/>
                  <a:pt x="636" y="44"/>
                </a:cubicBezTo>
                <a:cubicBezTo>
                  <a:pt x="637" y="46"/>
                  <a:pt x="636" y="47"/>
                  <a:pt x="634" y="46"/>
                </a:cubicBezTo>
                <a:cubicBezTo>
                  <a:pt x="635" y="49"/>
                  <a:pt x="635" y="50"/>
                  <a:pt x="638" y="52"/>
                </a:cubicBezTo>
                <a:cubicBezTo>
                  <a:pt x="637" y="48"/>
                  <a:pt x="640" y="52"/>
                  <a:pt x="641" y="49"/>
                </a:cubicBezTo>
                <a:cubicBezTo>
                  <a:pt x="641" y="50"/>
                  <a:pt x="642" y="50"/>
                  <a:pt x="642" y="50"/>
                </a:cubicBezTo>
                <a:cubicBezTo>
                  <a:pt x="643" y="54"/>
                  <a:pt x="645" y="57"/>
                  <a:pt x="644" y="59"/>
                </a:cubicBezTo>
                <a:cubicBezTo>
                  <a:pt x="645" y="59"/>
                  <a:pt x="645" y="60"/>
                  <a:pt x="646" y="61"/>
                </a:cubicBezTo>
                <a:cubicBezTo>
                  <a:pt x="647" y="61"/>
                  <a:pt x="647" y="60"/>
                  <a:pt x="648" y="59"/>
                </a:cubicBezTo>
                <a:cubicBezTo>
                  <a:pt x="649" y="61"/>
                  <a:pt x="650" y="61"/>
                  <a:pt x="651" y="60"/>
                </a:cubicBezTo>
                <a:cubicBezTo>
                  <a:pt x="651" y="62"/>
                  <a:pt x="653" y="64"/>
                  <a:pt x="655" y="66"/>
                </a:cubicBezTo>
                <a:cubicBezTo>
                  <a:pt x="654" y="65"/>
                  <a:pt x="653" y="66"/>
                  <a:pt x="653" y="67"/>
                </a:cubicBezTo>
                <a:cubicBezTo>
                  <a:pt x="655" y="68"/>
                  <a:pt x="656" y="72"/>
                  <a:pt x="655" y="74"/>
                </a:cubicBezTo>
                <a:cubicBezTo>
                  <a:pt x="657" y="76"/>
                  <a:pt x="656" y="72"/>
                  <a:pt x="658" y="72"/>
                </a:cubicBezTo>
                <a:cubicBezTo>
                  <a:pt x="661" y="77"/>
                  <a:pt x="661" y="77"/>
                  <a:pt x="661" y="77"/>
                </a:cubicBezTo>
                <a:cubicBezTo>
                  <a:pt x="658" y="77"/>
                  <a:pt x="660" y="80"/>
                  <a:pt x="657" y="80"/>
                </a:cubicBezTo>
                <a:cubicBezTo>
                  <a:pt x="657" y="82"/>
                  <a:pt x="658" y="84"/>
                  <a:pt x="658" y="86"/>
                </a:cubicBezTo>
                <a:cubicBezTo>
                  <a:pt x="656" y="85"/>
                  <a:pt x="657" y="87"/>
                  <a:pt x="656" y="88"/>
                </a:cubicBezTo>
                <a:cubicBezTo>
                  <a:pt x="654" y="86"/>
                  <a:pt x="651" y="88"/>
                  <a:pt x="651" y="89"/>
                </a:cubicBezTo>
                <a:cubicBezTo>
                  <a:pt x="652" y="90"/>
                  <a:pt x="653" y="91"/>
                  <a:pt x="654" y="90"/>
                </a:cubicBezTo>
                <a:cubicBezTo>
                  <a:pt x="655" y="94"/>
                  <a:pt x="657" y="94"/>
                  <a:pt x="660" y="94"/>
                </a:cubicBezTo>
                <a:cubicBezTo>
                  <a:pt x="661" y="93"/>
                  <a:pt x="660" y="91"/>
                  <a:pt x="660" y="90"/>
                </a:cubicBezTo>
                <a:cubicBezTo>
                  <a:pt x="664" y="95"/>
                  <a:pt x="666" y="88"/>
                  <a:pt x="670" y="91"/>
                </a:cubicBezTo>
                <a:cubicBezTo>
                  <a:pt x="670" y="89"/>
                  <a:pt x="669" y="82"/>
                  <a:pt x="666" y="84"/>
                </a:cubicBezTo>
                <a:cubicBezTo>
                  <a:pt x="665" y="81"/>
                  <a:pt x="669" y="81"/>
                  <a:pt x="670" y="81"/>
                </a:cubicBezTo>
                <a:cubicBezTo>
                  <a:pt x="672" y="83"/>
                  <a:pt x="669" y="83"/>
                  <a:pt x="670" y="85"/>
                </a:cubicBezTo>
                <a:cubicBezTo>
                  <a:pt x="671" y="87"/>
                  <a:pt x="674" y="86"/>
                  <a:pt x="672" y="88"/>
                </a:cubicBezTo>
                <a:cubicBezTo>
                  <a:pt x="674" y="88"/>
                  <a:pt x="675" y="89"/>
                  <a:pt x="676" y="88"/>
                </a:cubicBezTo>
                <a:cubicBezTo>
                  <a:pt x="676" y="89"/>
                  <a:pt x="676" y="90"/>
                  <a:pt x="677" y="90"/>
                </a:cubicBezTo>
                <a:cubicBezTo>
                  <a:pt x="677" y="91"/>
                  <a:pt x="676" y="95"/>
                  <a:pt x="677" y="95"/>
                </a:cubicBezTo>
                <a:cubicBezTo>
                  <a:pt x="676" y="98"/>
                  <a:pt x="673" y="98"/>
                  <a:pt x="671" y="101"/>
                </a:cubicBezTo>
                <a:cubicBezTo>
                  <a:pt x="673" y="103"/>
                  <a:pt x="674" y="101"/>
                  <a:pt x="674" y="99"/>
                </a:cubicBezTo>
                <a:cubicBezTo>
                  <a:pt x="676" y="103"/>
                  <a:pt x="677" y="101"/>
                  <a:pt x="679" y="104"/>
                </a:cubicBezTo>
                <a:cubicBezTo>
                  <a:pt x="679" y="105"/>
                  <a:pt x="675" y="107"/>
                  <a:pt x="677" y="108"/>
                </a:cubicBezTo>
                <a:cubicBezTo>
                  <a:pt x="675" y="108"/>
                  <a:pt x="674" y="108"/>
                  <a:pt x="671" y="111"/>
                </a:cubicBezTo>
                <a:cubicBezTo>
                  <a:pt x="674" y="117"/>
                  <a:pt x="669" y="117"/>
                  <a:pt x="669" y="122"/>
                </a:cubicBezTo>
                <a:cubicBezTo>
                  <a:pt x="672" y="123"/>
                  <a:pt x="670" y="119"/>
                  <a:pt x="673" y="119"/>
                </a:cubicBezTo>
                <a:cubicBezTo>
                  <a:pt x="675" y="121"/>
                  <a:pt x="671" y="120"/>
                  <a:pt x="673" y="123"/>
                </a:cubicBezTo>
                <a:cubicBezTo>
                  <a:pt x="672" y="121"/>
                  <a:pt x="672" y="123"/>
                  <a:pt x="674" y="126"/>
                </a:cubicBezTo>
                <a:cubicBezTo>
                  <a:pt x="673" y="126"/>
                  <a:pt x="672" y="125"/>
                  <a:pt x="672" y="123"/>
                </a:cubicBezTo>
                <a:cubicBezTo>
                  <a:pt x="670" y="125"/>
                  <a:pt x="669" y="126"/>
                  <a:pt x="671" y="129"/>
                </a:cubicBezTo>
                <a:cubicBezTo>
                  <a:pt x="667" y="129"/>
                  <a:pt x="668" y="134"/>
                  <a:pt x="667" y="136"/>
                </a:cubicBezTo>
                <a:cubicBezTo>
                  <a:pt x="669" y="137"/>
                  <a:pt x="677" y="139"/>
                  <a:pt x="676" y="136"/>
                </a:cubicBezTo>
                <a:cubicBezTo>
                  <a:pt x="679" y="136"/>
                  <a:pt x="677" y="140"/>
                  <a:pt x="679" y="142"/>
                </a:cubicBezTo>
                <a:cubicBezTo>
                  <a:pt x="681" y="143"/>
                  <a:pt x="683" y="146"/>
                  <a:pt x="685" y="145"/>
                </a:cubicBezTo>
                <a:cubicBezTo>
                  <a:pt x="686" y="145"/>
                  <a:pt x="685" y="144"/>
                  <a:pt x="685" y="145"/>
                </a:cubicBezTo>
                <a:cubicBezTo>
                  <a:pt x="684" y="142"/>
                  <a:pt x="687" y="145"/>
                  <a:pt x="687" y="143"/>
                </a:cubicBezTo>
                <a:cubicBezTo>
                  <a:pt x="688" y="142"/>
                  <a:pt x="686" y="141"/>
                  <a:pt x="685" y="141"/>
                </a:cubicBezTo>
                <a:cubicBezTo>
                  <a:pt x="685" y="140"/>
                  <a:pt x="689" y="139"/>
                  <a:pt x="690" y="140"/>
                </a:cubicBezTo>
                <a:cubicBezTo>
                  <a:pt x="691" y="135"/>
                  <a:pt x="699" y="130"/>
                  <a:pt x="698" y="126"/>
                </a:cubicBezTo>
                <a:cubicBezTo>
                  <a:pt x="697" y="124"/>
                  <a:pt x="701" y="127"/>
                  <a:pt x="702" y="127"/>
                </a:cubicBezTo>
                <a:cubicBezTo>
                  <a:pt x="702" y="127"/>
                  <a:pt x="702" y="126"/>
                  <a:pt x="702" y="126"/>
                </a:cubicBezTo>
                <a:cubicBezTo>
                  <a:pt x="702" y="123"/>
                  <a:pt x="699" y="126"/>
                  <a:pt x="701" y="124"/>
                </a:cubicBezTo>
                <a:cubicBezTo>
                  <a:pt x="701" y="124"/>
                  <a:pt x="701" y="123"/>
                  <a:pt x="701" y="122"/>
                </a:cubicBezTo>
                <a:cubicBezTo>
                  <a:pt x="705" y="128"/>
                  <a:pt x="710" y="117"/>
                  <a:pt x="712" y="114"/>
                </a:cubicBezTo>
                <a:cubicBezTo>
                  <a:pt x="715" y="115"/>
                  <a:pt x="719" y="115"/>
                  <a:pt x="718" y="111"/>
                </a:cubicBezTo>
                <a:cubicBezTo>
                  <a:pt x="720" y="109"/>
                  <a:pt x="719" y="111"/>
                  <a:pt x="720" y="113"/>
                </a:cubicBezTo>
                <a:cubicBezTo>
                  <a:pt x="720" y="110"/>
                  <a:pt x="720" y="111"/>
                  <a:pt x="722" y="109"/>
                </a:cubicBezTo>
                <a:cubicBezTo>
                  <a:pt x="719" y="108"/>
                  <a:pt x="718" y="106"/>
                  <a:pt x="715" y="104"/>
                </a:cubicBezTo>
                <a:cubicBezTo>
                  <a:pt x="715" y="106"/>
                  <a:pt x="713" y="104"/>
                  <a:pt x="712" y="106"/>
                </a:cubicBezTo>
                <a:cubicBezTo>
                  <a:pt x="713" y="102"/>
                  <a:pt x="715" y="100"/>
                  <a:pt x="718" y="98"/>
                </a:cubicBezTo>
                <a:cubicBezTo>
                  <a:pt x="720" y="99"/>
                  <a:pt x="722" y="100"/>
                  <a:pt x="722" y="102"/>
                </a:cubicBezTo>
                <a:cubicBezTo>
                  <a:pt x="723" y="101"/>
                  <a:pt x="721" y="97"/>
                  <a:pt x="720" y="98"/>
                </a:cubicBezTo>
                <a:cubicBezTo>
                  <a:pt x="719" y="96"/>
                  <a:pt x="726" y="97"/>
                  <a:pt x="723" y="98"/>
                </a:cubicBezTo>
                <a:cubicBezTo>
                  <a:pt x="725" y="100"/>
                  <a:pt x="724" y="96"/>
                  <a:pt x="726" y="96"/>
                </a:cubicBezTo>
                <a:cubicBezTo>
                  <a:pt x="729" y="100"/>
                  <a:pt x="732" y="102"/>
                  <a:pt x="737" y="101"/>
                </a:cubicBezTo>
                <a:cubicBezTo>
                  <a:pt x="738" y="105"/>
                  <a:pt x="728" y="104"/>
                  <a:pt x="728" y="106"/>
                </a:cubicBezTo>
                <a:cubicBezTo>
                  <a:pt x="730" y="106"/>
                  <a:pt x="733" y="108"/>
                  <a:pt x="735" y="106"/>
                </a:cubicBezTo>
                <a:cubicBezTo>
                  <a:pt x="737" y="109"/>
                  <a:pt x="735" y="111"/>
                  <a:pt x="733" y="111"/>
                </a:cubicBezTo>
                <a:cubicBezTo>
                  <a:pt x="735" y="114"/>
                  <a:pt x="736" y="111"/>
                  <a:pt x="740" y="112"/>
                </a:cubicBezTo>
                <a:cubicBezTo>
                  <a:pt x="740" y="114"/>
                  <a:pt x="736" y="116"/>
                  <a:pt x="734" y="114"/>
                </a:cubicBezTo>
                <a:cubicBezTo>
                  <a:pt x="732" y="116"/>
                  <a:pt x="736" y="120"/>
                  <a:pt x="732" y="120"/>
                </a:cubicBezTo>
                <a:cubicBezTo>
                  <a:pt x="734" y="120"/>
                  <a:pt x="737" y="122"/>
                  <a:pt x="739" y="121"/>
                </a:cubicBezTo>
                <a:cubicBezTo>
                  <a:pt x="739" y="122"/>
                  <a:pt x="739" y="123"/>
                  <a:pt x="740" y="123"/>
                </a:cubicBezTo>
                <a:cubicBezTo>
                  <a:pt x="741" y="124"/>
                  <a:pt x="738" y="124"/>
                  <a:pt x="739" y="126"/>
                </a:cubicBezTo>
                <a:cubicBezTo>
                  <a:pt x="741" y="129"/>
                  <a:pt x="743" y="128"/>
                  <a:pt x="745" y="130"/>
                </a:cubicBezTo>
                <a:cubicBezTo>
                  <a:pt x="748" y="126"/>
                  <a:pt x="753" y="126"/>
                  <a:pt x="757" y="122"/>
                </a:cubicBezTo>
                <a:cubicBezTo>
                  <a:pt x="757" y="124"/>
                  <a:pt x="760" y="124"/>
                  <a:pt x="761" y="125"/>
                </a:cubicBezTo>
                <a:cubicBezTo>
                  <a:pt x="758" y="123"/>
                  <a:pt x="761" y="124"/>
                  <a:pt x="758" y="120"/>
                </a:cubicBezTo>
                <a:cubicBezTo>
                  <a:pt x="760" y="122"/>
                  <a:pt x="762" y="121"/>
                  <a:pt x="763" y="120"/>
                </a:cubicBezTo>
                <a:cubicBezTo>
                  <a:pt x="765" y="121"/>
                  <a:pt x="764" y="124"/>
                  <a:pt x="765" y="124"/>
                </a:cubicBezTo>
                <a:cubicBezTo>
                  <a:pt x="766" y="125"/>
                  <a:pt x="764" y="125"/>
                  <a:pt x="765" y="126"/>
                </a:cubicBezTo>
                <a:cubicBezTo>
                  <a:pt x="766" y="130"/>
                  <a:pt x="767" y="125"/>
                  <a:pt x="768" y="127"/>
                </a:cubicBezTo>
                <a:cubicBezTo>
                  <a:pt x="770" y="129"/>
                  <a:pt x="767" y="130"/>
                  <a:pt x="766" y="129"/>
                </a:cubicBezTo>
                <a:cubicBezTo>
                  <a:pt x="765" y="131"/>
                  <a:pt x="771" y="136"/>
                  <a:pt x="768" y="138"/>
                </a:cubicBezTo>
                <a:cubicBezTo>
                  <a:pt x="767" y="135"/>
                  <a:pt x="767" y="135"/>
                  <a:pt x="767" y="135"/>
                </a:cubicBezTo>
                <a:cubicBezTo>
                  <a:pt x="764" y="137"/>
                  <a:pt x="769" y="139"/>
                  <a:pt x="768" y="141"/>
                </a:cubicBezTo>
                <a:cubicBezTo>
                  <a:pt x="770" y="143"/>
                  <a:pt x="768" y="139"/>
                  <a:pt x="769" y="139"/>
                </a:cubicBezTo>
                <a:cubicBezTo>
                  <a:pt x="772" y="142"/>
                  <a:pt x="767" y="143"/>
                  <a:pt x="769" y="146"/>
                </a:cubicBezTo>
                <a:cubicBezTo>
                  <a:pt x="771" y="147"/>
                  <a:pt x="772" y="147"/>
                  <a:pt x="774" y="147"/>
                </a:cubicBezTo>
                <a:cubicBezTo>
                  <a:pt x="776" y="150"/>
                  <a:pt x="783" y="159"/>
                  <a:pt x="785" y="152"/>
                </a:cubicBezTo>
                <a:cubicBezTo>
                  <a:pt x="783" y="151"/>
                  <a:pt x="782" y="150"/>
                  <a:pt x="781" y="151"/>
                </a:cubicBezTo>
                <a:cubicBezTo>
                  <a:pt x="781" y="149"/>
                  <a:pt x="784" y="149"/>
                  <a:pt x="786" y="148"/>
                </a:cubicBezTo>
                <a:cubicBezTo>
                  <a:pt x="785" y="151"/>
                  <a:pt x="790" y="154"/>
                  <a:pt x="790" y="157"/>
                </a:cubicBezTo>
                <a:cubicBezTo>
                  <a:pt x="789" y="157"/>
                  <a:pt x="787" y="157"/>
                  <a:pt x="786" y="157"/>
                </a:cubicBezTo>
                <a:cubicBezTo>
                  <a:pt x="785" y="158"/>
                  <a:pt x="784" y="159"/>
                  <a:pt x="785" y="161"/>
                </a:cubicBezTo>
                <a:cubicBezTo>
                  <a:pt x="787" y="161"/>
                  <a:pt x="789" y="160"/>
                  <a:pt x="790" y="158"/>
                </a:cubicBezTo>
                <a:cubicBezTo>
                  <a:pt x="791" y="163"/>
                  <a:pt x="787" y="161"/>
                  <a:pt x="785" y="163"/>
                </a:cubicBezTo>
                <a:cubicBezTo>
                  <a:pt x="785" y="164"/>
                  <a:pt x="786" y="165"/>
                  <a:pt x="786" y="164"/>
                </a:cubicBezTo>
                <a:cubicBezTo>
                  <a:pt x="788" y="166"/>
                  <a:pt x="782" y="163"/>
                  <a:pt x="781" y="163"/>
                </a:cubicBezTo>
                <a:cubicBezTo>
                  <a:pt x="780" y="166"/>
                  <a:pt x="783" y="169"/>
                  <a:pt x="781" y="170"/>
                </a:cubicBezTo>
                <a:cubicBezTo>
                  <a:pt x="783" y="171"/>
                  <a:pt x="785" y="172"/>
                  <a:pt x="787" y="170"/>
                </a:cubicBezTo>
                <a:cubicBezTo>
                  <a:pt x="787" y="173"/>
                  <a:pt x="784" y="171"/>
                  <a:pt x="783" y="173"/>
                </a:cubicBezTo>
                <a:cubicBezTo>
                  <a:pt x="784" y="175"/>
                  <a:pt x="785" y="177"/>
                  <a:pt x="785" y="179"/>
                </a:cubicBezTo>
                <a:cubicBezTo>
                  <a:pt x="785" y="179"/>
                  <a:pt x="785" y="179"/>
                  <a:pt x="786" y="180"/>
                </a:cubicBezTo>
                <a:cubicBezTo>
                  <a:pt x="787" y="177"/>
                  <a:pt x="791" y="169"/>
                  <a:pt x="790" y="171"/>
                </a:cubicBezTo>
                <a:cubicBezTo>
                  <a:pt x="791" y="173"/>
                  <a:pt x="791" y="172"/>
                  <a:pt x="792" y="173"/>
                </a:cubicBezTo>
                <a:cubicBezTo>
                  <a:pt x="793" y="172"/>
                  <a:pt x="793" y="169"/>
                  <a:pt x="795" y="168"/>
                </a:cubicBezTo>
                <a:cubicBezTo>
                  <a:pt x="797" y="170"/>
                  <a:pt x="796" y="171"/>
                  <a:pt x="797" y="173"/>
                </a:cubicBezTo>
                <a:cubicBezTo>
                  <a:pt x="799" y="173"/>
                  <a:pt x="798" y="171"/>
                  <a:pt x="797" y="171"/>
                </a:cubicBezTo>
                <a:cubicBezTo>
                  <a:pt x="798" y="170"/>
                  <a:pt x="803" y="170"/>
                  <a:pt x="803" y="167"/>
                </a:cubicBezTo>
                <a:cubicBezTo>
                  <a:pt x="801" y="166"/>
                  <a:pt x="800" y="164"/>
                  <a:pt x="799" y="166"/>
                </a:cubicBezTo>
                <a:cubicBezTo>
                  <a:pt x="798" y="167"/>
                  <a:pt x="800" y="166"/>
                  <a:pt x="801" y="169"/>
                </a:cubicBezTo>
                <a:cubicBezTo>
                  <a:pt x="799" y="170"/>
                  <a:pt x="798" y="166"/>
                  <a:pt x="797" y="165"/>
                </a:cubicBezTo>
                <a:cubicBezTo>
                  <a:pt x="798" y="164"/>
                  <a:pt x="799" y="164"/>
                  <a:pt x="798" y="163"/>
                </a:cubicBezTo>
                <a:cubicBezTo>
                  <a:pt x="799" y="162"/>
                  <a:pt x="800" y="165"/>
                  <a:pt x="801" y="164"/>
                </a:cubicBezTo>
                <a:cubicBezTo>
                  <a:pt x="801" y="162"/>
                  <a:pt x="800" y="161"/>
                  <a:pt x="799" y="158"/>
                </a:cubicBezTo>
                <a:cubicBezTo>
                  <a:pt x="799" y="158"/>
                  <a:pt x="800" y="160"/>
                  <a:pt x="801" y="161"/>
                </a:cubicBezTo>
                <a:cubicBezTo>
                  <a:pt x="803" y="159"/>
                  <a:pt x="803" y="159"/>
                  <a:pt x="803" y="159"/>
                </a:cubicBezTo>
                <a:cubicBezTo>
                  <a:pt x="804" y="157"/>
                  <a:pt x="801" y="152"/>
                  <a:pt x="805" y="154"/>
                </a:cubicBezTo>
                <a:cubicBezTo>
                  <a:pt x="805" y="155"/>
                  <a:pt x="803" y="155"/>
                  <a:pt x="804" y="156"/>
                </a:cubicBezTo>
                <a:cubicBezTo>
                  <a:pt x="806" y="156"/>
                  <a:pt x="807" y="157"/>
                  <a:pt x="809" y="157"/>
                </a:cubicBezTo>
                <a:cubicBezTo>
                  <a:pt x="808" y="159"/>
                  <a:pt x="809" y="158"/>
                  <a:pt x="807" y="162"/>
                </a:cubicBezTo>
                <a:cubicBezTo>
                  <a:pt x="809" y="165"/>
                  <a:pt x="811" y="165"/>
                  <a:pt x="812" y="163"/>
                </a:cubicBezTo>
                <a:cubicBezTo>
                  <a:pt x="809" y="161"/>
                  <a:pt x="811" y="160"/>
                  <a:pt x="813" y="162"/>
                </a:cubicBezTo>
                <a:cubicBezTo>
                  <a:pt x="815" y="161"/>
                  <a:pt x="814" y="158"/>
                  <a:pt x="817" y="156"/>
                </a:cubicBezTo>
                <a:cubicBezTo>
                  <a:pt x="818" y="158"/>
                  <a:pt x="817" y="158"/>
                  <a:pt x="816" y="159"/>
                </a:cubicBezTo>
                <a:cubicBezTo>
                  <a:pt x="817" y="160"/>
                  <a:pt x="818" y="159"/>
                  <a:pt x="819" y="160"/>
                </a:cubicBezTo>
                <a:cubicBezTo>
                  <a:pt x="820" y="155"/>
                  <a:pt x="825" y="153"/>
                  <a:pt x="826" y="149"/>
                </a:cubicBezTo>
                <a:cubicBezTo>
                  <a:pt x="827" y="149"/>
                  <a:pt x="828" y="151"/>
                  <a:pt x="830" y="149"/>
                </a:cubicBezTo>
                <a:cubicBezTo>
                  <a:pt x="831" y="151"/>
                  <a:pt x="830" y="153"/>
                  <a:pt x="829" y="153"/>
                </a:cubicBezTo>
                <a:cubicBezTo>
                  <a:pt x="830" y="155"/>
                  <a:pt x="831" y="155"/>
                  <a:pt x="832" y="154"/>
                </a:cubicBezTo>
                <a:cubicBezTo>
                  <a:pt x="834" y="153"/>
                  <a:pt x="831" y="155"/>
                  <a:pt x="830" y="156"/>
                </a:cubicBezTo>
                <a:cubicBezTo>
                  <a:pt x="836" y="160"/>
                  <a:pt x="839" y="150"/>
                  <a:pt x="833" y="147"/>
                </a:cubicBezTo>
                <a:cubicBezTo>
                  <a:pt x="833" y="146"/>
                  <a:pt x="834" y="146"/>
                  <a:pt x="834" y="145"/>
                </a:cubicBezTo>
                <a:cubicBezTo>
                  <a:pt x="833" y="145"/>
                  <a:pt x="832" y="145"/>
                  <a:pt x="832" y="145"/>
                </a:cubicBezTo>
                <a:cubicBezTo>
                  <a:pt x="830" y="141"/>
                  <a:pt x="834" y="141"/>
                  <a:pt x="835" y="138"/>
                </a:cubicBezTo>
                <a:cubicBezTo>
                  <a:pt x="835" y="142"/>
                  <a:pt x="838" y="141"/>
                  <a:pt x="840" y="140"/>
                </a:cubicBezTo>
                <a:cubicBezTo>
                  <a:pt x="841" y="139"/>
                  <a:pt x="839" y="137"/>
                  <a:pt x="839" y="136"/>
                </a:cubicBezTo>
                <a:cubicBezTo>
                  <a:pt x="841" y="136"/>
                  <a:pt x="841" y="135"/>
                  <a:pt x="842" y="133"/>
                </a:cubicBezTo>
                <a:cubicBezTo>
                  <a:pt x="845" y="136"/>
                  <a:pt x="846" y="138"/>
                  <a:pt x="847" y="136"/>
                </a:cubicBezTo>
                <a:cubicBezTo>
                  <a:pt x="848" y="139"/>
                  <a:pt x="851" y="142"/>
                  <a:pt x="848" y="142"/>
                </a:cubicBezTo>
                <a:cubicBezTo>
                  <a:pt x="852" y="140"/>
                  <a:pt x="858" y="141"/>
                  <a:pt x="864" y="148"/>
                </a:cubicBezTo>
                <a:cubicBezTo>
                  <a:pt x="866" y="149"/>
                  <a:pt x="867" y="147"/>
                  <a:pt x="867" y="145"/>
                </a:cubicBezTo>
                <a:cubicBezTo>
                  <a:pt x="869" y="151"/>
                  <a:pt x="862" y="150"/>
                  <a:pt x="869" y="157"/>
                </a:cubicBezTo>
                <a:cubicBezTo>
                  <a:pt x="870" y="156"/>
                  <a:pt x="867" y="154"/>
                  <a:pt x="869" y="154"/>
                </a:cubicBezTo>
                <a:cubicBezTo>
                  <a:pt x="872" y="159"/>
                  <a:pt x="871" y="150"/>
                  <a:pt x="867" y="153"/>
                </a:cubicBezTo>
                <a:cubicBezTo>
                  <a:pt x="866" y="148"/>
                  <a:pt x="874" y="153"/>
                  <a:pt x="873" y="156"/>
                </a:cubicBezTo>
                <a:cubicBezTo>
                  <a:pt x="874" y="158"/>
                  <a:pt x="874" y="156"/>
                  <a:pt x="875" y="155"/>
                </a:cubicBezTo>
                <a:cubicBezTo>
                  <a:pt x="876" y="157"/>
                  <a:pt x="875" y="160"/>
                  <a:pt x="873" y="159"/>
                </a:cubicBezTo>
                <a:cubicBezTo>
                  <a:pt x="874" y="160"/>
                  <a:pt x="875" y="161"/>
                  <a:pt x="875" y="161"/>
                </a:cubicBezTo>
                <a:cubicBezTo>
                  <a:pt x="875" y="164"/>
                  <a:pt x="872" y="161"/>
                  <a:pt x="870" y="163"/>
                </a:cubicBezTo>
                <a:cubicBezTo>
                  <a:pt x="871" y="163"/>
                  <a:pt x="872" y="164"/>
                  <a:pt x="873" y="164"/>
                </a:cubicBezTo>
                <a:cubicBezTo>
                  <a:pt x="873" y="167"/>
                  <a:pt x="868" y="165"/>
                  <a:pt x="869" y="164"/>
                </a:cubicBezTo>
                <a:cubicBezTo>
                  <a:pt x="869" y="165"/>
                  <a:pt x="868" y="166"/>
                  <a:pt x="868" y="167"/>
                </a:cubicBezTo>
                <a:cubicBezTo>
                  <a:pt x="868" y="168"/>
                  <a:pt x="869" y="168"/>
                  <a:pt x="870" y="169"/>
                </a:cubicBezTo>
                <a:cubicBezTo>
                  <a:pt x="868" y="169"/>
                  <a:pt x="868" y="168"/>
                  <a:pt x="866" y="169"/>
                </a:cubicBezTo>
                <a:cubicBezTo>
                  <a:pt x="865" y="166"/>
                  <a:pt x="864" y="164"/>
                  <a:pt x="861" y="166"/>
                </a:cubicBezTo>
                <a:cubicBezTo>
                  <a:pt x="860" y="164"/>
                  <a:pt x="862" y="164"/>
                  <a:pt x="861" y="163"/>
                </a:cubicBezTo>
                <a:cubicBezTo>
                  <a:pt x="860" y="162"/>
                  <a:pt x="859" y="163"/>
                  <a:pt x="859" y="164"/>
                </a:cubicBezTo>
                <a:cubicBezTo>
                  <a:pt x="857" y="164"/>
                  <a:pt x="862" y="167"/>
                  <a:pt x="859" y="168"/>
                </a:cubicBezTo>
                <a:cubicBezTo>
                  <a:pt x="859" y="165"/>
                  <a:pt x="857" y="166"/>
                  <a:pt x="857" y="163"/>
                </a:cubicBezTo>
                <a:cubicBezTo>
                  <a:pt x="859" y="162"/>
                  <a:pt x="860" y="162"/>
                  <a:pt x="859" y="160"/>
                </a:cubicBezTo>
                <a:cubicBezTo>
                  <a:pt x="857" y="158"/>
                  <a:pt x="858" y="163"/>
                  <a:pt x="855" y="161"/>
                </a:cubicBezTo>
                <a:cubicBezTo>
                  <a:pt x="854" y="162"/>
                  <a:pt x="854" y="166"/>
                  <a:pt x="856" y="165"/>
                </a:cubicBezTo>
                <a:cubicBezTo>
                  <a:pt x="853" y="167"/>
                  <a:pt x="851" y="171"/>
                  <a:pt x="846" y="174"/>
                </a:cubicBezTo>
                <a:cubicBezTo>
                  <a:pt x="845" y="175"/>
                  <a:pt x="846" y="175"/>
                  <a:pt x="847" y="177"/>
                </a:cubicBezTo>
                <a:cubicBezTo>
                  <a:pt x="846" y="178"/>
                  <a:pt x="843" y="177"/>
                  <a:pt x="843" y="180"/>
                </a:cubicBezTo>
                <a:cubicBezTo>
                  <a:pt x="846" y="180"/>
                  <a:pt x="846" y="186"/>
                  <a:pt x="847" y="183"/>
                </a:cubicBezTo>
                <a:cubicBezTo>
                  <a:pt x="849" y="184"/>
                  <a:pt x="846" y="185"/>
                  <a:pt x="845" y="187"/>
                </a:cubicBezTo>
                <a:cubicBezTo>
                  <a:pt x="847" y="189"/>
                  <a:pt x="848" y="186"/>
                  <a:pt x="849" y="185"/>
                </a:cubicBezTo>
                <a:cubicBezTo>
                  <a:pt x="850" y="187"/>
                  <a:pt x="851" y="187"/>
                  <a:pt x="851" y="186"/>
                </a:cubicBezTo>
                <a:cubicBezTo>
                  <a:pt x="850" y="188"/>
                  <a:pt x="849" y="189"/>
                  <a:pt x="851" y="193"/>
                </a:cubicBezTo>
                <a:cubicBezTo>
                  <a:pt x="851" y="193"/>
                  <a:pt x="852" y="193"/>
                  <a:pt x="852" y="194"/>
                </a:cubicBezTo>
                <a:cubicBezTo>
                  <a:pt x="853" y="192"/>
                  <a:pt x="853" y="190"/>
                  <a:pt x="854" y="188"/>
                </a:cubicBezTo>
                <a:cubicBezTo>
                  <a:pt x="857" y="191"/>
                  <a:pt x="865" y="191"/>
                  <a:pt x="861" y="184"/>
                </a:cubicBezTo>
                <a:cubicBezTo>
                  <a:pt x="864" y="185"/>
                  <a:pt x="866" y="186"/>
                  <a:pt x="868" y="188"/>
                </a:cubicBezTo>
                <a:cubicBezTo>
                  <a:pt x="867" y="182"/>
                  <a:pt x="874" y="185"/>
                  <a:pt x="873" y="180"/>
                </a:cubicBezTo>
                <a:cubicBezTo>
                  <a:pt x="871" y="185"/>
                  <a:pt x="880" y="189"/>
                  <a:pt x="877" y="194"/>
                </a:cubicBezTo>
                <a:cubicBezTo>
                  <a:pt x="880" y="196"/>
                  <a:pt x="880" y="199"/>
                  <a:pt x="883" y="202"/>
                </a:cubicBezTo>
                <a:cubicBezTo>
                  <a:pt x="881" y="204"/>
                  <a:pt x="879" y="204"/>
                  <a:pt x="876" y="203"/>
                </a:cubicBezTo>
                <a:cubicBezTo>
                  <a:pt x="876" y="204"/>
                  <a:pt x="877" y="205"/>
                  <a:pt x="877" y="206"/>
                </a:cubicBezTo>
                <a:cubicBezTo>
                  <a:pt x="875" y="207"/>
                  <a:pt x="872" y="208"/>
                  <a:pt x="869" y="206"/>
                </a:cubicBezTo>
                <a:cubicBezTo>
                  <a:pt x="869" y="208"/>
                  <a:pt x="870" y="210"/>
                  <a:pt x="867" y="211"/>
                </a:cubicBezTo>
                <a:cubicBezTo>
                  <a:pt x="868" y="214"/>
                  <a:pt x="871" y="213"/>
                  <a:pt x="870" y="215"/>
                </a:cubicBezTo>
                <a:cubicBezTo>
                  <a:pt x="872" y="216"/>
                  <a:pt x="873" y="216"/>
                  <a:pt x="876" y="215"/>
                </a:cubicBezTo>
                <a:cubicBezTo>
                  <a:pt x="874" y="218"/>
                  <a:pt x="878" y="217"/>
                  <a:pt x="880" y="222"/>
                </a:cubicBezTo>
                <a:cubicBezTo>
                  <a:pt x="880" y="218"/>
                  <a:pt x="883" y="219"/>
                  <a:pt x="886" y="217"/>
                </a:cubicBezTo>
                <a:cubicBezTo>
                  <a:pt x="886" y="221"/>
                  <a:pt x="880" y="219"/>
                  <a:pt x="882" y="224"/>
                </a:cubicBezTo>
                <a:cubicBezTo>
                  <a:pt x="881" y="223"/>
                  <a:pt x="879" y="225"/>
                  <a:pt x="878" y="226"/>
                </a:cubicBezTo>
                <a:cubicBezTo>
                  <a:pt x="878" y="238"/>
                  <a:pt x="889" y="231"/>
                  <a:pt x="895" y="236"/>
                </a:cubicBezTo>
                <a:cubicBezTo>
                  <a:pt x="895" y="235"/>
                  <a:pt x="895" y="235"/>
                  <a:pt x="896" y="234"/>
                </a:cubicBezTo>
                <a:cubicBezTo>
                  <a:pt x="897" y="235"/>
                  <a:pt x="897" y="235"/>
                  <a:pt x="898" y="235"/>
                </a:cubicBezTo>
                <a:cubicBezTo>
                  <a:pt x="900" y="237"/>
                  <a:pt x="896" y="237"/>
                  <a:pt x="899" y="239"/>
                </a:cubicBezTo>
                <a:cubicBezTo>
                  <a:pt x="900" y="238"/>
                  <a:pt x="900" y="239"/>
                  <a:pt x="902" y="241"/>
                </a:cubicBezTo>
                <a:cubicBezTo>
                  <a:pt x="905" y="237"/>
                  <a:pt x="908" y="234"/>
                  <a:pt x="913" y="238"/>
                </a:cubicBezTo>
                <a:cubicBezTo>
                  <a:pt x="913" y="238"/>
                  <a:pt x="914" y="237"/>
                  <a:pt x="914" y="236"/>
                </a:cubicBezTo>
                <a:cubicBezTo>
                  <a:pt x="916" y="240"/>
                  <a:pt x="918" y="238"/>
                  <a:pt x="920" y="240"/>
                </a:cubicBezTo>
                <a:cubicBezTo>
                  <a:pt x="925" y="248"/>
                  <a:pt x="923" y="252"/>
                  <a:pt x="925" y="259"/>
                </a:cubicBezTo>
                <a:cubicBezTo>
                  <a:pt x="931" y="259"/>
                  <a:pt x="930" y="253"/>
                  <a:pt x="935" y="250"/>
                </a:cubicBezTo>
                <a:cubicBezTo>
                  <a:pt x="933" y="247"/>
                  <a:pt x="930" y="247"/>
                  <a:pt x="929" y="246"/>
                </a:cubicBezTo>
                <a:cubicBezTo>
                  <a:pt x="929" y="245"/>
                  <a:pt x="932" y="247"/>
                  <a:pt x="931" y="244"/>
                </a:cubicBezTo>
                <a:cubicBezTo>
                  <a:pt x="934" y="247"/>
                  <a:pt x="937" y="247"/>
                  <a:pt x="940" y="244"/>
                </a:cubicBezTo>
                <a:cubicBezTo>
                  <a:pt x="942" y="245"/>
                  <a:pt x="941" y="246"/>
                  <a:pt x="944" y="248"/>
                </a:cubicBezTo>
                <a:cubicBezTo>
                  <a:pt x="950" y="242"/>
                  <a:pt x="957" y="242"/>
                  <a:pt x="966" y="244"/>
                </a:cubicBezTo>
                <a:cubicBezTo>
                  <a:pt x="976" y="238"/>
                  <a:pt x="992" y="256"/>
                  <a:pt x="991" y="269"/>
                </a:cubicBezTo>
                <a:cubicBezTo>
                  <a:pt x="990" y="268"/>
                  <a:pt x="988" y="267"/>
                  <a:pt x="987" y="265"/>
                </a:cubicBezTo>
                <a:cubicBezTo>
                  <a:pt x="985" y="267"/>
                  <a:pt x="982" y="266"/>
                  <a:pt x="980" y="267"/>
                </a:cubicBezTo>
                <a:cubicBezTo>
                  <a:pt x="979" y="275"/>
                  <a:pt x="971" y="274"/>
                  <a:pt x="967" y="279"/>
                </a:cubicBezTo>
                <a:cubicBezTo>
                  <a:pt x="967" y="278"/>
                  <a:pt x="967" y="278"/>
                  <a:pt x="967" y="277"/>
                </a:cubicBezTo>
                <a:cubicBezTo>
                  <a:pt x="962" y="279"/>
                  <a:pt x="960" y="283"/>
                  <a:pt x="957" y="282"/>
                </a:cubicBezTo>
                <a:cubicBezTo>
                  <a:pt x="957" y="283"/>
                  <a:pt x="957" y="285"/>
                  <a:pt x="956" y="286"/>
                </a:cubicBezTo>
                <a:cubicBezTo>
                  <a:pt x="955" y="287"/>
                  <a:pt x="954" y="285"/>
                  <a:pt x="953" y="284"/>
                </a:cubicBezTo>
                <a:cubicBezTo>
                  <a:pt x="953" y="288"/>
                  <a:pt x="943" y="288"/>
                  <a:pt x="948" y="294"/>
                </a:cubicBezTo>
                <a:cubicBezTo>
                  <a:pt x="945" y="293"/>
                  <a:pt x="945" y="294"/>
                  <a:pt x="943" y="296"/>
                </a:cubicBezTo>
                <a:cubicBezTo>
                  <a:pt x="941" y="291"/>
                  <a:pt x="944" y="292"/>
                  <a:pt x="944" y="289"/>
                </a:cubicBezTo>
                <a:cubicBezTo>
                  <a:pt x="945" y="279"/>
                  <a:pt x="937" y="272"/>
                  <a:pt x="928" y="268"/>
                </a:cubicBezTo>
                <a:cubicBezTo>
                  <a:pt x="926" y="270"/>
                  <a:pt x="924" y="269"/>
                  <a:pt x="922" y="270"/>
                </a:cubicBezTo>
                <a:cubicBezTo>
                  <a:pt x="921" y="271"/>
                  <a:pt x="922" y="273"/>
                  <a:pt x="923" y="275"/>
                </a:cubicBezTo>
                <a:cubicBezTo>
                  <a:pt x="924" y="267"/>
                  <a:pt x="934" y="275"/>
                  <a:pt x="935" y="282"/>
                </a:cubicBezTo>
                <a:cubicBezTo>
                  <a:pt x="934" y="283"/>
                  <a:pt x="933" y="281"/>
                  <a:pt x="932" y="283"/>
                </a:cubicBezTo>
                <a:cubicBezTo>
                  <a:pt x="931" y="283"/>
                  <a:pt x="932" y="285"/>
                  <a:pt x="931" y="285"/>
                </a:cubicBezTo>
                <a:cubicBezTo>
                  <a:pt x="934" y="286"/>
                  <a:pt x="934" y="287"/>
                  <a:pt x="937" y="290"/>
                </a:cubicBezTo>
                <a:cubicBezTo>
                  <a:pt x="936" y="290"/>
                  <a:pt x="936" y="291"/>
                  <a:pt x="935" y="292"/>
                </a:cubicBezTo>
                <a:cubicBezTo>
                  <a:pt x="943" y="293"/>
                  <a:pt x="939" y="301"/>
                  <a:pt x="941" y="306"/>
                </a:cubicBezTo>
                <a:cubicBezTo>
                  <a:pt x="940" y="305"/>
                  <a:pt x="938" y="307"/>
                  <a:pt x="940" y="309"/>
                </a:cubicBezTo>
                <a:cubicBezTo>
                  <a:pt x="942" y="311"/>
                  <a:pt x="941" y="307"/>
                  <a:pt x="943" y="307"/>
                </a:cubicBezTo>
                <a:cubicBezTo>
                  <a:pt x="944" y="308"/>
                  <a:pt x="943" y="309"/>
                  <a:pt x="944" y="310"/>
                </a:cubicBezTo>
                <a:cubicBezTo>
                  <a:pt x="943" y="309"/>
                  <a:pt x="942" y="311"/>
                  <a:pt x="940" y="312"/>
                </a:cubicBezTo>
                <a:cubicBezTo>
                  <a:pt x="942" y="314"/>
                  <a:pt x="943" y="313"/>
                  <a:pt x="945" y="316"/>
                </a:cubicBezTo>
                <a:cubicBezTo>
                  <a:pt x="945" y="317"/>
                  <a:pt x="944" y="318"/>
                  <a:pt x="943" y="319"/>
                </a:cubicBezTo>
                <a:cubicBezTo>
                  <a:pt x="945" y="320"/>
                  <a:pt x="945" y="321"/>
                  <a:pt x="946" y="323"/>
                </a:cubicBezTo>
                <a:cubicBezTo>
                  <a:pt x="947" y="325"/>
                  <a:pt x="949" y="324"/>
                  <a:pt x="950" y="324"/>
                </a:cubicBezTo>
                <a:cubicBezTo>
                  <a:pt x="954" y="330"/>
                  <a:pt x="954" y="332"/>
                  <a:pt x="958" y="336"/>
                </a:cubicBezTo>
                <a:cubicBezTo>
                  <a:pt x="958" y="338"/>
                  <a:pt x="957" y="338"/>
                  <a:pt x="957" y="340"/>
                </a:cubicBezTo>
                <a:cubicBezTo>
                  <a:pt x="958" y="341"/>
                  <a:pt x="959" y="341"/>
                  <a:pt x="960" y="340"/>
                </a:cubicBezTo>
                <a:cubicBezTo>
                  <a:pt x="961" y="341"/>
                  <a:pt x="958" y="342"/>
                  <a:pt x="960" y="344"/>
                </a:cubicBezTo>
                <a:cubicBezTo>
                  <a:pt x="959" y="344"/>
                  <a:pt x="958" y="344"/>
                  <a:pt x="958" y="346"/>
                </a:cubicBezTo>
                <a:cubicBezTo>
                  <a:pt x="959" y="343"/>
                  <a:pt x="967" y="353"/>
                  <a:pt x="962" y="354"/>
                </a:cubicBezTo>
                <a:cubicBezTo>
                  <a:pt x="960" y="351"/>
                  <a:pt x="961" y="349"/>
                  <a:pt x="957" y="347"/>
                </a:cubicBezTo>
                <a:cubicBezTo>
                  <a:pt x="958" y="351"/>
                  <a:pt x="957" y="353"/>
                  <a:pt x="958" y="356"/>
                </a:cubicBezTo>
                <a:cubicBezTo>
                  <a:pt x="961" y="355"/>
                  <a:pt x="966" y="360"/>
                  <a:pt x="962" y="363"/>
                </a:cubicBezTo>
                <a:cubicBezTo>
                  <a:pt x="964" y="365"/>
                  <a:pt x="966" y="365"/>
                  <a:pt x="967" y="366"/>
                </a:cubicBezTo>
                <a:cubicBezTo>
                  <a:pt x="968" y="367"/>
                  <a:pt x="967" y="368"/>
                  <a:pt x="966" y="368"/>
                </a:cubicBezTo>
                <a:cubicBezTo>
                  <a:pt x="967" y="370"/>
                  <a:pt x="968" y="369"/>
                  <a:pt x="969" y="369"/>
                </a:cubicBezTo>
                <a:cubicBezTo>
                  <a:pt x="970" y="371"/>
                  <a:pt x="969" y="371"/>
                  <a:pt x="970" y="373"/>
                </a:cubicBezTo>
                <a:cubicBezTo>
                  <a:pt x="972" y="374"/>
                  <a:pt x="970" y="371"/>
                  <a:pt x="972" y="370"/>
                </a:cubicBezTo>
                <a:cubicBezTo>
                  <a:pt x="972" y="375"/>
                  <a:pt x="976" y="381"/>
                  <a:pt x="978" y="387"/>
                </a:cubicBezTo>
                <a:cubicBezTo>
                  <a:pt x="977" y="387"/>
                  <a:pt x="977" y="389"/>
                  <a:pt x="976" y="389"/>
                </a:cubicBezTo>
                <a:cubicBezTo>
                  <a:pt x="977" y="392"/>
                  <a:pt x="978" y="392"/>
                  <a:pt x="979" y="392"/>
                </a:cubicBezTo>
                <a:cubicBezTo>
                  <a:pt x="979" y="396"/>
                  <a:pt x="983" y="398"/>
                  <a:pt x="982" y="402"/>
                </a:cubicBezTo>
                <a:cubicBezTo>
                  <a:pt x="981" y="402"/>
                  <a:pt x="980" y="399"/>
                  <a:pt x="980" y="397"/>
                </a:cubicBezTo>
                <a:cubicBezTo>
                  <a:pt x="978" y="398"/>
                  <a:pt x="978" y="400"/>
                  <a:pt x="979" y="401"/>
                </a:cubicBezTo>
                <a:cubicBezTo>
                  <a:pt x="975" y="399"/>
                  <a:pt x="978" y="395"/>
                  <a:pt x="977" y="393"/>
                </a:cubicBezTo>
                <a:cubicBezTo>
                  <a:pt x="974" y="393"/>
                  <a:pt x="969" y="387"/>
                  <a:pt x="968" y="383"/>
                </a:cubicBezTo>
                <a:cubicBezTo>
                  <a:pt x="966" y="382"/>
                  <a:pt x="964" y="384"/>
                  <a:pt x="962" y="384"/>
                </a:cubicBezTo>
                <a:cubicBezTo>
                  <a:pt x="962" y="385"/>
                  <a:pt x="962" y="384"/>
                  <a:pt x="963" y="384"/>
                </a:cubicBezTo>
                <a:cubicBezTo>
                  <a:pt x="965" y="387"/>
                  <a:pt x="963" y="388"/>
                  <a:pt x="965" y="391"/>
                </a:cubicBezTo>
                <a:cubicBezTo>
                  <a:pt x="964" y="392"/>
                  <a:pt x="964" y="391"/>
                  <a:pt x="963" y="391"/>
                </a:cubicBezTo>
                <a:cubicBezTo>
                  <a:pt x="962" y="393"/>
                  <a:pt x="966" y="395"/>
                  <a:pt x="966" y="396"/>
                </a:cubicBezTo>
                <a:cubicBezTo>
                  <a:pt x="965" y="396"/>
                  <a:pt x="962" y="394"/>
                  <a:pt x="965" y="398"/>
                </a:cubicBezTo>
                <a:cubicBezTo>
                  <a:pt x="962" y="402"/>
                  <a:pt x="956" y="398"/>
                  <a:pt x="956" y="403"/>
                </a:cubicBezTo>
                <a:cubicBezTo>
                  <a:pt x="955" y="400"/>
                  <a:pt x="952" y="398"/>
                  <a:pt x="952" y="401"/>
                </a:cubicBezTo>
                <a:cubicBezTo>
                  <a:pt x="951" y="398"/>
                  <a:pt x="951" y="399"/>
                  <a:pt x="949" y="397"/>
                </a:cubicBezTo>
                <a:cubicBezTo>
                  <a:pt x="950" y="395"/>
                  <a:pt x="953" y="397"/>
                  <a:pt x="952" y="393"/>
                </a:cubicBezTo>
                <a:cubicBezTo>
                  <a:pt x="950" y="392"/>
                  <a:pt x="949" y="397"/>
                  <a:pt x="947" y="393"/>
                </a:cubicBezTo>
                <a:cubicBezTo>
                  <a:pt x="945" y="394"/>
                  <a:pt x="946" y="396"/>
                  <a:pt x="944" y="398"/>
                </a:cubicBezTo>
                <a:cubicBezTo>
                  <a:pt x="946" y="400"/>
                  <a:pt x="948" y="401"/>
                  <a:pt x="950" y="402"/>
                </a:cubicBezTo>
                <a:cubicBezTo>
                  <a:pt x="950" y="403"/>
                  <a:pt x="945" y="401"/>
                  <a:pt x="945" y="405"/>
                </a:cubicBezTo>
                <a:cubicBezTo>
                  <a:pt x="948" y="407"/>
                  <a:pt x="947" y="404"/>
                  <a:pt x="948" y="404"/>
                </a:cubicBezTo>
                <a:cubicBezTo>
                  <a:pt x="950" y="404"/>
                  <a:pt x="950" y="407"/>
                  <a:pt x="952" y="407"/>
                </a:cubicBezTo>
                <a:cubicBezTo>
                  <a:pt x="953" y="411"/>
                  <a:pt x="949" y="406"/>
                  <a:pt x="948" y="406"/>
                </a:cubicBezTo>
                <a:cubicBezTo>
                  <a:pt x="947" y="406"/>
                  <a:pt x="951" y="409"/>
                  <a:pt x="949" y="409"/>
                </a:cubicBezTo>
                <a:cubicBezTo>
                  <a:pt x="952" y="411"/>
                  <a:pt x="952" y="410"/>
                  <a:pt x="955" y="412"/>
                </a:cubicBezTo>
                <a:cubicBezTo>
                  <a:pt x="954" y="413"/>
                  <a:pt x="956" y="418"/>
                  <a:pt x="954" y="416"/>
                </a:cubicBezTo>
                <a:cubicBezTo>
                  <a:pt x="953" y="418"/>
                  <a:pt x="954" y="417"/>
                  <a:pt x="956" y="420"/>
                </a:cubicBezTo>
                <a:cubicBezTo>
                  <a:pt x="956" y="419"/>
                  <a:pt x="957" y="419"/>
                  <a:pt x="958" y="418"/>
                </a:cubicBezTo>
                <a:cubicBezTo>
                  <a:pt x="959" y="424"/>
                  <a:pt x="953" y="418"/>
                  <a:pt x="952" y="421"/>
                </a:cubicBezTo>
                <a:cubicBezTo>
                  <a:pt x="953" y="423"/>
                  <a:pt x="954" y="423"/>
                  <a:pt x="956" y="422"/>
                </a:cubicBezTo>
                <a:cubicBezTo>
                  <a:pt x="956" y="424"/>
                  <a:pt x="958" y="424"/>
                  <a:pt x="958" y="426"/>
                </a:cubicBezTo>
                <a:cubicBezTo>
                  <a:pt x="957" y="426"/>
                  <a:pt x="956" y="423"/>
                  <a:pt x="955" y="424"/>
                </a:cubicBezTo>
                <a:cubicBezTo>
                  <a:pt x="952" y="424"/>
                  <a:pt x="956" y="427"/>
                  <a:pt x="954" y="428"/>
                </a:cubicBezTo>
                <a:cubicBezTo>
                  <a:pt x="953" y="426"/>
                  <a:pt x="951" y="426"/>
                  <a:pt x="951" y="424"/>
                </a:cubicBezTo>
                <a:cubicBezTo>
                  <a:pt x="948" y="427"/>
                  <a:pt x="946" y="422"/>
                  <a:pt x="943" y="425"/>
                </a:cubicBezTo>
                <a:cubicBezTo>
                  <a:pt x="946" y="427"/>
                  <a:pt x="948" y="429"/>
                  <a:pt x="951" y="430"/>
                </a:cubicBezTo>
                <a:cubicBezTo>
                  <a:pt x="951" y="429"/>
                  <a:pt x="950" y="428"/>
                  <a:pt x="949" y="427"/>
                </a:cubicBezTo>
                <a:cubicBezTo>
                  <a:pt x="950" y="427"/>
                  <a:pt x="951" y="427"/>
                  <a:pt x="952" y="427"/>
                </a:cubicBezTo>
                <a:cubicBezTo>
                  <a:pt x="953" y="429"/>
                  <a:pt x="950" y="429"/>
                  <a:pt x="952" y="431"/>
                </a:cubicBezTo>
                <a:cubicBezTo>
                  <a:pt x="952" y="429"/>
                  <a:pt x="955" y="434"/>
                  <a:pt x="957" y="433"/>
                </a:cubicBezTo>
                <a:cubicBezTo>
                  <a:pt x="958" y="436"/>
                  <a:pt x="958" y="437"/>
                  <a:pt x="961" y="440"/>
                </a:cubicBezTo>
                <a:cubicBezTo>
                  <a:pt x="959" y="439"/>
                  <a:pt x="957" y="440"/>
                  <a:pt x="956" y="439"/>
                </a:cubicBezTo>
                <a:cubicBezTo>
                  <a:pt x="955" y="437"/>
                  <a:pt x="957" y="437"/>
                  <a:pt x="956" y="435"/>
                </a:cubicBezTo>
                <a:cubicBezTo>
                  <a:pt x="954" y="435"/>
                  <a:pt x="953" y="435"/>
                  <a:pt x="953" y="432"/>
                </a:cubicBezTo>
                <a:cubicBezTo>
                  <a:pt x="952" y="431"/>
                  <a:pt x="950" y="435"/>
                  <a:pt x="950" y="431"/>
                </a:cubicBezTo>
                <a:cubicBezTo>
                  <a:pt x="948" y="432"/>
                  <a:pt x="947" y="433"/>
                  <a:pt x="945" y="433"/>
                </a:cubicBezTo>
                <a:cubicBezTo>
                  <a:pt x="944" y="429"/>
                  <a:pt x="940" y="423"/>
                  <a:pt x="936" y="423"/>
                </a:cubicBezTo>
                <a:cubicBezTo>
                  <a:pt x="938" y="421"/>
                  <a:pt x="939" y="420"/>
                  <a:pt x="937" y="416"/>
                </a:cubicBezTo>
                <a:cubicBezTo>
                  <a:pt x="937" y="416"/>
                  <a:pt x="936" y="416"/>
                  <a:pt x="935" y="417"/>
                </a:cubicBezTo>
                <a:cubicBezTo>
                  <a:pt x="934" y="415"/>
                  <a:pt x="934" y="414"/>
                  <a:pt x="933" y="413"/>
                </a:cubicBezTo>
                <a:cubicBezTo>
                  <a:pt x="936" y="413"/>
                  <a:pt x="936" y="411"/>
                  <a:pt x="938" y="411"/>
                </a:cubicBezTo>
                <a:cubicBezTo>
                  <a:pt x="939" y="412"/>
                  <a:pt x="938" y="413"/>
                  <a:pt x="939" y="414"/>
                </a:cubicBezTo>
                <a:cubicBezTo>
                  <a:pt x="943" y="417"/>
                  <a:pt x="943" y="410"/>
                  <a:pt x="944" y="407"/>
                </a:cubicBezTo>
                <a:cubicBezTo>
                  <a:pt x="942" y="408"/>
                  <a:pt x="939" y="406"/>
                  <a:pt x="936" y="407"/>
                </a:cubicBezTo>
                <a:cubicBezTo>
                  <a:pt x="934" y="405"/>
                  <a:pt x="937" y="407"/>
                  <a:pt x="938" y="405"/>
                </a:cubicBezTo>
                <a:cubicBezTo>
                  <a:pt x="936" y="403"/>
                  <a:pt x="935" y="404"/>
                  <a:pt x="933" y="403"/>
                </a:cubicBezTo>
                <a:cubicBezTo>
                  <a:pt x="932" y="405"/>
                  <a:pt x="934" y="405"/>
                  <a:pt x="934" y="407"/>
                </a:cubicBezTo>
                <a:cubicBezTo>
                  <a:pt x="931" y="407"/>
                  <a:pt x="928" y="405"/>
                  <a:pt x="925" y="401"/>
                </a:cubicBezTo>
                <a:cubicBezTo>
                  <a:pt x="924" y="403"/>
                  <a:pt x="923" y="403"/>
                  <a:pt x="921" y="404"/>
                </a:cubicBezTo>
                <a:cubicBezTo>
                  <a:pt x="921" y="401"/>
                  <a:pt x="918" y="399"/>
                  <a:pt x="916" y="396"/>
                </a:cubicBezTo>
                <a:cubicBezTo>
                  <a:pt x="915" y="397"/>
                  <a:pt x="917" y="400"/>
                  <a:pt x="915" y="401"/>
                </a:cubicBezTo>
                <a:cubicBezTo>
                  <a:pt x="917" y="403"/>
                  <a:pt x="917" y="407"/>
                  <a:pt x="920" y="407"/>
                </a:cubicBezTo>
                <a:cubicBezTo>
                  <a:pt x="920" y="408"/>
                  <a:pt x="920" y="409"/>
                  <a:pt x="919" y="410"/>
                </a:cubicBezTo>
                <a:cubicBezTo>
                  <a:pt x="917" y="407"/>
                  <a:pt x="916" y="406"/>
                  <a:pt x="914" y="405"/>
                </a:cubicBezTo>
                <a:cubicBezTo>
                  <a:pt x="913" y="407"/>
                  <a:pt x="912" y="409"/>
                  <a:pt x="910" y="409"/>
                </a:cubicBezTo>
                <a:cubicBezTo>
                  <a:pt x="911" y="412"/>
                  <a:pt x="912" y="411"/>
                  <a:pt x="913" y="410"/>
                </a:cubicBezTo>
                <a:cubicBezTo>
                  <a:pt x="913" y="411"/>
                  <a:pt x="914" y="414"/>
                  <a:pt x="916" y="413"/>
                </a:cubicBezTo>
                <a:cubicBezTo>
                  <a:pt x="913" y="413"/>
                  <a:pt x="913" y="419"/>
                  <a:pt x="909" y="416"/>
                </a:cubicBezTo>
                <a:cubicBezTo>
                  <a:pt x="909" y="416"/>
                  <a:pt x="912" y="420"/>
                  <a:pt x="913" y="420"/>
                </a:cubicBezTo>
                <a:cubicBezTo>
                  <a:pt x="913" y="422"/>
                  <a:pt x="911" y="424"/>
                  <a:pt x="910" y="426"/>
                </a:cubicBezTo>
                <a:cubicBezTo>
                  <a:pt x="911" y="427"/>
                  <a:pt x="912" y="426"/>
                  <a:pt x="913" y="428"/>
                </a:cubicBezTo>
                <a:cubicBezTo>
                  <a:pt x="911" y="429"/>
                  <a:pt x="911" y="430"/>
                  <a:pt x="909" y="430"/>
                </a:cubicBezTo>
                <a:cubicBezTo>
                  <a:pt x="908" y="434"/>
                  <a:pt x="913" y="433"/>
                  <a:pt x="915" y="436"/>
                </a:cubicBezTo>
                <a:cubicBezTo>
                  <a:pt x="916" y="435"/>
                  <a:pt x="916" y="435"/>
                  <a:pt x="917" y="433"/>
                </a:cubicBezTo>
                <a:cubicBezTo>
                  <a:pt x="920" y="433"/>
                  <a:pt x="916" y="437"/>
                  <a:pt x="919" y="437"/>
                </a:cubicBezTo>
                <a:cubicBezTo>
                  <a:pt x="919" y="438"/>
                  <a:pt x="919" y="440"/>
                  <a:pt x="918" y="441"/>
                </a:cubicBezTo>
                <a:cubicBezTo>
                  <a:pt x="919" y="441"/>
                  <a:pt x="921" y="443"/>
                  <a:pt x="922" y="441"/>
                </a:cubicBezTo>
                <a:cubicBezTo>
                  <a:pt x="924" y="444"/>
                  <a:pt x="924" y="445"/>
                  <a:pt x="923" y="447"/>
                </a:cubicBezTo>
                <a:cubicBezTo>
                  <a:pt x="928" y="448"/>
                  <a:pt x="924" y="443"/>
                  <a:pt x="925" y="441"/>
                </a:cubicBezTo>
                <a:cubicBezTo>
                  <a:pt x="925" y="441"/>
                  <a:pt x="931" y="446"/>
                  <a:pt x="927" y="447"/>
                </a:cubicBezTo>
                <a:cubicBezTo>
                  <a:pt x="930" y="445"/>
                  <a:pt x="933" y="444"/>
                  <a:pt x="933" y="441"/>
                </a:cubicBezTo>
                <a:cubicBezTo>
                  <a:pt x="935" y="444"/>
                  <a:pt x="936" y="443"/>
                  <a:pt x="939" y="444"/>
                </a:cubicBezTo>
                <a:cubicBezTo>
                  <a:pt x="937" y="445"/>
                  <a:pt x="937" y="445"/>
                  <a:pt x="936" y="447"/>
                </a:cubicBezTo>
                <a:cubicBezTo>
                  <a:pt x="934" y="445"/>
                  <a:pt x="934" y="445"/>
                  <a:pt x="934" y="445"/>
                </a:cubicBezTo>
                <a:cubicBezTo>
                  <a:pt x="932" y="447"/>
                  <a:pt x="934" y="448"/>
                  <a:pt x="930" y="448"/>
                </a:cubicBezTo>
                <a:cubicBezTo>
                  <a:pt x="933" y="450"/>
                  <a:pt x="936" y="448"/>
                  <a:pt x="939" y="446"/>
                </a:cubicBezTo>
                <a:cubicBezTo>
                  <a:pt x="939" y="445"/>
                  <a:pt x="940" y="446"/>
                  <a:pt x="940" y="447"/>
                </a:cubicBezTo>
                <a:cubicBezTo>
                  <a:pt x="940" y="447"/>
                  <a:pt x="941" y="448"/>
                  <a:pt x="941" y="448"/>
                </a:cubicBezTo>
                <a:cubicBezTo>
                  <a:pt x="940" y="449"/>
                  <a:pt x="940" y="448"/>
                  <a:pt x="939" y="449"/>
                </a:cubicBezTo>
                <a:cubicBezTo>
                  <a:pt x="940" y="450"/>
                  <a:pt x="941" y="450"/>
                  <a:pt x="942" y="450"/>
                </a:cubicBezTo>
                <a:cubicBezTo>
                  <a:pt x="943" y="452"/>
                  <a:pt x="943" y="453"/>
                  <a:pt x="943" y="454"/>
                </a:cubicBezTo>
                <a:cubicBezTo>
                  <a:pt x="940" y="453"/>
                  <a:pt x="940" y="455"/>
                  <a:pt x="937" y="455"/>
                </a:cubicBezTo>
                <a:cubicBezTo>
                  <a:pt x="935" y="453"/>
                  <a:pt x="939" y="452"/>
                  <a:pt x="938" y="451"/>
                </a:cubicBezTo>
                <a:cubicBezTo>
                  <a:pt x="936" y="450"/>
                  <a:pt x="935" y="454"/>
                  <a:pt x="933" y="455"/>
                </a:cubicBezTo>
                <a:cubicBezTo>
                  <a:pt x="934" y="456"/>
                  <a:pt x="935" y="458"/>
                  <a:pt x="936" y="459"/>
                </a:cubicBezTo>
                <a:cubicBezTo>
                  <a:pt x="936" y="459"/>
                  <a:pt x="940" y="460"/>
                  <a:pt x="938" y="461"/>
                </a:cubicBezTo>
                <a:cubicBezTo>
                  <a:pt x="940" y="464"/>
                  <a:pt x="939" y="460"/>
                  <a:pt x="940" y="460"/>
                </a:cubicBezTo>
                <a:cubicBezTo>
                  <a:pt x="941" y="460"/>
                  <a:pt x="942" y="462"/>
                  <a:pt x="942" y="464"/>
                </a:cubicBezTo>
                <a:cubicBezTo>
                  <a:pt x="946" y="466"/>
                  <a:pt x="946" y="459"/>
                  <a:pt x="943" y="455"/>
                </a:cubicBezTo>
                <a:cubicBezTo>
                  <a:pt x="945" y="457"/>
                  <a:pt x="945" y="456"/>
                  <a:pt x="947" y="456"/>
                </a:cubicBezTo>
                <a:cubicBezTo>
                  <a:pt x="949" y="458"/>
                  <a:pt x="946" y="458"/>
                  <a:pt x="945" y="459"/>
                </a:cubicBezTo>
                <a:cubicBezTo>
                  <a:pt x="947" y="460"/>
                  <a:pt x="948" y="463"/>
                  <a:pt x="949" y="462"/>
                </a:cubicBezTo>
                <a:cubicBezTo>
                  <a:pt x="950" y="466"/>
                  <a:pt x="952" y="470"/>
                  <a:pt x="956" y="473"/>
                </a:cubicBezTo>
                <a:cubicBezTo>
                  <a:pt x="955" y="473"/>
                  <a:pt x="953" y="472"/>
                  <a:pt x="951" y="471"/>
                </a:cubicBezTo>
                <a:cubicBezTo>
                  <a:pt x="949" y="473"/>
                  <a:pt x="952" y="474"/>
                  <a:pt x="954" y="476"/>
                </a:cubicBezTo>
                <a:cubicBezTo>
                  <a:pt x="952" y="477"/>
                  <a:pt x="950" y="476"/>
                  <a:pt x="949" y="476"/>
                </a:cubicBezTo>
                <a:cubicBezTo>
                  <a:pt x="947" y="474"/>
                  <a:pt x="950" y="474"/>
                  <a:pt x="950" y="472"/>
                </a:cubicBezTo>
                <a:cubicBezTo>
                  <a:pt x="949" y="471"/>
                  <a:pt x="948" y="471"/>
                  <a:pt x="947" y="470"/>
                </a:cubicBezTo>
                <a:cubicBezTo>
                  <a:pt x="947" y="472"/>
                  <a:pt x="948" y="475"/>
                  <a:pt x="948" y="477"/>
                </a:cubicBezTo>
                <a:cubicBezTo>
                  <a:pt x="946" y="476"/>
                  <a:pt x="946" y="473"/>
                  <a:pt x="944" y="471"/>
                </a:cubicBezTo>
                <a:cubicBezTo>
                  <a:pt x="942" y="471"/>
                  <a:pt x="945" y="473"/>
                  <a:pt x="943" y="474"/>
                </a:cubicBezTo>
                <a:cubicBezTo>
                  <a:pt x="941" y="470"/>
                  <a:pt x="936" y="469"/>
                  <a:pt x="933" y="469"/>
                </a:cubicBezTo>
                <a:cubicBezTo>
                  <a:pt x="933" y="468"/>
                  <a:pt x="935" y="467"/>
                  <a:pt x="933" y="465"/>
                </a:cubicBezTo>
                <a:cubicBezTo>
                  <a:pt x="931" y="462"/>
                  <a:pt x="928" y="463"/>
                  <a:pt x="926" y="463"/>
                </a:cubicBezTo>
                <a:cubicBezTo>
                  <a:pt x="924" y="460"/>
                  <a:pt x="929" y="462"/>
                  <a:pt x="928" y="459"/>
                </a:cubicBezTo>
                <a:cubicBezTo>
                  <a:pt x="928" y="461"/>
                  <a:pt x="930" y="462"/>
                  <a:pt x="932" y="460"/>
                </a:cubicBezTo>
                <a:cubicBezTo>
                  <a:pt x="928" y="459"/>
                  <a:pt x="924" y="457"/>
                  <a:pt x="920" y="455"/>
                </a:cubicBezTo>
                <a:cubicBezTo>
                  <a:pt x="918" y="451"/>
                  <a:pt x="920" y="449"/>
                  <a:pt x="922" y="447"/>
                </a:cubicBezTo>
                <a:cubicBezTo>
                  <a:pt x="923" y="447"/>
                  <a:pt x="922" y="446"/>
                  <a:pt x="922" y="445"/>
                </a:cubicBezTo>
                <a:cubicBezTo>
                  <a:pt x="921" y="444"/>
                  <a:pt x="919" y="446"/>
                  <a:pt x="920" y="448"/>
                </a:cubicBezTo>
                <a:cubicBezTo>
                  <a:pt x="918" y="445"/>
                  <a:pt x="916" y="446"/>
                  <a:pt x="915" y="446"/>
                </a:cubicBezTo>
                <a:cubicBezTo>
                  <a:pt x="914" y="445"/>
                  <a:pt x="914" y="445"/>
                  <a:pt x="915" y="444"/>
                </a:cubicBezTo>
                <a:cubicBezTo>
                  <a:pt x="914" y="444"/>
                  <a:pt x="914" y="443"/>
                  <a:pt x="913" y="444"/>
                </a:cubicBezTo>
                <a:cubicBezTo>
                  <a:pt x="912" y="445"/>
                  <a:pt x="915" y="445"/>
                  <a:pt x="914" y="447"/>
                </a:cubicBezTo>
                <a:cubicBezTo>
                  <a:pt x="910" y="445"/>
                  <a:pt x="909" y="449"/>
                  <a:pt x="907" y="452"/>
                </a:cubicBezTo>
                <a:cubicBezTo>
                  <a:pt x="907" y="450"/>
                  <a:pt x="905" y="448"/>
                  <a:pt x="903" y="449"/>
                </a:cubicBezTo>
                <a:cubicBezTo>
                  <a:pt x="900" y="450"/>
                  <a:pt x="902" y="458"/>
                  <a:pt x="898" y="453"/>
                </a:cubicBezTo>
                <a:cubicBezTo>
                  <a:pt x="897" y="449"/>
                  <a:pt x="906" y="446"/>
                  <a:pt x="901" y="443"/>
                </a:cubicBezTo>
                <a:cubicBezTo>
                  <a:pt x="901" y="441"/>
                  <a:pt x="905" y="441"/>
                  <a:pt x="904" y="437"/>
                </a:cubicBezTo>
                <a:cubicBezTo>
                  <a:pt x="903" y="436"/>
                  <a:pt x="902" y="438"/>
                  <a:pt x="901" y="436"/>
                </a:cubicBezTo>
                <a:cubicBezTo>
                  <a:pt x="899" y="437"/>
                  <a:pt x="900" y="440"/>
                  <a:pt x="898" y="441"/>
                </a:cubicBezTo>
                <a:cubicBezTo>
                  <a:pt x="898" y="438"/>
                  <a:pt x="895" y="435"/>
                  <a:pt x="893" y="438"/>
                </a:cubicBezTo>
                <a:cubicBezTo>
                  <a:pt x="893" y="437"/>
                  <a:pt x="893" y="436"/>
                  <a:pt x="894" y="435"/>
                </a:cubicBezTo>
                <a:cubicBezTo>
                  <a:pt x="892" y="435"/>
                  <a:pt x="890" y="433"/>
                  <a:pt x="888" y="433"/>
                </a:cubicBezTo>
                <a:cubicBezTo>
                  <a:pt x="888" y="436"/>
                  <a:pt x="887" y="440"/>
                  <a:pt x="889" y="444"/>
                </a:cubicBezTo>
                <a:cubicBezTo>
                  <a:pt x="888" y="445"/>
                  <a:pt x="887" y="442"/>
                  <a:pt x="886" y="442"/>
                </a:cubicBezTo>
                <a:cubicBezTo>
                  <a:pt x="882" y="444"/>
                  <a:pt x="886" y="450"/>
                  <a:pt x="884" y="453"/>
                </a:cubicBezTo>
                <a:cubicBezTo>
                  <a:pt x="884" y="454"/>
                  <a:pt x="885" y="453"/>
                  <a:pt x="885" y="452"/>
                </a:cubicBezTo>
                <a:cubicBezTo>
                  <a:pt x="885" y="456"/>
                  <a:pt x="887" y="462"/>
                  <a:pt x="889" y="464"/>
                </a:cubicBezTo>
                <a:cubicBezTo>
                  <a:pt x="887" y="465"/>
                  <a:pt x="885" y="458"/>
                  <a:pt x="883" y="460"/>
                </a:cubicBezTo>
                <a:cubicBezTo>
                  <a:pt x="882" y="459"/>
                  <a:pt x="884" y="458"/>
                  <a:pt x="884" y="458"/>
                </a:cubicBezTo>
                <a:cubicBezTo>
                  <a:pt x="883" y="455"/>
                  <a:pt x="881" y="454"/>
                  <a:pt x="880" y="455"/>
                </a:cubicBezTo>
                <a:cubicBezTo>
                  <a:pt x="879" y="453"/>
                  <a:pt x="881" y="453"/>
                  <a:pt x="881" y="452"/>
                </a:cubicBezTo>
                <a:cubicBezTo>
                  <a:pt x="877" y="450"/>
                  <a:pt x="879" y="453"/>
                  <a:pt x="877" y="447"/>
                </a:cubicBezTo>
                <a:cubicBezTo>
                  <a:pt x="875" y="447"/>
                  <a:pt x="873" y="448"/>
                  <a:pt x="871" y="444"/>
                </a:cubicBezTo>
                <a:cubicBezTo>
                  <a:pt x="868" y="444"/>
                  <a:pt x="867" y="446"/>
                  <a:pt x="863" y="447"/>
                </a:cubicBezTo>
                <a:cubicBezTo>
                  <a:pt x="864" y="450"/>
                  <a:pt x="865" y="449"/>
                  <a:pt x="866" y="451"/>
                </a:cubicBezTo>
                <a:cubicBezTo>
                  <a:pt x="863" y="451"/>
                  <a:pt x="863" y="447"/>
                  <a:pt x="860" y="446"/>
                </a:cubicBezTo>
                <a:cubicBezTo>
                  <a:pt x="859" y="447"/>
                  <a:pt x="861" y="449"/>
                  <a:pt x="861" y="450"/>
                </a:cubicBezTo>
                <a:cubicBezTo>
                  <a:pt x="860" y="449"/>
                  <a:pt x="858" y="448"/>
                  <a:pt x="857" y="447"/>
                </a:cubicBezTo>
                <a:cubicBezTo>
                  <a:pt x="856" y="448"/>
                  <a:pt x="859" y="450"/>
                  <a:pt x="859" y="451"/>
                </a:cubicBezTo>
                <a:cubicBezTo>
                  <a:pt x="857" y="452"/>
                  <a:pt x="857" y="452"/>
                  <a:pt x="856" y="452"/>
                </a:cubicBezTo>
                <a:cubicBezTo>
                  <a:pt x="854" y="457"/>
                  <a:pt x="858" y="465"/>
                  <a:pt x="860" y="471"/>
                </a:cubicBezTo>
                <a:cubicBezTo>
                  <a:pt x="859" y="471"/>
                  <a:pt x="857" y="470"/>
                  <a:pt x="859" y="473"/>
                </a:cubicBezTo>
                <a:cubicBezTo>
                  <a:pt x="858" y="474"/>
                  <a:pt x="856" y="477"/>
                  <a:pt x="856" y="474"/>
                </a:cubicBezTo>
                <a:cubicBezTo>
                  <a:pt x="855" y="476"/>
                  <a:pt x="857" y="475"/>
                  <a:pt x="857" y="477"/>
                </a:cubicBezTo>
                <a:cubicBezTo>
                  <a:pt x="855" y="477"/>
                  <a:pt x="854" y="475"/>
                  <a:pt x="852" y="476"/>
                </a:cubicBezTo>
                <a:cubicBezTo>
                  <a:pt x="851" y="476"/>
                  <a:pt x="854" y="478"/>
                  <a:pt x="854" y="477"/>
                </a:cubicBezTo>
                <a:cubicBezTo>
                  <a:pt x="854" y="479"/>
                  <a:pt x="853" y="479"/>
                  <a:pt x="850" y="480"/>
                </a:cubicBezTo>
                <a:cubicBezTo>
                  <a:pt x="853" y="481"/>
                  <a:pt x="851" y="482"/>
                  <a:pt x="849" y="481"/>
                </a:cubicBezTo>
                <a:cubicBezTo>
                  <a:pt x="849" y="482"/>
                  <a:pt x="850" y="484"/>
                  <a:pt x="848" y="484"/>
                </a:cubicBezTo>
                <a:cubicBezTo>
                  <a:pt x="850" y="486"/>
                  <a:pt x="850" y="483"/>
                  <a:pt x="852" y="482"/>
                </a:cubicBezTo>
                <a:cubicBezTo>
                  <a:pt x="852" y="484"/>
                  <a:pt x="854" y="484"/>
                  <a:pt x="856" y="484"/>
                </a:cubicBezTo>
                <a:cubicBezTo>
                  <a:pt x="857" y="485"/>
                  <a:pt x="855" y="486"/>
                  <a:pt x="856" y="487"/>
                </a:cubicBezTo>
                <a:cubicBezTo>
                  <a:pt x="852" y="484"/>
                  <a:pt x="855" y="489"/>
                  <a:pt x="852" y="487"/>
                </a:cubicBezTo>
                <a:cubicBezTo>
                  <a:pt x="853" y="490"/>
                  <a:pt x="851" y="488"/>
                  <a:pt x="853" y="492"/>
                </a:cubicBezTo>
                <a:cubicBezTo>
                  <a:pt x="853" y="493"/>
                  <a:pt x="854" y="493"/>
                  <a:pt x="854" y="493"/>
                </a:cubicBezTo>
                <a:cubicBezTo>
                  <a:pt x="855" y="489"/>
                  <a:pt x="858" y="488"/>
                  <a:pt x="859" y="485"/>
                </a:cubicBezTo>
                <a:cubicBezTo>
                  <a:pt x="860" y="486"/>
                  <a:pt x="859" y="486"/>
                  <a:pt x="860" y="487"/>
                </a:cubicBezTo>
                <a:cubicBezTo>
                  <a:pt x="863" y="485"/>
                  <a:pt x="862" y="482"/>
                  <a:pt x="864" y="479"/>
                </a:cubicBezTo>
                <a:cubicBezTo>
                  <a:pt x="866" y="482"/>
                  <a:pt x="867" y="481"/>
                  <a:pt x="869" y="480"/>
                </a:cubicBezTo>
                <a:cubicBezTo>
                  <a:pt x="871" y="482"/>
                  <a:pt x="868" y="482"/>
                  <a:pt x="870" y="484"/>
                </a:cubicBezTo>
                <a:cubicBezTo>
                  <a:pt x="869" y="485"/>
                  <a:pt x="868" y="483"/>
                  <a:pt x="868" y="485"/>
                </a:cubicBezTo>
                <a:cubicBezTo>
                  <a:pt x="870" y="487"/>
                  <a:pt x="870" y="484"/>
                  <a:pt x="871" y="483"/>
                </a:cubicBezTo>
                <a:cubicBezTo>
                  <a:pt x="872" y="484"/>
                  <a:pt x="872" y="485"/>
                  <a:pt x="873" y="485"/>
                </a:cubicBezTo>
                <a:cubicBezTo>
                  <a:pt x="870" y="486"/>
                  <a:pt x="873" y="491"/>
                  <a:pt x="876" y="496"/>
                </a:cubicBezTo>
                <a:cubicBezTo>
                  <a:pt x="875" y="498"/>
                  <a:pt x="876" y="500"/>
                  <a:pt x="878" y="502"/>
                </a:cubicBezTo>
                <a:cubicBezTo>
                  <a:pt x="876" y="504"/>
                  <a:pt x="876" y="504"/>
                  <a:pt x="874" y="504"/>
                </a:cubicBezTo>
                <a:cubicBezTo>
                  <a:pt x="875" y="507"/>
                  <a:pt x="869" y="509"/>
                  <a:pt x="875" y="514"/>
                </a:cubicBezTo>
                <a:cubicBezTo>
                  <a:pt x="875" y="515"/>
                  <a:pt x="874" y="516"/>
                  <a:pt x="872" y="517"/>
                </a:cubicBezTo>
                <a:cubicBezTo>
                  <a:pt x="872" y="516"/>
                  <a:pt x="873" y="515"/>
                  <a:pt x="873" y="515"/>
                </a:cubicBezTo>
                <a:cubicBezTo>
                  <a:pt x="872" y="513"/>
                  <a:pt x="871" y="513"/>
                  <a:pt x="870" y="514"/>
                </a:cubicBezTo>
                <a:cubicBezTo>
                  <a:pt x="869" y="512"/>
                  <a:pt x="872" y="511"/>
                  <a:pt x="870" y="508"/>
                </a:cubicBezTo>
                <a:cubicBezTo>
                  <a:pt x="868" y="508"/>
                  <a:pt x="863" y="509"/>
                  <a:pt x="864" y="511"/>
                </a:cubicBezTo>
                <a:cubicBezTo>
                  <a:pt x="862" y="509"/>
                  <a:pt x="861" y="509"/>
                  <a:pt x="860" y="512"/>
                </a:cubicBezTo>
                <a:cubicBezTo>
                  <a:pt x="859" y="511"/>
                  <a:pt x="859" y="510"/>
                  <a:pt x="858" y="510"/>
                </a:cubicBezTo>
                <a:cubicBezTo>
                  <a:pt x="857" y="507"/>
                  <a:pt x="860" y="511"/>
                  <a:pt x="860" y="510"/>
                </a:cubicBezTo>
                <a:cubicBezTo>
                  <a:pt x="860" y="508"/>
                  <a:pt x="856" y="506"/>
                  <a:pt x="855" y="508"/>
                </a:cubicBezTo>
                <a:cubicBezTo>
                  <a:pt x="855" y="507"/>
                  <a:pt x="854" y="506"/>
                  <a:pt x="853" y="505"/>
                </a:cubicBezTo>
                <a:cubicBezTo>
                  <a:pt x="852" y="508"/>
                  <a:pt x="847" y="504"/>
                  <a:pt x="844" y="507"/>
                </a:cubicBezTo>
                <a:cubicBezTo>
                  <a:pt x="842" y="508"/>
                  <a:pt x="847" y="509"/>
                  <a:pt x="844" y="510"/>
                </a:cubicBezTo>
                <a:cubicBezTo>
                  <a:pt x="843" y="510"/>
                  <a:pt x="842" y="506"/>
                  <a:pt x="839" y="509"/>
                </a:cubicBezTo>
                <a:cubicBezTo>
                  <a:pt x="838" y="506"/>
                  <a:pt x="836" y="507"/>
                  <a:pt x="835" y="505"/>
                </a:cubicBezTo>
                <a:cubicBezTo>
                  <a:pt x="834" y="506"/>
                  <a:pt x="833" y="508"/>
                  <a:pt x="835" y="510"/>
                </a:cubicBezTo>
                <a:cubicBezTo>
                  <a:pt x="835" y="512"/>
                  <a:pt x="833" y="512"/>
                  <a:pt x="831" y="509"/>
                </a:cubicBezTo>
                <a:cubicBezTo>
                  <a:pt x="832" y="508"/>
                  <a:pt x="833" y="512"/>
                  <a:pt x="834" y="510"/>
                </a:cubicBezTo>
                <a:cubicBezTo>
                  <a:pt x="833" y="507"/>
                  <a:pt x="829" y="508"/>
                  <a:pt x="830" y="510"/>
                </a:cubicBezTo>
                <a:cubicBezTo>
                  <a:pt x="831" y="511"/>
                  <a:pt x="828" y="509"/>
                  <a:pt x="830" y="507"/>
                </a:cubicBezTo>
                <a:cubicBezTo>
                  <a:pt x="824" y="504"/>
                  <a:pt x="822" y="512"/>
                  <a:pt x="817" y="506"/>
                </a:cubicBezTo>
                <a:cubicBezTo>
                  <a:pt x="817" y="509"/>
                  <a:pt x="816" y="507"/>
                  <a:pt x="815" y="509"/>
                </a:cubicBezTo>
                <a:cubicBezTo>
                  <a:pt x="815" y="510"/>
                  <a:pt x="816" y="510"/>
                  <a:pt x="817" y="510"/>
                </a:cubicBezTo>
                <a:cubicBezTo>
                  <a:pt x="816" y="512"/>
                  <a:pt x="813" y="512"/>
                  <a:pt x="811" y="515"/>
                </a:cubicBezTo>
                <a:cubicBezTo>
                  <a:pt x="813" y="518"/>
                  <a:pt x="813" y="518"/>
                  <a:pt x="813" y="518"/>
                </a:cubicBezTo>
                <a:cubicBezTo>
                  <a:pt x="814" y="518"/>
                  <a:pt x="813" y="517"/>
                  <a:pt x="813" y="515"/>
                </a:cubicBezTo>
                <a:cubicBezTo>
                  <a:pt x="813" y="514"/>
                  <a:pt x="817" y="518"/>
                  <a:pt x="816" y="515"/>
                </a:cubicBezTo>
                <a:cubicBezTo>
                  <a:pt x="816" y="515"/>
                  <a:pt x="820" y="521"/>
                  <a:pt x="820" y="520"/>
                </a:cubicBezTo>
                <a:cubicBezTo>
                  <a:pt x="823" y="522"/>
                  <a:pt x="825" y="513"/>
                  <a:pt x="827" y="513"/>
                </a:cubicBezTo>
                <a:cubicBezTo>
                  <a:pt x="827" y="516"/>
                  <a:pt x="824" y="522"/>
                  <a:pt x="821" y="524"/>
                </a:cubicBezTo>
                <a:cubicBezTo>
                  <a:pt x="820" y="525"/>
                  <a:pt x="823" y="526"/>
                  <a:pt x="823" y="527"/>
                </a:cubicBezTo>
                <a:cubicBezTo>
                  <a:pt x="824" y="528"/>
                  <a:pt x="821" y="530"/>
                  <a:pt x="823" y="530"/>
                </a:cubicBezTo>
                <a:cubicBezTo>
                  <a:pt x="824" y="532"/>
                  <a:pt x="822" y="530"/>
                  <a:pt x="821" y="532"/>
                </a:cubicBezTo>
                <a:cubicBezTo>
                  <a:pt x="824" y="533"/>
                  <a:pt x="827" y="531"/>
                  <a:pt x="829" y="535"/>
                </a:cubicBezTo>
                <a:cubicBezTo>
                  <a:pt x="830" y="532"/>
                  <a:pt x="832" y="534"/>
                  <a:pt x="833" y="533"/>
                </a:cubicBezTo>
                <a:cubicBezTo>
                  <a:pt x="832" y="529"/>
                  <a:pt x="826" y="533"/>
                  <a:pt x="824" y="529"/>
                </a:cubicBezTo>
                <a:cubicBezTo>
                  <a:pt x="826" y="528"/>
                  <a:pt x="827" y="530"/>
                  <a:pt x="828" y="530"/>
                </a:cubicBezTo>
                <a:cubicBezTo>
                  <a:pt x="829" y="528"/>
                  <a:pt x="825" y="527"/>
                  <a:pt x="824" y="525"/>
                </a:cubicBezTo>
                <a:cubicBezTo>
                  <a:pt x="827" y="525"/>
                  <a:pt x="830" y="527"/>
                  <a:pt x="832" y="530"/>
                </a:cubicBezTo>
                <a:cubicBezTo>
                  <a:pt x="833" y="528"/>
                  <a:pt x="833" y="529"/>
                  <a:pt x="834" y="527"/>
                </a:cubicBezTo>
                <a:cubicBezTo>
                  <a:pt x="834" y="529"/>
                  <a:pt x="836" y="531"/>
                  <a:pt x="837" y="529"/>
                </a:cubicBezTo>
                <a:cubicBezTo>
                  <a:pt x="837" y="530"/>
                  <a:pt x="839" y="533"/>
                  <a:pt x="838" y="534"/>
                </a:cubicBezTo>
                <a:cubicBezTo>
                  <a:pt x="839" y="532"/>
                  <a:pt x="842" y="538"/>
                  <a:pt x="845" y="539"/>
                </a:cubicBezTo>
                <a:cubicBezTo>
                  <a:pt x="845" y="534"/>
                  <a:pt x="847" y="534"/>
                  <a:pt x="850" y="533"/>
                </a:cubicBezTo>
                <a:cubicBezTo>
                  <a:pt x="850" y="531"/>
                  <a:pt x="849" y="533"/>
                  <a:pt x="847" y="530"/>
                </a:cubicBezTo>
                <a:cubicBezTo>
                  <a:pt x="849" y="531"/>
                  <a:pt x="850" y="530"/>
                  <a:pt x="852" y="533"/>
                </a:cubicBezTo>
                <a:cubicBezTo>
                  <a:pt x="851" y="536"/>
                  <a:pt x="851" y="541"/>
                  <a:pt x="848" y="541"/>
                </a:cubicBezTo>
                <a:cubicBezTo>
                  <a:pt x="850" y="543"/>
                  <a:pt x="851" y="542"/>
                  <a:pt x="852" y="541"/>
                </a:cubicBezTo>
                <a:cubicBezTo>
                  <a:pt x="852" y="544"/>
                  <a:pt x="848" y="543"/>
                  <a:pt x="847" y="540"/>
                </a:cubicBezTo>
                <a:cubicBezTo>
                  <a:pt x="846" y="544"/>
                  <a:pt x="844" y="543"/>
                  <a:pt x="842" y="546"/>
                </a:cubicBezTo>
                <a:cubicBezTo>
                  <a:pt x="844" y="548"/>
                  <a:pt x="844" y="546"/>
                  <a:pt x="845" y="545"/>
                </a:cubicBezTo>
                <a:cubicBezTo>
                  <a:pt x="846" y="547"/>
                  <a:pt x="844" y="547"/>
                  <a:pt x="845" y="549"/>
                </a:cubicBezTo>
                <a:cubicBezTo>
                  <a:pt x="844" y="549"/>
                  <a:pt x="842" y="546"/>
                  <a:pt x="842" y="545"/>
                </a:cubicBezTo>
                <a:cubicBezTo>
                  <a:pt x="841" y="546"/>
                  <a:pt x="841" y="546"/>
                  <a:pt x="841" y="546"/>
                </a:cubicBezTo>
                <a:cubicBezTo>
                  <a:pt x="839" y="547"/>
                  <a:pt x="844" y="547"/>
                  <a:pt x="842" y="548"/>
                </a:cubicBezTo>
                <a:cubicBezTo>
                  <a:pt x="843" y="550"/>
                  <a:pt x="841" y="547"/>
                  <a:pt x="839" y="546"/>
                </a:cubicBezTo>
                <a:cubicBezTo>
                  <a:pt x="839" y="548"/>
                  <a:pt x="839" y="552"/>
                  <a:pt x="835" y="549"/>
                </a:cubicBezTo>
                <a:cubicBezTo>
                  <a:pt x="836" y="548"/>
                  <a:pt x="838" y="547"/>
                  <a:pt x="838" y="546"/>
                </a:cubicBezTo>
                <a:cubicBezTo>
                  <a:pt x="836" y="548"/>
                  <a:pt x="830" y="545"/>
                  <a:pt x="828" y="547"/>
                </a:cubicBezTo>
                <a:cubicBezTo>
                  <a:pt x="830" y="548"/>
                  <a:pt x="831" y="548"/>
                  <a:pt x="833" y="549"/>
                </a:cubicBezTo>
                <a:cubicBezTo>
                  <a:pt x="834" y="553"/>
                  <a:pt x="828" y="554"/>
                  <a:pt x="827" y="559"/>
                </a:cubicBezTo>
                <a:cubicBezTo>
                  <a:pt x="827" y="559"/>
                  <a:pt x="828" y="560"/>
                  <a:pt x="829" y="561"/>
                </a:cubicBezTo>
                <a:cubicBezTo>
                  <a:pt x="827" y="563"/>
                  <a:pt x="827" y="564"/>
                  <a:pt x="825" y="564"/>
                </a:cubicBezTo>
                <a:cubicBezTo>
                  <a:pt x="827" y="566"/>
                  <a:pt x="828" y="564"/>
                  <a:pt x="830" y="566"/>
                </a:cubicBezTo>
                <a:cubicBezTo>
                  <a:pt x="828" y="567"/>
                  <a:pt x="823" y="565"/>
                  <a:pt x="825" y="569"/>
                </a:cubicBezTo>
                <a:cubicBezTo>
                  <a:pt x="826" y="571"/>
                  <a:pt x="825" y="568"/>
                  <a:pt x="826" y="568"/>
                </a:cubicBezTo>
                <a:cubicBezTo>
                  <a:pt x="827" y="572"/>
                  <a:pt x="826" y="572"/>
                  <a:pt x="825" y="573"/>
                </a:cubicBezTo>
                <a:cubicBezTo>
                  <a:pt x="826" y="570"/>
                  <a:pt x="824" y="570"/>
                  <a:pt x="821" y="568"/>
                </a:cubicBezTo>
                <a:cubicBezTo>
                  <a:pt x="819" y="569"/>
                  <a:pt x="822" y="571"/>
                  <a:pt x="820" y="572"/>
                </a:cubicBezTo>
                <a:cubicBezTo>
                  <a:pt x="817" y="570"/>
                  <a:pt x="815" y="572"/>
                  <a:pt x="812" y="570"/>
                </a:cubicBezTo>
                <a:cubicBezTo>
                  <a:pt x="817" y="571"/>
                  <a:pt x="823" y="567"/>
                  <a:pt x="825" y="560"/>
                </a:cubicBezTo>
                <a:cubicBezTo>
                  <a:pt x="824" y="562"/>
                  <a:pt x="820" y="562"/>
                  <a:pt x="819" y="566"/>
                </a:cubicBezTo>
                <a:cubicBezTo>
                  <a:pt x="818" y="564"/>
                  <a:pt x="817" y="567"/>
                  <a:pt x="816" y="564"/>
                </a:cubicBezTo>
                <a:cubicBezTo>
                  <a:pt x="811" y="568"/>
                  <a:pt x="808" y="568"/>
                  <a:pt x="807" y="573"/>
                </a:cubicBezTo>
                <a:cubicBezTo>
                  <a:pt x="806" y="573"/>
                  <a:pt x="806" y="572"/>
                  <a:pt x="805" y="571"/>
                </a:cubicBezTo>
                <a:cubicBezTo>
                  <a:pt x="804" y="575"/>
                  <a:pt x="800" y="573"/>
                  <a:pt x="801" y="577"/>
                </a:cubicBezTo>
                <a:cubicBezTo>
                  <a:pt x="802" y="581"/>
                  <a:pt x="803" y="576"/>
                  <a:pt x="804" y="579"/>
                </a:cubicBezTo>
                <a:cubicBezTo>
                  <a:pt x="804" y="582"/>
                  <a:pt x="802" y="579"/>
                  <a:pt x="801" y="581"/>
                </a:cubicBezTo>
                <a:cubicBezTo>
                  <a:pt x="800" y="582"/>
                  <a:pt x="803" y="582"/>
                  <a:pt x="803" y="584"/>
                </a:cubicBezTo>
                <a:cubicBezTo>
                  <a:pt x="802" y="587"/>
                  <a:pt x="800" y="586"/>
                  <a:pt x="798" y="585"/>
                </a:cubicBezTo>
                <a:cubicBezTo>
                  <a:pt x="793" y="591"/>
                  <a:pt x="793" y="594"/>
                  <a:pt x="799" y="597"/>
                </a:cubicBezTo>
                <a:cubicBezTo>
                  <a:pt x="800" y="596"/>
                  <a:pt x="800" y="593"/>
                  <a:pt x="799" y="591"/>
                </a:cubicBezTo>
                <a:cubicBezTo>
                  <a:pt x="798" y="589"/>
                  <a:pt x="798" y="593"/>
                  <a:pt x="797" y="593"/>
                </a:cubicBezTo>
                <a:cubicBezTo>
                  <a:pt x="796" y="590"/>
                  <a:pt x="798" y="591"/>
                  <a:pt x="798" y="589"/>
                </a:cubicBezTo>
                <a:cubicBezTo>
                  <a:pt x="799" y="590"/>
                  <a:pt x="799" y="590"/>
                  <a:pt x="801" y="590"/>
                </a:cubicBezTo>
                <a:cubicBezTo>
                  <a:pt x="802" y="591"/>
                  <a:pt x="800" y="591"/>
                  <a:pt x="800" y="592"/>
                </a:cubicBezTo>
                <a:cubicBezTo>
                  <a:pt x="800" y="593"/>
                  <a:pt x="801" y="593"/>
                  <a:pt x="800" y="594"/>
                </a:cubicBezTo>
                <a:cubicBezTo>
                  <a:pt x="802" y="595"/>
                  <a:pt x="805" y="594"/>
                  <a:pt x="803" y="591"/>
                </a:cubicBezTo>
                <a:cubicBezTo>
                  <a:pt x="805" y="592"/>
                  <a:pt x="808" y="590"/>
                  <a:pt x="806" y="587"/>
                </a:cubicBezTo>
                <a:cubicBezTo>
                  <a:pt x="809" y="590"/>
                  <a:pt x="811" y="590"/>
                  <a:pt x="813" y="587"/>
                </a:cubicBezTo>
                <a:cubicBezTo>
                  <a:pt x="811" y="586"/>
                  <a:pt x="810" y="588"/>
                  <a:pt x="809" y="585"/>
                </a:cubicBezTo>
                <a:cubicBezTo>
                  <a:pt x="811" y="582"/>
                  <a:pt x="814" y="582"/>
                  <a:pt x="817" y="582"/>
                </a:cubicBezTo>
                <a:cubicBezTo>
                  <a:pt x="822" y="592"/>
                  <a:pt x="833" y="581"/>
                  <a:pt x="838" y="579"/>
                </a:cubicBezTo>
                <a:cubicBezTo>
                  <a:pt x="838" y="581"/>
                  <a:pt x="837" y="583"/>
                  <a:pt x="838" y="585"/>
                </a:cubicBezTo>
                <a:cubicBezTo>
                  <a:pt x="839" y="581"/>
                  <a:pt x="840" y="579"/>
                  <a:pt x="842" y="577"/>
                </a:cubicBezTo>
                <a:cubicBezTo>
                  <a:pt x="843" y="578"/>
                  <a:pt x="844" y="579"/>
                  <a:pt x="844" y="580"/>
                </a:cubicBezTo>
                <a:cubicBezTo>
                  <a:pt x="841" y="579"/>
                  <a:pt x="839" y="582"/>
                  <a:pt x="841" y="586"/>
                </a:cubicBezTo>
                <a:cubicBezTo>
                  <a:pt x="844" y="586"/>
                  <a:pt x="844" y="583"/>
                  <a:pt x="845" y="588"/>
                </a:cubicBezTo>
                <a:cubicBezTo>
                  <a:pt x="848" y="588"/>
                  <a:pt x="845" y="585"/>
                  <a:pt x="843" y="583"/>
                </a:cubicBezTo>
                <a:cubicBezTo>
                  <a:pt x="846" y="583"/>
                  <a:pt x="847" y="583"/>
                  <a:pt x="847" y="579"/>
                </a:cubicBezTo>
                <a:cubicBezTo>
                  <a:pt x="849" y="579"/>
                  <a:pt x="850" y="584"/>
                  <a:pt x="852" y="585"/>
                </a:cubicBezTo>
                <a:cubicBezTo>
                  <a:pt x="854" y="588"/>
                  <a:pt x="854" y="590"/>
                  <a:pt x="851" y="591"/>
                </a:cubicBezTo>
                <a:cubicBezTo>
                  <a:pt x="854" y="595"/>
                  <a:pt x="854" y="595"/>
                  <a:pt x="854" y="595"/>
                </a:cubicBezTo>
                <a:cubicBezTo>
                  <a:pt x="853" y="597"/>
                  <a:pt x="852" y="595"/>
                  <a:pt x="852" y="596"/>
                </a:cubicBezTo>
                <a:cubicBezTo>
                  <a:pt x="855" y="598"/>
                  <a:pt x="856" y="602"/>
                  <a:pt x="854" y="605"/>
                </a:cubicBezTo>
                <a:cubicBezTo>
                  <a:pt x="852" y="603"/>
                  <a:pt x="854" y="602"/>
                  <a:pt x="853" y="601"/>
                </a:cubicBezTo>
                <a:cubicBezTo>
                  <a:pt x="845" y="610"/>
                  <a:pt x="834" y="610"/>
                  <a:pt x="826" y="611"/>
                </a:cubicBezTo>
                <a:cubicBezTo>
                  <a:pt x="826" y="613"/>
                  <a:pt x="826" y="615"/>
                  <a:pt x="824" y="616"/>
                </a:cubicBezTo>
                <a:cubicBezTo>
                  <a:pt x="823" y="615"/>
                  <a:pt x="822" y="615"/>
                  <a:pt x="821" y="615"/>
                </a:cubicBezTo>
                <a:cubicBezTo>
                  <a:pt x="821" y="614"/>
                  <a:pt x="822" y="614"/>
                  <a:pt x="822" y="613"/>
                </a:cubicBezTo>
                <a:cubicBezTo>
                  <a:pt x="817" y="610"/>
                  <a:pt x="816" y="612"/>
                  <a:pt x="811" y="616"/>
                </a:cubicBezTo>
                <a:cubicBezTo>
                  <a:pt x="812" y="619"/>
                  <a:pt x="813" y="616"/>
                  <a:pt x="815" y="619"/>
                </a:cubicBezTo>
                <a:cubicBezTo>
                  <a:pt x="813" y="618"/>
                  <a:pt x="813" y="618"/>
                  <a:pt x="812" y="620"/>
                </a:cubicBezTo>
                <a:cubicBezTo>
                  <a:pt x="811" y="619"/>
                  <a:pt x="811" y="618"/>
                  <a:pt x="811" y="617"/>
                </a:cubicBezTo>
                <a:cubicBezTo>
                  <a:pt x="810" y="621"/>
                  <a:pt x="806" y="616"/>
                  <a:pt x="805" y="620"/>
                </a:cubicBezTo>
                <a:cubicBezTo>
                  <a:pt x="803" y="621"/>
                  <a:pt x="805" y="617"/>
                  <a:pt x="803" y="617"/>
                </a:cubicBezTo>
                <a:cubicBezTo>
                  <a:pt x="802" y="616"/>
                  <a:pt x="805" y="615"/>
                  <a:pt x="806" y="614"/>
                </a:cubicBezTo>
                <a:cubicBezTo>
                  <a:pt x="803" y="610"/>
                  <a:pt x="802" y="616"/>
                  <a:pt x="800" y="615"/>
                </a:cubicBezTo>
                <a:cubicBezTo>
                  <a:pt x="802" y="612"/>
                  <a:pt x="798" y="614"/>
                  <a:pt x="798" y="611"/>
                </a:cubicBezTo>
                <a:cubicBezTo>
                  <a:pt x="795" y="613"/>
                  <a:pt x="796" y="616"/>
                  <a:pt x="792" y="614"/>
                </a:cubicBezTo>
                <a:cubicBezTo>
                  <a:pt x="791" y="615"/>
                  <a:pt x="792" y="616"/>
                  <a:pt x="792" y="617"/>
                </a:cubicBezTo>
                <a:cubicBezTo>
                  <a:pt x="793" y="619"/>
                  <a:pt x="796" y="618"/>
                  <a:pt x="795" y="616"/>
                </a:cubicBezTo>
                <a:cubicBezTo>
                  <a:pt x="797" y="622"/>
                  <a:pt x="788" y="616"/>
                  <a:pt x="783" y="618"/>
                </a:cubicBezTo>
                <a:cubicBezTo>
                  <a:pt x="782" y="612"/>
                  <a:pt x="791" y="615"/>
                  <a:pt x="792" y="608"/>
                </a:cubicBezTo>
                <a:cubicBezTo>
                  <a:pt x="797" y="610"/>
                  <a:pt x="794" y="604"/>
                  <a:pt x="798" y="605"/>
                </a:cubicBezTo>
                <a:cubicBezTo>
                  <a:pt x="798" y="606"/>
                  <a:pt x="797" y="607"/>
                  <a:pt x="796" y="609"/>
                </a:cubicBezTo>
                <a:cubicBezTo>
                  <a:pt x="800" y="611"/>
                  <a:pt x="800" y="606"/>
                  <a:pt x="804" y="605"/>
                </a:cubicBezTo>
                <a:cubicBezTo>
                  <a:pt x="800" y="604"/>
                  <a:pt x="797" y="603"/>
                  <a:pt x="793" y="602"/>
                </a:cubicBezTo>
                <a:cubicBezTo>
                  <a:pt x="792" y="603"/>
                  <a:pt x="794" y="605"/>
                  <a:pt x="792" y="606"/>
                </a:cubicBezTo>
                <a:cubicBezTo>
                  <a:pt x="790" y="603"/>
                  <a:pt x="790" y="603"/>
                  <a:pt x="790" y="603"/>
                </a:cubicBezTo>
                <a:cubicBezTo>
                  <a:pt x="788" y="604"/>
                  <a:pt x="790" y="607"/>
                  <a:pt x="788" y="608"/>
                </a:cubicBezTo>
                <a:cubicBezTo>
                  <a:pt x="789" y="605"/>
                  <a:pt x="786" y="606"/>
                  <a:pt x="784" y="603"/>
                </a:cubicBezTo>
                <a:cubicBezTo>
                  <a:pt x="781" y="604"/>
                  <a:pt x="785" y="605"/>
                  <a:pt x="785" y="608"/>
                </a:cubicBezTo>
                <a:cubicBezTo>
                  <a:pt x="782" y="611"/>
                  <a:pt x="778" y="610"/>
                  <a:pt x="775" y="613"/>
                </a:cubicBezTo>
                <a:cubicBezTo>
                  <a:pt x="774" y="613"/>
                  <a:pt x="776" y="615"/>
                  <a:pt x="776" y="616"/>
                </a:cubicBezTo>
                <a:cubicBezTo>
                  <a:pt x="777" y="614"/>
                  <a:pt x="779" y="611"/>
                  <a:pt x="781" y="613"/>
                </a:cubicBezTo>
                <a:cubicBezTo>
                  <a:pt x="780" y="612"/>
                  <a:pt x="777" y="619"/>
                  <a:pt x="781" y="618"/>
                </a:cubicBezTo>
                <a:cubicBezTo>
                  <a:pt x="780" y="620"/>
                  <a:pt x="779" y="620"/>
                  <a:pt x="779" y="625"/>
                </a:cubicBezTo>
                <a:cubicBezTo>
                  <a:pt x="778" y="623"/>
                  <a:pt x="779" y="623"/>
                  <a:pt x="778" y="621"/>
                </a:cubicBezTo>
                <a:cubicBezTo>
                  <a:pt x="777" y="622"/>
                  <a:pt x="777" y="623"/>
                  <a:pt x="777" y="623"/>
                </a:cubicBezTo>
                <a:cubicBezTo>
                  <a:pt x="780" y="628"/>
                  <a:pt x="780" y="627"/>
                  <a:pt x="783" y="629"/>
                </a:cubicBezTo>
                <a:cubicBezTo>
                  <a:pt x="781" y="627"/>
                  <a:pt x="782" y="631"/>
                  <a:pt x="780" y="630"/>
                </a:cubicBezTo>
                <a:cubicBezTo>
                  <a:pt x="781" y="639"/>
                  <a:pt x="781" y="647"/>
                  <a:pt x="774" y="650"/>
                </a:cubicBezTo>
                <a:cubicBezTo>
                  <a:pt x="775" y="657"/>
                  <a:pt x="770" y="662"/>
                  <a:pt x="771" y="669"/>
                </a:cubicBezTo>
                <a:cubicBezTo>
                  <a:pt x="770" y="670"/>
                  <a:pt x="766" y="671"/>
                  <a:pt x="769" y="674"/>
                </a:cubicBezTo>
                <a:cubicBezTo>
                  <a:pt x="768" y="674"/>
                  <a:pt x="767" y="674"/>
                  <a:pt x="766" y="674"/>
                </a:cubicBezTo>
                <a:cubicBezTo>
                  <a:pt x="764" y="675"/>
                  <a:pt x="769" y="674"/>
                  <a:pt x="768" y="676"/>
                </a:cubicBezTo>
                <a:cubicBezTo>
                  <a:pt x="766" y="679"/>
                  <a:pt x="767" y="675"/>
                  <a:pt x="766" y="676"/>
                </a:cubicBezTo>
                <a:cubicBezTo>
                  <a:pt x="766" y="678"/>
                  <a:pt x="767" y="680"/>
                  <a:pt x="767" y="682"/>
                </a:cubicBezTo>
                <a:cubicBezTo>
                  <a:pt x="764" y="685"/>
                  <a:pt x="757" y="689"/>
                  <a:pt x="755" y="694"/>
                </a:cubicBezTo>
                <a:cubicBezTo>
                  <a:pt x="754" y="694"/>
                  <a:pt x="753" y="693"/>
                  <a:pt x="752" y="692"/>
                </a:cubicBezTo>
                <a:cubicBezTo>
                  <a:pt x="747" y="704"/>
                  <a:pt x="735" y="701"/>
                  <a:pt x="728" y="708"/>
                </a:cubicBezTo>
                <a:cubicBezTo>
                  <a:pt x="725" y="706"/>
                  <a:pt x="725" y="708"/>
                  <a:pt x="721" y="710"/>
                </a:cubicBezTo>
                <a:cubicBezTo>
                  <a:pt x="721" y="709"/>
                  <a:pt x="720" y="709"/>
                  <a:pt x="719" y="707"/>
                </a:cubicBezTo>
                <a:cubicBezTo>
                  <a:pt x="715" y="713"/>
                  <a:pt x="708" y="710"/>
                  <a:pt x="703" y="714"/>
                </a:cubicBezTo>
                <a:cubicBezTo>
                  <a:pt x="703" y="713"/>
                  <a:pt x="702" y="713"/>
                  <a:pt x="702" y="712"/>
                </a:cubicBezTo>
                <a:cubicBezTo>
                  <a:pt x="700" y="716"/>
                  <a:pt x="698" y="712"/>
                  <a:pt x="696" y="717"/>
                </a:cubicBezTo>
                <a:cubicBezTo>
                  <a:pt x="694" y="715"/>
                  <a:pt x="692" y="716"/>
                  <a:pt x="692" y="718"/>
                </a:cubicBezTo>
                <a:cubicBezTo>
                  <a:pt x="691" y="716"/>
                  <a:pt x="690" y="717"/>
                  <a:pt x="689" y="715"/>
                </a:cubicBezTo>
                <a:cubicBezTo>
                  <a:pt x="687" y="715"/>
                  <a:pt x="689" y="718"/>
                  <a:pt x="687" y="718"/>
                </a:cubicBezTo>
                <a:cubicBezTo>
                  <a:pt x="681" y="716"/>
                  <a:pt x="673" y="716"/>
                  <a:pt x="668" y="721"/>
                </a:cubicBezTo>
                <a:cubicBezTo>
                  <a:pt x="664" y="717"/>
                  <a:pt x="660" y="717"/>
                  <a:pt x="656" y="718"/>
                </a:cubicBezTo>
                <a:cubicBezTo>
                  <a:pt x="656" y="716"/>
                  <a:pt x="655" y="714"/>
                  <a:pt x="654" y="712"/>
                </a:cubicBezTo>
                <a:cubicBezTo>
                  <a:pt x="647" y="709"/>
                  <a:pt x="643" y="721"/>
                  <a:pt x="637" y="717"/>
                </a:cubicBezTo>
                <a:cubicBezTo>
                  <a:pt x="645" y="714"/>
                  <a:pt x="653" y="707"/>
                  <a:pt x="660" y="702"/>
                </a:cubicBezTo>
                <a:cubicBezTo>
                  <a:pt x="665" y="688"/>
                  <a:pt x="680" y="685"/>
                  <a:pt x="690" y="675"/>
                </a:cubicBezTo>
                <a:cubicBezTo>
                  <a:pt x="703" y="674"/>
                  <a:pt x="711" y="665"/>
                  <a:pt x="718" y="653"/>
                </a:cubicBezTo>
                <a:cubicBezTo>
                  <a:pt x="716" y="649"/>
                  <a:pt x="714" y="652"/>
                  <a:pt x="712" y="648"/>
                </a:cubicBezTo>
                <a:cubicBezTo>
                  <a:pt x="718" y="644"/>
                  <a:pt x="722" y="643"/>
                  <a:pt x="727" y="636"/>
                </a:cubicBezTo>
                <a:cubicBezTo>
                  <a:pt x="726" y="635"/>
                  <a:pt x="725" y="635"/>
                  <a:pt x="724" y="635"/>
                </a:cubicBezTo>
                <a:cubicBezTo>
                  <a:pt x="726" y="640"/>
                  <a:pt x="717" y="636"/>
                  <a:pt x="719" y="640"/>
                </a:cubicBezTo>
                <a:cubicBezTo>
                  <a:pt x="711" y="638"/>
                  <a:pt x="709" y="647"/>
                  <a:pt x="700" y="644"/>
                </a:cubicBezTo>
                <a:cubicBezTo>
                  <a:pt x="699" y="645"/>
                  <a:pt x="702" y="647"/>
                  <a:pt x="701" y="649"/>
                </a:cubicBezTo>
                <a:cubicBezTo>
                  <a:pt x="699" y="644"/>
                  <a:pt x="695" y="649"/>
                  <a:pt x="695" y="652"/>
                </a:cubicBezTo>
                <a:cubicBezTo>
                  <a:pt x="694" y="645"/>
                  <a:pt x="688" y="652"/>
                  <a:pt x="685" y="652"/>
                </a:cubicBezTo>
                <a:cubicBezTo>
                  <a:pt x="685" y="651"/>
                  <a:pt x="686" y="651"/>
                  <a:pt x="685" y="650"/>
                </a:cubicBezTo>
                <a:cubicBezTo>
                  <a:pt x="683" y="650"/>
                  <a:pt x="682" y="651"/>
                  <a:pt x="682" y="654"/>
                </a:cubicBezTo>
                <a:cubicBezTo>
                  <a:pt x="681" y="655"/>
                  <a:pt x="680" y="652"/>
                  <a:pt x="679" y="651"/>
                </a:cubicBezTo>
                <a:cubicBezTo>
                  <a:pt x="675" y="655"/>
                  <a:pt x="669" y="651"/>
                  <a:pt x="665" y="657"/>
                </a:cubicBezTo>
                <a:cubicBezTo>
                  <a:pt x="664" y="655"/>
                  <a:pt x="663" y="655"/>
                  <a:pt x="662" y="653"/>
                </a:cubicBezTo>
                <a:cubicBezTo>
                  <a:pt x="661" y="654"/>
                  <a:pt x="659" y="655"/>
                  <a:pt x="658" y="654"/>
                </a:cubicBezTo>
                <a:cubicBezTo>
                  <a:pt x="657" y="654"/>
                  <a:pt x="658" y="657"/>
                  <a:pt x="659" y="656"/>
                </a:cubicBezTo>
                <a:cubicBezTo>
                  <a:pt x="660" y="658"/>
                  <a:pt x="657" y="655"/>
                  <a:pt x="656" y="657"/>
                </a:cubicBezTo>
                <a:cubicBezTo>
                  <a:pt x="655" y="656"/>
                  <a:pt x="656" y="656"/>
                  <a:pt x="654" y="655"/>
                </a:cubicBezTo>
                <a:cubicBezTo>
                  <a:pt x="654" y="658"/>
                  <a:pt x="648" y="657"/>
                  <a:pt x="650" y="661"/>
                </a:cubicBezTo>
                <a:cubicBezTo>
                  <a:pt x="646" y="656"/>
                  <a:pt x="645" y="659"/>
                  <a:pt x="642" y="659"/>
                </a:cubicBezTo>
                <a:cubicBezTo>
                  <a:pt x="641" y="658"/>
                  <a:pt x="644" y="657"/>
                  <a:pt x="645" y="656"/>
                </a:cubicBezTo>
                <a:cubicBezTo>
                  <a:pt x="644" y="653"/>
                  <a:pt x="642" y="653"/>
                  <a:pt x="640" y="654"/>
                </a:cubicBezTo>
                <a:cubicBezTo>
                  <a:pt x="639" y="650"/>
                  <a:pt x="645" y="654"/>
                  <a:pt x="645" y="649"/>
                </a:cubicBezTo>
                <a:cubicBezTo>
                  <a:pt x="643" y="649"/>
                  <a:pt x="641" y="652"/>
                  <a:pt x="639" y="648"/>
                </a:cubicBezTo>
                <a:cubicBezTo>
                  <a:pt x="638" y="649"/>
                  <a:pt x="640" y="652"/>
                  <a:pt x="637" y="652"/>
                </a:cubicBezTo>
                <a:cubicBezTo>
                  <a:pt x="636" y="654"/>
                  <a:pt x="639" y="652"/>
                  <a:pt x="639" y="655"/>
                </a:cubicBezTo>
                <a:cubicBezTo>
                  <a:pt x="636" y="654"/>
                  <a:pt x="635" y="654"/>
                  <a:pt x="632" y="652"/>
                </a:cubicBezTo>
                <a:cubicBezTo>
                  <a:pt x="633" y="651"/>
                  <a:pt x="633" y="650"/>
                  <a:pt x="633" y="649"/>
                </a:cubicBezTo>
                <a:cubicBezTo>
                  <a:pt x="632" y="648"/>
                  <a:pt x="632" y="648"/>
                  <a:pt x="631" y="647"/>
                </a:cubicBezTo>
                <a:cubicBezTo>
                  <a:pt x="630" y="651"/>
                  <a:pt x="628" y="648"/>
                  <a:pt x="627" y="651"/>
                </a:cubicBezTo>
                <a:cubicBezTo>
                  <a:pt x="627" y="648"/>
                  <a:pt x="625" y="646"/>
                  <a:pt x="623" y="648"/>
                </a:cubicBezTo>
                <a:cubicBezTo>
                  <a:pt x="621" y="648"/>
                  <a:pt x="625" y="646"/>
                  <a:pt x="626" y="645"/>
                </a:cubicBezTo>
                <a:cubicBezTo>
                  <a:pt x="622" y="644"/>
                  <a:pt x="620" y="647"/>
                  <a:pt x="617" y="649"/>
                </a:cubicBezTo>
                <a:cubicBezTo>
                  <a:pt x="616" y="646"/>
                  <a:pt x="614" y="646"/>
                  <a:pt x="616" y="644"/>
                </a:cubicBezTo>
                <a:cubicBezTo>
                  <a:pt x="613" y="645"/>
                  <a:pt x="611" y="648"/>
                  <a:pt x="613" y="653"/>
                </a:cubicBezTo>
                <a:cubicBezTo>
                  <a:pt x="612" y="654"/>
                  <a:pt x="607" y="652"/>
                  <a:pt x="608" y="655"/>
                </a:cubicBezTo>
                <a:cubicBezTo>
                  <a:pt x="609" y="658"/>
                  <a:pt x="610" y="655"/>
                  <a:pt x="611" y="656"/>
                </a:cubicBezTo>
                <a:cubicBezTo>
                  <a:pt x="611" y="660"/>
                  <a:pt x="607" y="654"/>
                  <a:pt x="604" y="654"/>
                </a:cubicBezTo>
                <a:cubicBezTo>
                  <a:pt x="603" y="654"/>
                  <a:pt x="604" y="657"/>
                  <a:pt x="605" y="657"/>
                </a:cubicBezTo>
                <a:cubicBezTo>
                  <a:pt x="605" y="659"/>
                  <a:pt x="602" y="656"/>
                  <a:pt x="603" y="654"/>
                </a:cubicBezTo>
                <a:cubicBezTo>
                  <a:pt x="600" y="652"/>
                  <a:pt x="601" y="659"/>
                  <a:pt x="598" y="653"/>
                </a:cubicBezTo>
                <a:cubicBezTo>
                  <a:pt x="597" y="655"/>
                  <a:pt x="599" y="658"/>
                  <a:pt x="599" y="659"/>
                </a:cubicBezTo>
                <a:cubicBezTo>
                  <a:pt x="598" y="659"/>
                  <a:pt x="594" y="661"/>
                  <a:pt x="593" y="661"/>
                </a:cubicBezTo>
                <a:cubicBezTo>
                  <a:pt x="592" y="659"/>
                  <a:pt x="596" y="661"/>
                  <a:pt x="597" y="659"/>
                </a:cubicBezTo>
                <a:cubicBezTo>
                  <a:pt x="596" y="657"/>
                  <a:pt x="595" y="656"/>
                  <a:pt x="594" y="657"/>
                </a:cubicBezTo>
                <a:cubicBezTo>
                  <a:pt x="594" y="654"/>
                  <a:pt x="596" y="656"/>
                  <a:pt x="597" y="657"/>
                </a:cubicBezTo>
                <a:cubicBezTo>
                  <a:pt x="598" y="656"/>
                  <a:pt x="597" y="654"/>
                  <a:pt x="596" y="653"/>
                </a:cubicBezTo>
                <a:cubicBezTo>
                  <a:pt x="588" y="658"/>
                  <a:pt x="571" y="659"/>
                  <a:pt x="563" y="668"/>
                </a:cubicBezTo>
                <a:cubicBezTo>
                  <a:pt x="561" y="662"/>
                  <a:pt x="552" y="667"/>
                  <a:pt x="553" y="671"/>
                </a:cubicBezTo>
                <a:cubicBezTo>
                  <a:pt x="552" y="671"/>
                  <a:pt x="551" y="669"/>
                  <a:pt x="550" y="669"/>
                </a:cubicBezTo>
                <a:cubicBezTo>
                  <a:pt x="551" y="673"/>
                  <a:pt x="547" y="669"/>
                  <a:pt x="547" y="672"/>
                </a:cubicBezTo>
                <a:cubicBezTo>
                  <a:pt x="544" y="672"/>
                  <a:pt x="549" y="671"/>
                  <a:pt x="546" y="669"/>
                </a:cubicBezTo>
                <a:cubicBezTo>
                  <a:pt x="543" y="667"/>
                  <a:pt x="546" y="673"/>
                  <a:pt x="543" y="672"/>
                </a:cubicBezTo>
                <a:cubicBezTo>
                  <a:pt x="542" y="671"/>
                  <a:pt x="543" y="671"/>
                  <a:pt x="543" y="670"/>
                </a:cubicBezTo>
                <a:cubicBezTo>
                  <a:pt x="540" y="669"/>
                  <a:pt x="536" y="671"/>
                  <a:pt x="538" y="675"/>
                </a:cubicBezTo>
                <a:cubicBezTo>
                  <a:pt x="534" y="672"/>
                  <a:pt x="533" y="669"/>
                  <a:pt x="529" y="669"/>
                </a:cubicBezTo>
                <a:cubicBezTo>
                  <a:pt x="528" y="669"/>
                  <a:pt x="530" y="671"/>
                  <a:pt x="528" y="672"/>
                </a:cubicBezTo>
                <a:cubicBezTo>
                  <a:pt x="526" y="670"/>
                  <a:pt x="523" y="671"/>
                  <a:pt x="522" y="673"/>
                </a:cubicBezTo>
                <a:cubicBezTo>
                  <a:pt x="517" y="666"/>
                  <a:pt x="514" y="675"/>
                  <a:pt x="510" y="673"/>
                </a:cubicBezTo>
                <a:cubicBezTo>
                  <a:pt x="509" y="678"/>
                  <a:pt x="499" y="681"/>
                  <a:pt x="497" y="680"/>
                </a:cubicBezTo>
                <a:cubicBezTo>
                  <a:pt x="496" y="677"/>
                  <a:pt x="498" y="678"/>
                  <a:pt x="499" y="679"/>
                </a:cubicBezTo>
                <a:cubicBezTo>
                  <a:pt x="500" y="677"/>
                  <a:pt x="496" y="676"/>
                  <a:pt x="499" y="675"/>
                </a:cubicBezTo>
                <a:cubicBezTo>
                  <a:pt x="499" y="676"/>
                  <a:pt x="500" y="678"/>
                  <a:pt x="501" y="678"/>
                </a:cubicBezTo>
                <a:cubicBezTo>
                  <a:pt x="500" y="676"/>
                  <a:pt x="504" y="676"/>
                  <a:pt x="505" y="675"/>
                </a:cubicBezTo>
                <a:cubicBezTo>
                  <a:pt x="506" y="675"/>
                  <a:pt x="506" y="674"/>
                  <a:pt x="505" y="673"/>
                </a:cubicBezTo>
                <a:cubicBezTo>
                  <a:pt x="502" y="670"/>
                  <a:pt x="497" y="674"/>
                  <a:pt x="498" y="676"/>
                </a:cubicBezTo>
                <a:cubicBezTo>
                  <a:pt x="496" y="676"/>
                  <a:pt x="493" y="675"/>
                  <a:pt x="493" y="678"/>
                </a:cubicBezTo>
                <a:cubicBezTo>
                  <a:pt x="490" y="677"/>
                  <a:pt x="494" y="675"/>
                  <a:pt x="495" y="674"/>
                </a:cubicBezTo>
                <a:cubicBezTo>
                  <a:pt x="493" y="671"/>
                  <a:pt x="493" y="671"/>
                  <a:pt x="493" y="671"/>
                </a:cubicBezTo>
                <a:cubicBezTo>
                  <a:pt x="492" y="672"/>
                  <a:pt x="494" y="674"/>
                  <a:pt x="492" y="675"/>
                </a:cubicBezTo>
                <a:cubicBezTo>
                  <a:pt x="492" y="670"/>
                  <a:pt x="489" y="673"/>
                  <a:pt x="488" y="675"/>
                </a:cubicBezTo>
                <a:cubicBezTo>
                  <a:pt x="486" y="672"/>
                  <a:pt x="491" y="672"/>
                  <a:pt x="492" y="670"/>
                </a:cubicBezTo>
                <a:cubicBezTo>
                  <a:pt x="490" y="668"/>
                  <a:pt x="490" y="669"/>
                  <a:pt x="488" y="668"/>
                </a:cubicBezTo>
                <a:cubicBezTo>
                  <a:pt x="491" y="671"/>
                  <a:pt x="481" y="676"/>
                  <a:pt x="478" y="675"/>
                </a:cubicBezTo>
                <a:cubicBezTo>
                  <a:pt x="476" y="680"/>
                  <a:pt x="468" y="681"/>
                  <a:pt x="467" y="685"/>
                </a:cubicBezTo>
                <a:cubicBezTo>
                  <a:pt x="469" y="686"/>
                  <a:pt x="469" y="685"/>
                  <a:pt x="470" y="684"/>
                </a:cubicBezTo>
                <a:cubicBezTo>
                  <a:pt x="472" y="686"/>
                  <a:pt x="470" y="686"/>
                  <a:pt x="469" y="687"/>
                </a:cubicBezTo>
                <a:cubicBezTo>
                  <a:pt x="470" y="689"/>
                  <a:pt x="472" y="688"/>
                  <a:pt x="473" y="688"/>
                </a:cubicBezTo>
                <a:cubicBezTo>
                  <a:pt x="471" y="685"/>
                  <a:pt x="475" y="688"/>
                  <a:pt x="473" y="685"/>
                </a:cubicBezTo>
                <a:cubicBezTo>
                  <a:pt x="474" y="685"/>
                  <a:pt x="475" y="686"/>
                  <a:pt x="476" y="687"/>
                </a:cubicBezTo>
                <a:cubicBezTo>
                  <a:pt x="474" y="689"/>
                  <a:pt x="474" y="689"/>
                  <a:pt x="474" y="689"/>
                </a:cubicBezTo>
                <a:cubicBezTo>
                  <a:pt x="475" y="691"/>
                  <a:pt x="476" y="687"/>
                  <a:pt x="478" y="690"/>
                </a:cubicBezTo>
                <a:cubicBezTo>
                  <a:pt x="472" y="692"/>
                  <a:pt x="472" y="691"/>
                  <a:pt x="466" y="696"/>
                </a:cubicBezTo>
                <a:cubicBezTo>
                  <a:pt x="466" y="694"/>
                  <a:pt x="467" y="693"/>
                  <a:pt x="465" y="691"/>
                </a:cubicBezTo>
                <a:cubicBezTo>
                  <a:pt x="466" y="689"/>
                  <a:pt x="467" y="690"/>
                  <a:pt x="467" y="687"/>
                </a:cubicBezTo>
                <a:cubicBezTo>
                  <a:pt x="465" y="685"/>
                  <a:pt x="465" y="685"/>
                  <a:pt x="463" y="683"/>
                </a:cubicBezTo>
                <a:cubicBezTo>
                  <a:pt x="463" y="684"/>
                  <a:pt x="463" y="684"/>
                  <a:pt x="464" y="684"/>
                </a:cubicBezTo>
                <a:cubicBezTo>
                  <a:pt x="464" y="688"/>
                  <a:pt x="458" y="685"/>
                  <a:pt x="460" y="689"/>
                </a:cubicBezTo>
                <a:cubicBezTo>
                  <a:pt x="459" y="688"/>
                  <a:pt x="459" y="688"/>
                  <a:pt x="458" y="690"/>
                </a:cubicBezTo>
                <a:cubicBezTo>
                  <a:pt x="457" y="687"/>
                  <a:pt x="454" y="689"/>
                  <a:pt x="456" y="687"/>
                </a:cubicBezTo>
                <a:cubicBezTo>
                  <a:pt x="453" y="688"/>
                  <a:pt x="450" y="692"/>
                  <a:pt x="446" y="694"/>
                </a:cubicBezTo>
                <a:cubicBezTo>
                  <a:pt x="450" y="685"/>
                  <a:pt x="434" y="696"/>
                  <a:pt x="432" y="701"/>
                </a:cubicBezTo>
                <a:cubicBezTo>
                  <a:pt x="430" y="700"/>
                  <a:pt x="427" y="702"/>
                  <a:pt x="425" y="704"/>
                </a:cubicBezTo>
                <a:cubicBezTo>
                  <a:pt x="424" y="704"/>
                  <a:pt x="422" y="706"/>
                  <a:pt x="421" y="707"/>
                </a:cubicBezTo>
                <a:cubicBezTo>
                  <a:pt x="421" y="707"/>
                  <a:pt x="420" y="708"/>
                  <a:pt x="420" y="708"/>
                </a:cubicBezTo>
                <a:cubicBezTo>
                  <a:pt x="420" y="708"/>
                  <a:pt x="420" y="710"/>
                  <a:pt x="420" y="710"/>
                </a:cubicBezTo>
                <a:cubicBezTo>
                  <a:pt x="421" y="711"/>
                  <a:pt x="421" y="711"/>
                  <a:pt x="421" y="711"/>
                </a:cubicBezTo>
                <a:cubicBezTo>
                  <a:pt x="418" y="713"/>
                  <a:pt x="418" y="713"/>
                  <a:pt x="418" y="713"/>
                </a:cubicBezTo>
                <a:cubicBezTo>
                  <a:pt x="416" y="710"/>
                  <a:pt x="416" y="710"/>
                  <a:pt x="416" y="710"/>
                </a:cubicBezTo>
                <a:cubicBezTo>
                  <a:pt x="416" y="709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1" y="709"/>
                  <a:pt x="421" y="709"/>
                  <a:pt x="421" y="709"/>
                </a:cubicBezTo>
                <a:cubicBezTo>
                  <a:pt x="421" y="709"/>
                  <a:pt x="420" y="708"/>
                  <a:pt x="419" y="708"/>
                </a:cubicBezTo>
                <a:cubicBezTo>
                  <a:pt x="418" y="706"/>
                  <a:pt x="416" y="707"/>
                  <a:pt x="414" y="707"/>
                </a:cubicBezTo>
                <a:cubicBezTo>
                  <a:pt x="414" y="709"/>
                  <a:pt x="418" y="707"/>
                  <a:pt x="417" y="710"/>
                </a:cubicBezTo>
                <a:cubicBezTo>
                  <a:pt x="416" y="709"/>
                  <a:pt x="414" y="708"/>
                  <a:pt x="413" y="710"/>
                </a:cubicBezTo>
                <a:cubicBezTo>
                  <a:pt x="413" y="710"/>
                  <a:pt x="413" y="709"/>
                  <a:pt x="412" y="708"/>
                </a:cubicBezTo>
                <a:cubicBezTo>
                  <a:pt x="412" y="711"/>
                  <a:pt x="409" y="712"/>
                  <a:pt x="406" y="710"/>
                </a:cubicBezTo>
                <a:cubicBezTo>
                  <a:pt x="403" y="716"/>
                  <a:pt x="396" y="716"/>
                  <a:pt x="392" y="720"/>
                </a:cubicBezTo>
                <a:cubicBezTo>
                  <a:pt x="392" y="717"/>
                  <a:pt x="387" y="718"/>
                  <a:pt x="390" y="722"/>
                </a:cubicBezTo>
                <a:cubicBezTo>
                  <a:pt x="389" y="721"/>
                  <a:pt x="388" y="722"/>
                  <a:pt x="387" y="719"/>
                </a:cubicBezTo>
                <a:cubicBezTo>
                  <a:pt x="385" y="722"/>
                  <a:pt x="382" y="721"/>
                  <a:pt x="379" y="724"/>
                </a:cubicBezTo>
                <a:cubicBezTo>
                  <a:pt x="381" y="726"/>
                  <a:pt x="385" y="725"/>
                  <a:pt x="384" y="722"/>
                </a:cubicBezTo>
                <a:cubicBezTo>
                  <a:pt x="387" y="724"/>
                  <a:pt x="382" y="726"/>
                  <a:pt x="383" y="728"/>
                </a:cubicBezTo>
                <a:cubicBezTo>
                  <a:pt x="381" y="726"/>
                  <a:pt x="381" y="726"/>
                  <a:pt x="381" y="726"/>
                </a:cubicBezTo>
                <a:cubicBezTo>
                  <a:pt x="380" y="728"/>
                  <a:pt x="378" y="728"/>
                  <a:pt x="376" y="732"/>
                </a:cubicBezTo>
                <a:cubicBezTo>
                  <a:pt x="370" y="731"/>
                  <a:pt x="365" y="730"/>
                  <a:pt x="363" y="737"/>
                </a:cubicBezTo>
                <a:cubicBezTo>
                  <a:pt x="365" y="739"/>
                  <a:pt x="366" y="739"/>
                  <a:pt x="367" y="740"/>
                </a:cubicBezTo>
                <a:cubicBezTo>
                  <a:pt x="368" y="738"/>
                  <a:pt x="365" y="737"/>
                  <a:pt x="367" y="735"/>
                </a:cubicBezTo>
                <a:cubicBezTo>
                  <a:pt x="367" y="740"/>
                  <a:pt x="375" y="739"/>
                  <a:pt x="371" y="735"/>
                </a:cubicBezTo>
                <a:cubicBezTo>
                  <a:pt x="376" y="738"/>
                  <a:pt x="379" y="734"/>
                  <a:pt x="381" y="730"/>
                </a:cubicBezTo>
                <a:cubicBezTo>
                  <a:pt x="382" y="732"/>
                  <a:pt x="382" y="733"/>
                  <a:pt x="382" y="734"/>
                </a:cubicBezTo>
                <a:cubicBezTo>
                  <a:pt x="384" y="735"/>
                  <a:pt x="384" y="729"/>
                  <a:pt x="387" y="733"/>
                </a:cubicBezTo>
                <a:cubicBezTo>
                  <a:pt x="388" y="732"/>
                  <a:pt x="387" y="731"/>
                  <a:pt x="388" y="730"/>
                </a:cubicBezTo>
                <a:cubicBezTo>
                  <a:pt x="388" y="731"/>
                  <a:pt x="388" y="732"/>
                  <a:pt x="388" y="733"/>
                </a:cubicBezTo>
                <a:cubicBezTo>
                  <a:pt x="390" y="734"/>
                  <a:pt x="390" y="732"/>
                  <a:pt x="393" y="731"/>
                </a:cubicBezTo>
                <a:cubicBezTo>
                  <a:pt x="393" y="733"/>
                  <a:pt x="392" y="734"/>
                  <a:pt x="392" y="736"/>
                </a:cubicBezTo>
                <a:cubicBezTo>
                  <a:pt x="389" y="735"/>
                  <a:pt x="387" y="738"/>
                  <a:pt x="387" y="740"/>
                </a:cubicBezTo>
                <a:cubicBezTo>
                  <a:pt x="386" y="740"/>
                  <a:pt x="385" y="739"/>
                  <a:pt x="384" y="739"/>
                </a:cubicBezTo>
                <a:cubicBezTo>
                  <a:pt x="382" y="740"/>
                  <a:pt x="384" y="742"/>
                  <a:pt x="383" y="744"/>
                </a:cubicBezTo>
                <a:cubicBezTo>
                  <a:pt x="381" y="743"/>
                  <a:pt x="380" y="744"/>
                  <a:pt x="379" y="746"/>
                </a:cubicBezTo>
                <a:cubicBezTo>
                  <a:pt x="377" y="744"/>
                  <a:pt x="380" y="744"/>
                  <a:pt x="379" y="742"/>
                </a:cubicBezTo>
                <a:cubicBezTo>
                  <a:pt x="377" y="740"/>
                  <a:pt x="376" y="740"/>
                  <a:pt x="375" y="740"/>
                </a:cubicBezTo>
                <a:cubicBezTo>
                  <a:pt x="375" y="741"/>
                  <a:pt x="375" y="741"/>
                  <a:pt x="374" y="742"/>
                </a:cubicBezTo>
                <a:cubicBezTo>
                  <a:pt x="375" y="743"/>
                  <a:pt x="377" y="742"/>
                  <a:pt x="376" y="744"/>
                </a:cubicBezTo>
                <a:cubicBezTo>
                  <a:pt x="373" y="743"/>
                  <a:pt x="372" y="741"/>
                  <a:pt x="369" y="744"/>
                </a:cubicBezTo>
                <a:cubicBezTo>
                  <a:pt x="369" y="744"/>
                  <a:pt x="369" y="745"/>
                  <a:pt x="369" y="745"/>
                </a:cubicBezTo>
                <a:cubicBezTo>
                  <a:pt x="370" y="748"/>
                  <a:pt x="371" y="744"/>
                  <a:pt x="372" y="747"/>
                </a:cubicBezTo>
                <a:cubicBezTo>
                  <a:pt x="369" y="747"/>
                  <a:pt x="366" y="745"/>
                  <a:pt x="366" y="749"/>
                </a:cubicBezTo>
                <a:cubicBezTo>
                  <a:pt x="368" y="751"/>
                  <a:pt x="367" y="747"/>
                  <a:pt x="369" y="747"/>
                </a:cubicBezTo>
                <a:cubicBezTo>
                  <a:pt x="372" y="750"/>
                  <a:pt x="367" y="750"/>
                  <a:pt x="368" y="752"/>
                </a:cubicBezTo>
                <a:cubicBezTo>
                  <a:pt x="365" y="749"/>
                  <a:pt x="365" y="752"/>
                  <a:pt x="363" y="754"/>
                </a:cubicBezTo>
                <a:cubicBezTo>
                  <a:pt x="362" y="752"/>
                  <a:pt x="365" y="752"/>
                  <a:pt x="364" y="750"/>
                </a:cubicBezTo>
                <a:cubicBezTo>
                  <a:pt x="362" y="750"/>
                  <a:pt x="360" y="753"/>
                  <a:pt x="357" y="749"/>
                </a:cubicBezTo>
                <a:cubicBezTo>
                  <a:pt x="357" y="748"/>
                  <a:pt x="362" y="750"/>
                  <a:pt x="360" y="746"/>
                </a:cubicBezTo>
                <a:cubicBezTo>
                  <a:pt x="361" y="746"/>
                  <a:pt x="362" y="748"/>
                  <a:pt x="364" y="749"/>
                </a:cubicBezTo>
                <a:cubicBezTo>
                  <a:pt x="365" y="748"/>
                  <a:pt x="366" y="741"/>
                  <a:pt x="368" y="746"/>
                </a:cubicBezTo>
                <a:cubicBezTo>
                  <a:pt x="369" y="745"/>
                  <a:pt x="368" y="744"/>
                  <a:pt x="367" y="742"/>
                </a:cubicBezTo>
                <a:cubicBezTo>
                  <a:pt x="366" y="741"/>
                  <a:pt x="363" y="743"/>
                  <a:pt x="364" y="745"/>
                </a:cubicBezTo>
                <a:cubicBezTo>
                  <a:pt x="362" y="744"/>
                  <a:pt x="363" y="741"/>
                  <a:pt x="360" y="739"/>
                </a:cubicBezTo>
                <a:cubicBezTo>
                  <a:pt x="361" y="742"/>
                  <a:pt x="360" y="741"/>
                  <a:pt x="358" y="740"/>
                </a:cubicBezTo>
                <a:cubicBezTo>
                  <a:pt x="355" y="742"/>
                  <a:pt x="361" y="744"/>
                  <a:pt x="358" y="745"/>
                </a:cubicBezTo>
                <a:cubicBezTo>
                  <a:pt x="358" y="744"/>
                  <a:pt x="357" y="742"/>
                  <a:pt x="357" y="741"/>
                </a:cubicBezTo>
                <a:cubicBezTo>
                  <a:pt x="356" y="742"/>
                  <a:pt x="355" y="742"/>
                  <a:pt x="354" y="743"/>
                </a:cubicBezTo>
                <a:cubicBezTo>
                  <a:pt x="356" y="747"/>
                  <a:pt x="351" y="746"/>
                  <a:pt x="348" y="747"/>
                </a:cubicBezTo>
                <a:cubicBezTo>
                  <a:pt x="350" y="751"/>
                  <a:pt x="351" y="748"/>
                  <a:pt x="353" y="751"/>
                </a:cubicBezTo>
                <a:cubicBezTo>
                  <a:pt x="355" y="751"/>
                  <a:pt x="352" y="749"/>
                  <a:pt x="354" y="748"/>
                </a:cubicBezTo>
                <a:cubicBezTo>
                  <a:pt x="355" y="751"/>
                  <a:pt x="356" y="750"/>
                  <a:pt x="358" y="752"/>
                </a:cubicBezTo>
                <a:cubicBezTo>
                  <a:pt x="358" y="753"/>
                  <a:pt x="356" y="754"/>
                  <a:pt x="358" y="755"/>
                </a:cubicBezTo>
                <a:cubicBezTo>
                  <a:pt x="354" y="758"/>
                  <a:pt x="350" y="757"/>
                  <a:pt x="345" y="757"/>
                </a:cubicBezTo>
                <a:cubicBezTo>
                  <a:pt x="344" y="760"/>
                  <a:pt x="337" y="765"/>
                  <a:pt x="332" y="761"/>
                </a:cubicBezTo>
                <a:cubicBezTo>
                  <a:pt x="335" y="763"/>
                  <a:pt x="342" y="761"/>
                  <a:pt x="340" y="756"/>
                </a:cubicBezTo>
                <a:cubicBezTo>
                  <a:pt x="344" y="755"/>
                  <a:pt x="347" y="756"/>
                  <a:pt x="348" y="753"/>
                </a:cubicBezTo>
                <a:cubicBezTo>
                  <a:pt x="346" y="750"/>
                  <a:pt x="345" y="753"/>
                  <a:pt x="344" y="749"/>
                </a:cubicBezTo>
                <a:cubicBezTo>
                  <a:pt x="343" y="750"/>
                  <a:pt x="343" y="751"/>
                  <a:pt x="344" y="752"/>
                </a:cubicBezTo>
                <a:cubicBezTo>
                  <a:pt x="342" y="754"/>
                  <a:pt x="342" y="754"/>
                  <a:pt x="342" y="754"/>
                </a:cubicBezTo>
                <a:cubicBezTo>
                  <a:pt x="342" y="753"/>
                  <a:pt x="342" y="752"/>
                  <a:pt x="341" y="751"/>
                </a:cubicBezTo>
                <a:cubicBezTo>
                  <a:pt x="340" y="757"/>
                  <a:pt x="331" y="759"/>
                  <a:pt x="325" y="761"/>
                </a:cubicBezTo>
                <a:cubicBezTo>
                  <a:pt x="324" y="763"/>
                  <a:pt x="327" y="765"/>
                  <a:pt x="328" y="766"/>
                </a:cubicBezTo>
                <a:cubicBezTo>
                  <a:pt x="327" y="767"/>
                  <a:pt x="327" y="768"/>
                  <a:pt x="326" y="768"/>
                </a:cubicBezTo>
                <a:cubicBezTo>
                  <a:pt x="326" y="765"/>
                  <a:pt x="324" y="765"/>
                  <a:pt x="324" y="763"/>
                </a:cubicBezTo>
                <a:cubicBezTo>
                  <a:pt x="324" y="767"/>
                  <a:pt x="322" y="766"/>
                  <a:pt x="319" y="767"/>
                </a:cubicBezTo>
                <a:cubicBezTo>
                  <a:pt x="319" y="764"/>
                  <a:pt x="316" y="766"/>
                  <a:pt x="314" y="763"/>
                </a:cubicBezTo>
                <a:cubicBezTo>
                  <a:pt x="311" y="766"/>
                  <a:pt x="312" y="767"/>
                  <a:pt x="309" y="769"/>
                </a:cubicBezTo>
                <a:cubicBezTo>
                  <a:pt x="307" y="770"/>
                  <a:pt x="310" y="771"/>
                  <a:pt x="310" y="773"/>
                </a:cubicBezTo>
                <a:cubicBezTo>
                  <a:pt x="309" y="772"/>
                  <a:pt x="308" y="773"/>
                  <a:pt x="306" y="771"/>
                </a:cubicBezTo>
                <a:cubicBezTo>
                  <a:pt x="306" y="774"/>
                  <a:pt x="307" y="773"/>
                  <a:pt x="309" y="775"/>
                </a:cubicBezTo>
                <a:cubicBezTo>
                  <a:pt x="306" y="778"/>
                  <a:pt x="304" y="775"/>
                  <a:pt x="302" y="778"/>
                </a:cubicBezTo>
                <a:cubicBezTo>
                  <a:pt x="302" y="776"/>
                  <a:pt x="302" y="775"/>
                  <a:pt x="301" y="774"/>
                </a:cubicBezTo>
                <a:cubicBezTo>
                  <a:pt x="299" y="776"/>
                  <a:pt x="298" y="776"/>
                  <a:pt x="295" y="778"/>
                </a:cubicBezTo>
                <a:cubicBezTo>
                  <a:pt x="295" y="779"/>
                  <a:pt x="296" y="779"/>
                  <a:pt x="296" y="779"/>
                </a:cubicBezTo>
                <a:cubicBezTo>
                  <a:pt x="297" y="780"/>
                  <a:pt x="296" y="781"/>
                  <a:pt x="295" y="782"/>
                </a:cubicBezTo>
                <a:cubicBezTo>
                  <a:pt x="294" y="781"/>
                  <a:pt x="294" y="781"/>
                  <a:pt x="294" y="780"/>
                </a:cubicBezTo>
                <a:cubicBezTo>
                  <a:pt x="289" y="780"/>
                  <a:pt x="278" y="783"/>
                  <a:pt x="275" y="790"/>
                </a:cubicBezTo>
                <a:cubicBezTo>
                  <a:pt x="271" y="786"/>
                  <a:pt x="268" y="796"/>
                  <a:pt x="266" y="792"/>
                </a:cubicBezTo>
                <a:cubicBezTo>
                  <a:pt x="263" y="797"/>
                  <a:pt x="256" y="796"/>
                  <a:pt x="254" y="800"/>
                </a:cubicBezTo>
                <a:cubicBezTo>
                  <a:pt x="253" y="795"/>
                  <a:pt x="260" y="795"/>
                  <a:pt x="263" y="792"/>
                </a:cubicBezTo>
                <a:cubicBezTo>
                  <a:pt x="264" y="791"/>
                  <a:pt x="264" y="790"/>
                  <a:pt x="263" y="789"/>
                </a:cubicBezTo>
                <a:cubicBezTo>
                  <a:pt x="261" y="790"/>
                  <a:pt x="259" y="794"/>
                  <a:pt x="256" y="795"/>
                </a:cubicBezTo>
                <a:cubicBezTo>
                  <a:pt x="256" y="793"/>
                  <a:pt x="255" y="792"/>
                  <a:pt x="255" y="790"/>
                </a:cubicBezTo>
                <a:cubicBezTo>
                  <a:pt x="253" y="792"/>
                  <a:pt x="253" y="794"/>
                  <a:pt x="253" y="796"/>
                </a:cubicBezTo>
                <a:cubicBezTo>
                  <a:pt x="252" y="796"/>
                  <a:pt x="251" y="792"/>
                  <a:pt x="253" y="792"/>
                </a:cubicBezTo>
                <a:cubicBezTo>
                  <a:pt x="249" y="792"/>
                  <a:pt x="246" y="797"/>
                  <a:pt x="244" y="799"/>
                </a:cubicBezTo>
                <a:cubicBezTo>
                  <a:pt x="245" y="802"/>
                  <a:pt x="247" y="799"/>
                  <a:pt x="248" y="802"/>
                </a:cubicBezTo>
                <a:cubicBezTo>
                  <a:pt x="248" y="805"/>
                  <a:pt x="246" y="801"/>
                  <a:pt x="244" y="802"/>
                </a:cubicBezTo>
                <a:cubicBezTo>
                  <a:pt x="244" y="802"/>
                  <a:pt x="245" y="803"/>
                  <a:pt x="245" y="804"/>
                </a:cubicBezTo>
                <a:cubicBezTo>
                  <a:pt x="240" y="802"/>
                  <a:pt x="233" y="807"/>
                  <a:pt x="230" y="801"/>
                </a:cubicBezTo>
                <a:cubicBezTo>
                  <a:pt x="228" y="804"/>
                  <a:pt x="225" y="804"/>
                  <a:pt x="223" y="805"/>
                </a:cubicBezTo>
                <a:cubicBezTo>
                  <a:pt x="222" y="806"/>
                  <a:pt x="223" y="807"/>
                  <a:pt x="223" y="809"/>
                </a:cubicBezTo>
                <a:cubicBezTo>
                  <a:pt x="220" y="808"/>
                  <a:pt x="220" y="812"/>
                  <a:pt x="217" y="813"/>
                </a:cubicBezTo>
                <a:cubicBezTo>
                  <a:pt x="217" y="811"/>
                  <a:pt x="216" y="812"/>
                  <a:pt x="215" y="811"/>
                </a:cubicBezTo>
                <a:cubicBezTo>
                  <a:pt x="213" y="812"/>
                  <a:pt x="216" y="815"/>
                  <a:pt x="213" y="813"/>
                </a:cubicBezTo>
                <a:cubicBezTo>
                  <a:pt x="212" y="815"/>
                  <a:pt x="215" y="815"/>
                  <a:pt x="213" y="817"/>
                </a:cubicBezTo>
                <a:cubicBezTo>
                  <a:pt x="212" y="812"/>
                  <a:pt x="210" y="818"/>
                  <a:pt x="209" y="814"/>
                </a:cubicBezTo>
                <a:cubicBezTo>
                  <a:pt x="208" y="816"/>
                  <a:pt x="207" y="816"/>
                  <a:pt x="207" y="818"/>
                </a:cubicBezTo>
                <a:cubicBezTo>
                  <a:pt x="206" y="819"/>
                  <a:pt x="203" y="818"/>
                  <a:pt x="204" y="816"/>
                </a:cubicBezTo>
                <a:cubicBezTo>
                  <a:pt x="201" y="814"/>
                  <a:pt x="199" y="817"/>
                  <a:pt x="198" y="820"/>
                </a:cubicBezTo>
                <a:cubicBezTo>
                  <a:pt x="199" y="820"/>
                  <a:pt x="199" y="820"/>
                  <a:pt x="200" y="821"/>
                </a:cubicBezTo>
                <a:cubicBezTo>
                  <a:pt x="198" y="824"/>
                  <a:pt x="195" y="817"/>
                  <a:pt x="193" y="819"/>
                </a:cubicBezTo>
                <a:cubicBezTo>
                  <a:pt x="191" y="820"/>
                  <a:pt x="189" y="829"/>
                  <a:pt x="186" y="823"/>
                </a:cubicBezTo>
                <a:cubicBezTo>
                  <a:pt x="187" y="824"/>
                  <a:pt x="187" y="823"/>
                  <a:pt x="187" y="822"/>
                </a:cubicBezTo>
                <a:cubicBezTo>
                  <a:pt x="187" y="821"/>
                  <a:pt x="184" y="821"/>
                  <a:pt x="186" y="820"/>
                </a:cubicBezTo>
                <a:cubicBezTo>
                  <a:pt x="185" y="819"/>
                  <a:pt x="184" y="820"/>
                  <a:pt x="183" y="820"/>
                </a:cubicBezTo>
                <a:cubicBezTo>
                  <a:pt x="184" y="821"/>
                  <a:pt x="184" y="825"/>
                  <a:pt x="181" y="822"/>
                </a:cubicBezTo>
                <a:close/>
                <a:moveTo>
                  <a:pt x="290" y="746"/>
                </a:moveTo>
                <a:cubicBezTo>
                  <a:pt x="291" y="745"/>
                  <a:pt x="293" y="749"/>
                  <a:pt x="292" y="746"/>
                </a:cubicBezTo>
                <a:cubicBezTo>
                  <a:pt x="289" y="745"/>
                  <a:pt x="295" y="743"/>
                  <a:pt x="292" y="741"/>
                </a:cubicBezTo>
                <a:cubicBezTo>
                  <a:pt x="291" y="742"/>
                  <a:pt x="289" y="743"/>
                  <a:pt x="290" y="746"/>
                </a:cubicBezTo>
                <a:close/>
                <a:moveTo>
                  <a:pt x="310" y="666"/>
                </a:moveTo>
                <a:cubicBezTo>
                  <a:pt x="312" y="667"/>
                  <a:pt x="313" y="663"/>
                  <a:pt x="312" y="661"/>
                </a:cubicBezTo>
                <a:cubicBezTo>
                  <a:pt x="314" y="660"/>
                  <a:pt x="316" y="659"/>
                  <a:pt x="318" y="660"/>
                </a:cubicBezTo>
                <a:cubicBezTo>
                  <a:pt x="315" y="656"/>
                  <a:pt x="321" y="654"/>
                  <a:pt x="320" y="650"/>
                </a:cubicBezTo>
                <a:cubicBezTo>
                  <a:pt x="319" y="651"/>
                  <a:pt x="323" y="654"/>
                  <a:pt x="322" y="651"/>
                </a:cubicBezTo>
                <a:cubicBezTo>
                  <a:pt x="321" y="651"/>
                  <a:pt x="321" y="650"/>
                  <a:pt x="319" y="648"/>
                </a:cubicBezTo>
                <a:cubicBezTo>
                  <a:pt x="317" y="650"/>
                  <a:pt x="316" y="658"/>
                  <a:pt x="312" y="655"/>
                </a:cubicBezTo>
                <a:cubicBezTo>
                  <a:pt x="314" y="654"/>
                  <a:pt x="315" y="650"/>
                  <a:pt x="314" y="650"/>
                </a:cubicBezTo>
                <a:cubicBezTo>
                  <a:pt x="314" y="651"/>
                  <a:pt x="313" y="652"/>
                  <a:pt x="311" y="652"/>
                </a:cubicBezTo>
                <a:cubicBezTo>
                  <a:pt x="312" y="658"/>
                  <a:pt x="309" y="660"/>
                  <a:pt x="310" y="666"/>
                </a:cubicBezTo>
                <a:close/>
                <a:moveTo>
                  <a:pt x="265" y="657"/>
                </a:moveTo>
                <a:cubicBezTo>
                  <a:pt x="267" y="657"/>
                  <a:pt x="267" y="655"/>
                  <a:pt x="270" y="658"/>
                </a:cubicBezTo>
                <a:cubicBezTo>
                  <a:pt x="270" y="656"/>
                  <a:pt x="272" y="658"/>
                  <a:pt x="271" y="655"/>
                </a:cubicBezTo>
                <a:cubicBezTo>
                  <a:pt x="268" y="653"/>
                  <a:pt x="269" y="654"/>
                  <a:pt x="269" y="651"/>
                </a:cubicBezTo>
                <a:cubicBezTo>
                  <a:pt x="266" y="653"/>
                  <a:pt x="266" y="654"/>
                  <a:pt x="264" y="654"/>
                </a:cubicBezTo>
                <a:cubicBezTo>
                  <a:pt x="264" y="655"/>
                  <a:pt x="264" y="656"/>
                  <a:pt x="265" y="657"/>
                </a:cubicBezTo>
                <a:close/>
                <a:moveTo>
                  <a:pt x="314" y="629"/>
                </a:moveTo>
                <a:cubicBezTo>
                  <a:pt x="316" y="628"/>
                  <a:pt x="316" y="626"/>
                  <a:pt x="319" y="626"/>
                </a:cubicBezTo>
                <a:cubicBezTo>
                  <a:pt x="316" y="621"/>
                  <a:pt x="314" y="626"/>
                  <a:pt x="314" y="629"/>
                </a:cubicBezTo>
                <a:close/>
                <a:moveTo>
                  <a:pt x="424" y="538"/>
                </a:moveTo>
                <a:cubicBezTo>
                  <a:pt x="425" y="539"/>
                  <a:pt x="426" y="540"/>
                  <a:pt x="426" y="541"/>
                </a:cubicBezTo>
                <a:cubicBezTo>
                  <a:pt x="428" y="539"/>
                  <a:pt x="428" y="538"/>
                  <a:pt x="427" y="536"/>
                </a:cubicBezTo>
                <a:cubicBezTo>
                  <a:pt x="426" y="536"/>
                  <a:pt x="425" y="537"/>
                  <a:pt x="424" y="538"/>
                </a:cubicBezTo>
                <a:close/>
                <a:moveTo>
                  <a:pt x="433" y="516"/>
                </a:moveTo>
                <a:cubicBezTo>
                  <a:pt x="434" y="512"/>
                  <a:pt x="438" y="514"/>
                  <a:pt x="437" y="509"/>
                </a:cubicBezTo>
                <a:cubicBezTo>
                  <a:pt x="436" y="512"/>
                  <a:pt x="434" y="513"/>
                  <a:pt x="431" y="511"/>
                </a:cubicBezTo>
                <a:cubicBezTo>
                  <a:pt x="430" y="511"/>
                  <a:pt x="430" y="512"/>
                  <a:pt x="430" y="513"/>
                </a:cubicBezTo>
                <a:cubicBezTo>
                  <a:pt x="431" y="514"/>
                  <a:pt x="432" y="515"/>
                  <a:pt x="433" y="516"/>
                </a:cubicBezTo>
                <a:close/>
                <a:moveTo>
                  <a:pt x="410" y="517"/>
                </a:moveTo>
                <a:cubicBezTo>
                  <a:pt x="409" y="519"/>
                  <a:pt x="407" y="514"/>
                  <a:pt x="405" y="516"/>
                </a:cubicBezTo>
                <a:cubicBezTo>
                  <a:pt x="407" y="519"/>
                  <a:pt x="410" y="519"/>
                  <a:pt x="410" y="517"/>
                </a:cubicBezTo>
                <a:close/>
                <a:moveTo>
                  <a:pt x="327" y="522"/>
                </a:moveTo>
                <a:cubicBezTo>
                  <a:pt x="325" y="521"/>
                  <a:pt x="326" y="519"/>
                  <a:pt x="324" y="519"/>
                </a:cubicBezTo>
                <a:cubicBezTo>
                  <a:pt x="325" y="521"/>
                  <a:pt x="323" y="522"/>
                  <a:pt x="324" y="524"/>
                </a:cubicBezTo>
                <a:cubicBezTo>
                  <a:pt x="326" y="524"/>
                  <a:pt x="325" y="521"/>
                  <a:pt x="327" y="522"/>
                </a:cubicBezTo>
                <a:close/>
                <a:moveTo>
                  <a:pt x="289" y="490"/>
                </a:moveTo>
                <a:cubicBezTo>
                  <a:pt x="290" y="490"/>
                  <a:pt x="290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1" y="491"/>
                  <a:pt x="291" y="492"/>
                  <a:pt x="291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4" y="493"/>
                  <a:pt x="294" y="493"/>
                  <a:pt x="294" y="493"/>
                </a:cubicBezTo>
                <a:cubicBezTo>
                  <a:pt x="293" y="492"/>
                  <a:pt x="293" y="492"/>
                  <a:pt x="293" y="492"/>
                </a:cubicBezTo>
                <a:cubicBezTo>
                  <a:pt x="292" y="491"/>
                  <a:pt x="292" y="491"/>
                  <a:pt x="292" y="491"/>
                </a:cubicBezTo>
                <a:cubicBezTo>
                  <a:pt x="293" y="491"/>
                  <a:pt x="293" y="491"/>
                  <a:pt x="293" y="491"/>
                </a:cubicBezTo>
                <a:cubicBezTo>
                  <a:pt x="293" y="491"/>
                  <a:pt x="294" y="491"/>
                  <a:pt x="294" y="492"/>
                </a:cubicBezTo>
                <a:cubicBezTo>
                  <a:pt x="294" y="492"/>
                  <a:pt x="293" y="492"/>
                  <a:pt x="293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3"/>
                  <a:pt x="292" y="493"/>
                  <a:pt x="292" y="493"/>
                </a:cubicBezTo>
                <a:cubicBezTo>
                  <a:pt x="291" y="493"/>
                  <a:pt x="290" y="492"/>
                  <a:pt x="290" y="492"/>
                </a:cubicBezTo>
                <a:cubicBezTo>
                  <a:pt x="289" y="492"/>
                  <a:pt x="287" y="492"/>
                  <a:pt x="286" y="491"/>
                </a:cubicBezTo>
                <a:cubicBezTo>
                  <a:pt x="289" y="495"/>
                  <a:pt x="286" y="501"/>
                  <a:pt x="282" y="501"/>
                </a:cubicBezTo>
                <a:cubicBezTo>
                  <a:pt x="284" y="503"/>
                  <a:pt x="286" y="504"/>
                  <a:pt x="288" y="504"/>
                </a:cubicBezTo>
                <a:cubicBezTo>
                  <a:pt x="287" y="496"/>
                  <a:pt x="294" y="499"/>
                  <a:pt x="297" y="501"/>
                </a:cubicBezTo>
                <a:cubicBezTo>
                  <a:pt x="297" y="506"/>
                  <a:pt x="291" y="498"/>
                  <a:pt x="291" y="502"/>
                </a:cubicBezTo>
                <a:cubicBezTo>
                  <a:pt x="292" y="500"/>
                  <a:pt x="293" y="503"/>
                  <a:pt x="294" y="503"/>
                </a:cubicBezTo>
                <a:cubicBezTo>
                  <a:pt x="291" y="504"/>
                  <a:pt x="294" y="508"/>
                  <a:pt x="291" y="509"/>
                </a:cubicBezTo>
                <a:cubicBezTo>
                  <a:pt x="290" y="507"/>
                  <a:pt x="288" y="507"/>
                  <a:pt x="287" y="506"/>
                </a:cubicBezTo>
                <a:cubicBezTo>
                  <a:pt x="288" y="509"/>
                  <a:pt x="289" y="514"/>
                  <a:pt x="286" y="514"/>
                </a:cubicBezTo>
                <a:cubicBezTo>
                  <a:pt x="289" y="516"/>
                  <a:pt x="288" y="516"/>
                  <a:pt x="290" y="518"/>
                </a:cubicBezTo>
                <a:cubicBezTo>
                  <a:pt x="289" y="518"/>
                  <a:pt x="287" y="517"/>
                  <a:pt x="288" y="519"/>
                </a:cubicBezTo>
                <a:cubicBezTo>
                  <a:pt x="289" y="519"/>
                  <a:pt x="288" y="520"/>
                  <a:pt x="289" y="521"/>
                </a:cubicBezTo>
                <a:cubicBezTo>
                  <a:pt x="291" y="521"/>
                  <a:pt x="290" y="519"/>
                  <a:pt x="292" y="518"/>
                </a:cubicBezTo>
                <a:cubicBezTo>
                  <a:pt x="290" y="516"/>
                  <a:pt x="289" y="514"/>
                  <a:pt x="290" y="513"/>
                </a:cubicBezTo>
                <a:cubicBezTo>
                  <a:pt x="291" y="514"/>
                  <a:pt x="291" y="516"/>
                  <a:pt x="292" y="518"/>
                </a:cubicBezTo>
                <a:cubicBezTo>
                  <a:pt x="293" y="517"/>
                  <a:pt x="294" y="519"/>
                  <a:pt x="295" y="517"/>
                </a:cubicBezTo>
                <a:cubicBezTo>
                  <a:pt x="294" y="514"/>
                  <a:pt x="293" y="516"/>
                  <a:pt x="292" y="515"/>
                </a:cubicBezTo>
                <a:cubicBezTo>
                  <a:pt x="293" y="514"/>
                  <a:pt x="293" y="516"/>
                  <a:pt x="294" y="514"/>
                </a:cubicBezTo>
                <a:cubicBezTo>
                  <a:pt x="293" y="511"/>
                  <a:pt x="292" y="515"/>
                  <a:pt x="291" y="513"/>
                </a:cubicBezTo>
                <a:cubicBezTo>
                  <a:pt x="293" y="511"/>
                  <a:pt x="295" y="509"/>
                  <a:pt x="293" y="505"/>
                </a:cubicBezTo>
                <a:cubicBezTo>
                  <a:pt x="294" y="506"/>
                  <a:pt x="296" y="506"/>
                  <a:pt x="297" y="508"/>
                </a:cubicBezTo>
                <a:cubicBezTo>
                  <a:pt x="296" y="509"/>
                  <a:pt x="294" y="510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296" y="512"/>
                  <a:pt x="297" y="509"/>
                  <a:pt x="298" y="510"/>
                </a:cubicBezTo>
                <a:cubicBezTo>
                  <a:pt x="299" y="514"/>
                  <a:pt x="294" y="512"/>
                  <a:pt x="295" y="516"/>
                </a:cubicBezTo>
                <a:cubicBezTo>
                  <a:pt x="299" y="517"/>
                  <a:pt x="299" y="512"/>
                  <a:pt x="302" y="511"/>
                </a:cubicBezTo>
                <a:cubicBezTo>
                  <a:pt x="300" y="512"/>
                  <a:pt x="299" y="510"/>
                  <a:pt x="298" y="508"/>
                </a:cubicBezTo>
                <a:cubicBezTo>
                  <a:pt x="301" y="508"/>
                  <a:pt x="299" y="508"/>
                  <a:pt x="297" y="506"/>
                </a:cubicBezTo>
                <a:cubicBezTo>
                  <a:pt x="298" y="506"/>
                  <a:pt x="299" y="506"/>
                  <a:pt x="299" y="505"/>
                </a:cubicBezTo>
                <a:cubicBezTo>
                  <a:pt x="299" y="505"/>
                  <a:pt x="300" y="506"/>
                  <a:pt x="300" y="505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1" y="503"/>
                  <a:pt x="301" y="503"/>
                  <a:pt x="301" y="503"/>
                </a:cubicBezTo>
                <a:cubicBezTo>
                  <a:pt x="301" y="503"/>
                  <a:pt x="302" y="502"/>
                  <a:pt x="303" y="502"/>
                </a:cubicBezTo>
                <a:cubicBezTo>
                  <a:pt x="302" y="503"/>
                  <a:pt x="302" y="504"/>
                  <a:pt x="301" y="505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7"/>
                  <a:pt x="301" y="507"/>
                  <a:pt x="301" y="508"/>
                </a:cubicBezTo>
                <a:cubicBezTo>
                  <a:pt x="301" y="508"/>
                  <a:pt x="301" y="509"/>
                  <a:pt x="301" y="510"/>
                </a:cubicBezTo>
                <a:cubicBezTo>
                  <a:pt x="302" y="511"/>
                  <a:pt x="302" y="511"/>
                  <a:pt x="302" y="510"/>
                </a:cubicBezTo>
                <a:cubicBezTo>
                  <a:pt x="302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4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8"/>
                  <a:pt x="303" y="508"/>
                  <a:pt x="303" y="508"/>
                </a:cubicBezTo>
                <a:cubicBezTo>
                  <a:pt x="303" y="507"/>
                  <a:pt x="303" y="506"/>
                  <a:pt x="304" y="507"/>
                </a:cubicBezTo>
                <a:cubicBezTo>
                  <a:pt x="305" y="508"/>
                  <a:pt x="304" y="509"/>
                  <a:pt x="305" y="510"/>
                </a:cubicBezTo>
                <a:cubicBezTo>
                  <a:pt x="306" y="507"/>
                  <a:pt x="309" y="512"/>
                  <a:pt x="309" y="510"/>
                </a:cubicBezTo>
                <a:cubicBezTo>
                  <a:pt x="308" y="507"/>
                  <a:pt x="305" y="509"/>
                  <a:pt x="306" y="507"/>
                </a:cubicBezTo>
                <a:cubicBezTo>
                  <a:pt x="309" y="508"/>
                  <a:pt x="311" y="507"/>
                  <a:pt x="313" y="507"/>
                </a:cubicBezTo>
                <a:cubicBezTo>
                  <a:pt x="314" y="505"/>
                  <a:pt x="311" y="505"/>
                  <a:pt x="312" y="504"/>
                </a:cubicBezTo>
                <a:cubicBezTo>
                  <a:pt x="314" y="506"/>
                  <a:pt x="315" y="503"/>
                  <a:pt x="315" y="501"/>
                </a:cubicBezTo>
                <a:cubicBezTo>
                  <a:pt x="314" y="501"/>
                  <a:pt x="312" y="501"/>
                  <a:pt x="311" y="499"/>
                </a:cubicBezTo>
                <a:cubicBezTo>
                  <a:pt x="313" y="496"/>
                  <a:pt x="314" y="496"/>
                  <a:pt x="317" y="497"/>
                </a:cubicBezTo>
                <a:cubicBezTo>
                  <a:pt x="317" y="495"/>
                  <a:pt x="314" y="496"/>
                  <a:pt x="315" y="495"/>
                </a:cubicBezTo>
                <a:cubicBezTo>
                  <a:pt x="317" y="494"/>
                  <a:pt x="316" y="493"/>
                  <a:pt x="317" y="492"/>
                </a:cubicBezTo>
                <a:cubicBezTo>
                  <a:pt x="320" y="498"/>
                  <a:pt x="320" y="491"/>
                  <a:pt x="323" y="492"/>
                </a:cubicBezTo>
                <a:cubicBezTo>
                  <a:pt x="323" y="493"/>
                  <a:pt x="320" y="496"/>
                  <a:pt x="323" y="497"/>
                </a:cubicBezTo>
                <a:cubicBezTo>
                  <a:pt x="322" y="494"/>
                  <a:pt x="325" y="494"/>
                  <a:pt x="322" y="490"/>
                </a:cubicBezTo>
                <a:cubicBezTo>
                  <a:pt x="316" y="488"/>
                  <a:pt x="314" y="492"/>
                  <a:pt x="308" y="494"/>
                </a:cubicBezTo>
                <a:cubicBezTo>
                  <a:pt x="309" y="495"/>
                  <a:pt x="309" y="496"/>
                  <a:pt x="309" y="496"/>
                </a:cubicBezTo>
                <a:cubicBezTo>
                  <a:pt x="305" y="495"/>
                  <a:pt x="301" y="496"/>
                  <a:pt x="299" y="499"/>
                </a:cubicBezTo>
                <a:cubicBezTo>
                  <a:pt x="298" y="498"/>
                  <a:pt x="296" y="498"/>
                  <a:pt x="295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6"/>
                  <a:pt x="295" y="496"/>
                  <a:pt x="295" y="496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6" y="499"/>
                  <a:pt x="297" y="500"/>
                  <a:pt x="297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5" y="499"/>
                  <a:pt x="295" y="500"/>
                </a:cubicBezTo>
                <a:cubicBezTo>
                  <a:pt x="295" y="500"/>
                  <a:pt x="295" y="499"/>
                  <a:pt x="295" y="499"/>
                </a:cubicBezTo>
                <a:cubicBezTo>
                  <a:pt x="296" y="499"/>
                  <a:pt x="296" y="500"/>
                  <a:pt x="296" y="500"/>
                </a:cubicBezTo>
                <a:cubicBezTo>
                  <a:pt x="295" y="499"/>
                  <a:pt x="294" y="499"/>
                  <a:pt x="294" y="498"/>
                </a:cubicBezTo>
                <a:cubicBezTo>
                  <a:pt x="294" y="498"/>
                  <a:pt x="294" y="497"/>
                  <a:pt x="294" y="497"/>
                </a:cubicBezTo>
                <a:cubicBezTo>
                  <a:pt x="295" y="497"/>
                  <a:pt x="294" y="497"/>
                  <a:pt x="295" y="496"/>
                </a:cubicBezTo>
                <a:cubicBezTo>
                  <a:pt x="294" y="496"/>
                  <a:pt x="294" y="496"/>
                  <a:pt x="294" y="496"/>
                </a:cubicBezTo>
                <a:cubicBezTo>
                  <a:pt x="294" y="495"/>
                  <a:pt x="294" y="495"/>
                  <a:pt x="294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4"/>
                  <a:pt x="295" y="494"/>
                  <a:pt x="295" y="494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7" y="495"/>
                  <a:pt x="298" y="494"/>
                  <a:pt x="297" y="492"/>
                </a:cubicBezTo>
                <a:cubicBezTo>
                  <a:pt x="299" y="495"/>
                  <a:pt x="298" y="491"/>
                  <a:pt x="299" y="490"/>
                </a:cubicBezTo>
                <a:cubicBezTo>
                  <a:pt x="302" y="493"/>
                  <a:pt x="302" y="489"/>
                  <a:pt x="303" y="486"/>
                </a:cubicBezTo>
                <a:cubicBezTo>
                  <a:pt x="302" y="486"/>
                  <a:pt x="300" y="485"/>
                  <a:pt x="299" y="486"/>
                </a:cubicBezTo>
                <a:cubicBezTo>
                  <a:pt x="298" y="488"/>
                  <a:pt x="301" y="488"/>
                  <a:pt x="300" y="489"/>
                </a:cubicBezTo>
                <a:cubicBezTo>
                  <a:pt x="297" y="489"/>
                  <a:pt x="296" y="489"/>
                  <a:pt x="294" y="490"/>
                </a:cubicBezTo>
                <a:cubicBezTo>
                  <a:pt x="294" y="488"/>
                  <a:pt x="294" y="486"/>
                  <a:pt x="292" y="483"/>
                </a:cubicBezTo>
                <a:cubicBezTo>
                  <a:pt x="292" y="484"/>
                  <a:pt x="292" y="485"/>
                  <a:pt x="291" y="485"/>
                </a:cubicBezTo>
                <a:cubicBezTo>
                  <a:pt x="291" y="485"/>
                  <a:pt x="291" y="485"/>
                  <a:pt x="291" y="485"/>
                </a:cubicBezTo>
                <a:cubicBezTo>
                  <a:pt x="291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4"/>
                  <a:pt x="290" y="484"/>
                  <a:pt x="290" y="484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8" y="485"/>
                  <a:pt x="288" y="485"/>
                  <a:pt x="288" y="485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9" y="487"/>
                  <a:pt x="290" y="488"/>
                  <a:pt x="290" y="489"/>
                </a:cubicBezTo>
                <a:cubicBezTo>
                  <a:pt x="287" y="486"/>
                  <a:pt x="288" y="489"/>
                  <a:pt x="286" y="490"/>
                </a:cubicBezTo>
                <a:cubicBezTo>
                  <a:pt x="287" y="488"/>
                  <a:pt x="284" y="488"/>
                  <a:pt x="285" y="490"/>
                </a:cubicBezTo>
                <a:cubicBezTo>
                  <a:pt x="286" y="490"/>
                  <a:pt x="288" y="490"/>
                  <a:pt x="289" y="490"/>
                </a:cubicBezTo>
                <a:close/>
                <a:moveTo>
                  <a:pt x="318" y="495"/>
                </a:moveTo>
                <a:cubicBezTo>
                  <a:pt x="319" y="497"/>
                  <a:pt x="320" y="497"/>
                  <a:pt x="320" y="499"/>
                </a:cubicBezTo>
                <a:cubicBezTo>
                  <a:pt x="321" y="498"/>
                  <a:pt x="321" y="498"/>
                  <a:pt x="322" y="497"/>
                </a:cubicBezTo>
                <a:cubicBezTo>
                  <a:pt x="321" y="496"/>
                  <a:pt x="319" y="494"/>
                  <a:pt x="318" y="495"/>
                </a:cubicBezTo>
                <a:close/>
                <a:moveTo>
                  <a:pt x="228" y="523"/>
                </a:moveTo>
                <a:cubicBezTo>
                  <a:pt x="229" y="524"/>
                  <a:pt x="228" y="524"/>
                  <a:pt x="228" y="525"/>
                </a:cubicBezTo>
                <a:cubicBezTo>
                  <a:pt x="229" y="525"/>
                  <a:pt x="229" y="525"/>
                  <a:pt x="230" y="526"/>
                </a:cubicBezTo>
                <a:cubicBezTo>
                  <a:pt x="232" y="526"/>
                  <a:pt x="230" y="522"/>
                  <a:pt x="228" y="523"/>
                </a:cubicBezTo>
                <a:close/>
                <a:moveTo>
                  <a:pt x="632" y="51"/>
                </a:moveTo>
                <a:cubicBezTo>
                  <a:pt x="635" y="54"/>
                  <a:pt x="632" y="54"/>
                  <a:pt x="634" y="56"/>
                </a:cubicBezTo>
                <a:cubicBezTo>
                  <a:pt x="635" y="54"/>
                  <a:pt x="635" y="53"/>
                  <a:pt x="635" y="51"/>
                </a:cubicBezTo>
                <a:cubicBezTo>
                  <a:pt x="634" y="53"/>
                  <a:pt x="633" y="51"/>
                  <a:pt x="632" y="51"/>
                </a:cubicBezTo>
                <a:close/>
                <a:moveTo>
                  <a:pt x="729" y="108"/>
                </a:moveTo>
                <a:cubicBezTo>
                  <a:pt x="730" y="109"/>
                  <a:pt x="731" y="110"/>
                  <a:pt x="730" y="110"/>
                </a:cubicBezTo>
                <a:cubicBezTo>
                  <a:pt x="729" y="108"/>
                  <a:pt x="727" y="110"/>
                  <a:pt x="727" y="111"/>
                </a:cubicBezTo>
                <a:cubicBezTo>
                  <a:pt x="728" y="112"/>
                  <a:pt x="731" y="114"/>
                  <a:pt x="730" y="111"/>
                </a:cubicBezTo>
                <a:cubicBezTo>
                  <a:pt x="728" y="111"/>
                  <a:pt x="734" y="110"/>
                  <a:pt x="732" y="108"/>
                </a:cubicBezTo>
                <a:cubicBezTo>
                  <a:pt x="731" y="108"/>
                  <a:pt x="730" y="107"/>
                  <a:pt x="729" y="108"/>
                </a:cubicBezTo>
                <a:close/>
                <a:moveTo>
                  <a:pt x="740" y="130"/>
                </a:moveTo>
                <a:cubicBezTo>
                  <a:pt x="741" y="132"/>
                  <a:pt x="744" y="131"/>
                  <a:pt x="744" y="129"/>
                </a:cubicBezTo>
                <a:cubicBezTo>
                  <a:pt x="742" y="130"/>
                  <a:pt x="741" y="128"/>
                  <a:pt x="740" y="130"/>
                </a:cubicBezTo>
                <a:close/>
                <a:moveTo>
                  <a:pt x="805" y="159"/>
                </a:moveTo>
                <a:cubicBezTo>
                  <a:pt x="804" y="159"/>
                  <a:pt x="804" y="159"/>
                  <a:pt x="804" y="159"/>
                </a:cubicBezTo>
                <a:cubicBezTo>
                  <a:pt x="804" y="160"/>
                  <a:pt x="804" y="160"/>
                  <a:pt x="804" y="160"/>
                </a:cubicBezTo>
                <a:cubicBezTo>
                  <a:pt x="805" y="160"/>
                  <a:pt x="805" y="160"/>
                  <a:pt x="805" y="161"/>
                </a:cubicBezTo>
                <a:cubicBezTo>
                  <a:pt x="804" y="161"/>
                  <a:pt x="804" y="162"/>
                  <a:pt x="805" y="163"/>
                </a:cubicBezTo>
                <a:cubicBezTo>
                  <a:pt x="806" y="162"/>
                  <a:pt x="807" y="164"/>
                  <a:pt x="807" y="162"/>
                </a:cubicBezTo>
                <a:cubicBezTo>
                  <a:pt x="806" y="160"/>
                  <a:pt x="805" y="161"/>
                  <a:pt x="805" y="159"/>
                </a:cubicBezTo>
                <a:close/>
                <a:moveTo>
                  <a:pt x="913" y="396"/>
                </a:moveTo>
                <a:cubicBezTo>
                  <a:pt x="912" y="396"/>
                  <a:pt x="911" y="397"/>
                  <a:pt x="910" y="398"/>
                </a:cubicBezTo>
                <a:cubicBezTo>
                  <a:pt x="909" y="397"/>
                  <a:pt x="907" y="394"/>
                  <a:pt x="906" y="395"/>
                </a:cubicBezTo>
                <a:cubicBezTo>
                  <a:pt x="904" y="397"/>
                  <a:pt x="908" y="398"/>
                  <a:pt x="909" y="400"/>
                </a:cubicBezTo>
                <a:cubicBezTo>
                  <a:pt x="911" y="397"/>
                  <a:pt x="913" y="399"/>
                  <a:pt x="915" y="398"/>
                </a:cubicBezTo>
                <a:cubicBezTo>
                  <a:pt x="915" y="397"/>
                  <a:pt x="914" y="397"/>
                  <a:pt x="913" y="396"/>
                </a:cubicBezTo>
                <a:close/>
                <a:moveTo>
                  <a:pt x="850" y="583"/>
                </a:moveTo>
                <a:cubicBezTo>
                  <a:pt x="847" y="584"/>
                  <a:pt x="849" y="586"/>
                  <a:pt x="848" y="587"/>
                </a:cubicBezTo>
                <a:cubicBezTo>
                  <a:pt x="849" y="588"/>
                  <a:pt x="850" y="585"/>
                  <a:pt x="851" y="588"/>
                </a:cubicBezTo>
                <a:cubicBezTo>
                  <a:pt x="853" y="587"/>
                  <a:pt x="853" y="587"/>
                  <a:pt x="853" y="587"/>
                </a:cubicBezTo>
                <a:cubicBezTo>
                  <a:pt x="852" y="585"/>
                  <a:pt x="851" y="585"/>
                  <a:pt x="850" y="583"/>
                </a:cubicBezTo>
                <a:close/>
                <a:moveTo>
                  <a:pt x="361" y="738"/>
                </a:moveTo>
                <a:cubicBezTo>
                  <a:pt x="362" y="740"/>
                  <a:pt x="365" y="741"/>
                  <a:pt x="364" y="738"/>
                </a:cubicBezTo>
                <a:cubicBezTo>
                  <a:pt x="363" y="739"/>
                  <a:pt x="362" y="736"/>
                  <a:pt x="361" y="738"/>
                </a:cubicBezTo>
                <a:close/>
                <a:moveTo>
                  <a:pt x="218" y="807"/>
                </a:moveTo>
                <a:cubicBezTo>
                  <a:pt x="218" y="808"/>
                  <a:pt x="216" y="809"/>
                  <a:pt x="217" y="811"/>
                </a:cubicBezTo>
                <a:cubicBezTo>
                  <a:pt x="218" y="811"/>
                  <a:pt x="221" y="810"/>
                  <a:pt x="218" y="807"/>
                </a:cubicBezTo>
                <a:close/>
                <a:moveTo>
                  <a:pt x="243" y="802"/>
                </a:moveTo>
                <a:cubicBezTo>
                  <a:pt x="241" y="799"/>
                  <a:pt x="241" y="799"/>
                  <a:pt x="241" y="799"/>
                </a:cubicBezTo>
                <a:cubicBezTo>
                  <a:pt x="239" y="800"/>
                  <a:pt x="238" y="799"/>
                  <a:pt x="237" y="801"/>
                </a:cubicBezTo>
                <a:cubicBezTo>
                  <a:pt x="239" y="803"/>
                  <a:pt x="241" y="803"/>
                  <a:pt x="243" y="802"/>
                </a:cubicBezTo>
                <a:close/>
                <a:moveTo>
                  <a:pt x="250" y="775"/>
                </a:moveTo>
                <a:cubicBezTo>
                  <a:pt x="250" y="772"/>
                  <a:pt x="252" y="773"/>
                  <a:pt x="254" y="771"/>
                </a:cubicBezTo>
                <a:cubicBezTo>
                  <a:pt x="253" y="768"/>
                  <a:pt x="252" y="773"/>
                  <a:pt x="250" y="771"/>
                </a:cubicBezTo>
                <a:cubicBezTo>
                  <a:pt x="249" y="769"/>
                  <a:pt x="253" y="770"/>
                  <a:pt x="250" y="768"/>
                </a:cubicBezTo>
                <a:cubicBezTo>
                  <a:pt x="248" y="770"/>
                  <a:pt x="249" y="769"/>
                  <a:pt x="246" y="770"/>
                </a:cubicBezTo>
                <a:cubicBezTo>
                  <a:pt x="248" y="772"/>
                  <a:pt x="247" y="774"/>
                  <a:pt x="250" y="775"/>
                </a:cubicBezTo>
                <a:close/>
                <a:moveTo>
                  <a:pt x="257" y="767"/>
                </a:moveTo>
                <a:cubicBezTo>
                  <a:pt x="256" y="768"/>
                  <a:pt x="255" y="769"/>
                  <a:pt x="254" y="768"/>
                </a:cubicBezTo>
                <a:cubicBezTo>
                  <a:pt x="256" y="773"/>
                  <a:pt x="259" y="769"/>
                  <a:pt x="257" y="767"/>
                </a:cubicBezTo>
                <a:close/>
                <a:moveTo>
                  <a:pt x="269" y="777"/>
                </a:moveTo>
                <a:cubicBezTo>
                  <a:pt x="269" y="776"/>
                  <a:pt x="265" y="778"/>
                  <a:pt x="267" y="780"/>
                </a:cubicBezTo>
                <a:cubicBezTo>
                  <a:pt x="268" y="779"/>
                  <a:pt x="271" y="779"/>
                  <a:pt x="269" y="777"/>
                </a:cubicBezTo>
                <a:close/>
                <a:moveTo>
                  <a:pt x="283" y="779"/>
                </a:moveTo>
                <a:cubicBezTo>
                  <a:pt x="281" y="778"/>
                  <a:pt x="278" y="779"/>
                  <a:pt x="279" y="781"/>
                </a:cubicBezTo>
                <a:cubicBezTo>
                  <a:pt x="280" y="782"/>
                  <a:pt x="286" y="783"/>
                  <a:pt x="283" y="779"/>
                </a:cubicBezTo>
                <a:close/>
                <a:moveTo>
                  <a:pt x="260" y="742"/>
                </a:moveTo>
                <a:cubicBezTo>
                  <a:pt x="259" y="740"/>
                  <a:pt x="255" y="740"/>
                  <a:pt x="255" y="742"/>
                </a:cubicBezTo>
                <a:cubicBezTo>
                  <a:pt x="258" y="745"/>
                  <a:pt x="258" y="741"/>
                  <a:pt x="260" y="742"/>
                </a:cubicBezTo>
                <a:close/>
                <a:moveTo>
                  <a:pt x="247" y="706"/>
                </a:moveTo>
                <a:cubicBezTo>
                  <a:pt x="250" y="703"/>
                  <a:pt x="244" y="697"/>
                  <a:pt x="241" y="697"/>
                </a:cubicBezTo>
                <a:cubicBezTo>
                  <a:pt x="242" y="702"/>
                  <a:pt x="239" y="699"/>
                  <a:pt x="237" y="701"/>
                </a:cubicBezTo>
                <a:cubicBezTo>
                  <a:pt x="239" y="704"/>
                  <a:pt x="240" y="704"/>
                  <a:pt x="240" y="707"/>
                </a:cubicBezTo>
                <a:cubicBezTo>
                  <a:pt x="243" y="708"/>
                  <a:pt x="245" y="702"/>
                  <a:pt x="247" y="706"/>
                </a:cubicBezTo>
                <a:close/>
                <a:moveTo>
                  <a:pt x="267" y="735"/>
                </a:moveTo>
                <a:cubicBezTo>
                  <a:pt x="266" y="736"/>
                  <a:pt x="263" y="736"/>
                  <a:pt x="264" y="738"/>
                </a:cubicBezTo>
                <a:cubicBezTo>
                  <a:pt x="266" y="739"/>
                  <a:pt x="269" y="738"/>
                  <a:pt x="267" y="735"/>
                </a:cubicBezTo>
                <a:close/>
                <a:moveTo>
                  <a:pt x="250" y="708"/>
                </a:moveTo>
                <a:cubicBezTo>
                  <a:pt x="249" y="709"/>
                  <a:pt x="248" y="709"/>
                  <a:pt x="247" y="709"/>
                </a:cubicBezTo>
                <a:cubicBezTo>
                  <a:pt x="249" y="711"/>
                  <a:pt x="246" y="710"/>
                  <a:pt x="247" y="712"/>
                </a:cubicBezTo>
                <a:cubicBezTo>
                  <a:pt x="249" y="713"/>
                  <a:pt x="253" y="712"/>
                  <a:pt x="250" y="708"/>
                </a:cubicBezTo>
                <a:close/>
                <a:moveTo>
                  <a:pt x="284" y="754"/>
                </a:moveTo>
                <a:cubicBezTo>
                  <a:pt x="290" y="749"/>
                  <a:pt x="290" y="749"/>
                  <a:pt x="290" y="749"/>
                </a:cubicBezTo>
                <a:cubicBezTo>
                  <a:pt x="289" y="748"/>
                  <a:pt x="290" y="745"/>
                  <a:pt x="288" y="746"/>
                </a:cubicBezTo>
                <a:cubicBezTo>
                  <a:pt x="288" y="747"/>
                  <a:pt x="289" y="747"/>
                  <a:pt x="289" y="748"/>
                </a:cubicBezTo>
                <a:cubicBezTo>
                  <a:pt x="286" y="748"/>
                  <a:pt x="286" y="750"/>
                  <a:pt x="284" y="751"/>
                </a:cubicBezTo>
                <a:cubicBezTo>
                  <a:pt x="283" y="749"/>
                  <a:pt x="283" y="749"/>
                  <a:pt x="283" y="749"/>
                </a:cubicBezTo>
                <a:cubicBezTo>
                  <a:pt x="282" y="751"/>
                  <a:pt x="280" y="749"/>
                  <a:pt x="278" y="750"/>
                </a:cubicBezTo>
                <a:cubicBezTo>
                  <a:pt x="282" y="752"/>
                  <a:pt x="277" y="753"/>
                  <a:pt x="279" y="754"/>
                </a:cubicBezTo>
                <a:cubicBezTo>
                  <a:pt x="281" y="752"/>
                  <a:pt x="281" y="750"/>
                  <a:pt x="284" y="754"/>
                </a:cubicBezTo>
                <a:close/>
                <a:moveTo>
                  <a:pt x="271" y="737"/>
                </a:moveTo>
                <a:cubicBezTo>
                  <a:pt x="272" y="736"/>
                  <a:pt x="272" y="735"/>
                  <a:pt x="271" y="733"/>
                </a:cubicBezTo>
                <a:cubicBezTo>
                  <a:pt x="270" y="733"/>
                  <a:pt x="269" y="733"/>
                  <a:pt x="268" y="734"/>
                </a:cubicBezTo>
                <a:cubicBezTo>
                  <a:pt x="269" y="736"/>
                  <a:pt x="270" y="737"/>
                  <a:pt x="271" y="737"/>
                </a:cubicBezTo>
                <a:close/>
                <a:moveTo>
                  <a:pt x="277" y="733"/>
                </a:moveTo>
                <a:cubicBezTo>
                  <a:pt x="279" y="730"/>
                  <a:pt x="284" y="731"/>
                  <a:pt x="284" y="725"/>
                </a:cubicBezTo>
                <a:cubicBezTo>
                  <a:pt x="285" y="726"/>
                  <a:pt x="288" y="727"/>
                  <a:pt x="287" y="724"/>
                </a:cubicBezTo>
                <a:cubicBezTo>
                  <a:pt x="284" y="723"/>
                  <a:pt x="284" y="723"/>
                  <a:pt x="281" y="723"/>
                </a:cubicBezTo>
                <a:cubicBezTo>
                  <a:pt x="281" y="729"/>
                  <a:pt x="273" y="728"/>
                  <a:pt x="273" y="732"/>
                </a:cubicBezTo>
                <a:cubicBezTo>
                  <a:pt x="275" y="733"/>
                  <a:pt x="275" y="730"/>
                  <a:pt x="277" y="733"/>
                </a:cubicBezTo>
                <a:close/>
                <a:moveTo>
                  <a:pt x="281" y="720"/>
                </a:moveTo>
                <a:cubicBezTo>
                  <a:pt x="280" y="720"/>
                  <a:pt x="275" y="721"/>
                  <a:pt x="278" y="724"/>
                </a:cubicBezTo>
                <a:cubicBezTo>
                  <a:pt x="279" y="722"/>
                  <a:pt x="282" y="723"/>
                  <a:pt x="281" y="720"/>
                </a:cubicBezTo>
                <a:close/>
                <a:moveTo>
                  <a:pt x="277" y="709"/>
                </a:moveTo>
                <a:cubicBezTo>
                  <a:pt x="276" y="708"/>
                  <a:pt x="276" y="709"/>
                  <a:pt x="276" y="710"/>
                </a:cubicBezTo>
                <a:cubicBezTo>
                  <a:pt x="277" y="710"/>
                  <a:pt x="279" y="709"/>
                  <a:pt x="280" y="709"/>
                </a:cubicBezTo>
                <a:cubicBezTo>
                  <a:pt x="277" y="708"/>
                  <a:pt x="277" y="704"/>
                  <a:pt x="276" y="707"/>
                </a:cubicBezTo>
                <a:cubicBezTo>
                  <a:pt x="276" y="706"/>
                  <a:pt x="277" y="708"/>
                  <a:pt x="277" y="709"/>
                </a:cubicBezTo>
                <a:close/>
                <a:moveTo>
                  <a:pt x="282" y="708"/>
                </a:moveTo>
                <a:cubicBezTo>
                  <a:pt x="283" y="708"/>
                  <a:pt x="283" y="709"/>
                  <a:pt x="284" y="710"/>
                </a:cubicBezTo>
                <a:cubicBezTo>
                  <a:pt x="283" y="710"/>
                  <a:pt x="281" y="711"/>
                  <a:pt x="282" y="712"/>
                </a:cubicBezTo>
                <a:cubicBezTo>
                  <a:pt x="285" y="713"/>
                  <a:pt x="283" y="705"/>
                  <a:pt x="282" y="708"/>
                </a:cubicBezTo>
                <a:close/>
                <a:moveTo>
                  <a:pt x="287" y="714"/>
                </a:moveTo>
                <a:cubicBezTo>
                  <a:pt x="287" y="715"/>
                  <a:pt x="288" y="716"/>
                  <a:pt x="287" y="716"/>
                </a:cubicBezTo>
                <a:cubicBezTo>
                  <a:pt x="287" y="717"/>
                  <a:pt x="286" y="717"/>
                  <a:pt x="286" y="718"/>
                </a:cubicBezTo>
                <a:cubicBezTo>
                  <a:pt x="287" y="717"/>
                  <a:pt x="290" y="718"/>
                  <a:pt x="290" y="716"/>
                </a:cubicBezTo>
                <a:cubicBezTo>
                  <a:pt x="287" y="716"/>
                  <a:pt x="293" y="715"/>
                  <a:pt x="290" y="715"/>
                </a:cubicBezTo>
                <a:cubicBezTo>
                  <a:pt x="289" y="717"/>
                  <a:pt x="287" y="712"/>
                  <a:pt x="287" y="714"/>
                </a:cubicBezTo>
                <a:close/>
                <a:moveTo>
                  <a:pt x="309" y="738"/>
                </a:moveTo>
                <a:cubicBezTo>
                  <a:pt x="307" y="735"/>
                  <a:pt x="305" y="735"/>
                  <a:pt x="304" y="736"/>
                </a:cubicBezTo>
                <a:cubicBezTo>
                  <a:pt x="304" y="737"/>
                  <a:pt x="303" y="738"/>
                  <a:pt x="305" y="741"/>
                </a:cubicBezTo>
                <a:cubicBezTo>
                  <a:pt x="307" y="740"/>
                  <a:pt x="308" y="739"/>
                  <a:pt x="309" y="738"/>
                </a:cubicBezTo>
                <a:close/>
                <a:moveTo>
                  <a:pt x="310" y="738"/>
                </a:moveTo>
                <a:cubicBezTo>
                  <a:pt x="311" y="734"/>
                  <a:pt x="317" y="735"/>
                  <a:pt x="318" y="731"/>
                </a:cubicBezTo>
                <a:cubicBezTo>
                  <a:pt x="315" y="732"/>
                  <a:pt x="310" y="734"/>
                  <a:pt x="305" y="732"/>
                </a:cubicBezTo>
                <a:cubicBezTo>
                  <a:pt x="307" y="737"/>
                  <a:pt x="309" y="733"/>
                  <a:pt x="310" y="738"/>
                </a:cubicBezTo>
                <a:close/>
                <a:moveTo>
                  <a:pt x="267" y="651"/>
                </a:moveTo>
                <a:cubicBezTo>
                  <a:pt x="266" y="649"/>
                  <a:pt x="264" y="649"/>
                  <a:pt x="263" y="650"/>
                </a:cubicBezTo>
                <a:cubicBezTo>
                  <a:pt x="264" y="651"/>
                  <a:pt x="264" y="652"/>
                  <a:pt x="264" y="653"/>
                </a:cubicBezTo>
                <a:cubicBezTo>
                  <a:pt x="265" y="652"/>
                  <a:pt x="266" y="651"/>
                  <a:pt x="267" y="651"/>
                </a:cubicBezTo>
                <a:close/>
                <a:moveTo>
                  <a:pt x="321" y="727"/>
                </a:moveTo>
                <a:cubicBezTo>
                  <a:pt x="320" y="729"/>
                  <a:pt x="320" y="728"/>
                  <a:pt x="318" y="728"/>
                </a:cubicBezTo>
                <a:cubicBezTo>
                  <a:pt x="319" y="730"/>
                  <a:pt x="323" y="729"/>
                  <a:pt x="321" y="727"/>
                </a:cubicBezTo>
                <a:close/>
                <a:moveTo>
                  <a:pt x="315" y="716"/>
                </a:moveTo>
                <a:cubicBezTo>
                  <a:pt x="314" y="716"/>
                  <a:pt x="312" y="718"/>
                  <a:pt x="313" y="720"/>
                </a:cubicBezTo>
                <a:cubicBezTo>
                  <a:pt x="315" y="719"/>
                  <a:pt x="315" y="718"/>
                  <a:pt x="315" y="716"/>
                </a:cubicBezTo>
                <a:close/>
                <a:moveTo>
                  <a:pt x="271" y="651"/>
                </a:moveTo>
                <a:cubicBezTo>
                  <a:pt x="270" y="650"/>
                  <a:pt x="269" y="651"/>
                  <a:pt x="271" y="653"/>
                </a:cubicBezTo>
                <a:cubicBezTo>
                  <a:pt x="272" y="651"/>
                  <a:pt x="273" y="652"/>
                  <a:pt x="274" y="650"/>
                </a:cubicBezTo>
                <a:cubicBezTo>
                  <a:pt x="275" y="650"/>
                  <a:pt x="276" y="652"/>
                  <a:pt x="277" y="652"/>
                </a:cubicBezTo>
                <a:cubicBezTo>
                  <a:pt x="277" y="648"/>
                  <a:pt x="273" y="650"/>
                  <a:pt x="271" y="650"/>
                </a:cubicBezTo>
                <a:cubicBezTo>
                  <a:pt x="270" y="649"/>
                  <a:pt x="271" y="648"/>
                  <a:pt x="271" y="648"/>
                </a:cubicBezTo>
                <a:cubicBezTo>
                  <a:pt x="269" y="649"/>
                  <a:pt x="268" y="647"/>
                  <a:pt x="266" y="649"/>
                </a:cubicBezTo>
                <a:cubicBezTo>
                  <a:pt x="268" y="653"/>
                  <a:pt x="269" y="648"/>
                  <a:pt x="271" y="651"/>
                </a:cubicBezTo>
                <a:close/>
                <a:moveTo>
                  <a:pt x="274" y="648"/>
                </a:moveTo>
                <a:cubicBezTo>
                  <a:pt x="273" y="646"/>
                  <a:pt x="275" y="646"/>
                  <a:pt x="274" y="645"/>
                </a:cubicBezTo>
                <a:cubicBezTo>
                  <a:pt x="272" y="647"/>
                  <a:pt x="270" y="642"/>
                  <a:pt x="267" y="644"/>
                </a:cubicBezTo>
                <a:cubicBezTo>
                  <a:pt x="267" y="644"/>
                  <a:pt x="267" y="645"/>
                  <a:pt x="267" y="646"/>
                </a:cubicBezTo>
                <a:cubicBezTo>
                  <a:pt x="270" y="643"/>
                  <a:pt x="271" y="648"/>
                  <a:pt x="274" y="648"/>
                </a:cubicBezTo>
                <a:close/>
                <a:moveTo>
                  <a:pt x="219" y="564"/>
                </a:moveTo>
                <a:cubicBezTo>
                  <a:pt x="219" y="564"/>
                  <a:pt x="219" y="564"/>
                  <a:pt x="218" y="564"/>
                </a:cubicBezTo>
                <a:cubicBezTo>
                  <a:pt x="218" y="565"/>
                  <a:pt x="218" y="565"/>
                  <a:pt x="218" y="565"/>
                </a:cubicBezTo>
                <a:cubicBezTo>
                  <a:pt x="220" y="567"/>
                  <a:pt x="218" y="566"/>
                  <a:pt x="219" y="568"/>
                </a:cubicBezTo>
                <a:cubicBezTo>
                  <a:pt x="221" y="568"/>
                  <a:pt x="219" y="566"/>
                  <a:pt x="219" y="564"/>
                </a:cubicBezTo>
                <a:close/>
                <a:moveTo>
                  <a:pt x="285" y="643"/>
                </a:moveTo>
                <a:cubicBezTo>
                  <a:pt x="283" y="644"/>
                  <a:pt x="277" y="645"/>
                  <a:pt x="278" y="649"/>
                </a:cubicBezTo>
                <a:cubicBezTo>
                  <a:pt x="281" y="646"/>
                  <a:pt x="287" y="649"/>
                  <a:pt x="285" y="643"/>
                </a:cubicBezTo>
                <a:close/>
                <a:moveTo>
                  <a:pt x="327" y="705"/>
                </a:moveTo>
                <a:cubicBezTo>
                  <a:pt x="327" y="702"/>
                  <a:pt x="329" y="701"/>
                  <a:pt x="326" y="698"/>
                </a:cubicBezTo>
                <a:cubicBezTo>
                  <a:pt x="324" y="699"/>
                  <a:pt x="318" y="702"/>
                  <a:pt x="320" y="708"/>
                </a:cubicBezTo>
                <a:cubicBezTo>
                  <a:pt x="323" y="707"/>
                  <a:pt x="324" y="705"/>
                  <a:pt x="327" y="705"/>
                </a:cubicBezTo>
                <a:close/>
                <a:moveTo>
                  <a:pt x="234" y="561"/>
                </a:moveTo>
                <a:cubicBezTo>
                  <a:pt x="233" y="560"/>
                  <a:pt x="227" y="562"/>
                  <a:pt x="228" y="566"/>
                </a:cubicBezTo>
                <a:cubicBezTo>
                  <a:pt x="229" y="565"/>
                  <a:pt x="235" y="564"/>
                  <a:pt x="234" y="561"/>
                </a:cubicBezTo>
                <a:close/>
                <a:moveTo>
                  <a:pt x="288" y="639"/>
                </a:moveTo>
                <a:cubicBezTo>
                  <a:pt x="289" y="643"/>
                  <a:pt x="284" y="639"/>
                  <a:pt x="286" y="644"/>
                </a:cubicBezTo>
                <a:cubicBezTo>
                  <a:pt x="288" y="643"/>
                  <a:pt x="287" y="640"/>
                  <a:pt x="288" y="643"/>
                </a:cubicBezTo>
                <a:cubicBezTo>
                  <a:pt x="289" y="643"/>
                  <a:pt x="289" y="639"/>
                  <a:pt x="288" y="639"/>
                </a:cubicBezTo>
                <a:close/>
                <a:moveTo>
                  <a:pt x="331" y="700"/>
                </a:moveTo>
                <a:cubicBezTo>
                  <a:pt x="330" y="698"/>
                  <a:pt x="328" y="695"/>
                  <a:pt x="327" y="697"/>
                </a:cubicBezTo>
                <a:cubicBezTo>
                  <a:pt x="329" y="700"/>
                  <a:pt x="329" y="700"/>
                  <a:pt x="329" y="700"/>
                </a:cubicBezTo>
                <a:cubicBezTo>
                  <a:pt x="330" y="700"/>
                  <a:pt x="330" y="699"/>
                  <a:pt x="331" y="700"/>
                </a:cubicBezTo>
                <a:close/>
                <a:moveTo>
                  <a:pt x="293" y="636"/>
                </a:moveTo>
                <a:cubicBezTo>
                  <a:pt x="292" y="636"/>
                  <a:pt x="290" y="639"/>
                  <a:pt x="291" y="641"/>
                </a:cubicBezTo>
                <a:cubicBezTo>
                  <a:pt x="292" y="639"/>
                  <a:pt x="295" y="641"/>
                  <a:pt x="293" y="636"/>
                </a:cubicBezTo>
                <a:close/>
                <a:moveTo>
                  <a:pt x="240" y="558"/>
                </a:moveTo>
                <a:cubicBezTo>
                  <a:pt x="239" y="559"/>
                  <a:pt x="237" y="560"/>
                  <a:pt x="239" y="562"/>
                </a:cubicBezTo>
                <a:cubicBezTo>
                  <a:pt x="239" y="561"/>
                  <a:pt x="243" y="560"/>
                  <a:pt x="240" y="558"/>
                </a:cubicBezTo>
                <a:close/>
                <a:moveTo>
                  <a:pt x="312" y="667"/>
                </a:moveTo>
                <a:cubicBezTo>
                  <a:pt x="312" y="668"/>
                  <a:pt x="313" y="670"/>
                  <a:pt x="314" y="672"/>
                </a:cubicBezTo>
                <a:cubicBezTo>
                  <a:pt x="317" y="671"/>
                  <a:pt x="315" y="665"/>
                  <a:pt x="312" y="667"/>
                </a:cubicBezTo>
                <a:close/>
                <a:moveTo>
                  <a:pt x="313" y="648"/>
                </a:moveTo>
                <a:cubicBezTo>
                  <a:pt x="312" y="649"/>
                  <a:pt x="312" y="647"/>
                  <a:pt x="310" y="646"/>
                </a:cubicBezTo>
                <a:cubicBezTo>
                  <a:pt x="309" y="647"/>
                  <a:pt x="308" y="649"/>
                  <a:pt x="307" y="648"/>
                </a:cubicBezTo>
                <a:cubicBezTo>
                  <a:pt x="307" y="647"/>
                  <a:pt x="306" y="646"/>
                  <a:pt x="306" y="645"/>
                </a:cubicBezTo>
                <a:cubicBezTo>
                  <a:pt x="307" y="644"/>
                  <a:pt x="310" y="645"/>
                  <a:pt x="308" y="642"/>
                </a:cubicBezTo>
                <a:cubicBezTo>
                  <a:pt x="305" y="641"/>
                  <a:pt x="299" y="645"/>
                  <a:pt x="303" y="647"/>
                </a:cubicBezTo>
                <a:cubicBezTo>
                  <a:pt x="302" y="649"/>
                  <a:pt x="301" y="647"/>
                  <a:pt x="300" y="648"/>
                </a:cubicBezTo>
                <a:cubicBezTo>
                  <a:pt x="301" y="650"/>
                  <a:pt x="301" y="651"/>
                  <a:pt x="301" y="652"/>
                </a:cubicBezTo>
                <a:cubicBezTo>
                  <a:pt x="304" y="651"/>
                  <a:pt x="303" y="647"/>
                  <a:pt x="304" y="645"/>
                </a:cubicBezTo>
                <a:cubicBezTo>
                  <a:pt x="306" y="649"/>
                  <a:pt x="304" y="651"/>
                  <a:pt x="303" y="653"/>
                </a:cubicBezTo>
                <a:cubicBezTo>
                  <a:pt x="305" y="652"/>
                  <a:pt x="307" y="657"/>
                  <a:pt x="309" y="656"/>
                </a:cubicBezTo>
                <a:cubicBezTo>
                  <a:pt x="308" y="654"/>
                  <a:pt x="311" y="653"/>
                  <a:pt x="310" y="649"/>
                </a:cubicBezTo>
                <a:cubicBezTo>
                  <a:pt x="311" y="650"/>
                  <a:pt x="314" y="650"/>
                  <a:pt x="313" y="648"/>
                </a:cubicBezTo>
                <a:close/>
                <a:moveTo>
                  <a:pt x="190" y="466"/>
                </a:moveTo>
                <a:cubicBezTo>
                  <a:pt x="188" y="466"/>
                  <a:pt x="193" y="464"/>
                  <a:pt x="190" y="462"/>
                </a:cubicBezTo>
                <a:cubicBezTo>
                  <a:pt x="190" y="463"/>
                  <a:pt x="188" y="464"/>
                  <a:pt x="188" y="465"/>
                </a:cubicBezTo>
                <a:cubicBezTo>
                  <a:pt x="189" y="465"/>
                  <a:pt x="188" y="466"/>
                  <a:pt x="189" y="467"/>
                </a:cubicBezTo>
                <a:cubicBezTo>
                  <a:pt x="189" y="467"/>
                  <a:pt x="192" y="468"/>
                  <a:pt x="190" y="466"/>
                </a:cubicBezTo>
                <a:close/>
                <a:moveTo>
                  <a:pt x="318" y="638"/>
                </a:moveTo>
                <a:cubicBezTo>
                  <a:pt x="320" y="637"/>
                  <a:pt x="319" y="635"/>
                  <a:pt x="319" y="634"/>
                </a:cubicBezTo>
                <a:cubicBezTo>
                  <a:pt x="320" y="635"/>
                  <a:pt x="321" y="636"/>
                  <a:pt x="322" y="635"/>
                </a:cubicBezTo>
                <a:cubicBezTo>
                  <a:pt x="320" y="633"/>
                  <a:pt x="321" y="632"/>
                  <a:pt x="321" y="630"/>
                </a:cubicBezTo>
                <a:cubicBezTo>
                  <a:pt x="320" y="630"/>
                  <a:pt x="320" y="630"/>
                  <a:pt x="319" y="629"/>
                </a:cubicBezTo>
                <a:cubicBezTo>
                  <a:pt x="316" y="636"/>
                  <a:pt x="307" y="635"/>
                  <a:pt x="305" y="641"/>
                </a:cubicBezTo>
                <a:cubicBezTo>
                  <a:pt x="306" y="637"/>
                  <a:pt x="309" y="644"/>
                  <a:pt x="312" y="642"/>
                </a:cubicBezTo>
                <a:cubicBezTo>
                  <a:pt x="311" y="639"/>
                  <a:pt x="310" y="641"/>
                  <a:pt x="309" y="640"/>
                </a:cubicBezTo>
                <a:cubicBezTo>
                  <a:pt x="309" y="639"/>
                  <a:pt x="309" y="639"/>
                  <a:pt x="309" y="638"/>
                </a:cubicBezTo>
                <a:cubicBezTo>
                  <a:pt x="313" y="642"/>
                  <a:pt x="312" y="633"/>
                  <a:pt x="318" y="638"/>
                </a:cubicBezTo>
                <a:close/>
                <a:moveTo>
                  <a:pt x="322" y="640"/>
                </a:moveTo>
                <a:cubicBezTo>
                  <a:pt x="320" y="639"/>
                  <a:pt x="317" y="648"/>
                  <a:pt x="314" y="646"/>
                </a:cubicBezTo>
                <a:cubicBezTo>
                  <a:pt x="315" y="648"/>
                  <a:pt x="315" y="647"/>
                  <a:pt x="315" y="649"/>
                </a:cubicBezTo>
                <a:cubicBezTo>
                  <a:pt x="316" y="645"/>
                  <a:pt x="322" y="645"/>
                  <a:pt x="322" y="640"/>
                </a:cubicBezTo>
                <a:close/>
                <a:moveTo>
                  <a:pt x="335" y="661"/>
                </a:moveTo>
                <a:cubicBezTo>
                  <a:pt x="334" y="663"/>
                  <a:pt x="331" y="664"/>
                  <a:pt x="332" y="664"/>
                </a:cubicBezTo>
                <a:cubicBezTo>
                  <a:pt x="334" y="665"/>
                  <a:pt x="337" y="665"/>
                  <a:pt x="335" y="661"/>
                </a:cubicBezTo>
                <a:close/>
                <a:moveTo>
                  <a:pt x="321" y="648"/>
                </a:moveTo>
                <a:cubicBezTo>
                  <a:pt x="322" y="650"/>
                  <a:pt x="322" y="650"/>
                  <a:pt x="322" y="650"/>
                </a:cubicBezTo>
                <a:cubicBezTo>
                  <a:pt x="326" y="650"/>
                  <a:pt x="323" y="646"/>
                  <a:pt x="321" y="648"/>
                </a:cubicBezTo>
                <a:close/>
                <a:moveTo>
                  <a:pt x="205" y="463"/>
                </a:moveTo>
                <a:cubicBezTo>
                  <a:pt x="205" y="462"/>
                  <a:pt x="204" y="458"/>
                  <a:pt x="202" y="459"/>
                </a:cubicBezTo>
                <a:cubicBezTo>
                  <a:pt x="202" y="461"/>
                  <a:pt x="202" y="463"/>
                  <a:pt x="203" y="465"/>
                </a:cubicBezTo>
                <a:cubicBezTo>
                  <a:pt x="203" y="465"/>
                  <a:pt x="204" y="464"/>
                  <a:pt x="205" y="463"/>
                </a:cubicBezTo>
                <a:close/>
                <a:moveTo>
                  <a:pt x="327" y="649"/>
                </a:moveTo>
                <a:cubicBezTo>
                  <a:pt x="327" y="647"/>
                  <a:pt x="325" y="646"/>
                  <a:pt x="325" y="644"/>
                </a:cubicBezTo>
                <a:cubicBezTo>
                  <a:pt x="322" y="644"/>
                  <a:pt x="326" y="650"/>
                  <a:pt x="327" y="649"/>
                </a:cubicBezTo>
                <a:close/>
                <a:moveTo>
                  <a:pt x="341" y="663"/>
                </a:moveTo>
                <a:cubicBezTo>
                  <a:pt x="340" y="660"/>
                  <a:pt x="336" y="662"/>
                  <a:pt x="338" y="664"/>
                </a:cubicBezTo>
                <a:cubicBezTo>
                  <a:pt x="339" y="665"/>
                  <a:pt x="340" y="664"/>
                  <a:pt x="341" y="663"/>
                </a:cubicBezTo>
                <a:close/>
                <a:moveTo>
                  <a:pt x="211" y="460"/>
                </a:moveTo>
                <a:cubicBezTo>
                  <a:pt x="212" y="457"/>
                  <a:pt x="216" y="461"/>
                  <a:pt x="215" y="458"/>
                </a:cubicBezTo>
                <a:cubicBezTo>
                  <a:pt x="215" y="458"/>
                  <a:pt x="214" y="458"/>
                  <a:pt x="213" y="457"/>
                </a:cubicBezTo>
                <a:cubicBezTo>
                  <a:pt x="214" y="456"/>
                  <a:pt x="216" y="456"/>
                  <a:pt x="215" y="454"/>
                </a:cubicBezTo>
                <a:cubicBezTo>
                  <a:pt x="211" y="454"/>
                  <a:pt x="213" y="454"/>
                  <a:pt x="212" y="457"/>
                </a:cubicBezTo>
                <a:cubicBezTo>
                  <a:pt x="211" y="456"/>
                  <a:pt x="211" y="455"/>
                  <a:pt x="211" y="454"/>
                </a:cubicBezTo>
                <a:cubicBezTo>
                  <a:pt x="210" y="454"/>
                  <a:pt x="210" y="454"/>
                  <a:pt x="209" y="454"/>
                </a:cubicBezTo>
                <a:cubicBezTo>
                  <a:pt x="209" y="456"/>
                  <a:pt x="211" y="455"/>
                  <a:pt x="210" y="457"/>
                </a:cubicBezTo>
                <a:cubicBezTo>
                  <a:pt x="209" y="457"/>
                  <a:pt x="208" y="455"/>
                  <a:pt x="207" y="457"/>
                </a:cubicBezTo>
                <a:cubicBezTo>
                  <a:pt x="209" y="458"/>
                  <a:pt x="204" y="458"/>
                  <a:pt x="206" y="460"/>
                </a:cubicBezTo>
                <a:cubicBezTo>
                  <a:pt x="207" y="459"/>
                  <a:pt x="206" y="461"/>
                  <a:pt x="208" y="462"/>
                </a:cubicBezTo>
                <a:cubicBezTo>
                  <a:pt x="209" y="460"/>
                  <a:pt x="210" y="457"/>
                  <a:pt x="211" y="460"/>
                </a:cubicBezTo>
                <a:close/>
                <a:moveTo>
                  <a:pt x="270" y="547"/>
                </a:moveTo>
                <a:cubicBezTo>
                  <a:pt x="269" y="549"/>
                  <a:pt x="266" y="547"/>
                  <a:pt x="268" y="550"/>
                </a:cubicBezTo>
                <a:cubicBezTo>
                  <a:pt x="268" y="549"/>
                  <a:pt x="272" y="549"/>
                  <a:pt x="270" y="547"/>
                </a:cubicBezTo>
                <a:close/>
                <a:moveTo>
                  <a:pt x="326" y="633"/>
                </a:moveTo>
                <a:cubicBezTo>
                  <a:pt x="326" y="634"/>
                  <a:pt x="323" y="634"/>
                  <a:pt x="325" y="636"/>
                </a:cubicBezTo>
                <a:cubicBezTo>
                  <a:pt x="327" y="637"/>
                  <a:pt x="328" y="635"/>
                  <a:pt x="326" y="633"/>
                </a:cubicBezTo>
                <a:close/>
                <a:moveTo>
                  <a:pt x="324" y="623"/>
                </a:moveTo>
                <a:cubicBezTo>
                  <a:pt x="322" y="625"/>
                  <a:pt x="320" y="623"/>
                  <a:pt x="319" y="623"/>
                </a:cubicBezTo>
                <a:cubicBezTo>
                  <a:pt x="321" y="627"/>
                  <a:pt x="326" y="628"/>
                  <a:pt x="324" y="623"/>
                </a:cubicBezTo>
                <a:close/>
                <a:moveTo>
                  <a:pt x="251" y="516"/>
                </a:moveTo>
                <a:cubicBezTo>
                  <a:pt x="250" y="515"/>
                  <a:pt x="248" y="514"/>
                  <a:pt x="249" y="516"/>
                </a:cubicBezTo>
                <a:cubicBezTo>
                  <a:pt x="249" y="516"/>
                  <a:pt x="250" y="516"/>
                  <a:pt x="250" y="517"/>
                </a:cubicBezTo>
                <a:cubicBezTo>
                  <a:pt x="250" y="518"/>
                  <a:pt x="249" y="518"/>
                  <a:pt x="250" y="519"/>
                </a:cubicBezTo>
                <a:cubicBezTo>
                  <a:pt x="250" y="518"/>
                  <a:pt x="251" y="517"/>
                  <a:pt x="251" y="516"/>
                </a:cubicBezTo>
                <a:close/>
                <a:moveTo>
                  <a:pt x="364" y="650"/>
                </a:moveTo>
                <a:cubicBezTo>
                  <a:pt x="360" y="649"/>
                  <a:pt x="362" y="657"/>
                  <a:pt x="358" y="655"/>
                </a:cubicBezTo>
                <a:cubicBezTo>
                  <a:pt x="358" y="654"/>
                  <a:pt x="357" y="654"/>
                  <a:pt x="357" y="653"/>
                </a:cubicBezTo>
                <a:cubicBezTo>
                  <a:pt x="358" y="651"/>
                  <a:pt x="359" y="654"/>
                  <a:pt x="360" y="653"/>
                </a:cubicBezTo>
                <a:cubicBezTo>
                  <a:pt x="357" y="651"/>
                  <a:pt x="356" y="649"/>
                  <a:pt x="353" y="649"/>
                </a:cubicBezTo>
                <a:cubicBezTo>
                  <a:pt x="354" y="653"/>
                  <a:pt x="355" y="652"/>
                  <a:pt x="357" y="655"/>
                </a:cubicBezTo>
                <a:cubicBezTo>
                  <a:pt x="354" y="658"/>
                  <a:pt x="353" y="657"/>
                  <a:pt x="351" y="661"/>
                </a:cubicBezTo>
                <a:cubicBezTo>
                  <a:pt x="350" y="660"/>
                  <a:pt x="350" y="658"/>
                  <a:pt x="349" y="659"/>
                </a:cubicBezTo>
                <a:cubicBezTo>
                  <a:pt x="349" y="662"/>
                  <a:pt x="348" y="663"/>
                  <a:pt x="348" y="666"/>
                </a:cubicBezTo>
                <a:cubicBezTo>
                  <a:pt x="350" y="666"/>
                  <a:pt x="352" y="668"/>
                  <a:pt x="355" y="667"/>
                </a:cubicBezTo>
                <a:cubicBezTo>
                  <a:pt x="355" y="665"/>
                  <a:pt x="353" y="663"/>
                  <a:pt x="353" y="662"/>
                </a:cubicBezTo>
                <a:cubicBezTo>
                  <a:pt x="355" y="663"/>
                  <a:pt x="356" y="663"/>
                  <a:pt x="358" y="663"/>
                </a:cubicBezTo>
                <a:cubicBezTo>
                  <a:pt x="358" y="665"/>
                  <a:pt x="357" y="664"/>
                  <a:pt x="355" y="665"/>
                </a:cubicBezTo>
                <a:cubicBezTo>
                  <a:pt x="358" y="668"/>
                  <a:pt x="360" y="667"/>
                  <a:pt x="362" y="665"/>
                </a:cubicBezTo>
                <a:cubicBezTo>
                  <a:pt x="360" y="660"/>
                  <a:pt x="364" y="663"/>
                  <a:pt x="363" y="657"/>
                </a:cubicBezTo>
                <a:cubicBezTo>
                  <a:pt x="365" y="663"/>
                  <a:pt x="368" y="657"/>
                  <a:pt x="368" y="657"/>
                </a:cubicBezTo>
                <a:cubicBezTo>
                  <a:pt x="369" y="658"/>
                  <a:pt x="369" y="659"/>
                  <a:pt x="369" y="660"/>
                </a:cubicBezTo>
                <a:cubicBezTo>
                  <a:pt x="372" y="656"/>
                  <a:pt x="378" y="652"/>
                  <a:pt x="383" y="651"/>
                </a:cubicBezTo>
                <a:cubicBezTo>
                  <a:pt x="384" y="653"/>
                  <a:pt x="381" y="654"/>
                  <a:pt x="380" y="656"/>
                </a:cubicBezTo>
                <a:cubicBezTo>
                  <a:pt x="374" y="658"/>
                  <a:pt x="367" y="662"/>
                  <a:pt x="362" y="669"/>
                </a:cubicBezTo>
                <a:cubicBezTo>
                  <a:pt x="361" y="668"/>
                  <a:pt x="361" y="668"/>
                  <a:pt x="361" y="667"/>
                </a:cubicBezTo>
                <a:cubicBezTo>
                  <a:pt x="360" y="668"/>
                  <a:pt x="360" y="670"/>
                  <a:pt x="360" y="671"/>
                </a:cubicBezTo>
                <a:cubicBezTo>
                  <a:pt x="358" y="671"/>
                  <a:pt x="354" y="670"/>
                  <a:pt x="353" y="673"/>
                </a:cubicBezTo>
                <a:cubicBezTo>
                  <a:pt x="356" y="673"/>
                  <a:pt x="362" y="671"/>
                  <a:pt x="361" y="676"/>
                </a:cubicBezTo>
                <a:cubicBezTo>
                  <a:pt x="364" y="676"/>
                  <a:pt x="367" y="673"/>
                  <a:pt x="368" y="671"/>
                </a:cubicBezTo>
                <a:cubicBezTo>
                  <a:pt x="370" y="672"/>
                  <a:pt x="369" y="675"/>
                  <a:pt x="371" y="673"/>
                </a:cubicBezTo>
                <a:cubicBezTo>
                  <a:pt x="370" y="668"/>
                  <a:pt x="379" y="666"/>
                  <a:pt x="381" y="666"/>
                </a:cubicBezTo>
                <a:cubicBezTo>
                  <a:pt x="383" y="663"/>
                  <a:pt x="386" y="663"/>
                  <a:pt x="388" y="665"/>
                </a:cubicBezTo>
                <a:cubicBezTo>
                  <a:pt x="389" y="665"/>
                  <a:pt x="390" y="664"/>
                  <a:pt x="392" y="664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4" y="664"/>
                  <a:pt x="394" y="664"/>
                  <a:pt x="394" y="664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3" y="666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3" y="664"/>
                  <a:pt x="393" y="664"/>
                  <a:pt x="393" y="664"/>
                </a:cubicBezTo>
                <a:cubicBezTo>
                  <a:pt x="394" y="664"/>
                  <a:pt x="394" y="663"/>
                  <a:pt x="395" y="662"/>
                </a:cubicBezTo>
                <a:cubicBezTo>
                  <a:pt x="397" y="661"/>
                  <a:pt x="400" y="660"/>
                  <a:pt x="403" y="659"/>
                </a:cubicBezTo>
                <a:cubicBezTo>
                  <a:pt x="403" y="658"/>
                  <a:pt x="402" y="656"/>
                  <a:pt x="403" y="655"/>
                </a:cubicBezTo>
                <a:cubicBezTo>
                  <a:pt x="407" y="656"/>
                  <a:pt x="413" y="653"/>
                  <a:pt x="412" y="649"/>
                </a:cubicBezTo>
                <a:cubicBezTo>
                  <a:pt x="413" y="650"/>
                  <a:pt x="414" y="650"/>
                  <a:pt x="416" y="650"/>
                </a:cubicBezTo>
                <a:cubicBezTo>
                  <a:pt x="418" y="645"/>
                  <a:pt x="419" y="644"/>
                  <a:pt x="423" y="642"/>
                </a:cubicBezTo>
                <a:cubicBezTo>
                  <a:pt x="416" y="634"/>
                  <a:pt x="429" y="633"/>
                  <a:pt x="429" y="628"/>
                </a:cubicBezTo>
                <a:cubicBezTo>
                  <a:pt x="430" y="629"/>
                  <a:pt x="432" y="629"/>
                  <a:pt x="432" y="627"/>
                </a:cubicBezTo>
                <a:cubicBezTo>
                  <a:pt x="433" y="628"/>
                  <a:pt x="433" y="628"/>
                  <a:pt x="433" y="629"/>
                </a:cubicBezTo>
                <a:cubicBezTo>
                  <a:pt x="436" y="627"/>
                  <a:pt x="440" y="626"/>
                  <a:pt x="440" y="623"/>
                </a:cubicBezTo>
                <a:cubicBezTo>
                  <a:pt x="439" y="624"/>
                  <a:pt x="438" y="624"/>
                  <a:pt x="437" y="623"/>
                </a:cubicBezTo>
                <a:cubicBezTo>
                  <a:pt x="437" y="621"/>
                  <a:pt x="439" y="621"/>
                  <a:pt x="441" y="622"/>
                </a:cubicBezTo>
                <a:cubicBezTo>
                  <a:pt x="440" y="620"/>
                  <a:pt x="441" y="619"/>
                  <a:pt x="440" y="618"/>
                </a:cubicBezTo>
                <a:cubicBezTo>
                  <a:pt x="437" y="620"/>
                  <a:pt x="433" y="619"/>
                  <a:pt x="433" y="623"/>
                </a:cubicBezTo>
                <a:cubicBezTo>
                  <a:pt x="429" y="620"/>
                  <a:pt x="425" y="626"/>
                  <a:pt x="425" y="630"/>
                </a:cubicBezTo>
                <a:cubicBezTo>
                  <a:pt x="425" y="629"/>
                  <a:pt x="424" y="629"/>
                  <a:pt x="424" y="629"/>
                </a:cubicBezTo>
                <a:cubicBezTo>
                  <a:pt x="425" y="629"/>
                  <a:pt x="426" y="628"/>
                  <a:pt x="424" y="626"/>
                </a:cubicBezTo>
                <a:cubicBezTo>
                  <a:pt x="419" y="625"/>
                  <a:pt x="413" y="637"/>
                  <a:pt x="408" y="632"/>
                </a:cubicBezTo>
                <a:cubicBezTo>
                  <a:pt x="406" y="634"/>
                  <a:pt x="407" y="634"/>
                  <a:pt x="406" y="637"/>
                </a:cubicBezTo>
                <a:cubicBezTo>
                  <a:pt x="405" y="633"/>
                  <a:pt x="401" y="636"/>
                  <a:pt x="402" y="638"/>
                </a:cubicBezTo>
                <a:cubicBezTo>
                  <a:pt x="395" y="638"/>
                  <a:pt x="393" y="647"/>
                  <a:pt x="385" y="644"/>
                </a:cubicBezTo>
                <a:cubicBezTo>
                  <a:pt x="384" y="645"/>
                  <a:pt x="387" y="647"/>
                  <a:pt x="385" y="648"/>
                </a:cubicBezTo>
                <a:cubicBezTo>
                  <a:pt x="384" y="647"/>
                  <a:pt x="384" y="645"/>
                  <a:pt x="384" y="645"/>
                </a:cubicBezTo>
                <a:cubicBezTo>
                  <a:pt x="384" y="645"/>
                  <a:pt x="383" y="645"/>
                  <a:pt x="383" y="645"/>
                </a:cubicBezTo>
                <a:cubicBezTo>
                  <a:pt x="383" y="646"/>
                  <a:pt x="383" y="646"/>
                  <a:pt x="383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3" y="647"/>
                  <a:pt x="383" y="647"/>
                  <a:pt x="383" y="647"/>
                </a:cubicBezTo>
                <a:cubicBezTo>
                  <a:pt x="383" y="647"/>
                  <a:pt x="385" y="644"/>
                  <a:pt x="382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2" y="645"/>
                  <a:pt x="382" y="646"/>
                  <a:pt x="382" y="646"/>
                </a:cubicBezTo>
                <a:cubicBezTo>
                  <a:pt x="381" y="645"/>
                  <a:pt x="381" y="645"/>
                  <a:pt x="379" y="645"/>
                </a:cubicBezTo>
                <a:cubicBezTo>
                  <a:pt x="379" y="647"/>
                  <a:pt x="383" y="647"/>
                  <a:pt x="382" y="648"/>
                </a:cubicBezTo>
                <a:cubicBezTo>
                  <a:pt x="380" y="647"/>
                  <a:pt x="381" y="651"/>
                  <a:pt x="379" y="649"/>
                </a:cubicBezTo>
                <a:cubicBezTo>
                  <a:pt x="378" y="648"/>
                  <a:pt x="381" y="648"/>
                  <a:pt x="379" y="646"/>
                </a:cubicBezTo>
                <a:cubicBezTo>
                  <a:pt x="377" y="647"/>
                  <a:pt x="376" y="646"/>
                  <a:pt x="374" y="647"/>
                </a:cubicBezTo>
                <a:cubicBezTo>
                  <a:pt x="375" y="650"/>
                  <a:pt x="376" y="646"/>
                  <a:pt x="377" y="649"/>
                </a:cubicBezTo>
                <a:cubicBezTo>
                  <a:pt x="374" y="648"/>
                  <a:pt x="374" y="651"/>
                  <a:pt x="372" y="650"/>
                </a:cubicBezTo>
                <a:cubicBezTo>
                  <a:pt x="371" y="648"/>
                  <a:pt x="375" y="648"/>
                  <a:pt x="373" y="645"/>
                </a:cubicBezTo>
                <a:cubicBezTo>
                  <a:pt x="371" y="647"/>
                  <a:pt x="371" y="648"/>
                  <a:pt x="369" y="647"/>
                </a:cubicBezTo>
                <a:cubicBezTo>
                  <a:pt x="371" y="650"/>
                  <a:pt x="368" y="650"/>
                  <a:pt x="366" y="651"/>
                </a:cubicBezTo>
                <a:cubicBezTo>
                  <a:pt x="367" y="652"/>
                  <a:pt x="368" y="653"/>
                  <a:pt x="368" y="653"/>
                </a:cubicBezTo>
                <a:cubicBezTo>
                  <a:pt x="367" y="654"/>
                  <a:pt x="368" y="655"/>
                  <a:pt x="367" y="655"/>
                </a:cubicBezTo>
                <a:cubicBezTo>
                  <a:pt x="368" y="650"/>
                  <a:pt x="362" y="655"/>
                  <a:pt x="362" y="651"/>
                </a:cubicBezTo>
                <a:cubicBezTo>
                  <a:pt x="363" y="653"/>
                  <a:pt x="365" y="651"/>
                  <a:pt x="364" y="650"/>
                </a:cubicBezTo>
                <a:close/>
                <a:moveTo>
                  <a:pt x="346" y="651"/>
                </a:moveTo>
                <a:cubicBezTo>
                  <a:pt x="345" y="652"/>
                  <a:pt x="344" y="654"/>
                  <a:pt x="344" y="655"/>
                </a:cubicBezTo>
                <a:cubicBezTo>
                  <a:pt x="346" y="656"/>
                  <a:pt x="346" y="653"/>
                  <a:pt x="346" y="651"/>
                </a:cubicBezTo>
                <a:close/>
                <a:moveTo>
                  <a:pt x="324" y="623"/>
                </a:moveTo>
                <a:cubicBezTo>
                  <a:pt x="327" y="623"/>
                  <a:pt x="330" y="622"/>
                  <a:pt x="330" y="617"/>
                </a:cubicBezTo>
                <a:cubicBezTo>
                  <a:pt x="328" y="617"/>
                  <a:pt x="329" y="622"/>
                  <a:pt x="327" y="620"/>
                </a:cubicBezTo>
                <a:cubicBezTo>
                  <a:pt x="327" y="619"/>
                  <a:pt x="328" y="619"/>
                  <a:pt x="327" y="618"/>
                </a:cubicBezTo>
                <a:cubicBezTo>
                  <a:pt x="326" y="620"/>
                  <a:pt x="325" y="618"/>
                  <a:pt x="324" y="618"/>
                </a:cubicBezTo>
                <a:cubicBezTo>
                  <a:pt x="325" y="620"/>
                  <a:pt x="326" y="620"/>
                  <a:pt x="325" y="621"/>
                </a:cubicBezTo>
                <a:cubicBezTo>
                  <a:pt x="324" y="621"/>
                  <a:pt x="324" y="621"/>
                  <a:pt x="324" y="621"/>
                </a:cubicBezTo>
                <a:cubicBezTo>
                  <a:pt x="323" y="619"/>
                  <a:pt x="322" y="618"/>
                  <a:pt x="321" y="618"/>
                </a:cubicBezTo>
                <a:cubicBezTo>
                  <a:pt x="321" y="620"/>
                  <a:pt x="324" y="620"/>
                  <a:pt x="324" y="623"/>
                </a:cubicBezTo>
                <a:close/>
                <a:moveTo>
                  <a:pt x="334" y="625"/>
                </a:moveTo>
                <a:cubicBezTo>
                  <a:pt x="332" y="623"/>
                  <a:pt x="327" y="625"/>
                  <a:pt x="328" y="628"/>
                </a:cubicBezTo>
                <a:cubicBezTo>
                  <a:pt x="330" y="627"/>
                  <a:pt x="332" y="627"/>
                  <a:pt x="334" y="625"/>
                </a:cubicBezTo>
                <a:close/>
                <a:moveTo>
                  <a:pt x="351" y="655"/>
                </a:moveTo>
                <a:cubicBezTo>
                  <a:pt x="349" y="651"/>
                  <a:pt x="346" y="654"/>
                  <a:pt x="348" y="656"/>
                </a:cubicBezTo>
                <a:cubicBezTo>
                  <a:pt x="349" y="654"/>
                  <a:pt x="350" y="658"/>
                  <a:pt x="351" y="655"/>
                </a:cubicBezTo>
                <a:close/>
                <a:moveTo>
                  <a:pt x="220" y="455"/>
                </a:moveTo>
                <a:cubicBezTo>
                  <a:pt x="218" y="452"/>
                  <a:pt x="218" y="452"/>
                  <a:pt x="218" y="452"/>
                </a:cubicBezTo>
                <a:cubicBezTo>
                  <a:pt x="216" y="453"/>
                  <a:pt x="219" y="455"/>
                  <a:pt x="218" y="456"/>
                </a:cubicBezTo>
                <a:cubicBezTo>
                  <a:pt x="217" y="457"/>
                  <a:pt x="216" y="457"/>
                  <a:pt x="217" y="458"/>
                </a:cubicBezTo>
                <a:cubicBezTo>
                  <a:pt x="218" y="458"/>
                  <a:pt x="218" y="458"/>
                  <a:pt x="219" y="457"/>
                </a:cubicBezTo>
                <a:cubicBezTo>
                  <a:pt x="218" y="456"/>
                  <a:pt x="219" y="455"/>
                  <a:pt x="220" y="455"/>
                </a:cubicBezTo>
                <a:close/>
                <a:moveTo>
                  <a:pt x="353" y="654"/>
                </a:moveTo>
                <a:cubicBezTo>
                  <a:pt x="351" y="653"/>
                  <a:pt x="352" y="652"/>
                  <a:pt x="350" y="650"/>
                </a:cubicBezTo>
                <a:cubicBezTo>
                  <a:pt x="349" y="650"/>
                  <a:pt x="345" y="648"/>
                  <a:pt x="347" y="652"/>
                </a:cubicBezTo>
                <a:cubicBezTo>
                  <a:pt x="349" y="650"/>
                  <a:pt x="351" y="654"/>
                  <a:pt x="353" y="654"/>
                </a:cubicBezTo>
                <a:close/>
                <a:moveTo>
                  <a:pt x="284" y="546"/>
                </a:moveTo>
                <a:cubicBezTo>
                  <a:pt x="287" y="547"/>
                  <a:pt x="285" y="543"/>
                  <a:pt x="286" y="541"/>
                </a:cubicBezTo>
                <a:cubicBezTo>
                  <a:pt x="287" y="542"/>
                  <a:pt x="286" y="543"/>
                  <a:pt x="287" y="544"/>
                </a:cubicBezTo>
                <a:cubicBezTo>
                  <a:pt x="289" y="544"/>
                  <a:pt x="289" y="543"/>
                  <a:pt x="289" y="542"/>
                </a:cubicBezTo>
                <a:cubicBezTo>
                  <a:pt x="285" y="540"/>
                  <a:pt x="288" y="539"/>
                  <a:pt x="285" y="535"/>
                </a:cubicBezTo>
                <a:cubicBezTo>
                  <a:pt x="284" y="537"/>
                  <a:pt x="284" y="539"/>
                  <a:pt x="284" y="541"/>
                </a:cubicBezTo>
                <a:cubicBezTo>
                  <a:pt x="283" y="539"/>
                  <a:pt x="282" y="540"/>
                  <a:pt x="281" y="537"/>
                </a:cubicBezTo>
                <a:cubicBezTo>
                  <a:pt x="280" y="538"/>
                  <a:pt x="277" y="539"/>
                  <a:pt x="278" y="540"/>
                </a:cubicBezTo>
                <a:cubicBezTo>
                  <a:pt x="280" y="542"/>
                  <a:pt x="282" y="540"/>
                  <a:pt x="284" y="542"/>
                </a:cubicBezTo>
                <a:cubicBezTo>
                  <a:pt x="281" y="542"/>
                  <a:pt x="285" y="544"/>
                  <a:pt x="284" y="546"/>
                </a:cubicBezTo>
                <a:close/>
                <a:moveTo>
                  <a:pt x="359" y="646"/>
                </a:moveTo>
                <a:cubicBezTo>
                  <a:pt x="359" y="647"/>
                  <a:pt x="355" y="647"/>
                  <a:pt x="357" y="650"/>
                </a:cubicBezTo>
                <a:cubicBezTo>
                  <a:pt x="359" y="649"/>
                  <a:pt x="362" y="649"/>
                  <a:pt x="359" y="646"/>
                </a:cubicBezTo>
                <a:close/>
                <a:moveTo>
                  <a:pt x="290" y="538"/>
                </a:moveTo>
                <a:cubicBezTo>
                  <a:pt x="288" y="538"/>
                  <a:pt x="291" y="536"/>
                  <a:pt x="290" y="535"/>
                </a:cubicBezTo>
                <a:cubicBezTo>
                  <a:pt x="289" y="535"/>
                  <a:pt x="287" y="532"/>
                  <a:pt x="286" y="534"/>
                </a:cubicBezTo>
                <a:cubicBezTo>
                  <a:pt x="287" y="536"/>
                  <a:pt x="288" y="537"/>
                  <a:pt x="289" y="540"/>
                </a:cubicBezTo>
                <a:cubicBezTo>
                  <a:pt x="289" y="539"/>
                  <a:pt x="291" y="539"/>
                  <a:pt x="290" y="538"/>
                </a:cubicBezTo>
                <a:close/>
                <a:moveTo>
                  <a:pt x="296" y="532"/>
                </a:moveTo>
                <a:cubicBezTo>
                  <a:pt x="293" y="529"/>
                  <a:pt x="292" y="532"/>
                  <a:pt x="295" y="532"/>
                </a:cubicBezTo>
                <a:cubicBezTo>
                  <a:pt x="294" y="535"/>
                  <a:pt x="292" y="531"/>
                  <a:pt x="291" y="532"/>
                </a:cubicBezTo>
                <a:cubicBezTo>
                  <a:pt x="293" y="534"/>
                  <a:pt x="290" y="534"/>
                  <a:pt x="292" y="535"/>
                </a:cubicBezTo>
                <a:cubicBezTo>
                  <a:pt x="294" y="536"/>
                  <a:pt x="296" y="535"/>
                  <a:pt x="296" y="532"/>
                </a:cubicBezTo>
                <a:close/>
                <a:moveTo>
                  <a:pt x="296" y="536"/>
                </a:moveTo>
                <a:cubicBezTo>
                  <a:pt x="296" y="536"/>
                  <a:pt x="295" y="536"/>
                  <a:pt x="295" y="537"/>
                </a:cubicBezTo>
                <a:cubicBezTo>
                  <a:pt x="295" y="537"/>
                  <a:pt x="296" y="538"/>
                  <a:pt x="296" y="539"/>
                </a:cubicBezTo>
                <a:cubicBezTo>
                  <a:pt x="297" y="538"/>
                  <a:pt x="298" y="537"/>
                  <a:pt x="297" y="536"/>
                </a:cubicBezTo>
                <a:cubicBezTo>
                  <a:pt x="296" y="537"/>
                  <a:pt x="297" y="538"/>
                  <a:pt x="296" y="536"/>
                </a:cubicBezTo>
                <a:close/>
                <a:moveTo>
                  <a:pt x="370" y="641"/>
                </a:moveTo>
                <a:cubicBezTo>
                  <a:pt x="369" y="643"/>
                  <a:pt x="366" y="643"/>
                  <a:pt x="368" y="645"/>
                </a:cubicBezTo>
                <a:cubicBezTo>
                  <a:pt x="369" y="645"/>
                  <a:pt x="372" y="644"/>
                  <a:pt x="370" y="641"/>
                </a:cubicBezTo>
                <a:close/>
                <a:moveTo>
                  <a:pt x="236" y="433"/>
                </a:moveTo>
                <a:cubicBezTo>
                  <a:pt x="234" y="431"/>
                  <a:pt x="232" y="433"/>
                  <a:pt x="230" y="434"/>
                </a:cubicBezTo>
                <a:cubicBezTo>
                  <a:pt x="232" y="436"/>
                  <a:pt x="231" y="437"/>
                  <a:pt x="233" y="439"/>
                </a:cubicBezTo>
                <a:cubicBezTo>
                  <a:pt x="234" y="437"/>
                  <a:pt x="231" y="434"/>
                  <a:pt x="236" y="433"/>
                </a:cubicBezTo>
                <a:close/>
                <a:moveTo>
                  <a:pt x="283" y="506"/>
                </a:moveTo>
                <a:cubicBezTo>
                  <a:pt x="281" y="505"/>
                  <a:pt x="279" y="501"/>
                  <a:pt x="278" y="505"/>
                </a:cubicBezTo>
                <a:cubicBezTo>
                  <a:pt x="279" y="504"/>
                  <a:pt x="280" y="506"/>
                  <a:pt x="280" y="507"/>
                </a:cubicBezTo>
                <a:cubicBezTo>
                  <a:pt x="280" y="504"/>
                  <a:pt x="283" y="508"/>
                  <a:pt x="283" y="506"/>
                </a:cubicBezTo>
                <a:close/>
                <a:moveTo>
                  <a:pt x="308" y="526"/>
                </a:moveTo>
                <a:cubicBezTo>
                  <a:pt x="306" y="527"/>
                  <a:pt x="304" y="528"/>
                  <a:pt x="304" y="530"/>
                </a:cubicBezTo>
                <a:cubicBezTo>
                  <a:pt x="302" y="529"/>
                  <a:pt x="303" y="527"/>
                  <a:pt x="301" y="527"/>
                </a:cubicBezTo>
                <a:cubicBezTo>
                  <a:pt x="302" y="529"/>
                  <a:pt x="299" y="530"/>
                  <a:pt x="301" y="532"/>
                </a:cubicBezTo>
                <a:cubicBezTo>
                  <a:pt x="304" y="531"/>
                  <a:pt x="308" y="532"/>
                  <a:pt x="308" y="526"/>
                </a:cubicBezTo>
                <a:close/>
                <a:moveTo>
                  <a:pt x="306" y="521"/>
                </a:moveTo>
                <a:cubicBezTo>
                  <a:pt x="306" y="525"/>
                  <a:pt x="300" y="522"/>
                  <a:pt x="300" y="526"/>
                </a:cubicBezTo>
                <a:cubicBezTo>
                  <a:pt x="302" y="525"/>
                  <a:pt x="307" y="526"/>
                  <a:pt x="306" y="521"/>
                </a:cubicBezTo>
                <a:close/>
                <a:moveTo>
                  <a:pt x="240" y="430"/>
                </a:moveTo>
                <a:cubicBezTo>
                  <a:pt x="239" y="431"/>
                  <a:pt x="238" y="428"/>
                  <a:pt x="237" y="429"/>
                </a:cubicBezTo>
                <a:cubicBezTo>
                  <a:pt x="236" y="431"/>
                  <a:pt x="241" y="433"/>
                  <a:pt x="240" y="430"/>
                </a:cubicBezTo>
                <a:close/>
                <a:moveTo>
                  <a:pt x="283" y="478"/>
                </a:moveTo>
                <a:cubicBezTo>
                  <a:pt x="279" y="478"/>
                  <a:pt x="280" y="477"/>
                  <a:pt x="276" y="476"/>
                </a:cubicBezTo>
                <a:cubicBezTo>
                  <a:pt x="278" y="481"/>
                  <a:pt x="281" y="480"/>
                  <a:pt x="283" y="478"/>
                </a:cubicBezTo>
                <a:close/>
                <a:moveTo>
                  <a:pt x="312" y="526"/>
                </a:moveTo>
                <a:cubicBezTo>
                  <a:pt x="312" y="525"/>
                  <a:pt x="312" y="525"/>
                  <a:pt x="312" y="525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4" y="526"/>
                  <a:pt x="314" y="526"/>
                  <a:pt x="314" y="526"/>
                </a:cubicBezTo>
                <a:cubicBezTo>
                  <a:pt x="314" y="527"/>
                  <a:pt x="314" y="527"/>
                  <a:pt x="314" y="527"/>
                </a:cubicBezTo>
                <a:cubicBezTo>
                  <a:pt x="314" y="527"/>
                  <a:pt x="315" y="527"/>
                  <a:pt x="315" y="527"/>
                </a:cubicBezTo>
                <a:cubicBezTo>
                  <a:pt x="313" y="523"/>
                  <a:pt x="318" y="526"/>
                  <a:pt x="319" y="526"/>
                </a:cubicBezTo>
                <a:cubicBezTo>
                  <a:pt x="317" y="523"/>
                  <a:pt x="322" y="524"/>
                  <a:pt x="320" y="521"/>
                </a:cubicBezTo>
                <a:cubicBezTo>
                  <a:pt x="321" y="521"/>
                  <a:pt x="322" y="523"/>
                  <a:pt x="323" y="521"/>
                </a:cubicBezTo>
                <a:cubicBezTo>
                  <a:pt x="322" y="520"/>
                  <a:pt x="322" y="519"/>
                  <a:pt x="322" y="519"/>
                </a:cubicBezTo>
                <a:cubicBezTo>
                  <a:pt x="319" y="520"/>
                  <a:pt x="316" y="523"/>
                  <a:pt x="315" y="519"/>
                </a:cubicBezTo>
                <a:cubicBezTo>
                  <a:pt x="315" y="521"/>
                  <a:pt x="314" y="522"/>
                  <a:pt x="313" y="523"/>
                </a:cubicBezTo>
                <a:cubicBezTo>
                  <a:pt x="313" y="523"/>
                  <a:pt x="313" y="524"/>
                  <a:pt x="313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0" y="525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2" y="525"/>
                  <a:pt x="312" y="526"/>
                  <a:pt x="312" y="526"/>
                </a:cubicBezTo>
                <a:cubicBezTo>
                  <a:pt x="312" y="526"/>
                  <a:pt x="312" y="526"/>
                  <a:pt x="312" y="527"/>
                </a:cubicBezTo>
                <a:cubicBezTo>
                  <a:pt x="312" y="527"/>
                  <a:pt x="312" y="526"/>
                  <a:pt x="312" y="526"/>
                </a:cubicBezTo>
                <a:close/>
                <a:moveTo>
                  <a:pt x="299" y="496"/>
                </a:moveTo>
                <a:cubicBezTo>
                  <a:pt x="297" y="497"/>
                  <a:pt x="297" y="497"/>
                  <a:pt x="297" y="497"/>
                </a:cubicBezTo>
                <a:cubicBezTo>
                  <a:pt x="299" y="500"/>
                  <a:pt x="301" y="498"/>
                  <a:pt x="299" y="496"/>
                </a:cubicBezTo>
                <a:close/>
                <a:moveTo>
                  <a:pt x="299" y="482"/>
                </a:moveTo>
                <a:cubicBezTo>
                  <a:pt x="298" y="484"/>
                  <a:pt x="293" y="482"/>
                  <a:pt x="295" y="487"/>
                </a:cubicBezTo>
                <a:cubicBezTo>
                  <a:pt x="297" y="484"/>
                  <a:pt x="300" y="485"/>
                  <a:pt x="299" y="482"/>
                </a:cubicBezTo>
                <a:close/>
                <a:moveTo>
                  <a:pt x="303" y="492"/>
                </a:moveTo>
                <a:cubicBezTo>
                  <a:pt x="303" y="493"/>
                  <a:pt x="299" y="493"/>
                  <a:pt x="301" y="495"/>
                </a:cubicBezTo>
                <a:cubicBezTo>
                  <a:pt x="303" y="494"/>
                  <a:pt x="304" y="494"/>
                  <a:pt x="303" y="492"/>
                </a:cubicBezTo>
                <a:close/>
                <a:moveTo>
                  <a:pt x="325" y="515"/>
                </a:moveTo>
                <a:cubicBezTo>
                  <a:pt x="326" y="516"/>
                  <a:pt x="325" y="517"/>
                  <a:pt x="324" y="517"/>
                </a:cubicBezTo>
                <a:cubicBezTo>
                  <a:pt x="327" y="521"/>
                  <a:pt x="328" y="515"/>
                  <a:pt x="325" y="515"/>
                </a:cubicBezTo>
                <a:close/>
                <a:moveTo>
                  <a:pt x="318" y="500"/>
                </a:moveTo>
                <a:cubicBezTo>
                  <a:pt x="317" y="499"/>
                  <a:pt x="314" y="496"/>
                  <a:pt x="314" y="499"/>
                </a:cubicBezTo>
                <a:cubicBezTo>
                  <a:pt x="315" y="499"/>
                  <a:pt x="317" y="501"/>
                  <a:pt x="318" y="500"/>
                </a:cubicBezTo>
                <a:close/>
                <a:moveTo>
                  <a:pt x="302" y="470"/>
                </a:moveTo>
                <a:cubicBezTo>
                  <a:pt x="299" y="467"/>
                  <a:pt x="303" y="467"/>
                  <a:pt x="302" y="465"/>
                </a:cubicBezTo>
                <a:cubicBezTo>
                  <a:pt x="301" y="468"/>
                  <a:pt x="297" y="469"/>
                  <a:pt x="297" y="472"/>
                </a:cubicBezTo>
                <a:cubicBezTo>
                  <a:pt x="299" y="472"/>
                  <a:pt x="300" y="470"/>
                  <a:pt x="302" y="470"/>
                </a:cubicBezTo>
                <a:close/>
                <a:moveTo>
                  <a:pt x="307" y="467"/>
                </a:moveTo>
                <a:cubicBezTo>
                  <a:pt x="304" y="462"/>
                  <a:pt x="303" y="468"/>
                  <a:pt x="303" y="470"/>
                </a:cubicBezTo>
                <a:cubicBezTo>
                  <a:pt x="305" y="469"/>
                  <a:pt x="305" y="468"/>
                  <a:pt x="307" y="467"/>
                </a:cubicBezTo>
                <a:close/>
                <a:moveTo>
                  <a:pt x="326" y="493"/>
                </a:moveTo>
                <a:cubicBezTo>
                  <a:pt x="329" y="492"/>
                  <a:pt x="329" y="492"/>
                  <a:pt x="329" y="492"/>
                </a:cubicBezTo>
                <a:cubicBezTo>
                  <a:pt x="328" y="490"/>
                  <a:pt x="328" y="489"/>
                  <a:pt x="327" y="486"/>
                </a:cubicBezTo>
                <a:cubicBezTo>
                  <a:pt x="325" y="488"/>
                  <a:pt x="324" y="487"/>
                  <a:pt x="323" y="488"/>
                </a:cubicBezTo>
                <a:cubicBezTo>
                  <a:pt x="324" y="490"/>
                  <a:pt x="324" y="492"/>
                  <a:pt x="326" y="493"/>
                </a:cubicBezTo>
                <a:close/>
                <a:moveTo>
                  <a:pt x="384" y="581"/>
                </a:moveTo>
                <a:cubicBezTo>
                  <a:pt x="386" y="583"/>
                  <a:pt x="383" y="583"/>
                  <a:pt x="385" y="585"/>
                </a:cubicBezTo>
                <a:cubicBezTo>
                  <a:pt x="387" y="585"/>
                  <a:pt x="385" y="580"/>
                  <a:pt x="384" y="581"/>
                </a:cubicBezTo>
                <a:close/>
                <a:moveTo>
                  <a:pt x="386" y="578"/>
                </a:moveTo>
                <a:cubicBezTo>
                  <a:pt x="385" y="579"/>
                  <a:pt x="386" y="581"/>
                  <a:pt x="387" y="584"/>
                </a:cubicBezTo>
                <a:cubicBezTo>
                  <a:pt x="390" y="584"/>
                  <a:pt x="390" y="578"/>
                  <a:pt x="393" y="578"/>
                </a:cubicBezTo>
                <a:cubicBezTo>
                  <a:pt x="393" y="577"/>
                  <a:pt x="392" y="577"/>
                  <a:pt x="391" y="576"/>
                </a:cubicBezTo>
                <a:cubicBezTo>
                  <a:pt x="387" y="578"/>
                  <a:pt x="390" y="579"/>
                  <a:pt x="386" y="581"/>
                </a:cubicBezTo>
                <a:cubicBezTo>
                  <a:pt x="387" y="580"/>
                  <a:pt x="387" y="579"/>
                  <a:pt x="386" y="578"/>
                </a:cubicBezTo>
                <a:close/>
                <a:moveTo>
                  <a:pt x="331" y="483"/>
                </a:moveTo>
                <a:cubicBezTo>
                  <a:pt x="330" y="483"/>
                  <a:pt x="329" y="483"/>
                  <a:pt x="328" y="484"/>
                </a:cubicBezTo>
                <a:cubicBezTo>
                  <a:pt x="329" y="485"/>
                  <a:pt x="329" y="486"/>
                  <a:pt x="330" y="486"/>
                </a:cubicBezTo>
                <a:cubicBezTo>
                  <a:pt x="329" y="485"/>
                  <a:pt x="333" y="486"/>
                  <a:pt x="331" y="483"/>
                </a:cubicBezTo>
                <a:close/>
                <a:moveTo>
                  <a:pt x="348" y="506"/>
                </a:moveTo>
                <a:cubicBezTo>
                  <a:pt x="347" y="505"/>
                  <a:pt x="345" y="504"/>
                  <a:pt x="344" y="504"/>
                </a:cubicBezTo>
                <a:cubicBezTo>
                  <a:pt x="344" y="506"/>
                  <a:pt x="346" y="505"/>
                  <a:pt x="345" y="507"/>
                </a:cubicBezTo>
                <a:cubicBezTo>
                  <a:pt x="345" y="506"/>
                  <a:pt x="343" y="508"/>
                  <a:pt x="345" y="509"/>
                </a:cubicBezTo>
                <a:cubicBezTo>
                  <a:pt x="346" y="508"/>
                  <a:pt x="347" y="507"/>
                  <a:pt x="348" y="506"/>
                </a:cubicBezTo>
                <a:close/>
                <a:moveTo>
                  <a:pt x="349" y="507"/>
                </a:moveTo>
                <a:cubicBezTo>
                  <a:pt x="352" y="506"/>
                  <a:pt x="355" y="507"/>
                  <a:pt x="357" y="505"/>
                </a:cubicBezTo>
                <a:cubicBezTo>
                  <a:pt x="355" y="501"/>
                  <a:pt x="357" y="503"/>
                  <a:pt x="354" y="498"/>
                </a:cubicBezTo>
                <a:cubicBezTo>
                  <a:pt x="354" y="499"/>
                  <a:pt x="353" y="499"/>
                  <a:pt x="353" y="499"/>
                </a:cubicBezTo>
                <a:cubicBezTo>
                  <a:pt x="355" y="501"/>
                  <a:pt x="353" y="504"/>
                  <a:pt x="352" y="502"/>
                </a:cubicBezTo>
                <a:cubicBezTo>
                  <a:pt x="355" y="501"/>
                  <a:pt x="348" y="500"/>
                  <a:pt x="349" y="502"/>
                </a:cubicBezTo>
                <a:cubicBezTo>
                  <a:pt x="350" y="502"/>
                  <a:pt x="350" y="503"/>
                  <a:pt x="351" y="504"/>
                </a:cubicBezTo>
                <a:cubicBezTo>
                  <a:pt x="351" y="505"/>
                  <a:pt x="350" y="506"/>
                  <a:pt x="349" y="505"/>
                </a:cubicBezTo>
                <a:cubicBezTo>
                  <a:pt x="349" y="504"/>
                  <a:pt x="349" y="503"/>
                  <a:pt x="348" y="501"/>
                </a:cubicBezTo>
                <a:cubicBezTo>
                  <a:pt x="346" y="500"/>
                  <a:pt x="345" y="503"/>
                  <a:pt x="347" y="503"/>
                </a:cubicBezTo>
                <a:cubicBezTo>
                  <a:pt x="347" y="501"/>
                  <a:pt x="348" y="506"/>
                  <a:pt x="349" y="507"/>
                </a:cubicBezTo>
                <a:close/>
                <a:moveTo>
                  <a:pt x="434" y="635"/>
                </a:moveTo>
                <a:cubicBezTo>
                  <a:pt x="432" y="632"/>
                  <a:pt x="432" y="632"/>
                  <a:pt x="432" y="632"/>
                </a:cubicBezTo>
                <a:cubicBezTo>
                  <a:pt x="430" y="633"/>
                  <a:pt x="433" y="637"/>
                  <a:pt x="434" y="635"/>
                </a:cubicBezTo>
                <a:close/>
                <a:moveTo>
                  <a:pt x="440" y="635"/>
                </a:moveTo>
                <a:cubicBezTo>
                  <a:pt x="439" y="633"/>
                  <a:pt x="438" y="634"/>
                  <a:pt x="438" y="632"/>
                </a:cubicBezTo>
                <a:cubicBezTo>
                  <a:pt x="436" y="633"/>
                  <a:pt x="437" y="636"/>
                  <a:pt x="435" y="635"/>
                </a:cubicBezTo>
                <a:cubicBezTo>
                  <a:pt x="436" y="637"/>
                  <a:pt x="438" y="637"/>
                  <a:pt x="440" y="635"/>
                </a:cubicBezTo>
                <a:close/>
                <a:moveTo>
                  <a:pt x="360" y="507"/>
                </a:moveTo>
                <a:cubicBezTo>
                  <a:pt x="359" y="508"/>
                  <a:pt x="358" y="506"/>
                  <a:pt x="357" y="507"/>
                </a:cubicBezTo>
                <a:cubicBezTo>
                  <a:pt x="358" y="508"/>
                  <a:pt x="357" y="509"/>
                  <a:pt x="358" y="510"/>
                </a:cubicBezTo>
                <a:cubicBezTo>
                  <a:pt x="359" y="509"/>
                  <a:pt x="361" y="509"/>
                  <a:pt x="360" y="507"/>
                </a:cubicBezTo>
                <a:close/>
                <a:moveTo>
                  <a:pt x="370" y="498"/>
                </a:moveTo>
                <a:cubicBezTo>
                  <a:pt x="369" y="496"/>
                  <a:pt x="366" y="496"/>
                  <a:pt x="367" y="497"/>
                </a:cubicBezTo>
                <a:cubicBezTo>
                  <a:pt x="368" y="497"/>
                  <a:pt x="369" y="500"/>
                  <a:pt x="370" y="498"/>
                </a:cubicBezTo>
                <a:close/>
                <a:moveTo>
                  <a:pt x="382" y="505"/>
                </a:moveTo>
                <a:cubicBezTo>
                  <a:pt x="380" y="503"/>
                  <a:pt x="378" y="504"/>
                  <a:pt x="376" y="504"/>
                </a:cubicBezTo>
                <a:cubicBezTo>
                  <a:pt x="378" y="506"/>
                  <a:pt x="380" y="507"/>
                  <a:pt x="382" y="505"/>
                </a:cubicBezTo>
                <a:close/>
                <a:moveTo>
                  <a:pt x="383" y="505"/>
                </a:moveTo>
                <a:cubicBezTo>
                  <a:pt x="385" y="504"/>
                  <a:pt x="384" y="503"/>
                  <a:pt x="384" y="501"/>
                </a:cubicBezTo>
                <a:cubicBezTo>
                  <a:pt x="383" y="503"/>
                  <a:pt x="382" y="501"/>
                  <a:pt x="381" y="502"/>
                </a:cubicBezTo>
                <a:cubicBezTo>
                  <a:pt x="383" y="504"/>
                  <a:pt x="382" y="504"/>
                  <a:pt x="383" y="505"/>
                </a:cubicBezTo>
                <a:close/>
                <a:moveTo>
                  <a:pt x="498" y="669"/>
                </a:moveTo>
                <a:cubicBezTo>
                  <a:pt x="495" y="668"/>
                  <a:pt x="498" y="671"/>
                  <a:pt x="496" y="672"/>
                </a:cubicBezTo>
                <a:cubicBezTo>
                  <a:pt x="495" y="671"/>
                  <a:pt x="495" y="670"/>
                  <a:pt x="494" y="671"/>
                </a:cubicBezTo>
                <a:cubicBezTo>
                  <a:pt x="496" y="674"/>
                  <a:pt x="499" y="671"/>
                  <a:pt x="498" y="669"/>
                </a:cubicBezTo>
                <a:close/>
                <a:moveTo>
                  <a:pt x="387" y="488"/>
                </a:moveTo>
                <a:cubicBezTo>
                  <a:pt x="386" y="484"/>
                  <a:pt x="381" y="481"/>
                  <a:pt x="383" y="485"/>
                </a:cubicBezTo>
                <a:cubicBezTo>
                  <a:pt x="384" y="483"/>
                  <a:pt x="386" y="488"/>
                  <a:pt x="387" y="488"/>
                </a:cubicBezTo>
                <a:close/>
                <a:moveTo>
                  <a:pt x="396" y="499"/>
                </a:moveTo>
                <a:cubicBezTo>
                  <a:pt x="393" y="497"/>
                  <a:pt x="397" y="497"/>
                  <a:pt x="396" y="495"/>
                </a:cubicBezTo>
                <a:cubicBezTo>
                  <a:pt x="393" y="495"/>
                  <a:pt x="394" y="497"/>
                  <a:pt x="391" y="497"/>
                </a:cubicBezTo>
                <a:cubicBezTo>
                  <a:pt x="393" y="498"/>
                  <a:pt x="394" y="498"/>
                  <a:pt x="396" y="499"/>
                </a:cubicBezTo>
                <a:close/>
                <a:moveTo>
                  <a:pt x="512" y="671"/>
                </a:moveTo>
                <a:cubicBezTo>
                  <a:pt x="511" y="668"/>
                  <a:pt x="507" y="669"/>
                  <a:pt x="509" y="672"/>
                </a:cubicBezTo>
                <a:cubicBezTo>
                  <a:pt x="510" y="670"/>
                  <a:pt x="511" y="672"/>
                  <a:pt x="512" y="671"/>
                </a:cubicBezTo>
                <a:close/>
                <a:moveTo>
                  <a:pt x="399" y="499"/>
                </a:moveTo>
                <a:cubicBezTo>
                  <a:pt x="400" y="501"/>
                  <a:pt x="401" y="502"/>
                  <a:pt x="401" y="503"/>
                </a:cubicBezTo>
                <a:cubicBezTo>
                  <a:pt x="405" y="504"/>
                  <a:pt x="402" y="498"/>
                  <a:pt x="399" y="499"/>
                </a:cubicBezTo>
                <a:close/>
                <a:moveTo>
                  <a:pt x="409" y="508"/>
                </a:moveTo>
                <a:cubicBezTo>
                  <a:pt x="408" y="508"/>
                  <a:pt x="405" y="507"/>
                  <a:pt x="407" y="510"/>
                </a:cubicBezTo>
                <a:cubicBezTo>
                  <a:pt x="407" y="510"/>
                  <a:pt x="410" y="510"/>
                  <a:pt x="409" y="508"/>
                </a:cubicBezTo>
                <a:close/>
                <a:moveTo>
                  <a:pt x="435" y="539"/>
                </a:moveTo>
                <a:cubicBezTo>
                  <a:pt x="432" y="534"/>
                  <a:pt x="430" y="536"/>
                  <a:pt x="428" y="536"/>
                </a:cubicBezTo>
                <a:cubicBezTo>
                  <a:pt x="431" y="541"/>
                  <a:pt x="432" y="536"/>
                  <a:pt x="435" y="539"/>
                </a:cubicBezTo>
                <a:close/>
                <a:moveTo>
                  <a:pt x="514" y="663"/>
                </a:moveTo>
                <a:cubicBezTo>
                  <a:pt x="513" y="659"/>
                  <a:pt x="511" y="661"/>
                  <a:pt x="509" y="661"/>
                </a:cubicBezTo>
                <a:cubicBezTo>
                  <a:pt x="511" y="664"/>
                  <a:pt x="513" y="664"/>
                  <a:pt x="514" y="663"/>
                </a:cubicBezTo>
                <a:close/>
                <a:moveTo>
                  <a:pt x="409" y="503"/>
                </a:moveTo>
                <a:cubicBezTo>
                  <a:pt x="410" y="502"/>
                  <a:pt x="411" y="501"/>
                  <a:pt x="411" y="500"/>
                </a:cubicBezTo>
                <a:cubicBezTo>
                  <a:pt x="409" y="500"/>
                  <a:pt x="408" y="497"/>
                  <a:pt x="407" y="499"/>
                </a:cubicBezTo>
                <a:cubicBezTo>
                  <a:pt x="409" y="501"/>
                  <a:pt x="408" y="502"/>
                  <a:pt x="409" y="503"/>
                </a:cubicBezTo>
                <a:close/>
                <a:moveTo>
                  <a:pt x="415" y="494"/>
                </a:moveTo>
                <a:cubicBezTo>
                  <a:pt x="414" y="496"/>
                  <a:pt x="411" y="496"/>
                  <a:pt x="412" y="498"/>
                </a:cubicBezTo>
                <a:cubicBezTo>
                  <a:pt x="413" y="498"/>
                  <a:pt x="416" y="498"/>
                  <a:pt x="415" y="494"/>
                </a:cubicBezTo>
                <a:close/>
                <a:moveTo>
                  <a:pt x="437" y="531"/>
                </a:moveTo>
                <a:cubicBezTo>
                  <a:pt x="435" y="531"/>
                  <a:pt x="436" y="533"/>
                  <a:pt x="437" y="535"/>
                </a:cubicBezTo>
                <a:cubicBezTo>
                  <a:pt x="439" y="534"/>
                  <a:pt x="438" y="532"/>
                  <a:pt x="437" y="531"/>
                </a:cubicBezTo>
                <a:close/>
                <a:moveTo>
                  <a:pt x="428" y="518"/>
                </a:moveTo>
                <a:cubicBezTo>
                  <a:pt x="430" y="517"/>
                  <a:pt x="429" y="516"/>
                  <a:pt x="429" y="514"/>
                </a:cubicBezTo>
                <a:cubicBezTo>
                  <a:pt x="428" y="514"/>
                  <a:pt x="425" y="515"/>
                  <a:pt x="426" y="516"/>
                </a:cubicBezTo>
                <a:cubicBezTo>
                  <a:pt x="427" y="515"/>
                  <a:pt x="428" y="516"/>
                  <a:pt x="428" y="518"/>
                </a:cubicBezTo>
                <a:close/>
                <a:moveTo>
                  <a:pt x="439" y="513"/>
                </a:moveTo>
                <a:cubicBezTo>
                  <a:pt x="440" y="515"/>
                  <a:pt x="439" y="516"/>
                  <a:pt x="440" y="518"/>
                </a:cubicBezTo>
                <a:cubicBezTo>
                  <a:pt x="442" y="517"/>
                  <a:pt x="442" y="517"/>
                  <a:pt x="442" y="517"/>
                </a:cubicBezTo>
                <a:cubicBezTo>
                  <a:pt x="439" y="515"/>
                  <a:pt x="441" y="513"/>
                  <a:pt x="439" y="513"/>
                </a:cubicBezTo>
                <a:close/>
                <a:moveTo>
                  <a:pt x="539" y="646"/>
                </a:moveTo>
                <a:cubicBezTo>
                  <a:pt x="538" y="647"/>
                  <a:pt x="537" y="648"/>
                  <a:pt x="537" y="649"/>
                </a:cubicBezTo>
                <a:cubicBezTo>
                  <a:pt x="539" y="650"/>
                  <a:pt x="542" y="649"/>
                  <a:pt x="539" y="646"/>
                </a:cubicBezTo>
                <a:close/>
                <a:moveTo>
                  <a:pt x="462" y="503"/>
                </a:moveTo>
                <a:cubicBezTo>
                  <a:pt x="461" y="500"/>
                  <a:pt x="457" y="501"/>
                  <a:pt x="459" y="503"/>
                </a:cubicBezTo>
                <a:cubicBezTo>
                  <a:pt x="460" y="502"/>
                  <a:pt x="461" y="505"/>
                  <a:pt x="462" y="503"/>
                </a:cubicBezTo>
                <a:close/>
                <a:moveTo>
                  <a:pt x="516" y="582"/>
                </a:moveTo>
                <a:cubicBezTo>
                  <a:pt x="515" y="582"/>
                  <a:pt x="513" y="582"/>
                  <a:pt x="512" y="581"/>
                </a:cubicBezTo>
                <a:cubicBezTo>
                  <a:pt x="512" y="583"/>
                  <a:pt x="512" y="584"/>
                  <a:pt x="513" y="585"/>
                </a:cubicBezTo>
                <a:cubicBezTo>
                  <a:pt x="514" y="584"/>
                  <a:pt x="518" y="586"/>
                  <a:pt x="516" y="582"/>
                </a:cubicBezTo>
                <a:close/>
                <a:moveTo>
                  <a:pt x="539" y="572"/>
                </a:moveTo>
                <a:cubicBezTo>
                  <a:pt x="537" y="570"/>
                  <a:pt x="537" y="570"/>
                  <a:pt x="537" y="570"/>
                </a:cubicBezTo>
                <a:cubicBezTo>
                  <a:pt x="536" y="571"/>
                  <a:pt x="536" y="572"/>
                  <a:pt x="537" y="574"/>
                </a:cubicBezTo>
                <a:lnTo>
                  <a:pt x="539" y="572"/>
                </a:lnTo>
                <a:close/>
                <a:moveTo>
                  <a:pt x="605" y="651"/>
                </a:moveTo>
                <a:cubicBezTo>
                  <a:pt x="604" y="652"/>
                  <a:pt x="604" y="653"/>
                  <a:pt x="603" y="651"/>
                </a:cubicBezTo>
                <a:cubicBezTo>
                  <a:pt x="604" y="651"/>
                  <a:pt x="606" y="650"/>
                  <a:pt x="605" y="648"/>
                </a:cubicBezTo>
                <a:cubicBezTo>
                  <a:pt x="602" y="651"/>
                  <a:pt x="600" y="650"/>
                  <a:pt x="597" y="651"/>
                </a:cubicBezTo>
                <a:cubicBezTo>
                  <a:pt x="600" y="654"/>
                  <a:pt x="603" y="653"/>
                  <a:pt x="605" y="651"/>
                </a:cubicBezTo>
                <a:close/>
                <a:moveTo>
                  <a:pt x="648" y="650"/>
                </a:moveTo>
                <a:cubicBezTo>
                  <a:pt x="647" y="650"/>
                  <a:pt x="646" y="651"/>
                  <a:pt x="647" y="653"/>
                </a:cubicBezTo>
                <a:cubicBezTo>
                  <a:pt x="649" y="654"/>
                  <a:pt x="650" y="652"/>
                  <a:pt x="648" y="650"/>
                </a:cubicBezTo>
                <a:close/>
                <a:moveTo>
                  <a:pt x="610" y="450"/>
                </a:moveTo>
                <a:cubicBezTo>
                  <a:pt x="609" y="448"/>
                  <a:pt x="610" y="448"/>
                  <a:pt x="608" y="446"/>
                </a:cubicBezTo>
                <a:cubicBezTo>
                  <a:pt x="606" y="447"/>
                  <a:pt x="609" y="451"/>
                  <a:pt x="610" y="450"/>
                </a:cubicBezTo>
                <a:close/>
                <a:moveTo>
                  <a:pt x="739" y="628"/>
                </a:moveTo>
                <a:cubicBezTo>
                  <a:pt x="738" y="625"/>
                  <a:pt x="734" y="629"/>
                  <a:pt x="737" y="631"/>
                </a:cubicBezTo>
                <a:cubicBezTo>
                  <a:pt x="738" y="629"/>
                  <a:pt x="737" y="628"/>
                  <a:pt x="739" y="628"/>
                </a:cubicBezTo>
                <a:close/>
                <a:moveTo>
                  <a:pt x="768" y="658"/>
                </a:moveTo>
                <a:cubicBezTo>
                  <a:pt x="766" y="659"/>
                  <a:pt x="768" y="662"/>
                  <a:pt x="769" y="664"/>
                </a:cubicBezTo>
                <a:cubicBezTo>
                  <a:pt x="770" y="663"/>
                  <a:pt x="769" y="660"/>
                  <a:pt x="768" y="658"/>
                </a:cubicBezTo>
                <a:close/>
                <a:moveTo>
                  <a:pt x="808" y="609"/>
                </a:moveTo>
                <a:cubicBezTo>
                  <a:pt x="807" y="610"/>
                  <a:pt x="805" y="611"/>
                  <a:pt x="807" y="614"/>
                </a:cubicBezTo>
                <a:cubicBezTo>
                  <a:pt x="807" y="612"/>
                  <a:pt x="810" y="613"/>
                  <a:pt x="808" y="609"/>
                </a:cubicBezTo>
                <a:close/>
                <a:moveTo>
                  <a:pt x="526" y="122"/>
                </a:moveTo>
                <a:cubicBezTo>
                  <a:pt x="527" y="125"/>
                  <a:pt x="525" y="121"/>
                  <a:pt x="526" y="121"/>
                </a:cubicBezTo>
                <a:cubicBezTo>
                  <a:pt x="524" y="122"/>
                  <a:pt x="519" y="127"/>
                  <a:pt x="525" y="128"/>
                </a:cubicBezTo>
                <a:cubicBezTo>
                  <a:pt x="524" y="124"/>
                  <a:pt x="527" y="126"/>
                  <a:pt x="529" y="124"/>
                </a:cubicBezTo>
                <a:cubicBezTo>
                  <a:pt x="527" y="123"/>
                  <a:pt x="528" y="122"/>
                  <a:pt x="526" y="122"/>
                </a:cubicBezTo>
                <a:close/>
                <a:moveTo>
                  <a:pt x="804" y="543"/>
                </a:moveTo>
                <a:cubicBezTo>
                  <a:pt x="804" y="545"/>
                  <a:pt x="801" y="548"/>
                  <a:pt x="804" y="548"/>
                </a:cubicBezTo>
                <a:cubicBezTo>
                  <a:pt x="804" y="547"/>
                  <a:pt x="806" y="544"/>
                  <a:pt x="804" y="543"/>
                </a:cubicBezTo>
                <a:close/>
                <a:moveTo>
                  <a:pt x="807" y="551"/>
                </a:moveTo>
                <a:cubicBezTo>
                  <a:pt x="809" y="551"/>
                  <a:pt x="811" y="548"/>
                  <a:pt x="812" y="552"/>
                </a:cubicBezTo>
                <a:cubicBezTo>
                  <a:pt x="814" y="551"/>
                  <a:pt x="815" y="554"/>
                  <a:pt x="816" y="553"/>
                </a:cubicBezTo>
                <a:cubicBezTo>
                  <a:pt x="815" y="550"/>
                  <a:pt x="814" y="551"/>
                  <a:pt x="813" y="550"/>
                </a:cubicBezTo>
                <a:cubicBezTo>
                  <a:pt x="817" y="548"/>
                  <a:pt x="818" y="542"/>
                  <a:pt x="822" y="543"/>
                </a:cubicBezTo>
                <a:cubicBezTo>
                  <a:pt x="822" y="544"/>
                  <a:pt x="822" y="544"/>
                  <a:pt x="823" y="546"/>
                </a:cubicBezTo>
                <a:cubicBezTo>
                  <a:pt x="824" y="546"/>
                  <a:pt x="824" y="544"/>
                  <a:pt x="825" y="543"/>
                </a:cubicBezTo>
                <a:cubicBezTo>
                  <a:pt x="825" y="544"/>
                  <a:pt x="825" y="545"/>
                  <a:pt x="827" y="545"/>
                </a:cubicBezTo>
                <a:cubicBezTo>
                  <a:pt x="826" y="544"/>
                  <a:pt x="825" y="543"/>
                  <a:pt x="826" y="542"/>
                </a:cubicBezTo>
                <a:cubicBezTo>
                  <a:pt x="827" y="543"/>
                  <a:pt x="828" y="545"/>
                  <a:pt x="829" y="543"/>
                </a:cubicBezTo>
                <a:cubicBezTo>
                  <a:pt x="826" y="541"/>
                  <a:pt x="829" y="541"/>
                  <a:pt x="828" y="538"/>
                </a:cubicBezTo>
                <a:cubicBezTo>
                  <a:pt x="826" y="539"/>
                  <a:pt x="825" y="539"/>
                  <a:pt x="824" y="541"/>
                </a:cubicBezTo>
                <a:cubicBezTo>
                  <a:pt x="824" y="539"/>
                  <a:pt x="823" y="540"/>
                  <a:pt x="822" y="538"/>
                </a:cubicBezTo>
                <a:cubicBezTo>
                  <a:pt x="822" y="537"/>
                  <a:pt x="825" y="537"/>
                  <a:pt x="823" y="535"/>
                </a:cubicBezTo>
                <a:cubicBezTo>
                  <a:pt x="820" y="537"/>
                  <a:pt x="818" y="534"/>
                  <a:pt x="816" y="533"/>
                </a:cubicBezTo>
                <a:cubicBezTo>
                  <a:pt x="818" y="532"/>
                  <a:pt x="820" y="532"/>
                  <a:pt x="820" y="530"/>
                </a:cubicBezTo>
                <a:cubicBezTo>
                  <a:pt x="819" y="529"/>
                  <a:pt x="818" y="531"/>
                  <a:pt x="816" y="530"/>
                </a:cubicBezTo>
                <a:cubicBezTo>
                  <a:pt x="816" y="528"/>
                  <a:pt x="818" y="528"/>
                  <a:pt x="819" y="528"/>
                </a:cubicBezTo>
                <a:cubicBezTo>
                  <a:pt x="818" y="526"/>
                  <a:pt x="819" y="526"/>
                  <a:pt x="818" y="524"/>
                </a:cubicBezTo>
                <a:cubicBezTo>
                  <a:pt x="817" y="524"/>
                  <a:pt x="816" y="527"/>
                  <a:pt x="815" y="525"/>
                </a:cubicBezTo>
                <a:cubicBezTo>
                  <a:pt x="815" y="522"/>
                  <a:pt x="813" y="525"/>
                  <a:pt x="811" y="520"/>
                </a:cubicBezTo>
                <a:cubicBezTo>
                  <a:pt x="810" y="522"/>
                  <a:pt x="808" y="524"/>
                  <a:pt x="809" y="527"/>
                </a:cubicBezTo>
                <a:cubicBezTo>
                  <a:pt x="807" y="525"/>
                  <a:pt x="808" y="524"/>
                  <a:pt x="807" y="523"/>
                </a:cubicBezTo>
                <a:cubicBezTo>
                  <a:pt x="805" y="525"/>
                  <a:pt x="806" y="520"/>
                  <a:pt x="804" y="522"/>
                </a:cubicBezTo>
                <a:cubicBezTo>
                  <a:pt x="805" y="524"/>
                  <a:pt x="805" y="526"/>
                  <a:pt x="806" y="528"/>
                </a:cubicBezTo>
                <a:cubicBezTo>
                  <a:pt x="809" y="526"/>
                  <a:pt x="808" y="529"/>
                  <a:pt x="810" y="529"/>
                </a:cubicBezTo>
                <a:cubicBezTo>
                  <a:pt x="810" y="527"/>
                  <a:pt x="811" y="526"/>
                  <a:pt x="812" y="525"/>
                </a:cubicBezTo>
                <a:cubicBezTo>
                  <a:pt x="816" y="527"/>
                  <a:pt x="812" y="529"/>
                  <a:pt x="816" y="531"/>
                </a:cubicBezTo>
                <a:cubicBezTo>
                  <a:pt x="813" y="536"/>
                  <a:pt x="808" y="536"/>
                  <a:pt x="804" y="541"/>
                </a:cubicBezTo>
                <a:cubicBezTo>
                  <a:pt x="805" y="544"/>
                  <a:pt x="806" y="542"/>
                  <a:pt x="807" y="543"/>
                </a:cubicBezTo>
                <a:cubicBezTo>
                  <a:pt x="805" y="545"/>
                  <a:pt x="805" y="548"/>
                  <a:pt x="807" y="551"/>
                </a:cubicBezTo>
                <a:close/>
                <a:moveTo>
                  <a:pt x="804" y="524"/>
                </a:moveTo>
                <a:cubicBezTo>
                  <a:pt x="802" y="526"/>
                  <a:pt x="802" y="526"/>
                  <a:pt x="802" y="526"/>
                </a:cubicBezTo>
                <a:cubicBezTo>
                  <a:pt x="802" y="527"/>
                  <a:pt x="803" y="529"/>
                  <a:pt x="803" y="530"/>
                </a:cubicBezTo>
                <a:cubicBezTo>
                  <a:pt x="803" y="526"/>
                  <a:pt x="806" y="527"/>
                  <a:pt x="804" y="524"/>
                </a:cubicBezTo>
                <a:close/>
                <a:moveTo>
                  <a:pt x="802" y="529"/>
                </a:moveTo>
                <a:cubicBezTo>
                  <a:pt x="801" y="527"/>
                  <a:pt x="801" y="527"/>
                  <a:pt x="801" y="527"/>
                </a:cubicBezTo>
                <a:cubicBezTo>
                  <a:pt x="800" y="528"/>
                  <a:pt x="799" y="529"/>
                  <a:pt x="800" y="531"/>
                </a:cubicBezTo>
                <a:cubicBezTo>
                  <a:pt x="801" y="529"/>
                  <a:pt x="802" y="531"/>
                  <a:pt x="802" y="529"/>
                </a:cubicBezTo>
                <a:close/>
                <a:moveTo>
                  <a:pt x="845" y="589"/>
                </a:moveTo>
                <a:cubicBezTo>
                  <a:pt x="845" y="590"/>
                  <a:pt x="844" y="592"/>
                  <a:pt x="845" y="594"/>
                </a:cubicBezTo>
                <a:cubicBezTo>
                  <a:pt x="846" y="592"/>
                  <a:pt x="847" y="591"/>
                  <a:pt x="845" y="589"/>
                </a:cubicBezTo>
                <a:close/>
                <a:moveTo>
                  <a:pt x="541" y="112"/>
                </a:moveTo>
                <a:cubicBezTo>
                  <a:pt x="538" y="112"/>
                  <a:pt x="536" y="117"/>
                  <a:pt x="533" y="120"/>
                </a:cubicBezTo>
                <a:cubicBezTo>
                  <a:pt x="537" y="121"/>
                  <a:pt x="542" y="116"/>
                  <a:pt x="541" y="112"/>
                </a:cubicBezTo>
                <a:close/>
                <a:moveTo>
                  <a:pt x="825" y="552"/>
                </a:moveTo>
                <a:cubicBezTo>
                  <a:pt x="824" y="551"/>
                  <a:pt x="825" y="550"/>
                  <a:pt x="823" y="548"/>
                </a:cubicBezTo>
                <a:cubicBezTo>
                  <a:pt x="821" y="549"/>
                  <a:pt x="820" y="550"/>
                  <a:pt x="821" y="552"/>
                </a:cubicBezTo>
                <a:cubicBezTo>
                  <a:pt x="822" y="549"/>
                  <a:pt x="824" y="553"/>
                  <a:pt x="825" y="552"/>
                </a:cubicBezTo>
                <a:close/>
                <a:moveTo>
                  <a:pt x="831" y="550"/>
                </a:moveTo>
                <a:cubicBezTo>
                  <a:pt x="830" y="550"/>
                  <a:pt x="828" y="550"/>
                  <a:pt x="827" y="551"/>
                </a:cubicBezTo>
                <a:cubicBezTo>
                  <a:pt x="828" y="552"/>
                  <a:pt x="828" y="553"/>
                  <a:pt x="828" y="553"/>
                </a:cubicBezTo>
                <a:cubicBezTo>
                  <a:pt x="829" y="553"/>
                  <a:pt x="830" y="551"/>
                  <a:pt x="831" y="550"/>
                </a:cubicBezTo>
                <a:close/>
                <a:moveTo>
                  <a:pt x="818" y="523"/>
                </a:moveTo>
                <a:cubicBezTo>
                  <a:pt x="817" y="522"/>
                  <a:pt x="816" y="519"/>
                  <a:pt x="815" y="520"/>
                </a:cubicBezTo>
                <a:cubicBezTo>
                  <a:pt x="816" y="521"/>
                  <a:pt x="814" y="522"/>
                  <a:pt x="816" y="524"/>
                </a:cubicBezTo>
                <a:cubicBezTo>
                  <a:pt x="817" y="523"/>
                  <a:pt x="817" y="523"/>
                  <a:pt x="818" y="523"/>
                </a:cubicBezTo>
                <a:close/>
                <a:moveTo>
                  <a:pt x="546" y="105"/>
                </a:moveTo>
                <a:cubicBezTo>
                  <a:pt x="545" y="104"/>
                  <a:pt x="543" y="105"/>
                  <a:pt x="544" y="107"/>
                </a:cubicBezTo>
                <a:cubicBezTo>
                  <a:pt x="546" y="108"/>
                  <a:pt x="547" y="106"/>
                  <a:pt x="546" y="105"/>
                </a:cubicBezTo>
                <a:close/>
                <a:moveTo>
                  <a:pt x="589" y="98"/>
                </a:moveTo>
                <a:cubicBezTo>
                  <a:pt x="588" y="102"/>
                  <a:pt x="581" y="102"/>
                  <a:pt x="582" y="107"/>
                </a:cubicBezTo>
                <a:cubicBezTo>
                  <a:pt x="585" y="106"/>
                  <a:pt x="591" y="103"/>
                  <a:pt x="589" y="98"/>
                </a:cubicBezTo>
                <a:close/>
                <a:moveTo>
                  <a:pt x="861" y="502"/>
                </a:moveTo>
                <a:cubicBezTo>
                  <a:pt x="862" y="501"/>
                  <a:pt x="864" y="502"/>
                  <a:pt x="865" y="501"/>
                </a:cubicBezTo>
                <a:cubicBezTo>
                  <a:pt x="862" y="498"/>
                  <a:pt x="864" y="498"/>
                  <a:pt x="866" y="497"/>
                </a:cubicBezTo>
                <a:cubicBezTo>
                  <a:pt x="861" y="491"/>
                  <a:pt x="861" y="498"/>
                  <a:pt x="858" y="498"/>
                </a:cubicBezTo>
                <a:cubicBezTo>
                  <a:pt x="859" y="500"/>
                  <a:pt x="860" y="500"/>
                  <a:pt x="861" y="502"/>
                </a:cubicBezTo>
                <a:close/>
                <a:moveTo>
                  <a:pt x="591" y="86"/>
                </a:moveTo>
                <a:cubicBezTo>
                  <a:pt x="590" y="86"/>
                  <a:pt x="586" y="85"/>
                  <a:pt x="588" y="89"/>
                </a:cubicBezTo>
                <a:cubicBezTo>
                  <a:pt x="590" y="88"/>
                  <a:pt x="593" y="88"/>
                  <a:pt x="591" y="86"/>
                </a:cubicBezTo>
                <a:close/>
                <a:moveTo>
                  <a:pt x="858" y="488"/>
                </a:moveTo>
                <a:cubicBezTo>
                  <a:pt x="858" y="489"/>
                  <a:pt x="855" y="489"/>
                  <a:pt x="856" y="491"/>
                </a:cubicBezTo>
                <a:cubicBezTo>
                  <a:pt x="858" y="492"/>
                  <a:pt x="860" y="491"/>
                  <a:pt x="858" y="488"/>
                </a:cubicBezTo>
                <a:close/>
                <a:moveTo>
                  <a:pt x="594" y="84"/>
                </a:moveTo>
                <a:cubicBezTo>
                  <a:pt x="593" y="86"/>
                  <a:pt x="593" y="86"/>
                  <a:pt x="593" y="86"/>
                </a:cubicBezTo>
                <a:cubicBezTo>
                  <a:pt x="594" y="89"/>
                  <a:pt x="597" y="87"/>
                  <a:pt x="594" y="84"/>
                </a:cubicBezTo>
                <a:close/>
                <a:moveTo>
                  <a:pt x="610" y="70"/>
                </a:moveTo>
                <a:cubicBezTo>
                  <a:pt x="609" y="67"/>
                  <a:pt x="606" y="69"/>
                  <a:pt x="608" y="71"/>
                </a:cubicBezTo>
                <a:cubicBezTo>
                  <a:pt x="609" y="69"/>
                  <a:pt x="611" y="72"/>
                  <a:pt x="610" y="70"/>
                </a:cubicBezTo>
                <a:close/>
                <a:moveTo>
                  <a:pt x="629" y="86"/>
                </a:moveTo>
                <a:cubicBezTo>
                  <a:pt x="629" y="88"/>
                  <a:pt x="626" y="87"/>
                  <a:pt x="628" y="90"/>
                </a:cubicBezTo>
                <a:cubicBezTo>
                  <a:pt x="630" y="88"/>
                  <a:pt x="631" y="90"/>
                  <a:pt x="633" y="89"/>
                </a:cubicBezTo>
                <a:cubicBezTo>
                  <a:pt x="634" y="87"/>
                  <a:pt x="634" y="81"/>
                  <a:pt x="638" y="82"/>
                </a:cubicBezTo>
                <a:cubicBezTo>
                  <a:pt x="636" y="77"/>
                  <a:pt x="636" y="76"/>
                  <a:pt x="634" y="71"/>
                </a:cubicBezTo>
                <a:cubicBezTo>
                  <a:pt x="633" y="73"/>
                  <a:pt x="632" y="69"/>
                  <a:pt x="632" y="71"/>
                </a:cubicBezTo>
                <a:cubicBezTo>
                  <a:pt x="633" y="79"/>
                  <a:pt x="624" y="79"/>
                  <a:pt x="623" y="87"/>
                </a:cubicBezTo>
                <a:cubicBezTo>
                  <a:pt x="625" y="87"/>
                  <a:pt x="626" y="81"/>
                  <a:pt x="629" y="86"/>
                </a:cubicBezTo>
                <a:close/>
                <a:moveTo>
                  <a:pt x="617" y="66"/>
                </a:moveTo>
                <a:cubicBezTo>
                  <a:pt x="616" y="67"/>
                  <a:pt x="616" y="67"/>
                  <a:pt x="616" y="67"/>
                </a:cubicBezTo>
                <a:cubicBezTo>
                  <a:pt x="616" y="65"/>
                  <a:pt x="615" y="66"/>
                  <a:pt x="614" y="64"/>
                </a:cubicBezTo>
                <a:cubicBezTo>
                  <a:pt x="611" y="67"/>
                  <a:pt x="619" y="68"/>
                  <a:pt x="617" y="66"/>
                </a:cubicBezTo>
                <a:close/>
                <a:moveTo>
                  <a:pt x="622" y="69"/>
                </a:moveTo>
                <a:cubicBezTo>
                  <a:pt x="620" y="69"/>
                  <a:pt x="620" y="70"/>
                  <a:pt x="620" y="72"/>
                </a:cubicBezTo>
                <a:cubicBezTo>
                  <a:pt x="622" y="71"/>
                  <a:pt x="623" y="71"/>
                  <a:pt x="622" y="69"/>
                </a:cubicBezTo>
                <a:close/>
                <a:moveTo>
                  <a:pt x="672" y="141"/>
                </a:moveTo>
                <a:cubicBezTo>
                  <a:pt x="670" y="138"/>
                  <a:pt x="669" y="139"/>
                  <a:pt x="668" y="138"/>
                </a:cubicBezTo>
                <a:cubicBezTo>
                  <a:pt x="669" y="140"/>
                  <a:pt x="667" y="142"/>
                  <a:pt x="669" y="142"/>
                </a:cubicBezTo>
                <a:cubicBezTo>
                  <a:pt x="668" y="139"/>
                  <a:pt x="671" y="143"/>
                  <a:pt x="672" y="141"/>
                </a:cubicBezTo>
                <a:close/>
                <a:moveTo>
                  <a:pt x="683" y="150"/>
                </a:moveTo>
                <a:cubicBezTo>
                  <a:pt x="682" y="149"/>
                  <a:pt x="682" y="149"/>
                  <a:pt x="682" y="149"/>
                </a:cubicBezTo>
                <a:cubicBezTo>
                  <a:pt x="682" y="149"/>
                  <a:pt x="683" y="148"/>
                  <a:pt x="682" y="148"/>
                </a:cubicBezTo>
                <a:cubicBezTo>
                  <a:pt x="682" y="148"/>
                  <a:pt x="677" y="138"/>
                  <a:pt x="677" y="147"/>
                </a:cubicBezTo>
                <a:cubicBezTo>
                  <a:pt x="678" y="145"/>
                  <a:pt x="677" y="148"/>
                  <a:pt x="678" y="149"/>
                </a:cubicBezTo>
                <a:cubicBezTo>
                  <a:pt x="680" y="149"/>
                  <a:pt x="681" y="151"/>
                  <a:pt x="683" y="150"/>
                </a:cubicBezTo>
                <a:close/>
                <a:moveTo>
                  <a:pt x="628" y="64"/>
                </a:moveTo>
                <a:cubicBezTo>
                  <a:pt x="629" y="66"/>
                  <a:pt x="625" y="67"/>
                  <a:pt x="627" y="69"/>
                </a:cubicBezTo>
                <a:cubicBezTo>
                  <a:pt x="629" y="69"/>
                  <a:pt x="631" y="65"/>
                  <a:pt x="628" y="64"/>
                </a:cubicBezTo>
                <a:close/>
                <a:moveTo>
                  <a:pt x="669" y="125"/>
                </a:moveTo>
                <a:cubicBezTo>
                  <a:pt x="668" y="122"/>
                  <a:pt x="665" y="124"/>
                  <a:pt x="666" y="126"/>
                </a:cubicBezTo>
                <a:cubicBezTo>
                  <a:pt x="668" y="127"/>
                  <a:pt x="668" y="127"/>
                  <a:pt x="669" y="125"/>
                </a:cubicBezTo>
                <a:close/>
                <a:moveTo>
                  <a:pt x="639" y="75"/>
                </a:moveTo>
                <a:cubicBezTo>
                  <a:pt x="642" y="74"/>
                  <a:pt x="640" y="71"/>
                  <a:pt x="638" y="68"/>
                </a:cubicBezTo>
                <a:cubicBezTo>
                  <a:pt x="634" y="70"/>
                  <a:pt x="640" y="72"/>
                  <a:pt x="639" y="75"/>
                </a:cubicBezTo>
                <a:close/>
                <a:moveTo>
                  <a:pt x="627" y="58"/>
                </a:moveTo>
                <a:cubicBezTo>
                  <a:pt x="628" y="57"/>
                  <a:pt x="631" y="53"/>
                  <a:pt x="628" y="49"/>
                </a:cubicBezTo>
                <a:cubicBezTo>
                  <a:pt x="628" y="50"/>
                  <a:pt x="627" y="55"/>
                  <a:pt x="626" y="54"/>
                </a:cubicBezTo>
                <a:cubicBezTo>
                  <a:pt x="628" y="55"/>
                  <a:pt x="625" y="56"/>
                  <a:pt x="627" y="58"/>
                </a:cubicBezTo>
                <a:close/>
                <a:moveTo>
                  <a:pt x="650" y="83"/>
                </a:moveTo>
                <a:cubicBezTo>
                  <a:pt x="649" y="82"/>
                  <a:pt x="649" y="81"/>
                  <a:pt x="648" y="80"/>
                </a:cubicBezTo>
                <a:cubicBezTo>
                  <a:pt x="647" y="81"/>
                  <a:pt x="647" y="82"/>
                  <a:pt x="647" y="83"/>
                </a:cubicBezTo>
                <a:cubicBezTo>
                  <a:pt x="648" y="81"/>
                  <a:pt x="649" y="85"/>
                  <a:pt x="650" y="83"/>
                </a:cubicBezTo>
                <a:close/>
                <a:moveTo>
                  <a:pt x="646" y="68"/>
                </a:moveTo>
                <a:cubicBezTo>
                  <a:pt x="643" y="67"/>
                  <a:pt x="643" y="69"/>
                  <a:pt x="642" y="72"/>
                </a:cubicBezTo>
                <a:cubicBezTo>
                  <a:pt x="645" y="73"/>
                  <a:pt x="649" y="76"/>
                  <a:pt x="652" y="77"/>
                </a:cubicBezTo>
                <a:cubicBezTo>
                  <a:pt x="651" y="73"/>
                  <a:pt x="650" y="71"/>
                  <a:pt x="648" y="65"/>
                </a:cubicBezTo>
                <a:cubicBezTo>
                  <a:pt x="647" y="65"/>
                  <a:pt x="643" y="65"/>
                  <a:pt x="645" y="66"/>
                </a:cubicBezTo>
                <a:cubicBezTo>
                  <a:pt x="646" y="66"/>
                  <a:pt x="646" y="67"/>
                  <a:pt x="646" y="68"/>
                </a:cubicBezTo>
                <a:close/>
                <a:moveTo>
                  <a:pt x="643" y="58"/>
                </a:moveTo>
                <a:cubicBezTo>
                  <a:pt x="641" y="58"/>
                  <a:pt x="640" y="57"/>
                  <a:pt x="639" y="59"/>
                </a:cubicBezTo>
                <a:cubicBezTo>
                  <a:pt x="640" y="60"/>
                  <a:pt x="641" y="64"/>
                  <a:pt x="642" y="64"/>
                </a:cubicBezTo>
                <a:cubicBezTo>
                  <a:pt x="641" y="62"/>
                  <a:pt x="643" y="60"/>
                  <a:pt x="643" y="58"/>
                </a:cubicBezTo>
                <a:close/>
                <a:moveTo>
                  <a:pt x="671" y="102"/>
                </a:moveTo>
                <a:cubicBezTo>
                  <a:pt x="670" y="102"/>
                  <a:pt x="668" y="100"/>
                  <a:pt x="667" y="101"/>
                </a:cubicBezTo>
                <a:cubicBezTo>
                  <a:pt x="669" y="102"/>
                  <a:pt x="670" y="106"/>
                  <a:pt x="670" y="106"/>
                </a:cubicBezTo>
                <a:cubicBezTo>
                  <a:pt x="669" y="104"/>
                  <a:pt x="673" y="104"/>
                  <a:pt x="671" y="102"/>
                </a:cubicBezTo>
                <a:close/>
                <a:moveTo>
                  <a:pt x="643" y="54"/>
                </a:moveTo>
                <a:cubicBezTo>
                  <a:pt x="641" y="56"/>
                  <a:pt x="642" y="53"/>
                  <a:pt x="641" y="51"/>
                </a:cubicBezTo>
                <a:cubicBezTo>
                  <a:pt x="639" y="52"/>
                  <a:pt x="639" y="52"/>
                  <a:pt x="639" y="52"/>
                </a:cubicBezTo>
                <a:cubicBezTo>
                  <a:pt x="640" y="54"/>
                  <a:pt x="641" y="54"/>
                  <a:pt x="642" y="56"/>
                </a:cubicBezTo>
                <a:cubicBezTo>
                  <a:pt x="642" y="55"/>
                  <a:pt x="643" y="55"/>
                  <a:pt x="643" y="54"/>
                </a:cubicBezTo>
                <a:close/>
                <a:moveTo>
                  <a:pt x="894" y="427"/>
                </a:moveTo>
                <a:cubicBezTo>
                  <a:pt x="893" y="428"/>
                  <a:pt x="890" y="428"/>
                  <a:pt x="891" y="432"/>
                </a:cubicBezTo>
                <a:cubicBezTo>
                  <a:pt x="893" y="432"/>
                  <a:pt x="894" y="429"/>
                  <a:pt x="894" y="427"/>
                </a:cubicBezTo>
                <a:close/>
                <a:moveTo>
                  <a:pt x="926" y="450"/>
                </a:moveTo>
                <a:cubicBezTo>
                  <a:pt x="924" y="451"/>
                  <a:pt x="923" y="450"/>
                  <a:pt x="920" y="450"/>
                </a:cubicBezTo>
                <a:cubicBezTo>
                  <a:pt x="921" y="452"/>
                  <a:pt x="922" y="454"/>
                  <a:pt x="923" y="456"/>
                </a:cubicBezTo>
                <a:cubicBezTo>
                  <a:pt x="925" y="455"/>
                  <a:pt x="927" y="453"/>
                  <a:pt x="926" y="450"/>
                </a:cubicBezTo>
                <a:close/>
                <a:moveTo>
                  <a:pt x="940" y="465"/>
                </a:moveTo>
                <a:cubicBezTo>
                  <a:pt x="938" y="468"/>
                  <a:pt x="935" y="466"/>
                  <a:pt x="938" y="469"/>
                </a:cubicBezTo>
                <a:cubicBezTo>
                  <a:pt x="939" y="468"/>
                  <a:pt x="942" y="469"/>
                  <a:pt x="940" y="465"/>
                </a:cubicBezTo>
                <a:close/>
                <a:moveTo>
                  <a:pt x="909" y="422"/>
                </a:moveTo>
                <a:cubicBezTo>
                  <a:pt x="911" y="421"/>
                  <a:pt x="911" y="421"/>
                  <a:pt x="911" y="421"/>
                </a:cubicBezTo>
                <a:cubicBezTo>
                  <a:pt x="908" y="418"/>
                  <a:pt x="908" y="418"/>
                  <a:pt x="905" y="414"/>
                </a:cubicBezTo>
                <a:cubicBezTo>
                  <a:pt x="904" y="416"/>
                  <a:pt x="904" y="416"/>
                  <a:pt x="904" y="416"/>
                </a:cubicBezTo>
                <a:cubicBezTo>
                  <a:pt x="906" y="419"/>
                  <a:pt x="909" y="418"/>
                  <a:pt x="909" y="422"/>
                </a:cubicBezTo>
                <a:close/>
                <a:moveTo>
                  <a:pt x="756" y="185"/>
                </a:moveTo>
                <a:cubicBezTo>
                  <a:pt x="758" y="185"/>
                  <a:pt x="759" y="186"/>
                  <a:pt x="760" y="183"/>
                </a:cubicBezTo>
                <a:cubicBezTo>
                  <a:pt x="761" y="185"/>
                  <a:pt x="762" y="186"/>
                  <a:pt x="763" y="188"/>
                </a:cubicBezTo>
                <a:cubicBezTo>
                  <a:pt x="766" y="188"/>
                  <a:pt x="766" y="183"/>
                  <a:pt x="773" y="182"/>
                </a:cubicBezTo>
                <a:cubicBezTo>
                  <a:pt x="772" y="183"/>
                  <a:pt x="773" y="183"/>
                  <a:pt x="773" y="184"/>
                </a:cubicBezTo>
                <a:cubicBezTo>
                  <a:pt x="774" y="183"/>
                  <a:pt x="773" y="181"/>
                  <a:pt x="772" y="178"/>
                </a:cubicBezTo>
                <a:cubicBezTo>
                  <a:pt x="770" y="177"/>
                  <a:pt x="770" y="180"/>
                  <a:pt x="769" y="177"/>
                </a:cubicBezTo>
                <a:cubicBezTo>
                  <a:pt x="766" y="178"/>
                  <a:pt x="768" y="184"/>
                  <a:pt x="764" y="183"/>
                </a:cubicBezTo>
                <a:cubicBezTo>
                  <a:pt x="765" y="178"/>
                  <a:pt x="767" y="178"/>
                  <a:pt x="767" y="173"/>
                </a:cubicBezTo>
                <a:cubicBezTo>
                  <a:pt x="769" y="173"/>
                  <a:pt x="770" y="176"/>
                  <a:pt x="770" y="177"/>
                </a:cubicBezTo>
                <a:cubicBezTo>
                  <a:pt x="771" y="176"/>
                  <a:pt x="774" y="175"/>
                  <a:pt x="772" y="172"/>
                </a:cubicBezTo>
                <a:cubicBezTo>
                  <a:pt x="771" y="173"/>
                  <a:pt x="771" y="174"/>
                  <a:pt x="769" y="174"/>
                </a:cubicBezTo>
                <a:cubicBezTo>
                  <a:pt x="767" y="171"/>
                  <a:pt x="769" y="171"/>
                  <a:pt x="768" y="169"/>
                </a:cubicBezTo>
                <a:cubicBezTo>
                  <a:pt x="766" y="172"/>
                  <a:pt x="763" y="175"/>
                  <a:pt x="760" y="173"/>
                </a:cubicBezTo>
                <a:cubicBezTo>
                  <a:pt x="762" y="171"/>
                  <a:pt x="766" y="171"/>
                  <a:pt x="764" y="167"/>
                </a:cubicBezTo>
                <a:cubicBezTo>
                  <a:pt x="762" y="167"/>
                  <a:pt x="762" y="168"/>
                  <a:pt x="761" y="165"/>
                </a:cubicBezTo>
                <a:cubicBezTo>
                  <a:pt x="759" y="166"/>
                  <a:pt x="757" y="167"/>
                  <a:pt x="755" y="165"/>
                </a:cubicBezTo>
                <a:cubicBezTo>
                  <a:pt x="759" y="164"/>
                  <a:pt x="762" y="165"/>
                  <a:pt x="766" y="164"/>
                </a:cubicBezTo>
                <a:cubicBezTo>
                  <a:pt x="765" y="162"/>
                  <a:pt x="761" y="159"/>
                  <a:pt x="760" y="158"/>
                </a:cubicBezTo>
                <a:cubicBezTo>
                  <a:pt x="758" y="159"/>
                  <a:pt x="763" y="160"/>
                  <a:pt x="761" y="162"/>
                </a:cubicBezTo>
                <a:cubicBezTo>
                  <a:pt x="758" y="160"/>
                  <a:pt x="755" y="161"/>
                  <a:pt x="753" y="164"/>
                </a:cubicBezTo>
                <a:cubicBezTo>
                  <a:pt x="754" y="162"/>
                  <a:pt x="754" y="165"/>
                  <a:pt x="754" y="166"/>
                </a:cubicBezTo>
                <a:cubicBezTo>
                  <a:pt x="753" y="166"/>
                  <a:pt x="751" y="167"/>
                  <a:pt x="750" y="168"/>
                </a:cubicBezTo>
                <a:cubicBezTo>
                  <a:pt x="752" y="171"/>
                  <a:pt x="752" y="171"/>
                  <a:pt x="752" y="171"/>
                </a:cubicBezTo>
                <a:cubicBezTo>
                  <a:pt x="753" y="171"/>
                  <a:pt x="754" y="169"/>
                  <a:pt x="754" y="171"/>
                </a:cubicBezTo>
                <a:cubicBezTo>
                  <a:pt x="753" y="172"/>
                  <a:pt x="752" y="171"/>
                  <a:pt x="751" y="172"/>
                </a:cubicBezTo>
                <a:cubicBezTo>
                  <a:pt x="754" y="176"/>
                  <a:pt x="749" y="176"/>
                  <a:pt x="751" y="178"/>
                </a:cubicBezTo>
                <a:cubicBezTo>
                  <a:pt x="753" y="180"/>
                  <a:pt x="752" y="175"/>
                  <a:pt x="754" y="177"/>
                </a:cubicBezTo>
                <a:cubicBezTo>
                  <a:pt x="756" y="179"/>
                  <a:pt x="753" y="179"/>
                  <a:pt x="755" y="181"/>
                </a:cubicBezTo>
                <a:cubicBezTo>
                  <a:pt x="756" y="181"/>
                  <a:pt x="757" y="181"/>
                  <a:pt x="757" y="181"/>
                </a:cubicBezTo>
                <a:cubicBezTo>
                  <a:pt x="757" y="179"/>
                  <a:pt x="756" y="179"/>
                  <a:pt x="756" y="179"/>
                </a:cubicBezTo>
                <a:cubicBezTo>
                  <a:pt x="757" y="179"/>
                  <a:pt x="758" y="180"/>
                  <a:pt x="759" y="181"/>
                </a:cubicBezTo>
                <a:cubicBezTo>
                  <a:pt x="758" y="182"/>
                  <a:pt x="759" y="183"/>
                  <a:pt x="758" y="184"/>
                </a:cubicBezTo>
                <a:cubicBezTo>
                  <a:pt x="756" y="184"/>
                  <a:pt x="754" y="182"/>
                  <a:pt x="752" y="182"/>
                </a:cubicBezTo>
                <a:cubicBezTo>
                  <a:pt x="754" y="185"/>
                  <a:pt x="755" y="182"/>
                  <a:pt x="756" y="185"/>
                </a:cubicBezTo>
                <a:close/>
                <a:moveTo>
                  <a:pt x="751" y="165"/>
                </a:moveTo>
                <a:cubicBezTo>
                  <a:pt x="752" y="164"/>
                  <a:pt x="752" y="162"/>
                  <a:pt x="753" y="160"/>
                </a:cubicBezTo>
                <a:cubicBezTo>
                  <a:pt x="752" y="160"/>
                  <a:pt x="750" y="158"/>
                  <a:pt x="749" y="159"/>
                </a:cubicBezTo>
                <a:cubicBezTo>
                  <a:pt x="750" y="163"/>
                  <a:pt x="747" y="160"/>
                  <a:pt x="745" y="161"/>
                </a:cubicBezTo>
                <a:cubicBezTo>
                  <a:pt x="748" y="163"/>
                  <a:pt x="747" y="163"/>
                  <a:pt x="745" y="164"/>
                </a:cubicBezTo>
                <a:cubicBezTo>
                  <a:pt x="748" y="168"/>
                  <a:pt x="748" y="159"/>
                  <a:pt x="751" y="165"/>
                </a:cubicBezTo>
                <a:close/>
                <a:moveTo>
                  <a:pt x="764" y="192"/>
                </a:moveTo>
                <a:cubicBezTo>
                  <a:pt x="762" y="192"/>
                  <a:pt x="761" y="194"/>
                  <a:pt x="762" y="196"/>
                </a:cubicBezTo>
                <a:cubicBezTo>
                  <a:pt x="763" y="196"/>
                  <a:pt x="766" y="195"/>
                  <a:pt x="764" y="192"/>
                </a:cubicBezTo>
                <a:close/>
                <a:moveTo>
                  <a:pt x="757" y="153"/>
                </a:moveTo>
                <a:cubicBezTo>
                  <a:pt x="757" y="155"/>
                  <a:pt x="756" y="158"/>
                  <a:pt x="754" y="160"/>
                </a:cubicBezTo>
                <a:cubicBezTo>
                  <a:pt x="758" y="160"/>
                  <a:pt x="760" y="157"/>
                  <a:pt x="761" y="153"/>
                </a:cubicBezTo>
                <a:cubicBezTo>
                  <a:pt x="762" y="155"/>
                  <a:pt x="760" y="156"/>
                  <a:pt x="761" y="157"/>
                </a:cubicBezTo>
                <a:cubicBezTo>
                  <a:pt x="763" y="154"/>
                  <a:pt x="763" y="156"/>
                  <a:pt x="765" y="156"/>
                </a:cubicBezTo>
                <a:cubicBezTo>
                  <a:pt x="763" y="155"/>
                  <a:pt x="764" y="153"/>
                  <a:pt x="763" y="150"/>
                </a:cubicBezTo>
                <a:cubicBezTo>
                  <a:pt x="761" y="153"/>
                  <a:pt x="759" y="154"/>
                  <a:pt x="757" y="151"/>
                </a:cubicBezTo>
                <a:cubicBezTo>
                  <a:pt x="757" y="150"/>
                  <a:pt x="759" y="150"/>
                  <a:pt x="757" y="148"/>
                </a:cubicBezTo>
                <a:cubicBezTo>
                  <a:pt x="757" y="149"/>
                  <a:pt x="754" y="151"/>
                  <a:pt x="753" y="153"/>
                </a:cubicBezTo>
                <a:cubicBezTo>
                  <a:pt x="751" y="153"/>
                  <a:pt x="752" y="150"/>
                  <a:pt x="750" y="151"/>
                </a:cubicBezTo>
                <a:cubicBezTo>
                  <a:pt x="752" y="155"/>
                  <a:pt x="748" y="154"/>
                  <a:pt x="748" y="156"/>
                </a:cubicBezTo>
                <a:cubicBezTo>
                  <a:pt x="752" y="160"/>
                  <a:pt x="755" y="152"/>
                  <a:pt x="757" y="153"/>
                </a:cubicBezTo>
                <a:close/>
                <a:moveTo>
                  <a:pt x="720" y="101"/>
                </a:moveTo>
                <a:cubicBezTo>
                  <a:pt x="719" y="98"/>
                  <a:pt x="715" y="100"/>
                  <a:pt x="716" y="102"/>
                </a:cubicBezTo>
                <a:cubicBezTo>
                  <a:pt x="717" y="102"/>
                  <a:pt x="719" y="103"/>
                  <a:pt x="720" y="101"/>
                </a:cubicBezTo>
                <a:close/>
                <a:moveTo>
                  <a:pt x="910" y="387"/>
                </a:moveTo>
                <a:cubicBezTo>
                  <a:pt x="907" y="383"/>
                  <a:pt x="907" y="383"/>
                  <a:pt x="907" y="383"/>
                </a:cubicBezTo>
                <a:cubicBezTo>
                  <a:pt x="905" y="384"/>
                  <a:pt x="905" y="384"/>
                  <a:pt x="905" y="384"/>
                </a:cubicBezTo>
                <a:cubicBezTo>
                  <a:pt x="907" y="386"/>
                  <a:pt x="908" y="387"/>
                  <a:pt x="910" y="387"/>
                </a:cubicBezTo>
                <a:close/>
                <a:moveTo>
                  <a:pt x="724" y="104"/>
                </a:moveTo>
                <a:cubicBezTo>
                  <a:pt x="723" y="105"/>
                  <a:pt x="725" y="107"/>
                  <a:pt x="725" y="109"/>
                </a:cubicBezTo>
                <a:cubicBezTo>
                  <a:pt x="726" y="109"/>
                  <a:pt x="728" y="108"/>
                  <a:pt x="727" y="106"/>
                </a:cubicBezTo>
                <a:cubicBezTo>
                  <a:pt x="726" y="106"/>
                  <a:pt x="725" y="106"/>
                  <a:pt x="725" y="106"/>
                </a:cubicBezTo>
                <a:cubicBezTo>
                  <a:pt x="725" y="105"/>
                  <a:pt x="725" y="105"/>
                  <a:pt x="724" y="104"/>
                </a:cubicBezTo>
                <a:close/>
                <a:moveTo>
                  <a:pt x="766" y="160"/>
                </a:moveTo>
                <a:cubicBezTo>
                  <a:pt x="765" y="157"/>
                  <a:pt x="765" y="157"/>
                  <a:pt x="765" y="157"/>
                </a:cubicBezTo>
                <a:cubicBezTo>
                  <a:pt x="764" y="157"/>
                  <a:pt x="763" y="158"/>
                  <a:pt x="763" y="158"/>
                </a:cubicBezTo>
                <a:cubicBezTo>
                  <a:pt x="764" y="161"/>
                  <a:pt x="765" y="161"/>
                  <a:pt x="766" y="160"/>
                </a:cubicBezTo>
                <a:close/>
                <a:moveTo>
                  <a:pt x="730" y="103"/>
                </a:moveTo>
                <a:cubicBezTo>
                  <a:pt x="730" y="101"/>
                  <a:pt x="724" y="98"/>
                  <a:pt x="725" y="102"/>
                </a:cubicBezTo>
                <a:cubicBezTo>
                  <a:pt x="727" y="102"/>
                  <a:pt x="729" y="104"/>
                  <a:pt x="730" y="103"/>
                </a:cubicBezTo>
                <a:close/>
                <a:moveTo>
                  <a:pt x="782" y="176"/>
                </a:moveTo>
                <a:cubicBezTo>
                  <a:pt x="782" y="177"/>
                  <a:pt x="782" y="177"/>
                  <a:pt x="782" y="178"/>
                </a:cubicBezTo>
                <a:cubicBezTo>
                  <a:pt x="782" y="179"/>
                  <a:pt x="783" y="179"/>
                  <a:pt x="784" y="180"/>
                </a:cubicBezTo>
                <a:cubicBezTo>
                  <a:pt x="785" y="180"/>
                  <a:pt x="784" y="176"/>
                  <a:pt x="782" y="176"/>
                </a:cubicBezTo>
                <a:close/>
                <a:moveTo>
                  <a:pt x="759" y="133"/>
                </a:moveTo>
                <a:cubicBezTo>
                  <a:pt x="758" y="130"/>
                  <a:pt x="755" y="130"/>
                  <a:pt x="756" y="133"/>
                </a:cubicBezTo>
                <a:cubicBezTo>
                  <a:pt x="757" y="133"/>
                  <a:pt x="758" y="134"/>
                  <a:pt x="759" y="133"/>
                </a:cubicBezTo>
                <a:close/>
                <a:moveTo>
                  <a:pt x="761" y="129"/>
                </a:moveTo>
                <a:cubicBezTo>
                  <a:pt x="760" y="128"/>
                  <a:pt x="762" y="127"/>
                  <a:pt x="761" y="126"/>
                </a:cubicBezTo>
                <a:cubicBezTo>
                  <a:pt x="760" y="126"/>
                  <a:pt x="759" y="126"/>
                  <a:pt x="758" y="127"/>
                </a:cubicBezTo>
                <a:cubicBezTo>
                  <a:pt x="759" y="129"/>
                  <a:pt x="760" y="129"/>
                  <a:pt x="761" y="129"/>
                </a:cubicBezTo>
                <a:close/>
                <a:moveTo>
                  <a:pt x="892" y="278"/>
                </a:moveTo>
                <a:cubicBezTo>
                  <a:pt x="895" y="281"/>
                  <a:pt x="896" y="281"/>
                  <a:pt x="897" y="278"/>
                </a:cubicBezTo>
                <a:cubicBezTo>
                  <a:pt x="899" y="280"/>
                  <a:pt x="900" y="282"/>
                  <a:pt x="902" y="282"/>
                </a:cubicBezTo>
                <a:cubicBezTo>
                  <a:pt x="902" y="279"/>
                  <a:pt x="906" y="280"/>
                  <a:pt x="906" y="276"/>
                </a:cubicBezTo>
                <a:cubicBezTo>
                  <a:pt x="907" y="276"/>
                  <a:pt x="909" y="277"/>
                  <a:pt x="911" y="277"/>
                </a:cubicBezTo>
                <a:cubicBezTo>
                  <a:pt x="909" y="274"/>
                  <a:pt x="907" y="274"/>
                  <a:pt x="906" y="271"/>
                </a:cubicBezTo>
                <a:cubicBezTo>
                  <a:pt x="905" y="272"/>
                  <a:pt x="903" y="270"/>
                  <a:pt x="902" y="268"/>
                </a:cubicBezTo>
                <a:cubicBezTo>
                  <a:pt x="896" y="266"/>
                  <a:pt x="895" y="273"/>
                  <a:pt x="890" y="273"/>
                </a:cubicBezTo>
                <a:cubicBezTo>
                  <a:pt x="891" y="277"/>
                  <a:pt x="895" y="275"/>
                  <a:pt x="894" y="277"/>
                </a:cubicBezTo>
                <a:cubicBezTo>
                  <a:pt x="893" y="276"/>
                  <a:pt x="892" y="277"/>
                  <a:pt x="892" y="278"/>
                </a:cubicBezTo>
                <a:close/>
                <a:moveTo>
                  <a:pt x="894" y="282"/>
                </a:moveTo>
                <a:cubicBezTo>
                  <a:pt x="892" y="280"/>
                  <a:pt x="890" y="279"/>
                  <a:pt x="889" y="277"/>
                </a:cubicBezTo>
                <a:cubicBezTo>
                  <a:pt x="885" y="285"/>
                  <a:pt x="879" y="279"/>
                  <a:pt x="880" y="289"/>
                </a:cubicBezTo>
                <a:cubicBezTo>
                  <a:pt x="880" y="288"/>
                  <a:pt x="881" y="288"/>
                  <a:pt x="882" y="288"/>
                </a:cubicBezTo>
                <a:cubicBezTo>
                  <a:pt x="877" y="289"/>
                  <a:pt x="877" y="292"/>
                  <a:pt x="871" y="295"/>
                </a:cubicBezTo>
                <a:cubicBezTo>
                  <a:pt x="874" y="297"/>
                  <a:pt x="876" y="297"/>
                  <a:pt x="878" y="297"/>
                </a:cubicBezTo>
                <a:cubicBezTo>
                  <a:pt x="878" y="296"/>
                  <a:pt x="875" y="296"/>
                  <a:pt x="876" y="294"/>
                </a:cubicBezTo>
                <a:cubicBezTo>
                  <a:pt x="878" y="295"/>
                  <a:pt x="879" y="295"/>
                  <a:pt x="880" y="293"/>
                </a:cubicBezTo>
                <a:cubicBezTo>
                  <a:pt x="887" y="298"/>
                  <a:pt x="893" y="288"/>
                  <a:pt x="900" y="286"/>
                </a:cubicBezTo>
                <a:cubicBezTo>
                  <a:pt x="898" y="283"/>
                  <a:pt x="895" y="285"/>
                  <a:pt x="894" y="280"/>
                </a:cubicBezTo>
                <a:cubicBezTo>
                  <a:pt x="893" y="280"/>
                  <a:pt x="894" y="282"/>
                  <a:pt x="894" y="282"/>
                </a:cubicBezTo>
                <a:close/>
                <a:moveTo>
                  <a:pt x="921" y="339"/>
                </a:moveTo>
                <a:cubicBezTo>
                  <a:pt x="920" y="336"/>
                  <a:pt x="917" y="338"/>
                  <a:pt x="919" y="340"/>
                </a:cubicBezTo>
                <a:lnTo>
                  <a:pt x="921" y="339"/>
                </a:lnTo>
                <a:close/>
                <a:moveTo>
                  <a:pt x="803" y="165"/>
                </a:moveTo>
                <a:cubicBezTo>
                  <a:pt x="806" y="162"/>
                  <a:pt x="799" y="159"/>
                  <a:pt x="803" y="165"/>
                </a:cubicBezTo>
                <a:close/>
                <a:moveTo>
                  <a:pt x="808" y="166"/>
                </a:moveTo>
                <a:cubicBezTo>
                  <a:pt x="807" y="163"/>
                  <a:pt x="804" y="165"/>
                  <a:pt x="805" y="167"/>
                </a:cubicBezTo>
                <a:cubicBezTo>
                  <a:pt x="806" y="166"/>
                  <a:pt x="807" y="167"/>
                  <a:pt x="808" y="166"/>
                </a:cubicBezTo>
                <a:close/>
                <a:moveTo>
                  <a:pt x="927" y="347"/>
                </a:moveTo>
                <a:cubicBezTo>
                  <a:pt x="928" y="346"/>
                  <a:pt x="929" y="344"/>
                  <a:pt x="929" y="343"/>
                </a:cubicBezTo>
                <a:cubicBezTo>
                  <a:pt x="927" y="344"/>
                  <a:pt x="926" y="341"/>
                  <a:pt x="924" y="344"/>
                </a:cubicBezTo>
                <a:cubicBezTo>
                  <a:pt x="925" y="345"/>
                  <a:pt x="926" y="346"/>
                  <a:pt x="927" y="347"/>
                </a:cubicBezTo>
                <a:close/>
                <a:moveTo>
                  <a:pt x="937" y="332"/>
                </a:moveTo>
                <a:cubicBezTo>
                  <a:pt x="935" y="329"/>
                  <a:pt x="937" y="328"/>
                  <a:pt x="939" y="327"/>
                </a:cubicBezTo>
                <a:cubicBezTo>
                  <a:pt x="937" y="324"/>
                  <a:pt x="935" y="327"/>
                  <a:pt x="934" y="324"/>
                </a:cubicBezTo>
                <a:cubicBezTo>
                  <a:pt x="933" y="325"/>
                  <a:pt x="929" y="325"/>
                  <a:pt x="931" y="328"/>
                </a:cubicBezTo>
                <a:cubicBezTo>
                  <a:pt x="933" y="329"/>
                  <a:pt x="931" y="324"/>
                  <a:pt x="934" y="327"/>
                </a:cubicBezTo>
                <a:cubicBezTo>
                  <a:pt x="933" y="329"/>
                  <a:pt x="933" y="331"/>
                  <a:pt x="934" y="333"/>
                </a:cubicBezTo>
                <a:cubicBezTo>
                  <a:pt x="935" y="333"/>
                  <a:pt x="936" y="334"/>
                  <a:pt x="937" y="332"/>
                </a:cubicBezTo>
                <a:close/>
                <a:moveTo>
                  <a:pt x="830" y="159"/>
                </a:moveTo>
                <a:cubicBezTo>
                  <a:pt x="828" y="156"/>
                  <a:pt x="825" y="157"/>
                  <a:pt x="827" y="160"/>
                </a:cubicBezTo>
                <a:cubicBezTo>
                  <a:pt x="828" y="160"/>
                  <a:pt x="829" y="160"/>
                  <a:pt x="830" y="159"/>
                </a:cubicBezTo>
                <a:close/>
                <a:moveTo>
                  <a:pt x="838" y="169"/>
                </a:moveTo>
                <a:cubicBezTo>
                  <a:pt x="839" y="171"/>
                  <a:pt x="840" y="169"/>
                  <a:pt x="841" y="169"/>
                </a:cubicBezTo>
                <a:cubicBezTo>
                  <a:pt x="840" y="166"/>
                  <a:pt x="839" y="168"/>
                  <a:pt x="838" y="169"/>
                </a:cubicBezTo>
                <a:close/>
                <a:moveTo>
                  <a:pt x="845" y="159"/>
                </a:moveTo>
                <a:cubicBezTo>
                  <a:pt x="844" y="159"/>
                  <a:pt x="840" y="158"/>
                  <a:pt x="840" y="161"/>
                </a:cubicBezTo>
                <a:cubicBezTo>
                  <a:pt x="841" y="160"/>
                  <a:pt x="842" y="163"/>
                  <a:pt x="841" y="163"/>
                </a:cubicBezTo>
                <a:cubicBezTo>
                  <a:pt x="837" y="162"/>
                  <a:pt x="832" y="165"/>
                  <a:pt x="836" y="169"/>
                </a:cubicBezTo>
                <a:cubicBezTo>
                  <a:pt x="836" y="165"/>
                  <a:pt x="840" y="165"/>
                  <a:pt x="843" y="165"/>
                </a:cubicBezTo>
                <a:cubicBezTo>
                  <a:pt x="842" y="166"/>
                  <a:pt x="841" y="167"/>
                  <a:pt x="841" y="169"/>
                </a:cubicBezTo>
                <a:cubicBezTo>
                  <a:pt x="847" y="172"/>
                  <a:pt x="849" y="168"/>
                  <a:pt x="852" y="165"/>
                </a:cubicBezTo>
                <a:cubicBezTo>
                  <a:pt x="849" y="160"/>
                  <a:pt x="847" y="166"/>
                  <a:pt x="845" y="166"/>
                </a:cubicBezTo>
                <a:cubicBezTo>
                  <a:pt x="845" y="162"/>
                  <a:pt x="843" y="164"/>
                  <a:pt x="841" y="162"/>
                </a:cubicBezTo>
                <a:cubicBezTo>
                  <a:pt x="842" y="162"/>
                  <a:pt x="847" y="162"/>
                  <a:pt x="845" y="159"/>
                </a:cubicBezTo>
                <a:close/>
                <a:moveTo>
                  <a:pt x="917" y="280"/>
                </a:moveTo>
                <a:cubicBezTo>
                  <a:pt x="920" y="281"/>
                  <a:pt x="921" y="283"/>
                  <a:pt x="921" y="285"/>
                </a:cubicBezTo>
                <a:cubicBezTo>
                  <a:pt x="924" y="285"/>
                  <a:pt x="920" y="282"/>
                  <a:pt x="923" y="281"/>
                </a:cubicBezTo>
                <a:cubicBezTo>
                  <a:pt x="917" y="278"/>
                  <a:pt x="917" y="274"/>
                  <a:pt x="912" y="271"/>
                </a:cubicBezTo>
                <a:cubicBezTo>
                  <a:pt x="911" y="272"/>
                  <a:pt x="911" y="274"/>
                  <a:pt x="912" y="277"/>
                </a:cubicBezTo>
                <a:cubicBezTo>
                  <a:pt x="913" y="278"/>
                  <a:pt x="915" y="276"/>
                  <a:pt x="916" y="277"/>
                </a:cubicBezTo>
                <a:cubicBezTo>
                  <a:pt x="916" y="280"/>
                  <a:pt x="913" y="279"/>
                  <a:pt x="914" y="282"/>
                </a:cubicBezTo>
                <a:cubicBezTo>
                  <a:pt x="917" y="283"/>
                  <a:pt x="916" y="282"/>
                  <a:pt x="917" y="280"/>
                </a:cubicBezTo>
                <a:close/>
                <a:moveTo>
                  <a:pt x="851" y="154"/>
                </a:moveTo>
                <a:cubicBezTo>
                  <a:pt x="849" y="156"/>
                  <a:pt x="847" y="154"/>
                  <a:pt x="848" y="158"/>
                </a:cubicBezTo>
                <a:cubicBezTo>
                  <a:pt x="850" y="159"/>
                  <a:pt x="851" y="157"/>
                  <a:pt x="851" y="154"/>
                </a:cubicBezTo>
                <a:close/>
                <a:moveTo>
                  <a:pt x="227" y="491"/>
                </a:moveTo>
                <a:cubicBezTo>
                  <a:pt x="225" y="489"/>
                  <a:pt x="226" y="488"/>
                  <a:pt x="226" y="487"/>
                </a:cubicBezTo>
                <a:cubicBezTo>
                  <a:pt x="224" y="487"/>
                  <a:pt x="223" y="489"/>
                  <a:pt x="221" y="491"/>
                </a:cubicBezTo>
                <a:cubicBezTo>
                  <a:pt x="224" y="494"/>
                  <a:pt x="224" y="489"/>
                  <a:pt x="227" y="491"/>
                </a:cubicBezTo>
                <a:close/>
                <a:moveTo>
                  <a:pt x="237" y="498"/>
                </a:moveTo>
                <a:cubicBezTo>
                  <a:pt x="238" y="496"/>
                  <a:pt x="239" y="497"/>
                  <a:pt x="241" y="495"/>
                </a:cubicBezTo>
                <a:cubicBezTo>
                  <a:pt x="239" y="492"/>
                  <a:pt x="242" y="494"/>
                  <a:pt x="241" y="491"/>
                </a:cubicBezTo>
                <a:cubicBezTo>
                  <a:pt x="238" y="492"/>
                  <a:pt x="235" y="493"/>
                  <a:pt x="237" y="498"/>
                </a:cubicBezTo>
                <a:close/>
                <a:moveTo>
                  <a:pt x="233" y="493"/>
                </a:moveTo>
                <a:cubicBezTo>
                  <a:pt x="234" y="494"/>
                  <a:pt x="236" y="493"/>
                  <a:pt x="237" y="492"/>
                </a:cubicBezTo>
                <a:cubicBezTo>
                  <a:pt x="237" y="491"/>
                  <a:pt x="237" y="490"/>
                  <a:pt x="237" y="488"/>
                </a:cubicBezTo>
                <a:cubicBezTo>
                  <a:pt x="235" y="488"/>
                  <a:pt x="232" y="492"/>
                  <a:pt x="236" y="491"/>
                </a:cubicBezTo>
                <a:cubicBezTo>
                  <a:pt x="235" y="493"/>
                  <a:pt x="231" y="490"/>
                  <a:pt x="233" y="493"/>
                </a:cubicBezTo>
                <a:close/>
                <a:moveTo>
                  <a:pt x="847" y="510"/>
                </a:moveTo>
                <a:cubicBezTo>
                  <a:pt x="848" y="507"/>
                  <a:pt x="854" y="511"/>
                  <a:pt x="856" y="514"/>
                </a:cubicBezTo>
                <a:cubicBezTo>
                  <a:pt x="856" y="513"/>
                  <a:pt x="858" y="512"/>
                  <a:pt x="858" y="510"/>
                </a:cubicBezTo>
                <a:cubicBezTo>
                  <a:pt x="856" y="508"/>
                  <a:pt x="853" y="512"/>
                  <a:pt x="852" y="507"/>
                </a:cubicBezTo>
                <a:cubicBezTo>
                  <a:pt x="851" y="508"/>
                  <a:pt x="850" y="509"/>
                  <a:pt x="848" y="507"/>
                </a:cubicBezTo>
                <a:cubicBezTo>
                  <a:pt x="847" y="508"/>
                  <a:pt x="844" y="507"/>
                  <a:pt x="847" y="510"/>
                </a:cubicBezTo>
                <a:close/>
                <a:moveTo>
                  <a:pt x="969" y="369"/>
                </a:moveTo>
                <a:cubicBezTo>
                  <a:pt x="969" y="368"/>
                  <a:pt x="971" y="367"/>
                  <a:pt x="969" y="365"/>
                </a:cubicBezTo>
                <a:cubicBezTo>
                  <a:pt x="969" y="367"/>
                  <a:pt x="966" y="365"/>
                  <a:pt x="967" y="366"/>
                </a:cubicBezTo>
                <a:cubicBezTo>
                  <a:pt x="968" y="366"/>
                  <a:pt x="968" y="367"/>
                  <a:pt x="969" y="369"/>
                </a:cubicBezTo>
                <a:close/>
                <a:moveTo>
                  <a:pt x="679" y="94"/>
                </a:moveTo>
                <a:cubicBezTo>
                  <a:pt x="680" y="95"/>
                  <a:pt x="680" y="95"/>
                  <a:pt x="681" y="95"/>
                </a:cubicBezTo>
                <a:cubicBezTo>
                  <a:pt x="678" y="91"/>
                  <a:pt x="677" y="94"/>
                  <a:pt x="677" y="95"/>
                </a:cubicBezTo>
                <a:cubicBezTo>
                  <a:pt x="678" y="96"/>
                  <a:pt x="679" y="95"/>
                  <a:pt x="679" y="94"/>
                </a:cubicBezTo>
                <a:close/>
                <a:moveTo>
                  <a:pt x="239" y="528"/>
                </a:moveTo>
                <a:cubicBezTo>
                  <a:pt x="240" y="527"/>
                  <a:pt x="243" y="528"/>
                  <a:pt x="243" y="526"/>
                </a:cubicBezTo>
                <a:cubicBezTo>
                  <a:pt x="241" y="527"/>
                  <a:pt x="238" y="524"/>
                  <a:pt x="239" y="528"/>
                </a:cubicBezTo>
                <a:close/>
                <a:moveTo>
                  <a:pt x="378" y="540"/>
                </a:moveTo>
                <a:cubicBezTo>
                  <a:pt x="380" y="542"/>
                  <a:pt x="377" y="542"/>
                  <a:pt x="378" y="544"/>
                </a:cubicBezTo>
                <a:cubicBezTo>
                  <a:pt x="380" y="542"/>
                  <a:pt x="379" y="543"/>
                  <a:pt x="380" y="546"/>
                </a:cubicBezTo>
                <a:cubicBezTo>
                  <a:pt x="381" y="545"/>
                  <a:pt x="382" y="543"/>
                  <a:pt x="383" y="542"/>
                </a:cubicBezTo>
                <a:cubicBezTo>
                  <a:pt x="384" y="542"/>
                  <a:pt x="386" y="544"/>
                  <a:pt x="387" y="544"/>
                </a:cubicBezTo>
                <a:cubicBezTo>
                  <a:pt x="386" y="542"/>
                  <a:pt x="389" y="546"/>
                  <a:pt x="389" y="544"/>
                </a:cubicBezTo>
                <a:cubicBezTo>
                  <a:pt x="388" y="542"/>
                  <a:pt x="387" y="542"/>
                  <a:pt x="386" y="541"/>
                </a:cubicBezTo>
                <a:cubicBezTo>
                  <a:pt x="387" y="540"/>
                  <a:pt x="386" y="540"/>
                  <a:pt x="387" y="539"/>
                </a:cubicBezTo>
                <a:cubicBezTo>
                  <a:pt x="388" y="541"/>
                  <a:pt x="390" y="542"/>
                  <a:pt x="391" y="541"/>
                </a:cubicBezTo>
                <a:cubicBezTo>
                  <a:pt x="390" y="540"/>
                  <a:pt x="389" y="540"/>
                  <a:pt x="390" y="539"/>
                </a:cubicBezTo>
                <a:cubicBezTo>
                  <a:pt x="391" y="540"/>
                  <a:pt x="393" y="535"/>
                  <a:pt x="393" y="540"/>
                </a:cubicBezTo>
                <a:cubicBezTo>
                  <a:pt x="394" y="539"/>
                  <a:pt x="395" y="537"/>
                  <a:pt x="396" y="540"/>
                </a:cubicBezTo>
                <a:cubicBezTo>
                  <a:pt x="396" y="537"/>
                  <a:pt x="401" y="541"/>
                  <a:pt x="399" y="536"/>
                </a:cubicBezTo>
                <a:cubicBezTo>
                  <a:pt x="395" y="536"/>
                  <a:pt x="394" y="533"/>
                  <a:pt x="390" y="530"/>
                </a:cubicBezTo>
                <a:cubicBezTo>
                  <a:pt x="389" y="532"/>
                  <a:pt x="392" y="532"/>
                  <a:pt x="391" y="534"/>
                </a:cubicBezTo>
                <a:cubicBezTo>
                  <a:pt x="389" y="532"/>
                  <a:pt x="390" y="536"/>
                  <a:pt x="390" y="537"/>
                </a:cubicBezTo>
                <a:cubicBezTo>
                  <a:pt x="385" y="539"/>
                  <a:pt x="382" y="538"/>
                  <a:pt x="380" y="543"/>
                </a:cubicBezTo>
                <a:cubicBezTo>
                  <a:pt x="379" y="542"/>
                  <a:pt x="380" y="539"/>
                  <a:pt x="378" y="540"/>
                </a:cubicBezTo>
                <a:close/>
                <a:moveTo>
                  <a:pt x="264" y="669"/>
                </a:moveTo>
                <a:cubicBezTo>
                  <a:pt x="265" y="667"/>
                  <a:pt x="267" y="668"/>
                  <a:pt x="268" y="668"/>
                </a:cubicBezTo>
                <a:cubicBezTo>
                  <a:pt x="267" y="666"/>
                  <a:pt x="266" y="663"/>
                  <a:pt x="266" y="661"/>
                </a:cubicBezTo>
                <a:cubicBezTo>
                  <a:pt x="266" y="665"/>
                  <a:pt x="265" y="667"/>
                  <a:pt x="264" y="669"/>
                </a:cubicBezTo>
                <a:close/>
                <a:moveTo>
                  <a:pt x="125" y="722"/>
                </a:moveTo>
                <a:cubicBezTo>
                  <a:pt x="124" y="719"/>
                  <a:pt x="121" y="722"/>
                  <a:pt x="121" y="722"/>
                </a:cubicBezTo>
                <a:cubicBezTo>
                  <a:pt x="123" y="722"/>
                  <a:pt x="124" y="724"/>
                  <a:pt x="125" y="722"/>
                </a:cubicBezTo>
                <a:close/>
                <a:moveTo>
                  <a:pt x="106" y="690"/>
                </a:moveTo>
                <a:cubicBezTo>
                  <a:pt x="105" y="691"/>
                  <a:pt x="105" y="692"/>
                  <a:pt x="105" y="694"/>
                </a:cubicBezTo>
                <a:cubicBezTo>
                  <a:pt x="107" y="693"/>
                  <a:pt x="106" y="696"/>
                  <a:pt x="106" y="697"/>
                </a:cubicBezTo>
                <a:cubicBezTo>
                  <a:pt x="107" y="697"/>
                  <a:pt x="108" y="696"/>
                  <a:pt x="108" y="696"/>
                </a:cubicBezTo>
                <a:cubicBezTo>
                  <a:pt x="107" y="694"/>
                  <a:pt x="106" y="695"/>
                  <a:pt x="105" y="692"/>
                </a:cubicBezTo>
                <a:cubicBezTo>
                  <a:pt x="106" y="692"/>
                  <a:pt x="108" y="691"/>
                  <a:pt x="106" y="690"/>
                </a:cubicBezTo>
                <a:close/>
                <a:moveTo>
                  <a:pt x="175" y="793"/>
                </a:moveTo>
                <a:cubicBezTo>
                  <a:pt x="179" y="793"/>
                  <a:pt x="179" y="791"/>
                  <a:pt x="182" y="792"/>
                </a:cubicBezTo>
                <a:cubicBezTo>
                  <a:pt x="180" y="789"/>
                  <a:pt x="173" y="793"/>
                  <a:pt x="173" y="791"/>
                </a:cubicBezTo>
                <a:lnTo>
                  <a:pt x="175" y="793"/>
                </a:lnTo>
                <a:close/>
                <a:moveTo>
                  <a:pt x="265" y="900"/>
                </a:moveTo>
                <a:cubicBezTo>
                  <a:pt x="268" y="903"/>
                  <a:pt x="263" y="901"/>
                  <a:pt x="262" y="902"/>
                </a:cubicBezTo>
                <a:cubicBezTo>
                  <a:pt x="268" y="905"/>
                  <a:pt x="272" y="900"/>
                  <a:pt x="276" y="899"/>
                </a:cubicBezTo>
                <a:cubicBezTo>
                  <a:pt x="274" y="895"/>
                  <a:pt x="275" y="901"/>
                  <a:pt x="272" y="898"/>
                </a:cubicBezTo>
                <a:cubicBezTo>
                  <a:pt x="270" y="899"/>
                  <a:pt x="273" y="901"/>
                  <a:pt x="271" y="901"/>
                </a:cubicBezTo>
                <a:cubicBezTo>
                  <a:pt x="268" y="898"/>
                  <a:pt x="267" y="902"/>
                  <a:pt x="265" y="900"/>
                </a:cubicBezTo>
                <a:close/>
                <a:moveTo>
                  <a:pt x="200" y="795"/>
                </a:moveTo>
                <a:cubicBezTo>
                  <a:pt x="199" y="794"/>
                  <a:pt x="195" y="792"/>
                  <a:pt x="195" y="794"/>
                </a:cubicBezTo>
                <a:cubicBezTo>
                  <a:pt x="196" y="792"/>
                  <a:pt x="198" y="797"/>
                  <a:pt x="200" y="795"/>
                </a:cubicBezTo>
                <a:close/>
                <a:moveTo>
                  <a:pt x="152" y="712"/>
                </a:moveTo>
                <a:cubicBezTo>
                  <a:pt x="150" y="711"/>
                  <a:pt x="147" y="714"/>
                  <a:pt x="147" y="710"/>
                </a:cubicBezTo>
                <a:cubicBezTo>
                  <a:pt x="146" y="711"/>
                  <a:pt x="145" y="708"/>
                  <a:pt x="143" y="710"/>
                </a:cubicBezTo>
                <a:cubicBezTo>
                  <a:pt x="145" y="714"/>
                  <a:pt x="146" y="711"/>
                  <a:pt x="148" y="714"/>
                </a:cubicBezTo>
                <a:cubicBezTo>
                  <a:pt x="147" y="716"/>
                  <a:pt x="145" y="715"/>
                  <a:pt x="145" y="717"/>
                </a:cubicBezTo>
                <a:cubicBezTo>
                  <a:pt x="147" y="715"/>
                  <a:pt x="150" y="720"/>
                  <a:pt x="150" y="718"/>
                </a:cubicBezTo>
                <a:cubicBezTo>
                  <a:pt x="148" y="716"/>
                  <a:pt x="148" y="714"/>
                  <a:pt x="149" y="713"/>
                </a:cubicBezTo>
                <a:cubicBezTo>
                  <a:pt x="150" y="714"/>
                  <a:pt x="152" y="713"/>
                  <a:pt x="152" y="712"/>
                </a:cubicBezTo>
                <a:close/>
                <a:moveTo>
                  <a:pt x="70" y="588"/>
                </a:moveTo>
                <a:cubicBezTo>
                  <a:pt x="70" y="587"/>
                  <a:pt x="72" y="583"/>
                  <a:pt x="71" y="584"/>
                </a:cubicBezTo>
                <a:cubicBezTo>
                  <a:pt x="71" y="587"/>
                  <a:pt x="65" y="584"/>
                  <a:pt x="67" y="585"/>
                </a:cubicBezTo>
                <a:cubicBezTo>
                  <a:pt x="68" y="585"/>
                  <a:pt x="69" y="586"/>
                  <a:pt x="70" y="588"/>
                </a:cubicBezTo>
                <a:close/>
                <a:moveTo>
                  <a:pt x="186" y="705"/>
                </a:moveTo>
                <a:cubicBezTo>
                  <a:pt x="183" y="704"/>
                  <a:pt x="181" y="706"/>
                  <a:pt x="179" y="708"/>
                </a:cubicBezTo>
                <a:cubicBezTo>
                  <a:pt x="178" y="709"/>
                  <a:pt x="179" y="707"/>
                  <a:pt x="178" y="706"/>
                </a:cubicBezTo>
                <a:cubicBezTo>
                  <a:pt x="183" y="705"/>
                  <a:pt x="184" y="702"/>
                  <a:pt x="186" y="697"/>
                </a:cubicBezTo>
                <a:cubicBezTo>
                  <a:pt x="187" y="701"/>
                  <a:pt x="194" y="695"/>
                  <a:pt x="194" y="692"/>
                </a:cubicBezTo>
                <a:cubicBezTo>
                  <a:pt x="193" y="692"/>
                  <a:pt x="193" y="692"/>
                  <a:pt x="192" y="691"/>
                </a:cubicBezTo>
                <a:cubicBezTo>
                  <a:pt x="192" y="696"/>
                  <a:pt x="189" y="693"/>
                  <a:pt x="188" y="697"/>
                </a:cubicBezTo>
                <a:cubicBezTo>
                  <a:pt x="187" y="694"/>
                  <a:pt x="187" y="694"/>
                  <a:pt x="187" y="694"/>
                </a:cubicBezTo>
                <a:cubicBezTo>
                  <a:pt x="184" y="696"/>
                  <a:pt x="181" y="697"/>
                  <a:pt x="183" y="701"/>
                </a:cubicBezTo>
                <a:cubicBezTo>
                  <a:pt x="180" y="703"/>
                  <a:pt x="179" y="698"/>
                  <a:pt x="176" y="700"/>
                </a:cubicBezTo>
                <a:cubicBezTo>
                  <a:pt x="175" y="704"/>
                  <a:pt x="173" y="706"/>
                  <a:pt x="172" y="709"/>
                </a:cubicBezTo>
                <a:cubicBezTo>
                  <a:pt x="173" y="709"/>
                  <a:pt x="173" y="709"/>
                  <a:pt x="174" y="710"/>
                </a:cubicBezTo>
                <a:cubicBezTo>
                  <a:pt x="175" y="710"/>
                  <a:pt x="174" y="709"/>
                  <a:pt x="176" y="709"/>
                </a:cubicBezTo>
                <a:cubicBezTo>
                  <a:pt x="174" y="712"/>
                  <a:pt x="170" y="714"/>
                  <a:pt x="167" y="714"/>
                </a:cubicBezTo>
                <a:cubicBezTo>
                  <a:pt x="165" y="715"/>
                  <a:pt x="166" y="717"/>
                  <a:pt x="166" y="718"/>
                </a:cubicBezTo>
                <a:cubicBezTo>
                  <a:pt x="164" y="720"/>
                  <a:pt x="164" y="717"/>
                  <a:pt x="164" y="715"/>
                </a:cubicBezTo>
                <a:cubicBezTo>
                  <a:pt x="167" y="712"/>
                  <a:pt x="168" y="712"/>
                  <a:pt x="170" y="710"/>
                </a:cubicBezTo>
                <a:cubicBezTo>
                  <a:pt x="167" y="706"/>
                  <a:pt x="163" y="709"/>
                  <a:pt x="164" y="712"/>
                </a:cubicBezTo>
                <a:cubicBezTo>
                  <a:pt x="163" y="712"/>
                  <a:pt x="162" y="710"/>
                  <a:pt x="161" y="709"/>
                </a:cubicBezTo>
                <a:cubicBezTo>
                  <a:pt x="159" y="710"/>
                  <a:pt x="159" y="711"/>
                  <a:pt x="156" y="712"/>
                </a:cubicBezTo>
                <a:cubicBezTo>
                  <a:pt x="154" y="709"/>
                  <a:pt x="154" y="709"/>
                  <a:pt x="154" y="709"/>
                </a:cubicBezTo>
                <a:cubicBezTo>
                  <a:pt x="155" y="707"/>
                  <a:pt x="157" y="708"/>
                  <a:pt x="159" y="707"/>
                </a:cubicBezTo>
                <a:cubicBezTo>
                  <a:pt x="160" y="706"/>
                  <a:pt x="158" y="707"/>
                  <a:pt x="157" y="704"/>
                </a:cubicBezTo>
                <a:cubicBezTo>
                  <a:pt x="158" y="702"/>
                  <a:pt x="161" y="704"/>
                  <a:pt x="162" y="701"/>
                </a:cubicBezTo>
                <a:cubicBezTo>
                  <a:pt x="162" y="703"/>
                  <a:pt x="161" y="704"/>
                  <a:pt x="161" y="706"/>
                </a:cubicBezTo>
                <a:cubicBezTo>
                  <a:pt x="162" y="707"/>
                  <a:pt x="163" y="707"/>
                  <a:pt x="164" y="707"/>
                </a:cubicBezTo>
                <a:cubicBezTo>
                  <a:pt x="164" y="705"/>
                  <a:pt x="164" y="703"/>
                  <a:pt x="165" y="702"/>
                </a:cubicBezTo>
                <a:cubicBezTo>
                  <a:pt x="164" y="701"/>
                  <a:pt x="162" y="700"/>
                  <a:pt x="163" y="698"/>
                </a:cubicBezTo>
                <a:cubicBezTo>
                  <a:pt x="163" y="699"/>
                  <a:pt x="168" y="698"/>
                  <a:pt x="168" y="695"/>
                </a:cubicBezTo>
                <a:cubicBezTo>
                  <a:pt x="171" y="696"/>
                  <a:pt x="170" y="698"/>
                  <a:pt x="170" y="700"/>
                </a:cubicBezTo>
                <a:cubicBezTo>
                  <a:pt x="172" y="701"/>
                  <a:pt x="172" y="699"/>
                  <a:pt x="173" y="697"/>
                </a:cubicBezTo>
                <a:cubicBezTo>
                  <a:pt x="172" y="696"/>
                  <a:pt x="170" y="696"/>
                  <a:pt x="170" y="694"/>
                </a:cubicBezTo>
                <a:cubicBezTo>
                  <a:pt x="173" y="696"/>
                  <a:pt x="173" y="693"/>
                  <a:pt x="176" y="691"/>
                </a:cubicBezTo>
                <a:cubicBezTo>
                  <a:pt x="178" y="693"/>
                  <a:pt x="180" y="691"/>
                  <a:pt x="182" y="693"/>
                </a:cubicBezTo>
                <a:cubicBezTo>
                  <a:pt x="184" y="691"/>
                  <a:pt x="182" y="689"/>
                  <a:pt x="183" y="688"/>
                </a:cubicBezTo>
                <a:cubicBezTo>
                  <a:pt x="185" y="694"/>
                  <a:pt x="202" y="685"/>
                  <a:pt x="193" y="683"/>
                </a:cubicBezTo>
                <a:cubicBezTo>
                  <a:pt x="191" y="682"/>
                  <a:pt x="196" y="682"/>
                  <a:pt x="195" y="681"/>
                </a:cubicBezTo>
                <a:cubicBezTo>
                  <a:pt x="195" y="682"/>
                  <a:pt x="197" y="683"/>
                  <a:pt x="199" y="682"/>
                </a:cubicBezTo>
                <a:cubicBezTo>
                  <a:pt x="200" y="681"/>
                  <a:pt x="200" y="680"/>
                  <a:pt x="199" y="679"/>
                </a:cubicBezTo>
                <a:cubicBezTo>
                  <a:pt x="201" y="680"/>
                  <a:pt x="202" y="679"/>
                  <a:pt x="204" y="677"/>
                </a:cubicBezTo>
                <a:cubicBezTo>
                  <a:pt x="203" y="675"/>
                  <a:pt x="202" y="677"/>
                  <a:pt x="201" y="676"/>
                </a:cubicBezTo>
                <a:cubicBezTo>
                  <a:pt x="201" y="673"/>
                  <a:pt x="205" y="678"/>
                  <a:pt x="206" y="677"/>
                </a:cubicBezTo>
                <a:cubicBezTo>
                  <a:pt x="205" y="676"/>
                  <a:pt x="206" y="673"/>
                  <a:pt x="205" y="673"/>
                </a:cubicBezTo>
                <a:cubicBezTo>
                  <a:pt x="207" y="674"/>
                  <a:pt x="218" y="677"/>
                  <a:pt x="216" y="667"/>
                </a:cubicBezTo>
                <a:cubicBezTo>
                  <a:pt x="218" y="669"/>
                  <a:pt x="219" y="666"/>
                  <a:pt x="221" y="670"/>
                </a:cubicBezTo>
                <a:cubicBezTo>
                  <a:pt x="223" y="667"/>
                  <a:pt x="223" y="665"/>
                  <a:pt x="225" y="668"/>
                </a:cubicBezTo>
                <a:cubicBezTo>
                  <a:pt x="226" y="665"/>
                  <a:pt x="232" y="666"/>
                  <a:pt x="230" y="661"/>
                </a:cubicBezTo>
                <a:cubicBezTo>
                  <a:pt x="231" y="661"/>
                  <a:pt x="235" y="664"/>
                  <a:pt x="233" y="660"/>
                </a:cubicBezTo>
                <a:cubicBezTo>
                  <a:pt x="236" y="664"/>
                  <a:pt x="238" y="661"/>
                  <a:pt x="241" y="661"/>
                </a:cubicBezTo>
                <a:cubicBezTo>
                  <a:pt x="240" y="665"/>
                  <a:pt x="234" y="662"/>
                  <a:pt x="235" y="668"/>
                </a:cubicBezTo>
                <a:cubicBezTo>
                  <a:pt x="233" y="670"/>
                  <a:pt x="235" y="666"/>
                  <a:pt x="234" y="665"/>
                </a:cubicBezTo>
                <a:cubicBezTo>
                  <a:pt x="230" y="667"/>
                  <a:pt x="228" y="668"/>
                  <a:pt x="226" y="672"/>
                </a:cubicBezTo>
                <a:cubicBezTo>
                  <a:pt x="230" y="671"/>
                  <a:pt x="234" y="669"/>
                  <a:pt x="238" y="669"/>
                </a:cubicBezTo>
                <a:cubicBezTo>
                  <a:pt x="239" y="671"/>
                  <a:pt x="235" y="671"/>
                  <a:pt x="238" y="674"/>
                </a:cubicBezTo>
                <a:cubicBezTo>
                  <a:pt x="234" y="671"/>
                  <a:pt x="232" y="678"/>
                  <a:pt x="230" y="675"/>
                </a:cubicBezTo>
                <a:cubicBezTo>
                  <a:pt x="229" y="676"/>
                  <a:pt x="229" y="677"/>
                  <a:pt x="228" y="677"/>
                </a:cubicBezTo>
                <a:cubicBezTo>
                  <a:pt x="229" y="678"/>
                  <a:pt x="229" y="678"/>
                  <a:pt x="230" y="677"/>
                </a:cubicBezTo>
                <a:cubicBezTo>
                  <a:pt x="230" y="681"/>
                  <a:pt x="225" y="677"/>
                  <a:pt x="224" y="679"/>
                </a:cubicBezTo>
                <a:cubicBezTo>
                  <a:pt x="227" y="683"/>
                  <a:pt x="221" y="683"/>
                  <a:pt x="220" y="687"/>
                </a:cubicBezTo>
                <a:cubicBezTo>
                  <a:pt x="219" y="686"/>
                  <a:pt x="219" y="685"/>
                  <a:pt x="220" y="684"/>
                </a:cubicBezTo>
                <a:cubicBezTo>
                  <a:pt x="219" y="684"/>
                  <a:pt x="218" y="685"/>
                  <a:pt x="216" y="684"/>
                </a:cubicBezTo>
                <a:cubicBezTo>
                  <a:pt x="217" y="689"/>
                  <a:pt x="211" y="690"/>
                  <a:pt x="210" y="694"/>
                </a:cubicBezTo>
                <a:cubicBezTo>
                  <a:pt x="209" y="695"/>
                  <a:pt x="208" y="695"/>
                  <a:pt x="207" y="693"/>
                </a:cubicBezTo>
                <a:cubicBezTo>
                  <a:pt x="205" y="694"/>
                  <a:pt x="208" y="697"/>
                  <a:pt x="206" y="698"/>
                </a:cubicBezTo>
                <a:cubicBezTo>
                  <a:pt x="205" y="696"/>
                  <a:pt x="206" y="695"/>
                  <a:pt x="206" y="693"/>
                </a:cubicBezTo>
                <a:cubicBezTo>
                  <a:pt x="202" y="691"/>
                  <a:pt x="203" y="695"/>
                  <a:pt x="200" y="695"/>
                </a:cubicBezTo>
                <a:cubicBezTo>
                  <a:pt x="199" y="697"/>
                  <a:pt x="202" y="697"/>
                  <a:pt x="201" y="700"/>
                </a:cubicBezTo>
                <a:cubicBezTo>
                  <a:pt x="200" y="698"/>
                  <a:pt x="198" y="701"/>
                  <a:pt x="197" y="698"/>
                </a:cubicBezTo>
                <a:cubicBezTo>
                  <a:pt x="195" y="700"/>
                  <a:pt x="195" y="700"/>
                  <a:pt x="193" y="700"/>
                </a:cubicBezTo>
                <a:cubicBezTo>
                  <a:pt x="193" y="700"/>
                  <a:pt x="193" y="701"/>
                  <a:pt x="193" y="703"/>
                </a:cubicBezTo>
                <a:cubicBezTo>
                  <a:pt x="195" y="704"/>
                  <a:pt x="195" y="700"/>
                  <a:pt x="197" y="700"/>
                </a:cubicBezTo>
                <a:cubicBezTo>
                  <a:pt x="197" y="705"/>
                  <a:pt x="195" y="705"/>
                  <a:pt x="191" y="704"/>
                </a:cubicBezTo>
                <a:cubicBezTo>
                  <a:pt x="190" y="702"/>
                  <a:pt x="191" y="702"/>
                  <a:pt x="193" y="701"/>
                </a:cubicBezTo>
                <a:cubicBezTo>
                  <a:pt x="190" y="699"/>
                  <a:pt x="184" y="700"/>
                  <a:pt x="186" y="705"/>
                </a:cubicBezTo>
                <a:close/>
                <a:moveTo>
                  <a:pt x="177" y="694"/>
                </a:moveTo>
                <a:cubicBezTo>
                  <a:pt x="176" y="694"/>
                  <a:pt x="172" y="695"/>
                  <a:pt x="174" y="698"/>
                </a:cubicBezTo>
                <a:cubicBezTo>
                  <a:pt x="176" y="700"/>
                  <a:pt x="179" y="697"/>
                  <a:pt x="177" y="694"/>
                </a:cubicBezTo>
                <a:close/>
                <a:moveTo>
                  <a:pt x="200" y="685"/>
                </a:moveTo>
                <a:cubicBezTo>
                  <a:pt x="199" y="688"/>
                  <a:pt x="198" y="684"/>
                  <a:pt x="197" y="686"/>
                </a:cubicBezTo>
                <a:cubicBezTo>
                  <a:pt x="201" y="689"/>
                  <a:pt x="195" y="689"/>
                  <a:pt x="198" y="693"/>
                </a:cubicBezTo>
                <a:cubicBezTo>
                  <a:pt x="199" y="691"/>
                  <a:pt x="202" y="690"/>
                  <a:pt x="200" y="685"/>
                </a:cubicBezTo>
                <a:close/>
                <a:moveTo>
                  <a:pt x="216" y="680"/>
                </a:moveTo>
                <a:cubicBezTo>
                  <a:pt x="213" y="680"/>
                  <a:pt x="209" y="681"/>
                  <a:pt x="209" y="684"/>
                </a:cubicBezTo>
                <a:cubicBezTo>
                  <a:pt x="212" y="683"/>
                  <a:pt x="215" y="682"/>
                  <a:pt x="216" y="680"/>
                </a:cubicBezTo>
                <a:close/>
                <a:moveTo>
                  <a:pt x="222" y="675"/>
                </a:moveTo>
                <a:cubicBezTo>
                  <a:pt x="220" y="671"/>
                  <a:pt x="217" y="674"/>
                  <a:pt x="218" y="677"/>
                </a:cubicBezTo>
                <a:cubicBezTo>
                  <a:pt x="219" y="677"/>
                  <a:pt x="222" y="677"/>
                  <a:pt x="222" y="675"/>
                </a:cubicBezTo>
                <a:close/>
                <a:moveTo>
                  <a:pt x="227" y="673"/>
                </a:moveTo>
                <a:cubicBezTo>
                  <a:pt x="226" y="676"/>
                  <a:pt x="223" y="674"/>
                  <a:pt x="224" y="677"/>
                </a:cubicBezTo>
                <a:cubicBezTo>
                  <a:pt x="225" y="676"/>
                  <a:pt x="230" y="677"/>
                  <a:pt x="227" y="673"/>
                </a:cubicBezTo>
                <a:close/>
                <a:moveTo>
                  <a:pt x="205" y="767"/>
                </a:moveTo>
                <a:cubicBezTo>
                  <a:pt x="203" y="769"/>
                  <a:pt x="203" y="769"/>
                  <a:pt x="203" y="769"/>
                </a:cubicBezTo>
                <a:cubicBezTo>
                  <a:pt x="204" y="770"/>
                  <a:pt x="203" y="771"/>
                  <a:pt x="204" y="771"/>
                </a:cubicBezTo>
                <a:cubicBezTo>
                  <a:pt x="203" y="769"/>
                  <a:pt x="207" y="769"/>
                  <a:pt x="205" y="767"/>
                </a:cubicBezTo>
                <a:close/>
                <a:moveTo>
                  <a:pt x="115" y="615"/>
                </a:moveTo>
                <a:cubicBezTo>
                  <a:pt x="117" y="613"/>
                  <a:pt x="120" y="617"/>
                  <a:pt x="120" y="614"/>
                </a:cubicBezTo>
                <a:cubicBezTo>
                  <a:pt x="119" y="614"/>
                  <a:pt x="119" y="613"/>
                  <a:pt x="118" y="612"/>
                </a:cubicBezTo>
                <a:cubicBezTo>
                  <a:pt x="116" y="614"/>
                  <a:pt x="117" y="611"/>
                  <a:pt x="116" y="611"/>
                </a:cubicBezTo>
                <a:cubicBezTo>
                  <a:pt x="116" y="613"/>
                  <a:pt x="116" y="614"/>
                  <a:pt x="116" y="614"/>
                </a:cubicBezTo>
                <a:cubicBezTo>
                  <a:pt x="115" y="612"/>
                  <a:pt x="113" y="614"/>
                  <a:pt x="113" y="616"/>
                </a:cubicBezTo>
                <a:cubicBezTo>
                  <a:pt x="113" y="615"/>
                  <a:pt x="114" y="615"/>
                  <a:pt x="115" y="617"/>
                </a:cubicBezTo>
                <a:cubicBezTo>
                  <a:pt x="113" y="619"/>
                  <a:pt x="114" y="619"/>
                  <a:pt x="112" y="620"/>
                </a:cubicBezTo>
                <a:cubicBezTo>
                  <a:pt x="114" y="623"/>
                  <a:pt x="110" y="623"/>
                  <a:pt x="111" y="626"/>
                </a:cubicBezTo>
                <a:cubicBezTo>
                  <a:pt x="112" y="621"/>
                  <a:pt x="118" y="622"/>
                  <a:pt x="115" y="615"/>
                </a:cubicBezTo>
                <a:close/>
                <a:moveTo>
                  <a:pt x="231" y="780"/>
                </a:moveTo>
                <a:cubicBezTo>
                  <a:pt x="229" y="777"/>
                  <a:pt x="229" y="777"/>
                  <a:pt x="229" y="777"/>
                </a:cubicBezTo>
                <a:cubicBezTo>
                  <a:pt x="227" y="780"/>
                  <a:pt x="223" y="778"/>
                  <a:pt x="223" y="780"/>
                </a:cubicBezTo>
                <a:cubicBezTo>
                  <a:pt x="225" y="782"/>
                  <a:pt x="227" y="779"/>
                  <a:pt x="229" y="779"/>
                </a:cubicBezTo>
                <a:cubicBezTo>
                  <a:pt x="230" y="785"/>
                  <a:pt x="226" y="789"/>
                  <a:pt x="221" y="785"/>
                </a:cubicBezTo>
                <a:cubicBezTo>
                  <a:pt x="222" y="783"/>
                  <a:pt x="223" y="785"/>
                  <a:pt x="224" y="784"/>
                </a:cubicBezTo>
                <a:cubicBezTo>
                  <a:pt x="222" y="782"/>
                  <a:pt x="217" y="785"/>
                  <a:pt x="219" y="788"/>
                </a:cubicBezTo>
                <a:cubicBezTo>
                  <a:pt x="222" y="786"/>
                  <a:pt x="225" y="789"/>
                  <a:pt x="229" y="789"/>
                </a:cubicBezTo>
                <a:cubicBezTo>
                  <a:pt x="228" y="789"/>
                  <a:pt x="227" y="787"/>
                  <a:pt x="228" y="787"/>
                </a:cubicBezTo>
                <a:cubicBezTo>
                  <a:pt x="230" y="791"/>
                  <a:pt x="229" y="786"/>
                  <a:pt x="232" y="788"/>
                </a:cubicBezTo>
                <a:cubicBezTo>
                  <a:pt x="230" y="788"/>
                  <a:pt x="232" y="792"/>
                  <a:pt x="233" y="791"/>
                </a:cubicBezTo>
                <a:cubicBezTo>
                  <a:pt x="232" y="789"/>
                  <a:pt x="233" y="788"/>
                  <a:pt x="233" y="786"/>
                </a:cubicBezTo>
                <a:cubicBezTo>
                  <a:pt x="232" y="788"/>
                  <a:pt x="231" y="786"/>
                  <a:pt x="230" y="785"/>
                </a:cubicBezTo>
                <a:cubicBezTo>
                  <a:pt x="231" y="785"/>
                  <a:pt x="230" y="784"/>
                  <a:pt x="230" y="783"/>
                </a:cubicBezTo>
                <a:cubicBezTo>
                  <a:pt x="233" y="785"/>
                  <a:pt x="234" y="786"/>
                  <a:pt x="236" y="786"/>
                </a:cubicBezTo>
                <a:cubicBezTo>
                  <a:pt x="235" y="784"/>
                  <a:pt x="234" y="784"/>
                  <a:pt x="234" y="782"/>
                </a:cubicBezTo>
                <a:cubicBezTo>
                  <a:pt x="232" y="785"/>
                  <a:pt x="231" y="781"/>
                  <a:pt x="229" y="781"/>
                </a:cubicBezTo>
                <a:lnTo>
                  <a:pt x="231" y="780"/>
                </a:lnTo>
                <a:close/>
                <a:moveTo>
                  <a:pt x="226" y="791"/>
                </a:moveTo>
                <a:cubicBezTo>
                  <a:pt x="225" y="788"/>
                  <a:pt x="221" y="789"/>
                  <a:pt x="221" y="790"/>
                </a:cubicBezTo>
                <a:cubicBezTo>
                  <a:pt x="223" y="791"/>
                  <a:pt x="224" y="791"/>
                  <a:pt x="226" y="791"/>
                </a:cubicBezTo>
                <a:close/>
                <a:moveTo>
                  <a:pt x="292" y="887"/>
                </a:moveTo>
                <a:cubicBezTo>
                  <a:pt x="293" y="889"/>
                  <a:pt x="294" y="888"/>
                  <a:pt x="295" y="891"/>
                </a:cubicBezTo>
                <a:cubicBezTo>
                  <a:pt x="299" y="888"/>
                  <a:pt x="296" y="889"/>
                  <a:pt x="292" y="887"/>
                </a:cubicBezTo>
                <a:close/>
                <a:moveTo>
                  <a:pt x="187" y="707"/>
                </a:moveTo>
                <a:cubicBezTo>
                  <a:pt x="183" y="705"/>
                  <a:pt x="184" y="713"/>
                  <a:pt x="180" y="711"/>
                </a:cubicBezTo>
                <a:cubicBezTo>
                  <a:pt x="179" y="709"/>
                  <a:pt x="183" y="712"/>
                  <a:pt x="180" y="709"/>
                </a:cubicBezTo>
                <a:cubicBezTo>
                  <a:pt x="180" y="710"/>
                  <a:pt x="177" y="710"/>
                  <a:pt x="178" y="712"/>
                </a:cubicBezTo>
                <a:cubicBezTo>
                  <a:pt x="183" y="716"/>
                  <a:pt x="184" y="708"/>
                  <a:pt x="187" y="707"/>
                </a:cubicBezTo>
                <a:close/>
                <a:moveTo>
                  <a:pt x="157" y="679"/>
                </a:moveTo>
                <a:cubicBezTo>
                  <a:pt x="159" y="682"/>
                  <a:pt x="159" y="682"/>
                  <a:pt x="159" y="682"/>
                </a:cubicBezTo>
                <a:cubicBezTo>
                  <a:pt x="164" y="680"/>
                  <a:pt x="160" y="681"/>
                  <a:pt x="157" y="679"/>
                </a:cubicBezTo>
                <a:close/>
                <a:moveTo>
                  <a:pt x="190" y="717"/>
                </a:moveTo>
                <a:cubicBezTo>
                  <a:pt x="190" y="716"/>
                  <a:pt x="182" y="716"/>
                  <a:pt x="185" y="719"/>
                </a:cubicBezTo>
                <a:cubicBezTo>
                  <a:pt x="185" y="717"/>
                  <a:pt x="189" y="718"/>
                  <a:pt x="190" y="717"/>
                </a:cubicBezTo>
                <a:close/>
                <a:moveTo>
                  <a:pt x="199" y="737"/>
                </a:moveTo>
                <a:cubicBezTo>
                  <a:pt x="203" y="736"/>
                  <a:pt x="205" y="736"/>
                  <a:pt x="207" y="731"/>
                </a:cubicBezTo>
                <a:cubicBezTo>
                  <a:pt x="205" y="733"/>
                  <a:pt x="194" y="733"/>
                  <a:pt x="199" y="737"/>
                </a:cubicBezTo>
                <a:close/>
                <a:moveTo>
                  <a:pt x="129" y="614"/>
                </a:moveTo>
                <a:cubicBezTo>
                  <a:pt x="127" y="615"/>
                  <a:pt x="127" y="615"/>
                  <a:pt x="125" y="616"/>
                </a:cubicBezTo>
                <a:cubicBezTo>
                  <a:pt x="126" y="617"/>
                  <a:pt x="125" y="618"/>
                  <a:pt x="125" y="618"/>
                </a:cubicBezTo>
                <a:cubicBezTo>
                  <a:pt x="126" y="618"/>
                  <a:pt x="127" y="621"/>
                  <a:pt x="128" y="620"/>
                </a:cubicBezTo>
                <a:cubicBezTo>
                  <a:pt x="125" y="615"/>
                  <a:pt x="133" y="617"/>
                  <a:pt x="133" y="613"/>
                </a:cubicBezTo>
                <a:cubicBezTo>
                  <a:pt x="131" y="609"/>
                  <a:pt x="138" y="604"/>
                  <a:pt x="141" y="605"/>
                </a:cubicBezTo>
                <a:cubicBezTo>
                  <a:pt x="140" y="607"/>
                  <a:pt x="138" y="608"/>
                  <a:pt x="138" y="609"/>
                </a:cubicBezTo>
                <a:cubicBezTo>
                  <a:pt x="138" y="609"/>
                  <a:pt x="139" y="611"/>
                  <a:pt x="140" y="611"/>
                </a:cubicBezTo>
                <a:cubicBezTo>
                  <a:pt x="141" y="610"/>
                  <a:pt x="143" y="608"/>
                  <a:pt x="141" y="606"/>
                </a:cubicBezTo>
                <a:cubicBezTo>
                  <a:pt x="144" y="608"/>
                  <a:pt x="144" y="605"/>
                  <a:pt x="146" y="605"/>
                </a:cubicBezTo>
                <a:cubicBezTo>
                  <a:pt x="144" y="604"/>
                  <a:pt x="145" y="601"/>
                  <a:pt x="146" y="602"/>
                </a:cubicBezTo>
                <a:cubicBezTo>
                  <a:pt x="146" y="602"/>
                  <a:pt x="145" y="603"/>
                  <a:pt x="146" y="603"/>
                </a:cubicBezTo>
                <a:cubicBezTo>
                  <a:pt x="154" y="604"/>
                  <a:pt x="155" y="594"/>
                  <a:pt x="163" y="597"/>
                </a:cubicBezTo>
                <a:cubicBezTo>
                  <a:pt x="164" y="595"/>
                  <a:pt x="161" y="593"/>
                  <a:pt x="161" y="593"/>
                </a:cubicBezTo>
                <a:cubicBezTo>
                  <a:pt x="166" y="595"/>
                  <a:pt x="167" y="587"/>
                  <a:pt x="173" y="589"/>
                </a:cubicBezTo>
                <a:cubicBezTo>
                  <a:pt x="173" y="588"/>
                  <a:pt x="172" y="587"/>
                  <a:pt x="172" y="586"/>
                </a:cubicBezTo>
                <a:cubicBezTo>
                  <a:pt x="174" y="588"/>
                  <a:pt x="178" y="584"/>
                  <a:pt x="177" y="583"/>
                </a:cubicBezTo>
                <a:cubicBezTo>
                  <a:pt x="179" y="582"/>
                  <a:pt x="182" y="583"/>
                  <a:pt x="183" y="587"/>
                </a:cubicBezTo>
                <a:cubicBezTo>
                  <a:pt x="183" y="583"/>
                  <a:pt x="186" y="587"/>
                  <a:pt x="187" y="584"/>
                </a:cubicBezTo>
                <a:cubicBezTo>
                  <a:pt x="184" y="585"/>
                  <a:pt x="187" y="581"/>
                  <a:pt x="185" y="579"/>
                </a:cubicBezTo>
                <a:cubicBezTo>
                  <a:pt x="183" y="580"/>
                  <a:pt x="181" y="580"/>
                  <a:pt x="181" y="583"/>
                </a:cubicBezTo>
                <a:cubicBezTo>
                  <a:pt x="173" y="581"/>
                  <a:pt x="168" y="590"/>
                  <a:pt x="162" y="591"/>
                </a:cubicBezTo>
                <a:cubicBezTo>
                  <a:pt x="161" y="589"/>
                  <a:pt x="159" y="590"/>
                  <a:pt x="159" y="588"/>
                </a:cubicBezTo>
                <a:cubicBezTo>
                  <a:pt x="159" y="591"/>
                  <a:pt x="157" y="593"/>
                  <a:pt x="154" y="593"/>
                </a:cubicBezTo>
                <a:cubicBezTo>
                  <a:pt x="155" y="595"/>
                  <a:pt x="154" y="596"/>
                  <a:pt x="153" y="597"/>
                </a:cubicBezTo>
                <a:cubicBezTo>
                  <a:pt x="152" y="596"/>
                  <a:pt x="153" y="595"/>
                  <a:pt x="152" y="594"/>
                </a:cubicBezTo>
                <a:cubicBezTo>
                  <a:pt x="151" y="595"/>
                  <a:pt x="151" y="595"/>
                  <a:pt x="151" y="596"/>
                </a:cubicBezTo>
                <a:cubicBezTo>
                  <a:pt x="151" y="595"/>
                  <a:pt x="151" y="595"/>
                  <a:pt x="151" y="594"/>
                </a:cubicBezTo>
                <a:cubicBezTo>
                  <a:pt x="150" y="596"/>
                  <a:pt x="147" y="594"/>
                  <a:pt x="148" y="596"/>
                </a:cubicBezTo>
                <a:cubicBezTo>
                  <a:pt x="149" y="596"/>
                  <a:pt x="149" y="596"/>
                  <a:pt x="150" y="597"/>
                </a:cubicBezTo>
                <a:cubicBezTo>
                  <a:pt x="149" y="597"/>
                  <a:pt x="150" y="598"/>
                  <a:pt x="149" y="599"/>
                </a:cubicBezTo>
                <a:cubicBezTo>
                  <a:pt x="148" y="596"/>
                  <a:pt x="147" y="598"/>
                  <a:pt x="145" y="596"/>
                </a:cubicBezTo>
                <a:cubicBezTo>
                  <a:pt x="145" y="599"/>
                  <a:pt x="145" y="600"/>
                  <a:pt x="141" y="600"/>
                </a:cubicBezTo>
                <a:cubicBezTo>
                  <a:pt x="143" y="602"/>
                  <a:pt x="143" y="603"/>
                  <a:pt x="142" y="604"/>
                </a:cubicBezTo>
                <a:cubicBezTo>
                  <a:pt x="141" y="599"/>
                  <a:pt x="137" y="603"/>
                  <a:pt x="137" y="605"/>
                </a:cubicBezTo>
                <a:cubicBezTo>
                  <a:pt x="137" y="604"/>
                  <a:pt x="136" y="603"/>
                  <a:pt x="136" y="603"/>
                </a:cubicBezTo>
                <a:cubicBezTo>
                  <a:pt x="134" y="606"/>
                  <a:pt x="130" y="607"/>
                  <a:pt x="126" y="607"/>
                </a:cubicBezTo>
                <a:cubicBezTo>
                  <a:pt x="129" y="610"/>
                  <a:pt x="125" y="611"/>
                  <a:pt x="123" y="611"/>
                </a:cubicBezTo>
                <a:cubicBezTo>
                  <a:pt x="123" y="610"/>
                  <a:pt x="123" y="609"/>
                  <a:pt x="123" y="608"/>
                </a:cubicBezTo>
                <a:cubicBezTo>
                  <a:pt x="123" y="611"/>
                  <a:pt x="126" y="609"/>
                  <a:pt x="125" y="608"/>
                </a:cubicBezTo>
                <a:cubicBezTo>
                  <a:pt x="123" y="610"/>
                  <a:pt x="122" y="607"/>
                  <a:pt x="120" y="606"/>
                </a:cubicBezTo>
                <a:cubicBezTo>
                  <a:pt x="122" y="611"/>
                  <a:pt x="120" y="609"/>
                  <a:pt x="124" y="614"/>
                </a:cubicBezTo>
                <a:cubicBezTo>
                  <a:pt x="125" y="613"/>
                  <a:pt x="129" y="608"/>
                  <a:pt x="130" y="612"/>
                </a:cubicBezTo>
                <a:cubicBezTo>
                  <a:pt x="128" y="610"/>
                  <a:pt x="130" y="613"/>
                  <a:pt x="129" y="614"/>
                </a:cubicBezTo>
                <a:close/>
                <a:moveTo>
                  <a:pt x="206" y="723"/>
                </a:moveTo>
                <a:cubicBezTo>
                  <a:pt x="206" y="720"/>
                  <a:pt x="203" y="727"/>
                  <a:pt x="205" y="729"/>
                </a:cubicBezTo>
                <a:cubicBezTo>
                  <a:pt x="207" y="728"/>
                  <a:pt x="206" y="725"/>
                  <a:pt x="206" y="723"/>
                </a:cubicBezTo>
                <a:close/>
                <a:moveTo>
                  <a:pt x="172" y="662"/>
                </a:moveTo>
                <a:cubicBezTo>
                  <a:pt x="171" y="660"/>
                  <a:pt x="170" y="661"/>
                  <a:pt x="169" y="659"/>
                </a:cubicBezTo>
                <a:cubicBezTo>
                  <a:pt x="171" y="660"/>
                  <a:pt x="173" y="659"/>
                  <a:pt x="172" y="656"/>
                </a:cubicBezTo>
                <a:cubicBezTo>
                  <a:pt x="169" y="659"/>
                  <a:pt x="167" y="661"/>
                  <a:pt x="163" y="661"/>
                </a:cubicBezTo>
                <a:cubicBezTo>
                  <a:pt x="164" y="662"/>
                  <a:pt x="163" y="665"/>
                  <a:pt x="165" y="665"/>
                </a:cubicBezTo>
                <a:cubicBezTo>
                  <a:pt x="165" y="661"/>
                  <a:pt x="169" y="662"/>
                  <a:pt x="172" y="662"/>
                </a:cubicBezTo>
                <a:close/>
                <a:moveTo>
                  <a:pt x="245" y="761"/>
                </a:moveTo>
                <a:cubicBezTo>
                  <a:pt x="244" y="761"/>
                  <a:pt x="239" y="760"/>
                  <a:pt x="241" y="761"/>
                </a:cubicBezTo>
                <a:cubicBezTo>
                  <a:pt x="242" y="762"/>
                  <a:pt x="243" y="761"/>
                  <a:pt x="245" y="762"/>
                </a:cubicBezTo>
                <a:cubicBezTo>
                  <a:pt x="242" y="763"/>
                  <a:pt x="243" y="766"/>
                  <a:pt x="240" y="766"/>
                </a:cubicBezTo>
                <a:cubicBezTo>
                  <a:pt x="243" y="770"/>
                  <a:pt x="245" y="763"/>
                  <a:pt x="245" y="761"/>
                </a:cubicBezTo>
                <a:close/>
                <a:moveTo>
                  <a:pt x="134" y="585"/>
                </a:moveTo>
                <a:cubicBezTo>
                  <a:pt x="131" y="581"/>
                  <a:pt x="136" y="585"/>
                  <a:pt x="135" y="581"/>
                </a:cubicBezTo>
                <a:cubicBezTo>
                  <a:pt x="134" y="582"/>
                  <a:pt x="133" y="581"/>
                  <a:pt x="132" y="581"/>
                </a:cubicBezTo>
                <a:cubicBezTo>
                  <a:pt x="134" y="585"/>
                  <a:pt x="127" y="583"/>
                  <a:pt x="127" y="587"/>
                </a:cubicBezTo>
                <a:cubicBezTo>
                  <a:pt x="129" y="585"/>
                  <a:pt x="131" y="584"/>
                  <a:pt x="134" y="585"/>
                </a:cubicBezTo>
                <a:close/>
                <a:moveTo>
                  <a:pt x="132" y="586"/>
                </a:moveTo>
                <a:cubicBezTo>
                  <a:pt x="132" y="586"/>
                  <a:pt x="131" y="587"/>
                  <a:pt x="130" y="588"/>
                </a:cubicBezTo>
                <a:cubicBezTo>
                  <a:pt x="131" y="591"/>
                  <a:pt x="131" y="591"/>
                  <a:pt x="131" y="591"/>
                </a:cubicBezTo>
                <a:cubicBezTo>
                  <a:pt x="133" y="590"/>
                  <a:pt x="135" y="589"/>
                  <a:pt x="134" y="587"/>
                </a:cubicBezTo>
                <a:cubicBezTo>
                  <a:pt x="132" y="588"/>
                  <a:pt x="133" y="584"/>
                  <a:pt x="132" y="586"/>
                </a:cubicBezTo>
                <a:close/>
                <a:moveTo>
                  <a:pt x="182" y="659"/>
                </a:moveTo>
                <a:cubicBezTo>
                  <a:pt x="183" y="658"/>
                  <a:pt x="186" y="662"/>
                  <a:pt x="186" y="659"/>
                </a:cubicBezTo>
                <a:cubicBezTo>
                  <a:pt x="185" y="660"/>
                  <a:pt x="184" y="657"/>
                  <a:pt x="183" y="658"/>
                </a:cubicBezTo>
                <a:cubicBezTo>
                  <a:pt x="183" y="660"/>
                  <a:pt x="180" y="658"/>
                  <a:pt x="181" y="661"/>
                </a:cubicBezTo>
                <a:cubicBezTo>
                  <a:pt x="182" y="661"/>
                  <a:pt x="181" y="663"/>
                  <a:pt x="182" y="664"/>
                </a:cubicBezTo>
                <a:cubicBezTo>
                  <a:pt x="184" y="663"/>
                  <a:pt x="181" y="661"/>
                  <a:pt x="182" y="659"/>
                </a:cubicBezTo>
                <a:close/>
                <a:moveTo>
                  <a:pt x="240" y="743"/>
                </a:moveTo>
                <a:cubicBezTo>
                  <a:pt x="242" y="742"/>
                  <a:pt x="242" y="742"/>
                  <a:pt x="242" y="742"/>
                </a:cubicBezTo>
                <a:cubicBezTo>
                  <a:pt x="240" y="740"/>
                  <a:pt x="239" y="741"/>
                  <a:pt x="237" y="740"/>
                </a:cubicBezTo>
                <a:cubicBezTo>
                  <a:pt x="238" y="743"/>
                  <a:pt x="239" y="741"/>
                  <a:pt x="240" y="743"/>
                </a:cubicBezTo>
                <a:close/>
                <a:moveTo>
                  <a:pt x="193" y="659"/>
                </a:moveTo>
                <a:cubicBezTo>
                  <a:pt x="192" y="656"/>
                  <a:pt x="195" y="659"/>
                  <a:pt x="194" y="656"/>
                </a:cubicBezTo>
                <a:cubicBezTo>
                  <a:pt x="192" y="653"/>
                  <a:pt x="190" y="657"/>
                  <a:pt x="188" y="656"/>
                </a:cubicBezTo>
                <a:cubicBezTo>
                  <a:pt x="188" y="653"/>
                  <a:pt x="196" y="655"/>
                  <a:pt x="193" y="650"/>
                </a:cubicBezTo>
                <a:cubicBezTo>
                  <a:pt x="196" y="651"/>
                  <a:pt x="195" y="649"/>
                  <a:pt x="198" y="648"/>
                </a:cubicBezTo>
                <a:cubicBezTo>
                  <a:pt x="199" y="651"/>
                  <a:pt x="200" y="650"/>
                  <a:pt x="204" y="654"/>
                </a:cubicBezTo>
                <a:cubicBezTo>
                  <a:pt x="203" y="654"/>
                  <a:pt x="203" y="655"/>
                  <a:pt x="202" y="656"/>
                </a:cubicBezTo>
                <a:cubicBezTo>
                  <a:pt x="201" y="654"/>
                  <a:pt x="200" y="655"/>
                  <a:pt x="199" y="653"/>
                </a:cubicBezTo>
                <a:cubicBezTo>
                  <a:pt x="199" y="656"/>
                  <a:pt x="195" y="657"/>
                  <a:pt x="193" y="659"/>
                </a:cubicBezTo>
                <a:close/>
                <a:moveTo>
                  <a:pt x="197" y="650"/>
                </a:moveTo>
                <a:cubicBezTo>
                  <a:pt x="197" y="653"/>
                  <a:pt x="194" y="652"/>
                  <a:pt x="194" y="654"/>
                </a:cubicBezTo>
                <a:cubicBezTo>
                  <a:pt x="196" y="655"/>
                  <a:pt x="199" y="651"/>
                  <a:pt x="197" y="650"/>
                </a:cubicBezTo>
                <a:close/>
                <a:moveTo>
                  <a:pt x="302" y="814"/>
                </a:moveTo>
                <a:cubicBezTo>
                  <a:pt x="305" y="819"/>
                  <a:pt x="306" y="817"/>
                  <a:pt x="308" y="820"/>
                </a:cubicBezTo>
                <a:cubicBezTo>
                  <a:pt x="306" y="816"/>
                  <a:pt x="314" y="817"/>
                  <a:pt x="311" y="814"/>
                </a:cubicBezTo>
                <a:cubicBezTo>
                  <a:pt x="312" y="813"/>
                  <a:pt x="313" y="816"/>
                  <a:pt x="314" y="816"/>
                </a:cubicBezTo>
                <a:cubicBezTo>
                  <a:pt x="318" y="813"/>
                  <a:pt x="321" y="807"/>
                  <a:pt x="326" y="808"/>
                </a:cubicBezTo>
                <a:cubicBezTo>
                  <a:pt x="324" y="806"/>
                  <a:pt x="325" y="808"/>
                  <a:pt x="325" y="805"/>
                </a:cubicBezTo>
                <a:cubicBezTo>
                  <a:pt x="323" y="808"/>
                  <a:pt x="314" y="803"/>
                  <a:pt x="314" y="809"/>
                </a:cubicBezTo>
                <a:cubicBezTo>
                  <a:pt x="313" y="808"/>
                  <a:pt x="312" y="807"/>
                  <a:pt x="312" y="807"/>
                </a:cubicBezTo>
                <a:cubicBezTo>
                  <a:pt x="314" y="810"/>
                  <a:pt x="310" y="809"/>
                  <a:pt x="309" y="808"/>
                </a:cubicBezTo>
                <a:cubicBezTo>
                  <a:pt x="308" y="811"/>
                  <a:pt x="303" y="811"/>
                  <a:pt x="300" y="813"/>
                </a:cubicBezTo>
                <a:cubicBezTo>
                  <a:pt x="301" y="814"/>
                  <a:pt x="301" y="817"/>
                  <a:pt x="302" y="817"/>
                </a:cubicBezTo>
                <a:cubicBezTo>
                  <a:pt x="302" y="816"/>
                  <a:pt x="303" y="815"/>
                  <a:pt x="302" y="814"/>
                </a:cubicBezTo>
                <a:close/>
                <a:moveTo>
                  <a:pt x="159" y="572"/>
                </a:moveTo>
                <a:cubicBezTo>
                  <a:pt x="156" y="571"/>
                  <a:pt x="154" y="574"/>
                  <a:pt x="153" y="577"/>
                </a:cubicBezTo>
                <a:cubicBezTo>
                  <a:pt x="154" y="576"/>
                  <a:pt x="156" y="577"/>
                  <a:pt x="157" y="575"/>
                </a:cubicBezTo>
                <a:cubicBezTo>
                  <a:pt x="154" y="573"/>
                  <a:pt x="161" y="575"/>
                  <a:pt x="159" y="572"/>
                </a:cubicBezTo>
                <a:close/>
                <a:moveTo>
                  <a:pt x="213" y="637"/>
                </a:moveTo>
                <a:cubicBezTo>
                  <a:pt x="214" y="636"/>
                  <a:pt x="216" y="638"/>
                  <a:pt x="217" y="637"/>
                </a:cubicBezTo>
                <a:cubicBezTo>
                  <a:pt x="215" y="634"/>
                  <a:pt x="214" y="637"/>
                  <a:pt x="212" y="636"/>
                </a:cubicBezTo>
                <a:cubicBezTo>
                  <a:pt x="212" y="638"/>
                  <a:pt x="212" y="640"/>
                  <a:pt x="211" y="641"/>
                </a:cubicBezTo>
                <a:cubicBezTo>
                  <a:pt x="208" y="638"/>
                  <a:pt x="208" y="642"/>
                  <a:pt x="205" y="641"/>
                </a:cubicBezTo>
                <a:cubicBezTo>
                  <a:pt x="206" y="643"/>
                  <a:pt x="206" y="644"/>
                  <a:pt x="205" y="645"/>
                </a:cubicBezTo>
                <a:cubicBezTo>
                  <a:pt x="204" y="644"/>
                  <a:pt x="204" y="644"/>
                  <a:pt x="203" y="643"/>
                </a:cubicBezTo>
                <a:cubicBezTo>
                  <a:pt x="204" y="643"/>
                  <a:pt x="204" y="642"/>
                  <a:pt x="204" y="641"/>
                </a:cubicBezTo>
                <a:cubicBezTo>
                  <a:pt x="202" y="643"/>
                  <a:pt x="200" y="643"/>
                  <a:pt x="198" y="642"/>
                </a:cubicBezTo>
                <a:cubicBezTo>
                  <a:pt x="201" y="644"/>
                  <a:pt x="197" y="643"/>
                  <a:pt x="198" y="645"/>
                </a:cubicBezTo>
                <a:cubicBezTo>
                  <a:pt x="200" y="646"/>
                  <a:pt x="202" y="641"/>
                  <a:pt x="203" y="646"/>
                </a:cubicBezTo>
                <a:cubicBezTo>
                  <a:pt x="202" y="646"/>
                  <a:pt x="202" y="645"/>
                  <a:pt x="201" y="646"/>
                </a:cubicBezTo>
                <a:cubicBezTo>
                  <a:pt x="202" y="650"/>
                  <a:pt x="204" y="650"/>
                  <a:pt x="204" y="653"/>
                </a:cubicBezTo>
                <a:cubicBezTo>
                  <a:pt x="206" y="652"/>
                  <a:pt x="204" y="649"/>
                  <a:pt x="206" y="648"/>
                </a:cubicBezTo>
                <a:cubicBezTo>
                  <a:pt x="207" y="651"/>
                  <a:pt x="206" y="653"/>
                  <a:pt x="209" y="652"/>
                </a:cubicBezTo>
                <a:cubicBezTo>
                  <a:pt x="207" y="649"/>
                  <a:pt x="207" y="647"/>
                  <a:pt x="209" y="646"/>
                </a:cubicBezTo>
                <a:cubicBezTo>
                  <a:pt x="210" y="650"/>
                  <a:pt x="213" y="645"/>
                  <a:pt x="214" y="645"/>
                </a:cubicBezTo>
                <a:cubicBezTo>
                  <a:pt x="216" y="647"/>
                  <a:pt x="215" y="648"/>
                  <a:pt x="217" y="647"/>
                </a:cubicBezTo>
                <a:cubicBezTo>
                  <a:pt x="215" y="645"/>
                  <a:pt x="220" y="646"/>
                  <a:pt x="217" y="644"/>
                </a:cubicBezTo>
                <a:cubicBezTo>
                  <a:pt x="216" y="644"/>
                  <a:pt x="217" y="647"/>
                  <a:pt x="215" y="645"/>
                </a:cubicBezTo>
                <a:cubicBezTo>
                  <a:pt x="216" y="641"/>
                  <a:pt x="220" y="639"/>
                  <a:pt x="222" y="639"/>
                </a:cubicBezTo>
                <a:cubicBezTo>
                  <a:pt x="220" y="634"/>
                  <a:pt x="215" y="640"/>
                  <a:pt x="213" y="641"/>
                </a:cubicBezTo>
                <a:cubicBezTo>
                  <a:pt x="213" y="641"/>
                  <a:pt x="212" y="641"/>
                  <a:pt x="212" y="640"/>
                </a:cubicBezTo>
                <a:cubicBezTo>
                  <a:pt x="214" y="640"/>
                  <a:pt x="213" y="638"/>
                  <a:pt x="213" y="637"/>
                </a:cubicBezTo>
                <a:close/>
                <a:moveTo>
                  <a:pt x="152" y="541"/>
                </a:moveTo>
                <a:cubicBezTo>
                  <a:pt x="151" y="544"/>
                  <a:pt x="148" y="542"/>
                  <a:pt x="149" y="540"/>
                </a:cubicBezTo>
                <a:cubicBezTo>
                  <a:pt x="147" y="538"/>
                  <a:pt x="145" y="544"/>
                  <a:pt x="143" y="541"/>
                </a:cubicBezTo>
                <a:cubicBezTo>
                  <a:pt x="143" y="544"/>
                  <a:pt x="142" y="544"/>
                  <a:pt x="141" y="545"/>
                </a:cubicBezTo>
                <a:cubicBezTo>
                  <a:pt x="144" y="547"/>
                  <a:pt x="144" y="540"/>
                  <a:pt x="147" y="542"/>
                </a:cubicBezTo>
                <a:cubicBezTo>
                  <a:pt x="150" y="544"/>
                  <a:pt x="147" y="544"/>
                  <a:pt x="149" y="546"/>
                </a:cubicBezTo>
                <a:cubicBezTo>
                  <a:pt x="150" y="547"/>
                  <a:pt x="152" y="543"/>
                  <a:pt x="149" y="544"/>
                </a:cubicBezTo>
                <a:cubicBezTo>
                  <a:pt x="150" y="543"/>
                  <a:pt x="154" y="545"/>
                  <a:pt x="152" y="541"/>
                </a:cubicBezTo>
                <a:close/>
                <a:moveTo>
                  <a:pt x="204" y="616"/>
                </a:moveTo>
                <a:cubicBezTo>
                  <a:pt x="202" y="615"/>
                  <a:pt x="201" y="611"/>
                  <a:pt x="201" y="613"/>
                </a:cubicBezTo>
                <a:cubicBezTo>
                  <a:pt x="203" y="617"/>
                  <a:pt x="198" y="617"/>
                  <a:pt x="200" y="619"/>
                </a:cubicBezTo>
                <a:cubicBezTo>
                  <a:pt x="201" y="618"/>
                  <a:pt x="202" y="616"/>
                  <a:pt x="204" y="616"/>
                </a:cubicBezTo>
                <a:close/>
                <a:moveTo>
                  <a:pt x="94" y="424"/>
                </a:moveTo>
                <a:cubicBezTo>
                  <a:pt x="89" y="423"/>
                  <a:pt x="84" y="425"/>
                  <a:pt x="83" y="429"/>
                </a:cubicBezTo>
                <a:cubicBezTo>
                  <a:pt x="86" y="424"/>
                  <a:pt x="92" y="428"/>
                  <a:pt x="94" y="424"/>
                </a:cubicBezTo>
                <a:close/>
                <a:moveTo>
                  <a:pt x="153" y="524"/>
                </a:moveTo>
                <a:cubicBezTo>
                  <a:pt x="155" y="527"/>
                  <a:pt x="152" y="529"/>
                  <a:pt x="153" y="533"/>
                </a:cubicBezTo>
                <a:cubicBezTo>
                  <a:pt x="154" y="530"/>
                  <a:pt x="157" y="531"/>
                  <a:pt x="159" y="533"/>
                </a:cubicBezTo>
                <a:cubicBezTo>
                  <a:pt x="157" y="530"/>
                  <a:pt x="155" y="525"/>
                  <a:pt x="153" y="524"/>
                </a:cubicBezTo>
                <a:close/>
                <a:moveTo>
                  <a:pt x="242" y="626"/>
                </a:moveTo>
                <a:cubicBezTo>
                  <a:pt x="242" y="626"/>
                  <a:pt x="241" y="625"/>
                  <a:pt x="242" y="624"/>
                </a:cubicBezTo>
                <a:cubicBezTo>
                  <a:pt x="240" y="622"/>
                  <a:pt x="239" y="627"/>
                  <a:pt x="238" y="624"/>
                </a:cubicBezTo>
                <a:cubicBezTo>
                  <a:pt x="240" y="622"/>
                  <a:pt x="243" y="624"/>
                  <a:pt x="242" y="621"/>
                </a:cubicBezTo>
                <a:cubicBezTo>
                  <a:pt x="245" y="624"/>
                  <a:pt x="244" y="617"/>
                  <a:pt x="247" y="621"/>
                </a:cubicBezTo>
                <a:cubicBezTo>
                  <a:pt x="249" y="621"/>
                  <a:pt x="245" y="617"/>
                  <a:pt x="248" y="616"/>
                </a:cubicBezTo>
                <a:cubicBezTo>
                  <a:pt x="248" y="618"/>
                  <a:pt x="247" y="619"/>
                  <a:pt x="249" y="618"/>
                </a:cubicBezTo>
                <a:cubicBezTo>
                  <a:pt x="250" y="616"/>
                  <a:pt x="247" y="616"/>
                  <a:pt x="248" y="614"/>
                </a:cubicBezTo>
                <a:cubicBezTo>
                  <a:pt x="248" y="614"/>
                  <a:pt x="249" y="616"/>
                  <a:pt x="250" y="615"/>
                </a:cubicBezTo>
                <a:cubicBezTo>
                  <a:pt x="250" y="616"/>
                  <a:pt x="251" y="617"/>
                  <a:pt x="251" y="618"/>
                </a:cubicBezTo>
                <a:cubicBezTo>
                  <a:pt x="250" y="611"/>
                  <a:pt x="263" y="611"/>
                  <a:pt x="258" y="605"/>
                </a:cubicBezTo>
                <a:cubicBezTo>
                  <a:pt x="259" y="604"/>
                  <a:pt x="260" y="605"/>
                  <a:pt x="261" y="607"/>
                </a:cubicBezTo>
                <a:cubicBezTo>
                  <a:pt x="262" y="606"/>
                  <a:pt x="263" y="605"/>
                  <a:pt x="263" y="605"/>
                </a:cubicBezTo>
                <a:cubicBezTo>
                  <a:pt x="262" y="601"/>
                  <a:pt x="261" y="605"/>
                  <a:pt x="259" y="602"/>
                </a:cubicBezTo>
                <a:cubicBezTo>
                  <a:pt x="262" y="602"/>
                  <a:pt x="265" y="602"/>
                  <a:pt x="268" y="601"/>
                </a:cubicBezTo>
                <a:cubicBezTo>
                  <a:pt x="269" y="605"/>
                  <a:pt x="270" y="600"/>
                  <a:pt x="270" y="605"/>
                </a:cubicBezTo>
                <a:cubicBezTo>
                  <a:pt x="272" y="605"/>
                  <a:pt x="273" y="603"/>
                  <a:pt x="273" y="603"/>
                </a:cubicBezTo>
                <a:cubicBezTo>
                  <a:pt x="271" y="600"/>
                  <a:pt x="271" y="601"/>
                  <a:pt x="269" y="600"/>
                </a:cubicBezTo>
                <a:cubicBezTo>
                  <a:pt x="270" y="598"/>
                  <a:pt x="271" y="598"/>
                  <a:pt x="273" y="601"/>
                </a:cubicBezTo>
                <a:cubicBezTo>
                  <a:pt x="274" y="600"/>
                  <a:pt x="274" y="599"/>
                  <a:pt x="275" y="598"/>
                </a:cubicBezTo>
                <a:cubicBezTo>
                  <a:pt x="277" y="600"/>
                  <a:pt x="276" y="599"/>
                  <a:pt x="277" y="602"/>
                </a:cubicBezTo>
                <a:cubicBezTo>
                  <a:pt x="278" y="597"/>
                  <a:pt x="289" y="598"/>
                  <a:pt x="290" y="593"/>
                </a:cubicBezTo>
                <a:cubicBezTo>
                  <a:pt x="292" y="595"/>
                  <a:pt x="290" y="596"/>
                  <a:pt x="289" y="597"/>
                </a:cubicBezTo>
                <a:cubicBezTo>
                  <a:pt x="290" y="598"/>
                  <a:pt x="290" y="598"/>
                  <a:pt x="291" y="599"/>
                </a:cubicBezTo>
                <a:cubicBezTo>
                  <a:pt x="291" y="596"/>
                  <a:pt x="295" y="594"/>
                  <a:pt x="293" y="592"/>
                </a:cubicBezTo>
                <a:cubicBezTo>
                  <a:pt x="294" y="590"/>
                  <a:pt x="295" y="593"/>
                  <a:pt x="296" y="593"/>
                </a:cubicBezTo>
                <a:cubicBezTo>
                  <a:pt x="295" y="590"/>
                  <a:pt x="301" y="590"/>
                  <a:pt x="300" y="588"/>
                </a:cubicBezTo>
                <a:cubicBezTo>
                  <a:pt x="302" y="586"/>
                  <a:pt x="311" y="581"/>
                  <a:pt x="306" y="576"/>
                </a:cubicBezTo>
                <a:cubicBezTo>
                  <a:pt x="308" y="574"/>
                  <a:pt x="311" y="579"/>
                  <a:pt x="309" y="580"/>
                </a:cubicBezTo>
                <a:cubicBezTo>
                  <a:pt x="312" y="583"/>
                  <a:pt x="315" y="575"/>
                  <a:pt x="318" y="579"/>
                </a:cubicBezTo>
                <a:cubicBezTo>
                  <a:pt x="318" y="577"/>
                  <a:pt x="317" y="576"/>
                  <a:pt x="319" y="575"/>
                </a:cubicBezTo>
                <a:cubicBezTo>
                  <a:pt x="321" y="577"/>
                  <a:pt x="319" y="577"/>
                  <a:pt x="320" y="578"/>
                </a:cubicBezTo>
                <a:cubicBezTo>
                  <a:pt x="323" y="576"/>
                  <a:pt x="327" y="569"/>
                  <a:pt x="332" y="570"/>
                </a:cubicBezTo>
                <a:cubicBezTo>
                  <a:pt x="333" y="569"/>
                  <a:pt x="332" y="567"/>
                  <a:pt x="333" y="566"/>
                </a:cubicBezTo>
                <a:cubicBezTo>
                  <a:pt x="335" y="568"/>
                  <a:pt x="336" y="565"/>
                  <a:pt x="337" y="568"/>
                </a:cubicBezTo>
                <a:cubicBezTo>
                  <a:pt x="332" y="571"/>
                  <a:pt x="333" y="577"/>
                  <a:pt x="330" y="581"/>
                </a:cubicBezTo>
                <a:cubicBezTo>
                  <a:pt x="329" y="580"/>
                  <a:pt x="328" y="580"/>
                  <a:pt x="328" y="579"/>
                </a:cubicBezTo>
                <a:cubicBezTo>
                  <a:pt x="329" y="579"/>
                  <a:pt x="330" y="579"/>
                  <a:pt x="331" y="578"/>
                </a:cubicBezTo>
                <a:cubicBezTo>
                  <a:pt x="327" y="577"/>
                  <a:pt x="324" y="578"/>
                  <a:pt x="321" y="580"/>
                </a:cubicBezTo>
                <a:cubicBezTo>
                  <a:pt x="321" y="581"/>
                  <a:pt x="322" y="581"/>
                  <a:pt x="322" y="581"/>
                </a:cubicBezTo>
                <a:cubicBezTo>
                  <a:pt x="323" y="582"/>
                  <a:pt x="321" y="582"/>
                  <a:pt x="320" y="583"/>
                </a:cubicBezTo>
                <a:cubicBezTo>
                  <a:pt x="319" y="582"/>
                  <a:pt x="321" y="582"/>
                  <a:pt x="319" y="580"/>
                </a:cubicBezTo>
                <a:cubicBezTo>
                  <a:pt x="318" y="580"/>
                  <a:pt x="319" y="581"/>
                  <a:pt x="319" y="581"/>
                </a:cubicBezTo>
                <a:cubicBezTo>
                  <a:pt x="319" y="586"/>
                  <a:pt x="312" y="583"/>
                  <a:pt x="313" y="589"/>
                </a:cubicBezTo>
                <a:cubicBezTo>
                  <a:pt x="313" y="584"/>
                  <a:pt x="310" y="590"/>
                  <a:pt x="309" y="586"/>
                </a:cubicBezTo>
                <a:cubicBezTo>
                  <a:pt x="304" y="593"/>
                  <a:pt x="296" y="596"/>
                  <a:pt x="290" y="602"/>
                </a:cubicBezTo>
                <a:cubicBezTo>
                  <a:pt x="288" y="600"/>
                  <a:pt x="290" y="600"/>
                  <a:pt x="289" y="598"/>
                </a:cubicBezTo>
                <a:cubicBezTo>
                  <a:pt x="287" y="602"/>
                  <a:pt x="284" y="602"/>
                  <a:pt x="281" y="606"/>
                </a:cubicBezTo>
                <a:cubicBezTo>
                  <a:pt x="280" y="605"/>
                  <a:pt x="278" y="605"/>
                  <a:pt x="278" y="603"/>
                </a:cubicBezTo>
                <a:cubicBezTo>
                  <a:pt x="278" y="606"/>
                  <a:pt x="275" y="604"/>
                  <a:pt x="274" y="606"/>
                </a:cubicBezTo>
                <a:cubicBezTo>
                  <a:pt x="275" y="608"/>
                  <a:pt x="277" y="603"/>
                  <a:pt x="279" y="607"/>
                </a:cubicBezTo>
                <a:cubicBezTo>
                  <a:pt x="278" y="609"/>
                  <a:pt x="276" y="609"/>
                  <a:pt x="274" y="607"/>
                </a:cubicBezTo>
                <a:cubicBezTo>
                  <a:pt x="272" y="607"/>
                  <a:pt x="274" y="610"/>
                  <a:pt x="272" y="610"/>
                </a:cubicBezTo>
                <a:cubicBezTo>
                  <a:pt x="274" y="613"/>
                  <a:pt x="274" y="613"/>
                  <a:pt x="274" y="613"/>
                </a:cubicBezTo>
                <a:cubicBezTo>
                  <a:pt x="274" y="614"/>
                  <a:pt x="273" y="613"/>
                  <a:pt x="273" y="613"/>
                </a:cubicBezTo>
                <a:cubicBezTo>
                  <a:pt x="272" y="611"/>
                  <a:pt x="271" y="614"/>
                  <a:pt x="270" y="614"/>
                </a:cubicBezTo>
                <a:cubicBezTo>
                  <a:pt x="269" y="611"/>
                  <a:pt x="272" y="612"/>
                  <a:pt x="272" y="610"/>
                </a:cubicBezTo>
                <a:cubicBezTo>
                  <a:pt x="270" y="610"/>
                  <a:pt x="261" y="612"/>
                  <a:pt x="266" y="616"/>
                </a:cubicBezTo>
                <a:cubicBezTo>
                  <a:pt x="266" y="618"/>
                  <a:pt x="265" y="617"/>
                  <a:pt x="264" y="619"/>
                </a:cubicBezTo>
                <a:cubicBezTo>
                  <a:pt x="265" y="621"/>
                  <a:pt x="265" y="620"/>
                  <a:pt x="266" y="620"/>
                </a:cubicBezTo>
                <a:cubicBezTo>
                  <a:pt x="266" y="623"/>
                  <a:pt x="264" y="622"/>
                  <a:pt x="261" y="625"/>
                </a:cubicBezTo>
                <a:cubicBezTo>
                  <a:pt x="261" y="624"/>
                  <a:pt x="261" y="622"/>
                  <a:pt x="260" y="622"/>
                </a:cubicBezTo>
                <a:cubicBezTo>
                  <a:pt x="259" y="621"/>
                  <a:pt x="265" y="623"/>
                  <a:pt x="264" y="620"/>
                </a:cubicBezTo>
                <a:cubicBezTo>
                  <a:pt x="256" y="621"/>
                  <a:pt x="251" y="620"/>
                  <a:pt x="247" y="624"/>
                </a:cubicBezTo>
                <a:cubicBezTo>
                  <a:pt x="248" y="626"/>
                  <a:pt x="250" y="625"/>
                  <a:pt x="251" y="625"/>
                </a:cubicBezTo>
                <a:cubicBezTo>
                  <a:pt x="251" y="626"/>
                  <a:pt x="249" y="627"/>
                  <a:pt x="251" y="628"/>
                </a:cubicBezTo>
                <a:cubicBezTo>
                  <a:pt x="249" y="629"/>
                  <a:pt x="249" y="628"/>
                  <a:pt x="249" y="626"/>
                </a:cubicBezTo>
                <a:cubicBezTo>
                  <a:pt x="249" y="630"/>
                  <a:pt x="244" y="625"/>
                  <a:pt x="247" y="630"/>
                </a:cubicBezTo>
                <a:cubicBezTo>
                  <a:pt x="245" y="630"/>
                  <a:pt x="243" y="628"/>
                  <a:pt x="242" y="626"/>
                </a:cubicBezTo>
                <a:cubicBezTo>
                  <a:pt x="241" y="629"/>
                  <a:pt x="237" y="632"/>
                  <a:pt x="232" y="629"/>
                </a:cubicBezTo>
                <a:cubicBezTo>
                  <a:pt x="231" y="630"/>
                  <a:pt x="232" y="631"/>
                  <a:pt x="231" y="631"/>
                </a:cubicBezTo>
                <a:cubicBezTo>
                  <a:pt x="232" y="634"/>
                  <a:pt x="232" y="631"/>
                  <a:pt x="233" y="634"/>
                </a:cubicBezTo>
                <a:cubicBezTo>
                  <a:pt x="232" y="634"/>
                  <a:pt x="233" y="636"/>
                  <a:pt x="232" y="636"/>
                </a:cubicBezTo>
                <a:cubicBezTo>
                  <a:pt x="230" y="635"/>
                  <a:pt x="231" y="634"/>
                  <a:pt x="230" y="633"/>
                </a:cubicBezTo>
                <a:cubicBezTo>
                  <a:pt x="230" y="633"/>
                  <a:pt x="225" y="633"/>
                  <a:pt x="227" y="636"/>
                </a:cubicBezTo>
                <a:cubicBezTo>
                  <a:pt x="226" y="637"/>
                  <a:pt x="225" y="638"/>
                  <a:pt x="224" y="638"/>
                </a:cubicBezTo>
                <a:cubicBezTo>
                  <a:pt x="223" y="637"/>
                  <a:pt x="223" y="637"/>
                  <a:pt x="222" y="636"/>
                </a:cubicBezTo>
                <a:cubicBezTo>
                  <a:pt x="223" y="633"/>
                  <a:pt x="226" y="634"/>
                  <a:pt x="223" y="630"/>
                </a:cubicBezTo>
                <a:cubicBezTo>
                  <a:pt x="226" y="631"/>
                  <a:pt x="227" y="626"/>
                  <a:pt x="230" y="626"/>
                </a:cubicBezTo>
                <a:cubicBezTo>
                  <a:pt x="229" y="632"/>
                  <a:pt x="237" y="622"/>
                  <a:pt x="242" y="626"/>
                </a:cubicBezTo>
                <a:close/>
                <a:moveTo>
                  <a:pt x="244" y="624"/>
                </a:moveTo>
                <a:cubicBezTo>
                  <a:pt x="244" y="624"/>
                  <a:pt x="245" y="623"/>
                  <a:pt x="245" y="624"/>
                </a:cubicBezTo>
                <a:cubicBezTo>
                  <a:pt x="246" y="625"/>
                  <a:pt x="245" y="625"/>
                  <a:pt x="246" y="626"/>
                </a:cubicBezTo>
                <a:cubicBezTo>
                  <a:pt x="247" y="626"/>
                  <a:pt x="247" y="625"/>
                  <a:pt x="247" y="624"/>
                </a:cubicBezTo>
                <a:cubicBezTo>
                  <a:pt x="246" y="621"/>
                  <a:pt x="243" y="622"/>
                  <a:pt x="244" y="624"/>
                </a:cubicBezTo>
                <a:close/>
                <a:moveTo>
                  <a:pt x="261" y="612"/>
                </a:moveTo>
                <a:cubicBezTo>
                  <a:pt x="260" y="614"/>
                  <a:pt x="256" y="615"/>
                  <a:pt x="257" y="618"/>
                </a:cubicBezTo>
                <a:cubicBezTo>
                  <a:pt x="259" y="615"/>
                  <a:pt x="263" y="617"/>
                  <a:pt x="261" y="612"/>
                </a:cubicBezTo>
                <a:close/>
                <a:moveTo>
                  <a:pt x="268" y="608"/>
                </a:moveTo>
                <a:cubicBezTo>
                  <a:pt x="266" y="608"/>
                  <a:pt x="267" y="609"/>
                  <a:pt x="264" y="609"/>
                </a:cubicBezTo>
                <a:cubicBezTo>
                  <a:pt x="267" y="613"/>
                  <a:pt x="269" y="611"/>
                  <a:pt x="268" y="608"/>
                </a:cubicBezTo>
                <a:close/>
                <a:moveTo>
                  <a:pt x="237" y="632"/>
                </a:moveTo>
                <a:cubicBezTo>
                  <a:pt x="240" y="634"/>
                  <a:pt x="244" y="632"/>
                  <a:pt x="245" y="631"/>
                </a:cubicBezTo>
                <a:cubicBezTo>
                  <a:pt x="243" y="632"/>
                  <a:pt x="245" y="630"/>
                  <a:pt x="244" y="629"/>
                </a:cubicBezTo>
                <a:cubicBezTo>
                  <a:pt x="244" y="629"/>
                  <a:pt x="243" y="629"/>
                  <a:pt x="243" y="628"/>
                </a:cubicBezTo>
                <a:cubicBezTo>
                  <a:pt x="241" y="629"/>
                  <a:pt x="244" y="631"/>
                  <a:pt x="243" y="632"/>
                </a:cubicBezTo>
                <a:cubicBezTo>
                  <a:pt x="241" y="630"/>
                  <a:pt x="239" y="631"/>
                  <a:pt x="237" y="632"/>
                </a:cubicBezTo>
                <a:close/>
                <a:moveTo>
                  <a:pt x="152" y="521"/>
                </a:moveTo>
                <a:cubicBezTo>
                  <a:pt x="149" y="520"/>
                  <a:pt x="149" y="526"/>
                  <a:pt x="149" y="525"/>
                </a:cubicBezTo>
                <a:cubicBezTo>
                  <a:pt x="150" y="523"/>
                  <a:pt x="152" y="524"/>
                  <a:pt x="152" y="521"/>
                </a:cubicBezTo>
                <a:close/>
                <a:moveTo>
                  <a:pt x="202" y="598"/>
                </a:moveTo>
                <a:cubicBezTo>
                  <a:pt x="200" y="598"/>
                  <a:pt x="200" y="604"/>
                  <a:pt x="202" y="602"/>
                </a:cubicBezTo>
                <a:cubicBezTo>
                  <a:pt x="199" y="600"/>
                  <a:pt x="205" y="600"/>
                  <a:pt x="202" y="598"/>
                </a:cubicBezTo>
                <a:close/>
                <a:moveTo>
                  <a:pt x="199" y="598"/>
                </a:moveTo>
                <a:cubicBezTo>
                  <a:pt x="200" y="597"/>
                  <a:pt x="202" y="597"/>
                  <a:pt x="201" y="595"/>
                </a:cubicBezTo>
                <a:cubicBezTo>
                  <a:pt x="199" y="598"/>
                  <a:pt x="198" y="594"/>
                  <a:pt x="196" y="595"/>
                </a:cubicBezTo>
                <a:cubicBezTo>
                  <a:pt x="197" y="597"/>
                  <a:pt x="198" y="595"/>
                  <a:pt x="199" y="598"/>
                </a:cubicBezTo>
                <a:close/>
                <a:moveTo>
                  <a:pt x="169" y="551"/>
                </a:moveTo>
                <a:cubicBezTo>
                  <a:pt x="167" y="553"/>
                  <a:pt x="168" y="549"/>
                  <a:pt x="167" y="547"/>
                </a:cubicBezTo>
                <a:cubicBezTo>
                  <a:pt x="163" y="548"/>
                  <a:pt x="170" y="555"/>
                  <a:pt x="169" y="551"/>
                </a:cubicBezTo>
                <a:close/>
                <a:moveTo>
                  <a:pt x="162" y="538"/>
                </a:moveTo>
                <a:cubicBezTo>
                  <a:pt x="161" y="537"/>
                  <a:pt x="161" y="537"/>
                  <a:pt x="161" y="537"/>
                </a:cubicBezTo>
                <a:cubicBezTo>
                  <a:pt x="162" y="536"/>
                  <a:pt x="163" y="536"/>
                  <a:pt x="162" y="535"/>
                </a:cubicBezTo>
                <a:cubicBezTo>
                  <a:pt x="162" y="534"/>
                  <a:pt x="158" y="535"/>
                  <a:pt x="160" y="536"/>
                </a:cubicBezTo>
                <a:cubicBezTo>
                  <a:pt x="161" y="535"/>
                  <a:pt x="160" y="539"/>
                  <a:pt x="162" y="538"/>
                </a:cubicBezTo>
                <a:close/>
                <a:moveTo>
                  <a:pt x="101" y="443"/>
                </a:moveTo>
                <a:cubicBezTo>
                  <a:pt x="104" y="440"/>
                  <a:pt x="104" y="440"/>
                  <a:pt x="104" y="440"/>
                </a:cubicBezTo>
                <a:cubicBezTo>
                  <a:pt x="104" y="439"/>
                  <a:pt x="96" y="442"/>
                  <a:pt x="98" y="442"/>
                </a:cubicBezTo>
                <a:cubicBezTo>
                  <a:pt x="99" y="442"/>
                  <a:pt x="100" y="442"/>
                  <a:pt x="101" y="443"/>
                </a:cubicBezTo>
                <a:close/>
                <a:moveTo>
                  <a:pt x="170" y="535"/>
                </a:moveTo>
                <a:cubicBezTo>
                  <a:pt x="171" y="539"/>
                  <a:pt x="168" y="536"/>
                  <a:pt x="167" y="537"/>
                </a:cubicBezTo>
                <a:cubicBezTo>
                  <a:pt x="169" y="539"/>
                  <a:pt x="172" y="538"/>
                  <a:pt x="174" y="541"/>
                </a:cubicBezTo>
                <a:cubicBezTo>
                  <a:pt x="173" y="540"/>
                  <a:pt x="174" y="539"/>
                  <a:pt x="173" y="538"/>
                </a:cubicBezTo>
                <a:cubicBezTo>
                  <a:pt x="172" y="538"/>
                  <a:pt x="171" y="538"/>
                  <a:pt x="170" y="536"/>
                </a:cubicBezTo>
                <a:cubicBezTo>
                  <a:pt x="171" y="536"/>
                  <a:pt x="171" y="535"/>
                  <a:pt x="170" y="535"/>
                </a:cubicBezTo>
                <a:close/>
                <a:moveTo>
                  <a:pt x="183" y="542"/>
                </a:moveTo>
                <a:cubicBezTo>
                  <a:pt x="184" y="538"/>
                  <a:pt x="186" y="538"/>
                  <a:pt x="190" y="538"/>
                </a:cubicBezTo>
                <a:cubicBezTo>
                  <a:pt x="189" y="537"/>
                  <a:pt x="189" y="536"/>
                  <a:pt x="189" y="535"/>
                </a:cubicBezTo>
                <a:cubicBezTo>
                  <a:pt x="187" y="535"/>
                  <a:pt x="190" y="538"/>
                  <a:pt x="188" y="538"/>
                </a:cubicBezTo>
                <a:cubicBezTo>
                  <a:pt x="187" y="536"/>
                  <a:pt x="189" y="536"/>
                  <a:pt x="188" y="534"/>
                </a:cubicBezTo>
                <a:cubicBezTo>
                  <a:pt x="186" y="535"/>
                  <a:pt x="186" y="538"/>
                  <a:pt x="184" y="536"/>
                </a:cubicBezTo>
                <a:cubicBezTo>
                  <a:pt x="184" y="532"/>
                  <a:pt x="190" y="534"/>
                  <a:pt x="188" y="530"/>
                </a:cubicBezTo>
                <a:cubicBezTo>
                  <a:pt x="184" y="530"/>
                  <a:pt x="186" y="531"/>
                  <a:pt x="183" y="534"/>
                </a:cubicBezTo>
                <a:cubicBezTo>
                  <a:pt x="184" y="538"/>
                  <a:pt x="182" y="537"/>
                  <a:pt x="183" y="542"/>
                </a:cubicBezTo>
                <a:close/>
                <a:moveTo>
                  <a:pt x="247" y="632"/>
                </a:moveTo>
                <a:cubicBezTo>
                  <a:pt x="247" y="635"/>
                  <a:pt x="245" y="634"/>
                  <a:pt x="245" y="636"/>
                </a:cubicBezTo>
                <a:cubicBezTo>
                  <a:pt x="247" y="637"/>
                  <a:pt x="248" y="634"/>
                  <a:pt x="247" y="632"/>
                </a:cubicBezTo>
                <a:close/>
                <a:moveTo>
                  <a:pt x="301" y="719"/>
                </a:moveTo>
                <a:cubicBezTo>
                  <a:pt x="306" y="722"/>
                  <a:pt x="306" y="714"/>
                  <a:pt x="301" y="719"/>
                </a:cubicBezTo>
                <a:close/>
                <a:moveTo>
                  <a:pt x="177" y="514"/>
                </a:moveTo>
                <a:cubicBezTo>
                  <a:pt x="176" y="517"/>
                  <a:pt x="174" y="519"/>
                  <a:pt x="174" y="523"/>
                </a:cubicBezTo>
                <a:cubicBezTo>
                  <a:pt x="175" y="519"/>
                  <a:pt x="179" y="518"/>
                  <a:pt x="177" y="514"/>
                </a:cubicBezTo>
                <a:close/>
                <a:moveTo>
                  <a:pt x="303" y="699"/>
                </a:moveTo>
                <a:cubicBezTo>
                  <a:pt x="300" y="700"/>
                  <a:pt x="298" y="704"/>
                  <a:pt x="299" y="707"/>
                </a:cubicBezTo>
                <a:cubicBezTo>
                  <a:pt x="299" y="704"/>
                  <a:pt x="304" y="702"/>
                  <a:pt x="303" y="699"/>
                </a:cubicBezTo>
                <a:close/>
                <a:moveTo>
                  <a:pt x="197" y="530"/>
                </a:moveTo>
                <a:cubicBezTo>
                  <a:pt x="199" y="528"/>
                  <a:pt x="200" y="530"/>
                  <a:pt x="202" y="530"/>
                </a:cubicBezTo>
                <a:cubicBezTo>
                  <a:pt x="201" y="528"/>
                  <a:pt x="200" y="527"/>
                  <a:pt x="201" y="526"/>
                </a:cubicBezTo>
                <a:cubicBezTo>
                  <a:pt x="201" y="526"/>
                  <a:pt x="205" y="530"/>
                  <a:pt x="204" y="527"/>
                </a:cubicBezTo>
                <a:cubicBezTo>
                  <a:pt x="202" y="527"/>
                  <a:pt x="205" y="523"/>
                  <a:pt x="203" y="521"/>
                </a:cubicBezTo>
                <a:cubicBezTo>
                  <a:pt x="202" y="524"/>
                  <a:pt x="201" y="520"/>
                  <a:pt x="200" y="520"/>
                </a:cubicBezTo>
                <a:cubicBezTo>
                  <a:pt x="201" y="523"/>
                  <a:pt x="198" y="521"/>
                  <a:pt x="199" y="524"/>
                </a:cubicBezTo>
                <a:cubicBezTo>
                  <a:pt x="199" y="523"/>
                  <a:pt x="198" y="524"/>
                  <a:pt x="198" y="523"/>
                </a:cubicBezTo>
                <a:cubicBezTo>
                  <a:pt x="198" y="522"/>
                  <a:pt x="198" y="522"/>
                  <a:pt x="198" y="521"/>
                </a:cubicBezTo>
                <a:cubicBezTo>
                  <a:pt x="195" y="519"/>
                  <a:pt x="197" y="523"/>
                  <a:pt x="197" y="525"/>
                </a:cubicBezTo>
                <a:cubicBezTo>
                  <a:pt x="193" y="528"/>
                  <a:pt x="191" y="526"/>
                  <a:pt x="190" y="530"/>
                </a:cubicBezTo>
                <a:cubicBezTo>
                  <a:pt x="191" y="530"/>
                  <a:pt x="190" y="534"/>
                  <a:pt x="190" y="535"/>
                </a:cubicBezTo>
                <a:cubicBezTo>
                  <a:pt x="193" y="534"/>
                  <a:pt x="192" y="528"/>
                  <a:pt x="196" y="531"/>
                </a:cubicBezTo>
                <a:cubicBezTo>
                  <a:pt x="195" y="532"/>
                  <a:pt x="196" y="534"/>
                  <a:pt x="197" y="535"/>
                </a:cubicBezTo>
                <a:cubicBezTo>
                  <a:pt x="197" y="533"/>
                  <a:pt x="197" y="532"/>
                  <a:pt x="197" y="530"/>
                </a:cubicBezTo>
                <a:close/>
                <a:moveTo>
                  <a:pt x="278" y="660"/>
                </a:moveTo>
                <a:cubicBezTo>
                  <a:pt x="275" y="658"/>
                  <a:pt x="277" y="662"/>
                  <a:pt x="274" y="661"/>
                </a:cubicBezTo>
                <a:cubicBezTo>
                  <a:pt x="276" y="663"/>
                  <a:pt x="276" y="663"/>
                  <a:pt x="277" y="666"/>
                </a:cubicBezTo>
                <a:cubicBezTo>
                  <a:pt x="280" y="665"/>
                  <a:pt x="275" y="661"/>
                  <a:pt x="277" y="660"/>
                </a:cubicBezTo>
                <a:cubicBezTo>
                  <a:pt x="278" y="661"/>
                  <a:pt x="278" y="661"/>
                  <a:pt x="278" y="660"/>
                </a:cubicBezTo>
                <a:close/>
                <a:moveTo>
                  <a:pt x="231" y="584"/>
                </a:moveTo>
                <a:cubicBezTo>
                  <a:pt x="230" y="582"/>
                  <a:pt x="228" y="584"/>
                  <a:pt x="226" y="583"/>
                </a:cubicBezTo>
                <a:cubicBezTo>
                  <a:pt x="227" y="585"/>
                  <a:pt x="225" y="585"/>
                  <a:pt x="225" y="587"/>
                </a:cubicBezTo>
                <a:cubicBezTo>
                  <a:pt x="228" y="586"/>
                  <a:pt x="228" y="583"/>
                  <a:pt x="231" y="584"/>
                </a:cubicBezTo>
                <a:close/>
                <a:moveTo>
                  <a:pt x="182" y="510"/>
                </a:moveTo>
                <a:cubicBezTo>
                  <a:pt x="181" y="512"/>
                  <a:pt x="181" y="513"/>
                  <a:pt x="179" y="512"/>
                </a:cubicBezTo>
                <a:cubicBezTo>
                  <a:pt x="180" y="513"/>
                  <a:pt x="180" y="514"/>
                  <a:pt x="180" y="515"/>
                </a:cubicBezTo>
                <a:cubicBezTo>
                  <a:pt x="182" y="514"/>
                  <a:pt x="183" y="512"/>
                  <a:pt x="182" y="510"/>
                </a:cubicBezTo>
                <a:close/>
                <a:moveTo>
                  <a:pt x="177" y="508"/>
                </a:moveTo>
                <a:cubicBezTo>
                  <a:pt x="178" y="509"/>
                  <a:pt x="179" y="508"/>
                  <a:pt x="180" y="508"/>
                </a:cubicBezTo>
                <a:cubicBezTo>
                  <a:pt x="179" y="507"/>
                  <a:pt x="180" y="506"/>
                  <a:pt x="180" y="505"/>
                </a:cubicBezTo>
                <a:cubicBezTo>
                  <a:pt x="178" y="505"/>
                  <a:pt x="179" y="507"/>
                  <a:pt x="178" y="508"/>
                </a:cubicBezTo>
                <a:cubicBezTo>
                  <a:pt x="177" y="508"/>
                  <a:pt x="174" y="504"/>
                  <a:pt x="175" y="507"/>
                </a:cubicBezTo>
                <a:cubicBezTo>
                  <a:pt x="175" y="507"/>
                  <a:pt x="176" y="507"/>
                  <a:pt x="177" y="508"/>
                </a:cubicBezTo>
                <a:close/>
                <a:moveTo>
                  <a:pt x="282" y="659"/>
                </a:moveTo>
                <a:cubicBezTo>
                  <a:pt x="281" y="658"/>
                  <a:pt x="279" y="660"/>
                  <a:pt x="278" y="659"/>
                </a:cubicBezTo>
                <a:cubicBezTo>
                  <a:pt x="281" y="662"/>
                  <a:pt x="277" y="662"/>
                  <a:pt x="280" y="665"/>
                </a:cubicBezTo>
                <a:cubicBezTo>
                  <a:pt x="281" y="662"/>
                  <a:pt x="282" y="668"/>
                  <a:pt x="283" y="666"/>
                </a:cubicBezTo>
                <a:cubicBezTo>
                  <a:pt x="282" y="663"/>
                  <a:pt x="281" y="663"/>
                  <a:pt x="280" y="662"/>
                </a:cubicBezTo>
                <a:cubicBezTo>
                  <a:pt x="281" y="661"/>
                  <a:pt x="283" y="661"/>
                  <a:pt x="282" y="659"/>
                </a:cubicBezTo>
                <a:close/>
                <a:moveTo>
                  <a:pt x="296" y="679"/>
                </a:moveTo>
                <a:cubicBezTo>
                  <a:pt x="296" y="680"/>
                  <a:pt x="295" y="679"/>
                  <a:pt x="295" y="678"/>
                </a:cubicBezTo>
                <a:cubicBezTo>
                  <a:pt x="295" y="681"/>
                  <a:pt x="292" y="679"/>
                  <a:pt x="292" y="682"/>
                </a:cubicBezTo>
                <a:cubicBezTo>
                  <a:pt x="294" y="683"/>
                  <a:pt x="296" y="680"/>
                  <a:pt x="296" y="679"/>
                </a:cubicBezTo>
                <a:close/>
                <a:moveTo>
                  <a:pt x="247" y="596"/>
                </a:moveTo>
                <a:cubicBezTo>
                  <a:pt x="245" y="595"/>
                  <a:pt x="241" y="591"/>
                  <a:pt x="240" y="595"/>
                </a:cubicBezTo>
                <a:cubicBezTo>
                  <a:pt x="243" y="595"/>
                  <a:pt x="241" y="598"/>
                  <a:pt x="241" y="600"/>
                </a:cubicBezTo>
                <a:cubicBezTo>
                  <a:pt x="244" y="598"/>
                  <a:pt x="245" y="596"/>
                  <a:pt x="247" y="596"/>
                </a:cubicBezTo>
                <a:close/>
                <a:moveTo>
                  <a:pt x="219" y="558"/>
                </a:moveTo>
                <a:cubicBezTo>
                  <a:pt x="219" y="559"/>
                  <a:pt x="220" y="560"/>
                  <a:pt x="220" y="559"/>
                </a:cubicBezTo>
                <a:cubicBezTo>
                  <a:pt x="219" y="557"/>
                  <a:pt x="219" y="557"/>
                  <a:pt x="219" y="557"/>
                </a:cubicBezTo>
                <a:cubicBezTo>
                  <a:pt x="218" y="558"/>
                  <a:pt x="217" y="559"/>
                  <a:pt x="217" y="561"/>
                </a:cubicBezTo>
                <a:cubicBezTo>
                  <a:pt x="218" y="560"/>
                  <a:pt x="219" y="561"/>
                  <a:pt x="219" y="560"/>
                </a:cubicBezTo>
                <a:cubicBezTo>
                  <a:pt x="219" y="559"/>
                  <a:pt x="218" y="558"/>
                  <a:pt x="219" y="558"/>
                </a:cubicBezTo>
                <a:close/>
                <a:moveTo>
                  <a:pt x="187" y="510"/>
                </a:moveTo>
                <a:cubicBezTo>
                  <a:pt x="188" y="511"/>
                  <a:pt x="188" y="511"/>
                  <a:pt x="188" y="512"/>
                </a:cubicBezTo>
                <a:cubicBezTo>
                  <a:pt x="190" y="511"/>
                  <a:pt x="188" y="510"/>
                  <a:pt x="186" y="509"/>
                </a:cubicBezTo>
                <a:cubicBezTo>
                  <a:pt x="185" y="509"/>
                  <a:pt x="184" y="513"/>
                  <a:pt x="186" y="513"/>
                </a:cubicBezTo>
                <a:cubicBezTo>
                  <a:pt x="185" y="511"/>
                  <a:pt x="186" y="510"/>
                  <a:pt x="187" y="510"/>
                </a:cubicBezTo>
                <a:close/>
                <a:moveTo>
                  <a:pt x="358" y="762"/>
                </a:moveTo>
                <a:cubicBezTo>
                  <a:pt x="356" y="763"/>
                  <a:pt x="359" y="766"/>
                  <a:pt x="359" y="768"/>
                </a:cubicBezTo>
                <a:cubicBezTo>
                  <a:pt x="360" y="766"/>
                  <a:pt x="360" y="764"/>
                  <a:pt x="361" y="763"/>
                </a:cubicBezTo>
                <a:cubicBezTo>
                  <a:pt x="359" y="764"/>
                  <a:pt x="362" y="759"/>
                  <a:pt x="359" y="759"/>
                </a:cubicBezTo>
                <a:cubicBezTo>
                  <a:pt x="360" y="761"/>
                  <a:pt x="359" y="767"/>
                  <a:pt x="358" y="762"/>
                </a:cubicBezTo>
                <a:close/>
                <a:moveTo>
                  <a:pt x="173" y="469"/>
                </a:moveTo>
                <a:cubicBezTo>
                  <a:pt x="171" y="471"/>
                  <a:pt x="170" y="472"/>
                  <a:pt x="167" y="473"/>
                </a:cubicBezTo>
                <a:cubicBezTo>
                  <a:pt x="170" y="475"/>
                  <a:pt x="166" y="474"/>
                  <a:pt x="167" y="476"/>
                </a:cubicBezTo>
                <a:cubicBezTo>
                  <a:pt x="169" y="474"/>
                  <a:pt x="173" y="473"/>
                  <a:pt x="173" y="469"/>
                </a:cubicBezTo>
                <a:close/>
                <a:moveTo>
                  <a:pt x="203" y="514"/>
                </a:moveTo>
                <a:cubicBezTo>
                  <a:pt x="201" y="509"/>
                  <a:pt x="202" y="508"/>
                  <a:pt x="199" y="504"/>
                </a:cubicBezTo>
                <a:cubicBezTo>
                  <a:pt x="198" y="503"/>
                  <a:pt x="198" y="505"/>
                  <a:pt x="197" y="503"/>
                </a:cubicBezTo>
                <a:cubicBezTo>
                  <a:pt x="196" y="502"/>
                  <a:pt x="201" y="502"/>
                  <a:pt x="198" y="499"/>
                </a:cubicBezTo>
                <a:cubicBezTo>
                  <a:pt x="196" y="504"/>
                  <a:pt x="191" y="504"/>
                  <a:pt x="190" y="507"/>
                </a:cubicBezTo>
                <a:cubicBezTo>
                  <a:pt x="191" y="507"/>
                  <a:pt x="192" y="510"/>
                  <a:pt x="192" y="511"/>
                </a:cubicBezTo>
                <a:cubicBezTo>
                  <a:pt x="194" y="509"/>
                  <a:pt x="198" y="512"/>
                  <a:pt x="198" y="508"/>
                </a:cubicBezTo>
                <a:cubicBezTo>
                  <a:pt x="200" y="511"/>
                  <a:pt x="203" y="512"/>
                  <a:pt x="201" y="515"/>
                </a:cubicBezTo>
                <a:cubicBezTo>
                  <a:pt x="201" y="514"/>
                  <a:pt x="200" y="514"/>
                  <a:pt x="200" y="514"/>
                </a:cubicBezTo>
                <a:cubicBezTo>
                  <a:pt x="201" y="515"/>
                  <a:pt x="202" y="517"/>
                  <a:pt x="202" y="516"/>
                </a:cubicBezTo>
                <a:cubicBezTo>
                  <a:pt x="202" y="515"/>
                  <a:pt x="202" y="514"/>
                  <a:pt x="203" y="514"/>
                </a:cubicBezTo>
                <a:close/>
                <a:moveTo>
                  <a:pt x="281" y="631"/>
                </a:moveTo>
                <a:cubicBezTo>
                  <a:pt x="280" y="629"/>
                  <a:pt x="279" y="627"/>
                  <a:pt x="277" y="626"/>
                </a:cubicBezTo>
                <a:cubicBezTo>
                  <a:pt x="279" y="627"/>
                  <a:pt x="279" y="629"/>
                  <a:pt x="278" y="630"/>
                </a:cubicBezTo>
                <a:cubicBezTo>
                  <a:pt x="278" y="629"/>
                  <a:pt x="277" y="626"/>
                  <a:pt x="276" y="627"/>
                </a:cubicBezTo>
                <a:cubicBezTo>
                  <a:pt x="277" y="628"/>
                  <a:pt x="276" y="629"/>
                  <a:pt x="276" y="629"/>
                </a:cubicBezTo>
                <a:cubicBezTo>
                  <a:pt x="278" y="629"/>
                  <a:pt x="279" y="632"/>
                  <a:pt x="281" y="631"/>
                </a:cubicBezTo>
                <a:close/>
                <a:moveTo>
                  <a:pt x="207" y="514"/>
                </a:moveTo>
                <a:cubicBezTo>
                  <a:pt x="210" y="518"/>
                  <a:pt x="206" y="519"/>
                  <a:pt x="204" y="519"/>
                </a:cubicBezTo>
                <a:cubicBezTo>
                  <a:pt x="204" y="521"/>
                  <a:pt x="205" y="520"/>
                  <a:pt x="205" y="522"/>
                </a:cubicBezTo>
                <a:cubicBezTo>
                  <a:pt x="208" y="520"/>
                  <a:pt x="211" y="526"/>
                  <a:pt x="214" y="526"/>
                </a:cubicBezTo>
                <a:cubicBezTo>
                  <a:pt x="212" y="524"/>
                  <a:pt x="209" y="523"/>
                  <a:pt x="209" y="521"/>
                </a:cubicBezTo>
                <a:cubicBezTo>
                  <a:pt x="214" y="524"/>
                  <a:pt x="212" y="519"/>
                  <a:pt x="215" y="516"/>
                </a:cubicBezTo>
                <a:cubicBezTo>
                  <a:pt x="218" y="518"/>
                  <a:pt x="217" y="514"/>
                  <a:pt x="220" y="515"/>
                </a:cubicBezTo>
                <a:cubicBezTo>
                  <a:pt x="219" y="514"/>
                  <a:pt x="220" y="513"/>
                  <a:pt x="220" y="512"/>
                </a:cubicBezTo>
                <a:cubicBezTo>
                  <a:pt x="219" y="512"/>
                  <a:pt x="218" y="513"/>
                  <a:pt x="218" y="511"/>
                </a:cubicBezTo>
                <a:cubicBezTo>
                  <a:pt x="217" y="513"/>
                  <a:pt x="216" y="515"/>
                  <a:pt x="214" y="512"/>
                </a:cubicBezTo>
                <a:cubicBezTo>
                  <a:pt x="217" y="511"/>
                  <a:pt x="213" y="511"/>
                  <a:pt x="212" y="508"/>
                </a:cubicBezTo>
                <a:cubicBezTo>
                  <a:pt x="211" y="509"/>
                  <a:pt x="210" y="509"/>
                  <a:pt x="211" y="510"/>
                </a:cubicBezTo>
                <a:cubicBezTo>
                  <a:pt x="214" y="508"/>
                  <a:pt x="209" y="514"/>
                  <a:pt x="212" y="513"/>
                </a:cubicBezTo>
                <a:cubicBezTo>
                  <a:pt x="211" y="511"/>
                  <a:pt x="214" y="512"/>
                  <a:pt x="214" y="514"/>
                </a:cubicBezTo>
                <a:cubicBezTo>
                  <a:pt x="212" y="515"/>
                  <a:pt x="209" y="513"/>
                  <a:pt x="207" y="514"/>
                </a:cubicBezTo>
                <a:close/>
                <a:moveTo>
                  <a:pt x="272" y="617"/>
                </a:moveTo>
                <a:cubicBezTo>
                  <a:pt x="272" y="616"/>
                  <a:pt x="271" y="615"/>
                  <a:pt x="271" y="615"/>
                </a:cubicBezTo>
                <a:cubicBezTo>
                  <a:pt x="271" y="616"/>
                  <a:pt x="272" y="617"/>
                  <a:pt x="271" y="617"/>
                </a:cubicBezTo>
                <a:cubicBezTo>
                  <a:pt x="270" y="616"/>
                  <a:pt x="270" y="616"/>
                  <a:pt x="269" y="617"/>
                </a:cubicBezTo>
                <a:cubicBezTo>
                  <a:pt x="270" y="619"/>
                  <a:pt x="274" y="622"/>
                  <a:pt x="273" y="618"/>
                </a:cubicBezTo>
                <a:cubicBezTo>
                  <a:pt x="271" y="619"/>
                  <a:pt x="271" y="617"/>
                  <a:pt x="272" y="617"/>
                </a:cubicBezTo>
                <a:close/>
                <a:moveTo>
                  <a:pt x="248" y="576"/>
                </a:moveTo>
                <a:cubicBezTo>
                  <a:pt x="248" y="574"/>
                  <a:pt x="246" y="575"/>
                  <a:pt x="247" y="574"/>
                </a:cubicBezTo>
                <a:cubicBezTo>
                  <a:pt x="249" y="571"/>
                  <a:pt x="252" y="574"/>
                  <a:pt x="253" y="572"/>
                </a:cubicBezTo>
                <a:cubicBezTo>
                  <a:pt x="252" y="572"/>
                  <a:pt x="252" y="571"/>
                  <a:pt x="252" y="570"/>
                </a:cubicBezTo>
                <a:cubicBezTo>
                  <a:pt x="249" y="573"/>
                  <a:pt x="243" y="573"/>
                  <a:pt x="242" y="576"/>
                </a:cubicBezTo>
                <a:cubicBezTo>
                  <a:pt x="244" y="573"/>
                  <a:pt x="246" y="577"/>
                  <a:pt x="248" y="576"/>
                </a:cubicBezTo>
                <a:close/>
                <a:moveTo>
                  <a:pt x="181" y="473"/>
                </a:moveTo>
                <a:cubicBezTo>
                  <a:pt x="179" y="475"/>
                  <a:pt x="176" y="472"/>
                  <a:pt x="177" y="477"/>
                </a:cubicBezTo>
                <a:cubicBezTo>
                  <a:pt x="179" y="475"/>
                  <a:pt x="181" y="475"/>
                  <a:pt x="181" y="473"/>
                </a:cubicBezTo>
                <a:close/>
                <a:moveTo>
                  <a:pt x="181" y="471"/>
                </a:moveTo>
                <a:cubicBezTo>
                  <a:pt x="180" y="471"/>
                  <a:pt x="179" y="471"/>
                  <a:pt x="178" y="471"/>
                </a:cubicBezTo>
                <a:cubicBezTo>
                  <a:pt x="178" y="470"/>
                  <a:pt x="178" y="468"/>
                  <a:pt x="177" y="468"/>
                </a:cubicBezTo>
                <a:cubicBezTo>
                  <a:pt x="178" y="470"/>
                  <a:pt x="177" y="471"/>
                  <a:pt x="177" y="473"/>
                </a:cubicBezTo>
                <a:cubicBezTo>
                  <a:pt x="178" y="470"/>
                  <a:pt x="181" y="474"/>
                  <a:pt x="181" y="471"/>
                </a:cubicBezTo>
                <a:close/>
                <a:moveTo>
                  <a:pt x="276" y="616"/>
                </a:moveTo>
                <a:cubicBezTo>
                  <a:pt x="277" y="617"/>
                  <a:pt x="278" y="620"/>
                  <a:pt x="279" y="618"/>
                </a:cubicBezTo>
                <a:cubicBezTo>
                  <a:pt x="277" y="616"/>
                  <a:pt x="276" y="615"/>
                  <a:pt x="274" y="615"/>
                </a:cubicBezTo>
                <a:cubicBezTo>
                  <a:pt x="275" y="617"/>
                  <a:pt x="274" y="617"/>
                  <a:pt x="274" y="619"/>
                </a:cubicBezTo>
                <a:cubicBezTo>
                  <a:pt x="275" y="618"/>
                  <a:pt x="276" y="617"/>
                  <a:pt x="276" y="616"/>
                </a:cubicBezTo>
                <a:close/>
                <a:moveTo>
                  <a:pt x="209" y="510"/>
                </a:moveTo>
                <a:cubicBezTo>
                  <a:pt x="206" y="508"/>
                  <a:pt x="209" y="507"/>
                  <a:pt x="208" y="505"/>
                </a:cubicBezTo>
                <a:cubicBezTo>
                  <a:pt x="206" y="506"/>
                  <a:pt x="207" y="512"/>
                  <a:pt x="208" y="512"/>
                </a:cubicBezTo>
                <a:cubicBezTo>
                  <a:pt x="207" y="511"/>
                  <a:pt x="208" y="511"/>
                  <a:pt x="209" y="510"/>
                </a:cubicBezTo>
                <a:close/>
                <a:moveTo>
                  <a:pt x="287" y="625"/>
                </a:moveTo>
                <a:cubicBezTo>
                  <a:pt x="288" y="627"/>
                  <a:pt x="284" y="627"/>
                  <a:pt x="286" y="629"/>
                </a:cubicBezTo>
                <a:cubicBezTo>
                  <a:pt x="287" y="628"/>
                  <a:pt x="288" y="631"/>
                  <a:pt x="290" y="630"/>
                </a:cubicBezTo>
                <a:cubicBezTo>
                  <a:pt x="289" y="629"/>
                  <a:pt x="290" y="629"/>
                  <a:pt x="289" y="628"/>
                </a:cubicBezTo>
                <a:cubicBezTo>
                  <a:pt x="289" y="629"/>
                  <a:pt x="288" y="629"/>
                  <a:pt x="287" y="628"/>
                </a:cubicBezTo>
                <a:cubicBezTo>
                  <a:pt x="288" y="628"/>
                  <a:pt x="288" y="624"/>
                  <a:pt x="287" y="625"/>
                </a:cubicBezTo>
                <a:close/>
                <a:moveTo>
                  <a:pt x="286" y="623"/>
                </a:moveTo>
                <a:cubicBezTo>
                  <a:pt x="283" y="621"/>
                  <a:pt x="284" y="621"/>
                  <a:pt x="283" y="618"/>
                </a:cubicBezTo>
                <a:cubicBezTo>
                  <a:pt x="281" y="619"/>
                  <a:pt x="281" y="619"/>
                  <a:pt x="281" y="622"/>
                </a:cubicBezTo>
                <a:cubicBezTo>
                  <a:pt x="282" y="622"/>
                  <a:pt x="283" y="622"/>
                  <a:pt x="284" y="624"/>
                </a:cubicBezTo>
                <a:cubicBezTo>
                  <a:pt x="284" y="624"/>
                  <a:pt x="284" y="625"/>
                  <a:pt x="285" y="624"/>
                </a:cubicBezTo>
                <a:cubicBezTo>
                  <a:pt x="284" y="623"/>
                  <a:pt x="285" y="624"/>
                  <a:pt x="286" y="623"/>
                </a:cubicBezTo>
                <a:close/>
                <a:moveTo>
                  <a:pt x="193" y="481"/>
                </a:moveTo>
                <a:cubicBezTo>
                  <a:pt x="192" y="482"/>
                  <a:pt x="194" y="485"/>
                  <a:pt x="193" y="487"/>
                </a:cubicBezTo>
                <a:cubicBezTo>
                  <a:pt x="195" y="486"/>
                  <a:pt x="194" y="483"/>
                  <a:pt x="193" y="481"/>
                </a:cubicBezTo>
                <a:close/>
                <a:moveTo>
                  <a:pt x="200" y="469"/>
                </a:moveTo>
                <a:cubicBezTo>
                  <a:pt x="199" y="468"/>
                  <a:pt x="194" y="470"/>
                  <a:pt x="193" y="472"/>
                </a:cubicBezTo>
                <a:cubicBezTo>
                  <a:pt x="193" y="471"/>
                  <a:pt x="195" y="472"/>
                  <a:pt x="194" y="473"/>
                </a:cubicBezTo>
                <a:cubicBezTo>
                  <a:pt x="192" y="473"/>
                  <a:pt x="190" y="473"/>
                  <a:pt x="188" y="473"/>
                </a:cubicBezTo>
                <a:cubicBezTo>
                  <a:pt x="188" y="475"/>
                  <a:pt x="185" y="475"/>
                  <a:pt x="186" y="478"/>
                </a:cubicBezTo>
                <a:cubicBezTo>
                  <a:pt x="192" y="475"/>
                  <a:pt x="196" y="474"/>
                  <a:pt x="200" y="471"/>
                </a:cubicBezTo>
                <a:cubicBezTo>
                  <a:pt x="199" y="470"/>
                  <a:pt x="199" y="469"/>
                  <a:pt x="200" y="469"/>
                </a:cubicBezTo>
                <a:close/>
                <a:moveTo>
                  <a:pt x="168" y="439"/>
                </a:moveTo>
                <a:cubicBezTo>
                  <a:pt x="162" y="441"/>
                  <a:pt x="165" y="444"/>
                  <a:pt x="168" y="439"/>
                </a:cubicBezTo>
                <a:close/>
                <a:moveTo>
                  <a:pt x="202" y="491"/>
                </a:moveTo>
                <a:cubicBezTo>
                  <a:pt x="200" y="490"/>
                  <a:pt x="199" y="493"/>
                  <a:pt x="199" y="494"/>
                </a:cubicBezTo>
                <a:cubicBezTo>
                  <a:pt x="200" y="491"/>
                  <a:pt x="203" y="494"/>
                  <a:pt x="202" y="491"/>
                </a:cubicBezTo>
                <a:close/>
                <a:moveTo>
                  <a:pt x="206" y="495"/>
                </a:moveTo>
                <a:cubicBezTo>
                  <a:pt x="204" y="493"/>
                  <a:pt x="206" y="493"/>
                  <a:pt x="204" y="493"/>
                </a:cubicBezTo>
                <a:cubicBezTo>
                  <a:pt x="203" y="493"/>
                  <a:pt x="203" y="493"/>
                  <a:pt x="203" y="493"/>
                </a:cubicBezTo>
                <a:cubicBezTo>
                  <a:pt x="203" y="494"/>
                  <a:pt x="203" y="494"/>
                  <a:pt x="203" y="494"/>
                </a:cubicBezTo>
                <a:cubicBezTo>
                  <a:pt x="204" y="497"/>
                  <a:pt x="205" y="494"/>
                  <a:pt x="206" y="496"/>
                </a:cubicBezTo>
                <a:cubicBezTo>
                  <a:pt x="206" y="498"/>
                  <a:pt x="203" y="499"/>
                  <a:pt x="204" y="500"/>
                </a:cubicBezTo>
                <a:cubicBezTo>
                  <a:pt x="204" y="498"/>
                  <a:pt x="205" y="501"/>
                  <a:pt x="206" y="500"/>
                </a:cubicBezTo>
                <a:cubicBezTo>
                  <a:pt x="205" y="499"/>
                  <a:pt x="208" y="499"/>
                  <a:pt x="208" y="498"/>
                </a:cubicBezTo>
                <a:cubicBezTo>
                  <a:pt x="209" y="500"/>
                  <a:pt x="210" y="501"/>
                  <a:pt x="212" y="503"/>
                </a:cubicBezTo>
                <a:cubicBezTo>
                  <a:pt x="212" y="500"/>
                  <a:pt x="216" y="500"/>
                  <a:pt x="215" y="499"/>
                </a:cubicBezTo>
                <a:cubicBezTo>
                  <a:pt x="213" y="499"/>
                  <a:pt x="212" y="501"/>
                  <a:pt x="210" y="498"/>
                </a:cubicBezTo>
                <a:cubicBezTo>
                  <a:pt x="211" y="498"/>
                  <a:pt x="212" y="498"/>
                  <a:pt x="213" y="497"/>
                </a:cubicBezTo>
                <a:cubicBezTo>
                  <a:pt x="211" y="495"/>
                  <a:pt x="206" y="493"/>
                  <a:pt x="206" y="495"/>
                </a:cubicBezTo>
                <a:close/>
                <a:moveTo>
                  <a:pt x="282" y="613"/>
                </a:moveTo>
                <a:cubicBezTo>
                  <a:pt x="284" y="616"/>
                  <a:pt x="280" y="614"/>
                  <a:pt x="281" y="616"/>
                </a:cubicBezTo>
                <a:cubicBezTo>
                  <a:pt x="282" y="616"/>
                  <a:pt x="283" y="618"/>
                  <a:pt x="284" y="616"/>
                </a:cubicBezTo>
                <a:cubicBezTo>
                  <a:pt x="282" y="615"/>
                  <a:pt x="285" y="613"/>
                  <a:pt x="282" y="613"/>
                </a:cubicBezTo>
                <a:close/>
                <a:moveTo>
                  <a:pt x="216" y="502"/>
                </a:moveTo>
                <a:cubicBezTo>
                  <a:pt x="214" y="501"/>
                  <a:pt x="213" y="505"/>
                  <a:pt x="213" y="506"/>
                </a:cubicBezTo>
                <a:cubicBezTo>
                  <a:pt x="215" y="507"/>
                  <a:pt x="215" y="503"/>
                  <a:pt x="216" y="502"/>
                </a:cubicBezTo>
                <a:close/>
                <a:moveTo>
                  <a:pt x="284" y="606"/>
                </a:moveTo>
                <a:cubicBezTo>
                  <a:pt x="285" y="608"/>
                  <a:pt x="283" y="608"/>
                  <a:pt x="285" y="610"/>
                </a:cubicBezTo>
                <a:cubicBezTo>
                  <a:pt x="286" y="611"/>
                  <a:pt x="285" y="610"/>
                  <a:pt x="286" y="609"/>
                </a:cubicBezTo>
                <a:cubicBezTo>
                  <a:pt x="286" y="608"/>
                  <a:pt x="285" y="608"/>
                  <a:pt x="285" y="607"/>
                </a:cubicBezTo>
                <a:cubicBezTo>
                  <a:pt x="285" y="607"/>
                  <a:pt x="285" y="606"/>
                  <a:pt x="284" y="606"/>
                </a:cubicBezTo>
                <a:close/>
                <a:moveTo>
                  <a:pt x="276" y="583"/>
                </a:moveTo>
                <a:cubicBezTo>
                  <a:pt x="273" y="582"/>
                  <a:pt x="271" y="582"/>
                  <a:pt x="269" y="580"/>
                </a:cubicBezTo>
                <a:cubicBezTo>
                  <a:pt x="269" y="581"/>
                  <a:pt x="270" y="583"/>
                  <a:pt x="270" y="584"/>
                </a:cubicBezTo>
                <a:cubicBezTo>
                  <a:pt x="271" y="584"/>
                  <a:pt x="270" y="583"/>
                  <a:pt x="271" y="582"/>
                </a:cubicBezTo>
                <a:cubicBezTo>
                  <a:pt x="272" y="584"/>
                  <a:pt x="275" y="586"/>
                  <a:pt x="276" y="583"/>
                </a:cubicBezTo>
                <a:close/>
                <a:moveTo>
                  <a:pt x="213" y="489"/>
                </a:moveTo>
                <a:cubicBezTo>
                  <a:pt x="214" y="492"/>
                  <a:pt x="214" y="494"/>
                  <a:pt x="212" y="494"/>
                </a:cubicBezTo>
                <a:cubicBezTo>
                  <a:pt x="214" y="497"/>
                  <a:pt x="215" y="494"/>
                  <a:pt x="215" y="493"/>
                </a:cubicBezTo>
                <a:cubicBezTo>
                  <a:pt x="213" y="491"/>
                  <a:pt x="214" y="489"/>
                  <a:pt x="213" y="489"/>
                </a:cubicBezTo>
                <a:close/>
                <a:moveTo>
                  <a:pt x="396" y="732"/>
                </a:moveTo>
                <a:cubicBezTo>
                  <a:pt x="395" y="732"/>
                  <a:pt x="395" y="732"/>
                  <a:pt x="395" y="731"/>
                </a:cubicBezTo>
                <a:cubicBezTo>
                  <a:pt x="394" y="732"/>
                  <a:pt x="394" y="737"/>
                  <a:pt x="394" y="737"/>
                </a:cubicBezTo>
                <a:cubicBezTo>
                  <a:pt x="394" y="735"/>
                  <a:pt x="397" y="734"/>
                  <a:pt x="396" y="732"/>
                </a:cubicBezTo>
                <a:close/>
                <a:moveTo>
                  <a:pt x="224" y="469"/>
                </a:moveTo>
                <a:cubicBezTo>
                  <a:pt x="223" y="467"/>
                  <a:pt x="219" y="465"/>
                  <a:pt x="219" y="466"/>
                </a:cubicBezTo>
                <a:cubicBezTo>
                  <a:pt x="224" y="468"/>
                  <a:pt x="221" y="471"/>
                  <a:pt x="221" y="471"/>
                </a:cubicBezTo>
                <a:cubicBezTo>
                  <a:pt x="222" y="471"/>
                  <a:pt x="225" y="470"/>
                  <a:pt x="224" y="469"/>
                </a:cubicBezTo>
                <a:close/>
                <a:moveTo>
                  <a:pt x="397" y="731"/>
                </a:moveTo>
                <a:cubicBezTo>
                  <a:pt x="398" y="731"/>
                  <a:pt x="398" y="732"/>
                  <a:pt x="399" y="732"/>
                </a:cubicBezTo>
                <a:cubicBezTo>
                  <a:pt x="399" y="729"/>
                  <a:pt x="395" y="729"/>
                  <a:pt x="396" y="731"/>
                </a:cubicBezTo>
                <a:cubicBezTo>
                  <a:pt x="396" y="730"/>
                  <a:pt x="397" y="735"/>
                  <a:pt x="397" y="732"/>
                </a:cubicBezTo>
                <a:cubicBezTo>
                  <a:pt x="397" y="732"/>
                  <a:pt x="397" y="731"/>
                  <a:pt x="397" y="731"/>
                </a:cubicBezTo>
                <a:close/>
                <a:moveTo>
                  <a:pt x="310" y="594"/>
                </a:moveTo>
                <a:cubicBezTo>
                  <a:pt x="309" y="597"/>
                  <a:pt x="308" y="594"/>
                  <a:pt x="306" y="593"/>
                </a:cubicBezTo>
                <a:cubicBezTo>
                  <a:pt x="308" y="595"/>
                  <a:pt x="307" y="596"/>
                  <a:pt x="307" y="597"/>
                </a:cubicBezTo>
                <a:cubicBezTo>
                  <a:pt x="309" y="597"/>
                  <a:pt x="310" y="595"/>
                  <a:pt x="310" y="594"/>
                </a:cubicBezTo>
                <a:close/>
                <a:moveTo>
                  <a:pt x="263" y="524"/>
                </a:moveTo>
                <a:cubicBezTo>
                  <a:pt x="262" y="523"/>
                  <a:pt x="262" y="526"/>
                  <a:pt x="263" y="526"/>
                </a:cubicBezTo>
                <a:cubicBezTo>
                  <a:pt x="264" y="523"/>
                  <a:pt x="262" y="523"/>
                  <a:pt x="262" y="520"/>
                </a:cubicBezTo>
                <a:cubicBezTo>
                  <a:pt x="261" y="521"/>
                  <a:pt x="259" y="524"/>
                  <a:pt x="261" y="524"/>
                </a:cubicBezTo>
                <a:cubicBezTo>
                  <a:pt x="260" y="523"/>
                  <a:pt x="263" y="523"/>
                  <a:pt x="263" y="524"/>
                </a:cubicBezTo>
                <a:close/>
                <a:moveTo>
                  <a:pt x="234" y="476"/>
                </a:moveTo>
                <a:cubicBezTo>
                  <a:pt x="232" y="478"/>
                  <a:pt x="230" y="476"/>
                  <a:pt x="228" y="475"/>
                </a:cubicBezTo>
                <a:cubicBezTo>
                  <a:pt x="231" y="480"/>
                  <a:pt x="233" y="477"/>
                  <a:pt x="235" y="477"/>
                </a:cubicBezTo>
                <a:cubicBezTo>
                  <a:pt x="234" y="475"/>
                  <a:pt x="236" y="474"/>
                  <a:pt x="233" y="471"/>
                </a:cubicBezTo>
                <a:cubicBezTo>
                  <a:pt x="235" y="476"/>
                  <a:pt x="229" y="473"/>
                  <a:pt x="234" y="476"/>
                </a:cubicBezTo>
                <a:close/>
                <a:moveTo>
                  <a:pt x="214" y="437"/>
                </a:moveTo>
                <a:cubicBezTo>
                  <a:pt x="213" y="438"/>
                  <a:pt x="208" y="434"/>
                  <a:pt x="208" y="438"/>
                </a:cubicBezTo>
                <a:cubicBezTo>
                  <a:pt x="210" y="437"/>
                  <a:pt x="212" y="437"/>
                  <a:pt x="212" y="440"/>
                </a:cubicBezTo>
                <a:cubicBezTo>
                  <a:pt x="212" y="438"/>
                  <a:pt x="215" y="439"/>
                  <a:pt x="214" y="437"/>
                </a:cubicBezTo>
                <a:close/>
                <a:moveTo>
                  <a:pt x="197" y="412"/>
                </a:moveTo>
                <a:cubicBezTo>
                  <a:pt x="193" y="414"/>
                  <a:pt x="200" y="424"/>
                  <a:pt x="200" y="423"/>
                </a:cubicBezTo>
                <a:cubicBezTo>
                  <a:pt x="199" y="419"/>
                  <a:pt x="196" y="415"/>
                  <a:pt x="197" y="412"/>
                </a:cubicBezTo>
                <a:close/>
                <a:moveTo>
                  <a:pt x="411" y="721"/>
                </a:moveTo>
                <a:cubicBezTo>
                  <a:pt x="409" y="716"/>
                  <a:pt x="417" y="720"/>
                  <a:pt x="415" y="715"/>
                </a:cubicBezTo>
                <a:cubicBezTo>
                  <a:pt x="411" y="716"/>
                  <a:pt x="406" y="718"/>
                  <a:pt x="401" y="721"/>
                </a:cubicBezTo>
                <a:cubicBezTo>
                  <a:pt x="405" y="723"/>
                  <a:pt x="407" y="718"/>
                  <a:pt x="411" y="721"/>
                </a:cubicBezTo>
                <a:close/>
                <a:moveTo>
                  <a:pt x="207" y="413"/>
                </a:moveTo>
                <a:cubicBezTo>
                  <a:pt x="209" y="416"/>
                  <a:pt x="206" y="417"/>
                  <a:pt x="207" y="420"/>
                </a:cubicBezTo>
                <a:cubicBezTo>
                  <a:pt x="208" y="418"/>
                  <a:pt x="210" y="414"/>
                  <a:pt x="207" y="413"/>
                </a:cubicBezTo>
                <a:close/>
                <a:moveTo>
                  <a:pt x="317" y="570"/>
                </a:moveTo>
                <a:cubicBezTo>
                  <a:pt x="315" y="572"/>
                  <a:pt x="315" y="572"/>
                  <a:pt x="313" y="572"/>
                </a:cubicBezTo>
                <a:cubicBezTo>
                  <a:pt x="316" y="577"/>
                  <a:pt x="309" y="573"/>
                  <a:pt x="311" y="576"/>
                </a:cubicBezTo>
                <a:cubicBezTo>
                  <a:pt x="315" y="574"/>
                  <a:pt x="316" y="573"/>
                  <a:pt x="317" y="570"/>
                </a:cubicBezTo>
                <a:close/>
                <a:moveTo>
                  <a:pt x="308" y="546"/>
                </a:moveTo>
                <a:cubicBezTo>
                  <a:pt x="307" y="550"/>
                  <a:pt x="302" y="549"/>
                  <a:pt x="301" y="554"/>
                </a:cubicBezTo>
                <a:cubicBezTo>
                  <a:pt x="302" y="551"/>
                  <a:pt x="309" y="551"/>
                  <a:pt x="308" y="546"/>
                </a:cubicBezTo>
                <a:close/>
                <a:moveTo>
                  <a:pt x="278" y="517"/>
                </a:moveTo>
                <a:cubicBezTo>
                  <a:pt x="278" y="517"/>
                  <a:pt x="278" y="517"/>
                  <a:pt x="278" y="518"/>
                </a:cubicBezTo>
                <a:cubicBezTo>
                  <a:pt x="279" y="517"/>
                  <a:pt x="279" y="517"/>
                  <a:pt x="279" y="517"/>
                </a:cubicBezTo>
                <a:cubicBezTo>
                  <a:pt x="279" y="516"/>
                  <a:pt x="279" y="516"/>
                  <a:pt x="278" y="515"/>
                </a:cubicBezTo>
                <a:cubicBezTo>
                  <a:pt x="278" y="517"/>
                  <a:pt x="274" y="511"/>
                  <a:pt x="275" y="515"/>
                </a:cubicBezTo>
                <a:cubicBezTo>
                  <a:pt x="275" y="515"/>
                  <a:pt x="276" y="515"/>
                  <a:pt x="276" y="516"/>
                </a:cubicBezTo>
                <a:cubicBezTo>
                  <a:pt x="276" y="516"/>
                  <a:pt x="277" y="516"/>
                  <a:pt x="278" y="517"/>
                </a:cubicBezTo>
                <a:close/>
                <a:moveTo>
                  <a:pt x="342" y="590"/>
                </a:moveTo>
                <a:cubicBezTo>
                  <a:pt x="342" y="590"/>
                  <a:pt x="342" y="591"/>
                  <a:pt x="342" y="591"/>
                </a:cubicBezTo>
                <a:cubicBezTo>
                  <a:pt x="341" y="590"/>
                  <a:pt x="338" y="587"/>
                  <a:pt x="339" y="590"/>
                </a:cubicBezTo>
                <a:cubicBezTo>
                  <a:pt x="340" y="591"/>
                  <a:pt x="345" y="592"/>
                  <a:pt x="342" y="590"/>
                </a:cubicBezTo>
                <a:close/>
                <a:moveTo>
                  <a:pt x="338" y="579"/>
                </a:moveTo>
                <a:cubicBezTo>
                  <a:pt x="339" y="582"/>
                  <a:pt x="334" y="579"/>
                  <a:pt x="335" y="582"/>
                </a:cubicBezTo>
                <a:cubicBezTo>
                  <a:pt x="337" y="582"/>
                  <a:pt x="338" y="582"/>
                  <a:pt x="339" y="582"/>
                </a:cubicBezTo>
                <a:cubicBezTo>
                  <a:pt x="337" y="581"/>
                  <a:pt x="340" y="579"/>
                  <a:pt x="338" y="579"/>
                </a:cubicBezTo>
                <a:close/>
                <a:moveTo>
                  <a:pt x="485" y="784"/>
                </a:moveTo>
                <a:cubicBezTo>
                  <a:pt x="485" y="791"/>
                  <a:pt x="475" y="789"/>
                  <a:pt x="473" y="794"/>
                </a:cubicBezTo>
                <a:cubicBezTo>
                  <a:pt x="477" y="793"/>
                  <a:pt x="481" y="791"/>
                  <a:pt x="485" y="789"/>
                </a:cubicBezTo>
                <a:cubicBezTo>
                  <a:pt x="483" y="787"/>
                  <a:pt x="487" y="787"/>
                  <a:pt x="485" y="784"/>
                </a:cubicBezTo>
                <a:close/>
                <a:moveTo>
                  <a:pt x="324" y="552"/>
                </a:moveTo>
                <a:cubicBezTo>
                  <a:pt x="324" y="555"/>
                  <a:pt x="320" y="553"/>
                  <a:pt x="320" y="556"/>
                </a:cubicBezTo>
                <a:cubicBezTo>
                  <a:pt x="321" y="556"/>
                  <a:pt x="321" y="556"/>
                  <a:pt x="321" y="557"/>
                </a:cubicBezTo>
                <a:cubicBezTo>
                  <a:pt x="322" y="557"/>
                  <a:pt x="322" y="557"/>
                  <a:pt x="322" y="557"/>
                </a:cubicBezTo>
                <a:cubicBezTo>
                  <a:pt x="322" y="556"/>
                  <a:pt x="322" y="556"/>
                  <a:pt x="323" y="555"/>
                </a:cubicBezTo>
                <a:cubicBezTo>
                  <a:pt x="324" y="558"/>
                  <a:pt x="325" y="558"/>
                  <a:pt x="326" y="557"/>
                </a:cubicBezTo>
                <a:cubicBezTo>
                  <a:pt x="326" y="559"/>
                  <a:pt x="329" y="562"/>
                  <a:pt x="326" y="562"/>
                </a:cubicBezTo>
                <a:cubicBezTo>
                  <a:pt x="329" y="565"/>
                  <a:pt x="332" y="564"/>
                  <a:pt x="335" y="565"/>
                </a:cubicBezTo>
                <a:cubicBezTo>
                  <a:pt x="333" y="561"/>
                  <a:pt x="330" y="564"/>
                  <a:pt x="328" y="560"/>
                </a:cubicBezTo>
                <a:cubicBezTo>
                  <a:pt x="330" y="560"/>
                  <a:pt x="325" y="556"/>
                  <a:pt x="327" y="555"/>
                </a:cubicBezTo>
                <a:cubicBezTo>
                  <a:pt x="328" y="555"/>
                  <a:pt x="329" y="555"/>
                  <a:pt x="330" y="556"/>
                </a:cubicBezTo>
                <a:cubicBezTo>
                  <a:pt x="330" y="557"/>
                  <a:pt x="330" y="557"/>
                  <a:pt x="330" y="557"/>
                </a:cubicBezTo>
                <a:cubicBezTo>
                  <a:pt x="330" y="557"/>
                  <a:pt x="331" y="558"/>
                  <a:pt x="331" y="558"/>
                </a:cubicBezTo>
                <a:cubicBezTo>
                  <a:pt x="331" y="558"/>
                  <a:pt x="331" y="558"/>
                  <a:pt x="331" y="558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8"/>
                  <a:pt x="332" y="558"/>
                </a:cubicBezTo>
                <a:cubicBezTo>
                  <a:pt x="334" y="556"/>
                  <a:pt x="329" y="555"/>
                  <a:pt x="330" y="554"/>
                </a:cubicBezTo>
                <a:cubicBezTo>
                  <a:pt x="333" y="556"/>
                  <a:pt x="331" y="552"/>
                  <a:pt x="332" y="552"/>
                </a:cubicBezTo>
                <a:cubicBezTo>
                  <a:pt x="333" y="552"/>
                  <a:pt x="335" y="554"/>
                  <a:pt x="334" y="555"/>
                </a:cubicBezTo>
                <a:cubicBezTo>
                  <a:pt x="333" y="556"/>
                  <a:pt x="333" y="554"/>
                  <a:pt x="332" y="554"/>
                </a:cubicBezTo>
                <a:cubicBezTo>
                  <a:pt x="333" y="555"/>
                  <a:pt x="333" y="557"/>
                  <a:pt x="333" y="557"/>
                </a:cubicBezTo>
                <a:cubicBezTo>
                  <a:pt x="335" y="556"/>
                  <a:pt x="339" y="555"/>
                  <a:pt x="338" y="550"/>
                </a:cubicBezTo>
                <a:cubicBezTo>
                  <a:pt x="336" y="549"/>
                  <a:pt x="338" y="552"/>
                  <a:pt x="336" y="552"/>
                </a:cubicBezTo>
                <a:cubicBezTo>
                  <a:pt x="333" y="550"/>
                  <a:pt x="333" y="549"/>
                  <a:pt x="336" y="549"/>
                </a:cubicBezTo>
                <a:cubicBezTo>
                  <a:pt x="334" y="546"/>
                  <a:pt x="332" y="548"/>
                  <a:pt x="332" y="551"/>
                </a:cubicBezTo>
                <a:cubicBezTo>
                  <a:pt x="331" y="549"/>
                  <a:pt x="331" y="549"/>
                  <a:pt x="330" y="549"/>
                </a:cubicBezTo>
                <a:cubicBezTo>
                  <a:pt x="330" y="550"/>
                  <a:pt x="331" y="551"/>
                  <a:pt x="331" y="552"/>
                </a:cubicBezTo>
                <a:cubicBezTo>
                  <a:pt x="330" y="552"/>
                  <a:pt x="329" y="552"/>
                  <a:pt x="329" y="551"/>
                </a:cubicBezTo>
                <a:cubicBezTo>
                  <a:pt x="329" y="550"/>
                  <a:pt x="329" y="548"/>
                  <a:pt x="329" y="546"/>
                </a:cubicBezTo>
                <a:cubicBezTo>
                  <a:pt x="327" y="545"/>
                  <a:pt x="327" y="550"/>
                  <a:pt x="328" y="551"/>
                </a:cubicBezTo>
                <a:cubicBezTo>
                  <a:pt x="328" y="551"/>
                  <a:pt x="328" y="551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2"/>
                  <a:pt x="327" y="552"/>
                  <a:pt x="327" y="552"/>
                </a:cubicBezTo>
                <a:cubicBezTo>
                  <a:pt x="327" y="553"/>
                  <a:pt x="327" y="553"/>
                  <a:pt x="326" y="554"/>
                </a:cubicBezTo>
                <a:cubicBezTo>
                  <a:pt x="324" y="551"/>
                  <a:pt x="325" y="556"/>
                  <a:pt x="324" y="552"/>
                </a:cubicBezTo>
                <a:close/>
                <a:moveTo>
                  <a:pt x="323" y="550"/>
                </a:moveTo>
                <a:cubicBezTo>
                  <a:pt x="322" y="547"/>
                  <a:pt x="320" y="546"/>
                  <a:pt x="318" y="546"/>
                </a:cubicBezTo>
                <a:cubicBezTo>
                  <a:pt x="320" y="548"/>
                  <a:pt x="322" y="550"/>
                  <a:pt x="323" y="550"/>
                </a:cubicBezTo>
                <a:close/>
                <a:moveTo>
                  <a:pt x="341" y="577"/>
                </a:moveTo>
                <a:cubicBezTo>
                  <a:pt x="343" y="577"/>
                  <a:pt x="342" y="573"/>
                  <a:pt x="340" y="574"/>
                </a:cubicBezTo>
                <a:cubicBezTo>
                  <a:pt x="342" y="577"/>
                  <a:pt x="339" y="575"/>
                  <a:pt x="338" y="574"/>
                </a:cubicBezTo>
                <a:cubicBezTo>
                  <a:pt x="339" y="577"/>
                  <a:pt x="340" y="575"/>
                  <a:pt x="341" y="577"/>
                </a:cubicBezTo>
                <a:close/>
                <a:moveTo>
                  <a:pt x="356" y="538"/>
                </a:moveTo>
                <a:cubicBezTo>
                  <a:pt x="355" y="538"/>
                  <a:pt x="356" y="540"/>
                  <a:pt x="354" y="540"/>
                </a:cubicBezTo>
                <a:cubicBezTo>
                  <a:pt x="354" y="539"/>
                  <a:pt x="354" y="538"/>
                  <a:pt x="353" y="537"/>
                </a:cubicBezTo>
                <a:cubicBezTo>
                  <a:pt x="354" y="537"/>
                  <a:pt x="355" y="537"/>
                  <a:pt x="357" y="537"/>
                </a:cubicBezTo>
                <a:cubicBezTo>
                  <a:pt x="358" y="537"/>
                  <a:pt x="356" y="535"/>
                  <a:pt x="357" y="534"/>
                </a:cubicBezTo>
                <a:cubicBezTo>
                  <a:pt x="354" y="534"/>
                  <a:pt x="352" y="532"/>
                  <a:pt x="349" y="529"/>
                </a:cubicBezTo>
                <a:cubicBezTo>
                  <a:pt x="352" y="531"/>
                  <a:pt x="353" y="531"/>
                  <a:pt x="353" y="527"/>
                </a:cubicBezTo>
                <a:cubicBezTo>
                  <a:pt x="357" y="532"/>
                  <a:pt x="361" y="527"/>
                  <a:pt x="363" y="526"/>
                </a:cubicBezTo>
                <a:cubicBezTo>
                  <a:pt x="364" y="527"/>
                  <a:pt x="364" y="528"/>
                  <a:pt x="363" y="528"/>
                </a:cubicBezTo>
                <a:cubicBezTo>
                  <a:pt x="368" y="532"/>
                  <a:pt x="366" y="522"/>
                  <a:pt x="370" y="525"/>
                </a:cubicBezTo>
                <a:cubicBezTo>
                  <a:pt x="370" y="527"/>
                  <a:pt x="365" y="528"/>
                  <a:pt x="368" y="532"/>
                </a:cubicBezTo>
                <a:cubicBezTo>
                  <a:pt x="365" y="530"/>
                  <a:pt x="365" y="533"/>
                  <a:pt x="363" y="535"/>
                </a:cubicBezTo>
                <a:cubicBezTo>
                  <a:pt x="366" y="536"/>
                  <a:pt x="368" y="532"/>
                  <a:pt x="370" y="531"/>
                </a:cubicBezTo>
                <a:cubicBezTo>
                  <a:pt x="369" y="535"/>
                  <a:pt x="370" y="539"/>
                  <a:pt x="368" y="542"/>
                </a:cubicBezTo>
                <a:cubicBezTo>
                  <a:pt x="370" y="544"/>
                  <a:pt x="370" y="547"/>
                  <a:pt x="371" y="544"/>
                </a:cubicBezTo>
                <a:cubicBezTo>
                  <a:pt x="372" y="546"/>
                  <a:pt x="373" y="545"/>
                  <a:pt x="375" y="548"/>
                </a:cubicBezTo>
                <a:cubicBezTo>
                  <a:pt x="373" y="549"/>
                  <a:pt x="370" y="548"/>
                  <a:pt x="373" y="551"/>
                </a:cubicBezTo>
                <a:cubicBezTo>
                  <a:pt x="367" y="552"/>
                  <a:pt x="366" y="557"/>
                  <a:pt x="363" y="555"/>
                </a:cubicBezTo>
                <a:cubicBezTo>
                  <a:pt x="362" y="556"/>
                  <a:pt x="363" y="557"/>
                  <a:pt x="364" y="558"/>
                </a:cubicBezTo>
                <a:cubicBezTo>
                  <a:pt x="361" y="557"/>
                  <a:pt x="359" y="556"/>
                  <a:pt x="356" y="558"/>
                </a:cubicBezTo>
                <a:cubicBezTo>
                  <a:pt x="357" y="560"/>
                  <a:pt x="359" y="558"/>
                  <a:pt x="360" y="558"/>
                </a:cubicBezTo>
                <a:cubicBezTo>
                  <a:pt x="362" y="563"/>
                  <a:pt x="353" y="557"/>
                  <a:pt x="356" y="562"/>
                </a:cubicBezTo>
                <a:cubicBezTo>
                  <a:pt x="355" y="562"/>
                  <a:pt x="354" y="561"/>
                  <a:pt x="353" y="560"/>
                </a:cubicBezTo>
                <a:cubicBezTo>
                  <a:pt x="351" y="561"/>
                  <a:pt x="355" y="564"/>
                  <a:pt x="352" y="565"/>
                </a:cubicBezTo>
                <a:cubicBezTo>
                  <a:pt x="352" y="563"/>
                  <a:pt x="353" y="562"/>
                  <a:pt x="351" y="562"/>
                </a:cubicBezTo>
                <a:cubicBezTo>
                  <a:pt x="350" y="561"/>
                  <a:pt x="348" y="563"/>
                  <a:pt x="346" y="565"/>
                </a:cubicBezTo>
                <a:cubicBezTo>
                  <a:pt x="344" y="563"/>
                  <a:pt x="343" y="563"/>
                  <a:pt x="341" y="563"/>
                </a:cubicBezTo>
                <a:cubicBezTo>
                  <a:pt x="342" y="565"/>
                  <a:pt x="343" y="563"/>
                  <a:pt x="344" y="564"/>
                </a:cubicBezTo>
                <a:cubicBezTo>
                  <a:pt x="344" y="567"/>
                  <a:pt x="340" y="566"/>
                  <a:pt x="340" y="569"/>
                </a:cubicBezTo>
                <a:cubicBezTo>
                  <a:pt x="339" y="567"/>
                  <a:pt x="336" y="566"/>
                  <a:pt x="336" y="564"/>
                </a:cubicBezTo>
                <a:cubicBezTo>
                  <a:pt x="339" y="563"/>
                  <a:pt x="338" y="567"/>
                  <a:pt x="340" y="565"/>
                </a:cubicBezTo>
                <a:cubicBezTo>
                  <a:pt x="339" y="562"/>
                  <a:pt x="338" y="559"/>
                  <a:pt x="338" y="556"/>
                </a:cubicBezTo>
                <a:cubicBezTo>
                  <a:pt x="339" y="556"/>
                  <a:pt x="340" y="557"/>
                  <a:pt x="341" y="558"/>
                </a:cubicBezTo>
                <a:cubicBezTo>
                  <a:pt x="340" y="559"/>
                  <a:pt x="339" y="559"/>
                  <a:pt x="340" y="560"/>
                </a:cubicBezTo>
                <a:cubicBezTo>
                  <a:pt x="348" y="561"/>
                  <a:pt x="354" y="554"/>
                  <a:pt x="361" y="554"/>
                </a:cubicBezTo>
                <a:cubicBezTo>
                  <a:pt x="362" y="554"/>
                  <a:pt x="361" y="553"/>
                  <a:pt x="360" y="552"/>
                </a:cubicBezTo>
                <a:cubicBezTo>
                  <a:pt x="362" y="552"/>
                  <a:pt x="364" y="552"/>
                  <a:pt x="366" y="551"/>
                </a:cubicBezTo>
                <a:cubicBezTo>
                  <a:pt x="367" y="549"/>
                  <a:pt x="363" y="548"/>
                  <a:pt x="366" y="547"/>
                </a:cubicBezTo>
                <a:cubicBezTo>
                  <a:pt x="366" y="548"/>
                  <a:pt x="367" y="549"/>
                  <a:pt x="368" y="551"/>
                </a:cubicBezTo>
                <a:cubicBezTo>
                  <a:pt x="368" y="549"/>
                  <a:pt x="368" y="546"/>
                  <a:pt x="367" y="544"/>
                </a:cubicBezTo>
                <a:cubicBezTo>
                  <a:pt x="366" y="542"/>
                  <a:pt x="365" y="543"/>
                  <a:pt x="364" y="543"/>
                </a:cubicBezTo>
                <a:cubicBezTo>
                  <a:pt x="362" y="544"/>
                  <a:pt x="364" y="548"/>
                  <a:pt x="362" y="547"/>
                </a:cubicBezTo>
                <a:cubicBezTo>
                  <a:pt x="362" y="546"/>
                  <a:pt x="362" y="544"/>
                  <a:pt x="360" y="541"/>
                </a:cubicBezTo>
                <a:cubicBezTo>
                  <a:pt x="359" y="542"/>
                  <a:pt x="359" y="542"/>
                  <a:pt x="359" y="542"/>
                </a:cubicBezTo>
                <a:cubicBezTo>
                  <a:pt x="358" y="543"/>
                  <a:pt x="360" y="546"/>
                  <a:pt x="360" y="547"/>
                </a:cubicBezTo>
                <a:cubicBezTo>
                  <a:pt x="358" y="546"/>
                  <a:pt x="357" y="550"/>
                  <a:pt x="354" y="548"/>
                </a:cubicBezTo>
                <a:cubicBezTo>
                  <a:pt x="358" y="549"/>
                  <a:pt x="356" y="541"/>
                  <a:pt x="360" y="540"/>
                </a:cubicBezTo>
                <a:cubicBezTo>
                  <a:pt x="360" y="539"/>
                  <a:pt x="360" y="538"/>
                  <a:pt x="359" y="537"/>
                </a:cubicBezTo>
                <a:cubicBezTo>
                  <a:pt x="357" y="538"/>
                  <a:pt x="359" y="540"/>
                  <a:pt x="357" y="541"/>
                </a:cubicBezTo>
                <a:cubicBezTo>
                  <a:pt x="356" y="539"/>
                  <a:pt x="357" y="539"/>
                  <a:pt x="356" y="538"/>
                </a:cubicBezTo>
                <a:close/>
                <a:moveTo>
                  <a:pt x="364" y="531"/>
                </a:moveTo>
                <a:cubicBezTo>
                  <a:pt x="362" y="526"/>
                  <a:pt x="358" y="531"/>
                  <a:pt x="360" y="534"/>
                </a:cubicBezTo>
                <a:cubicBezTo>
                  <a:pt x="362" y="531"/>
                  <a:pt x="361" y="531"/>
                  <a:pt x="364" y="531"/>
                </a:cubicBezTo>
                <a:close/>
                <a:moveTo>
                  <a:pt x="346" y="574"/>
                </a:moveTo>
                <a:cubicBezTo>
                  <a:pt x="345" y="571"/>
                  <a:pt x="343" y="572"/>
                  <a:pt x="343" y="570"/>
                </a:cubicBezTo>
                <a:cubicBezTo>
                  <a:pt x="342" y="570"/>
                  <a:pt x="340" y="570"/>
                  <a:pt x="342" y="572"/>
                </a:cubicBezTo>
                <a:cubicBezTo>
                  <a:pt x="343" y="573"/>
                  <a:pt x="344" y="571"/>
                  <a:pt x="345" y="574"/>
                </a:cubicBezTo>
                <a:cubicBezTo>
                  <a:pt x="345" y="575"/>
                  <a:pt x="344" y="576"/>
                  <a:pt x="345" y="576"/>
                </a:cubicBezTo>
                <a:cubicBezTo>
                  <a:pt x="346" y="575"/>
                  <a:pt x="346" y="575"/>
                  <a:pt x="346" y="574"/>
                </a:cubicBezTo>
                <a:close/>
                <a:moveTo>
                  <a:pt x="438" y="709"/>
                </a:moveTo>
                <a:cubicBezTo>
                  <a:pt x="433" y="705"/>
                  <a:pt x="442" y="710"/>
                  <a:pt x="439" y="704"/>
                </a:cubicBezTo>
                <a:cubicBezTo>
                  <a:pt x="434" y="706"/>
                  <a:pt x="434" y="705"/>
                  <a:pt x="431" y="708"/>
                </a:cubicBezTo>
                <a:cubicBezTo>
                  <a:pt x="434" y="709"/>
                  <a:pt x="435" y="707"/>
                  <a:pt x="438" y="709"/>
                </a:cubicBezTo>
                <a:close/>
                <a:moveTo>
                  <a:pt x="309" y="498"/>
                </a:moveTo>
                <a:cubicBezTo>
                  <a:pt x="307" y="499"/>
                  <a:pt x="306" y="503"/>
                  <a:pt x="303" y="501"/>
                </a:cubicBezTo>
                <a:cubicBezTo>
                  <a:pt x="305" y="503"/>
                  <a:pt x="303" y="506"/>
                  <a:pt x="305" y="506"/>
                </a:cubicBezTo>
                <a:cubicBezTo>
                  <a:pt x="306" y="503"/>
                  <a:pt x="309" y="501"/>
                  <a:pt x="309" y="498"/>
                </a:cubicBezTo>
                <a:close/>
                <a:moveTo>
                  <a:pt x="361" y="585"/>
                </a:moveTo>
                <a:cubicBezTo>
                  <a:pt x="360" y="583"/>
                  <a:pt x="358" y="582"/>
                  <a:pt x="357" y="582"/>
                </a:cubicBezTo>
                <a:cubicBezTo>
                  <a:pt x="357" y="583"/>
                  <a:pt x="357" y="586"/>
                  <a:pt x="359" y="585"/>
                </a:cubicBezTo>
                <a:cubicBezTo>
                  <a:pt x="358" y="582"/>
                  <a:pt x="361" y="586"/>
                  <a:pt x="361" y="585"/>
                </a:cubicBezTo>
                <a:close/>
                <a:moveTo>
                  <a:pt x="411" y="640"/>
                </a:moveTo>
                <a:cubicBezTo>
                  <a:pt x="408" y="636"/>
                  <a:pt x="404" y="641"/>
                  <a:pt x="402" y="643"/>
                </a:cubicBezTo>
                <a:cubicBezTo>
                  <a:pt x="403" y="642"/>
                  <a:pt x="404" y="642"/>
                  <a:pt x="405" y="644"/>
                </a:cubicBezTo>
                <a:cubicBezTo>
                  <a:pt x="405" y="646"/>
                  <a:pt x="399" y="648"/>
                  <a:pt x="402" y="650"/>
                </a:cubicBezTo>
                <a:cubicBezTo>
                  <a:pt x="405" y="647"/>
                  <a:pt x="407" y="643"/>
                  <a:pt x="409" y="640"/>
                </a:cubicBezTo>
                <a:cubicBezTo>
                  <a:pt x="410" y="641"/>
                  <a:pt x="409" y="643"/>
                  <a:pt x="411" y="642"/>
                </a:cubicBezTo>
                <a:cubicBezTo>
                  <a:pt x="410" y="641"/>
                  <a:pt x="410" y="640"/>
                  <a:pt x="411" y="640"/>
                </a:cubicBezTo>
                <a:close/>
                <a:moveTo>
                  <a:pt x="335" y="541"/>
                </a:moveTo>
                <a:cubicBezTo>
                  <a:pt x="334" y="540"/>
                  <a:pt x="333" y="540"/>
                  <a:pt x="331" y="539"/>
                </a:cubicBezTo>
                <a:cubicBezTo>
                  <a:pt x="332" y="538"/>
                  <a:pt x="333" y="537"/>
                  <a:pt x="332" y="536"/>
                </a:cubicBezTo>
                <a:cubicBezTo>
                  <a:pt x="331" y="537"/>
                  <a:pt x="331" y="538"/>
                  <a:pt x="330" y="538"/>
                </a:cubicBezTo>
                <a:cubicBezTo>
                  <a:pt x="332" y="540"/>
                  <a:pt x="335" y="543"/>
                  <a:pt x="335" y="541"/>
                </a:cubicBezTo>
                <a:close/>
                <a:moveTo>
                  <a:pt x="450" y="703"/>
                </a:moveTo>
                <a:cubicBezTo>
                  <a:pt x="449" y="703"/>
                  <a:pt x="448" y="703"/>
                  <a:pt x="447" y="701"/>
                </a:cubicBezTo>
                <a:cubicBezTo>
                  <a:pt x="446" y="702"/>
                  <a:pt x="447" y="704"/>
                  <a:pt x="445" y="704"/>
                </a:cubicBezTo>
                <a:cubicBezTo>
                  <a:pt x="443" y="702"/>
                  <a:pt x="444" y="704"/>
                  <a:pt x="442" y="702"/>
                </a:cubicBezTo>
                <a:cubicBezTo>
                  <a:pt x="443" y="704"/>
                  <a:pt x="439" y="702"/>
                  <a:pt x="440" y="704"/>
                </a:cubicBezTo>
                <a:cubicBezTo>
                  <a:pt x="441" y="704"/>
                  <a:pt x="442" y="706"/>
                  <a:pt x="443" y="705"/>
                </a:cubicBezTo>
                <a:cubicBezTo>
                  <a:pt x="443" y="705"/>
                  <a:pt x="442" y="704"/>
                  <a:pt x="443" y="704"/>
                </a:cubicBezTo>
                <a:cubicBezTo>
                  <a:pt x="443" y="705"/>
                  <a:pt x="444" y="706"/>
                  <a:pt x="445" y="706"/>
                </a:cubicBezTo>
                <a:cubicBezTo>
                  <a:pt x="444" y="704"/>
                  <a:pt x="450" y="706"/>
                  <a:pt x="448" y="703"/>
                </a:cubicBezTo>
                <a:cubicBezTo>
                  <a:pt x="449" y="704"/>
                  <a:pt x="450" y="704"/>
                  <a:pt x="450" y="703"/>
                </a:cubicBezTo>
                <a:close/>
                <a:moveTo>
                  <a:pt x="346" y="550"/>
                </a:moveTo>
                <a:cubicBezTo>
                  <a:pt x="346" y="551"/>
                  <a:pt x="345" y="551"/>
                  <a:pt x="346" y="552"/>
                </a:cubicBezTo>
                <a:cubicBezTo>
                  <a:pt x="348" y="550"/>
                  <a:pt x="351" y="550"/>
                  <a:pt x="349" y="546"/>
                </a:cubicBezTo>
                <a:cubicBezTo>
                  <a:pt x="348" y="549"/>
                  <a:pt x="345" y="549"/>
                  <a:pt x="345" y="549"/>
                </a:cubicBezTo>
                <a:cubicBezTo>
                  <a:pt x="345" y="550"/>
                  <a:pt x="346" y="550"/>
                  <a:pt x="346" y="550"/>
                </a:cubicBezTo>
                <a:close/>
                <a:moveTo>
                  <a:pt x="345" y="536"/>
                </a:moveTo>
                <a:cubicBezTo>
                  <a:pt x="344" y="533"/>
                  <a:pt x="342" y="535"/>
                  <a:pt x="341" y="534"/>
                </a:cubicBezTo>
                <a:cubicBezTo>
                  <a:pt x="342" y="535"/>
                  <a:pt x="341" y="536"/>
                  <a:pt x="342" y="536"/>
                </a:cubicBezTo>
                <a:cubicBezTo>
                  <a:pt x="341" y="534"/>
                  <a:pt x="345" y="538"/>
                  <a:pt x="345" y="536"/>
                </a:cubicBezTo>
                <a:close/>
                <a:moveTo>
                  <a:pt x="377" y="574"/>
                </a:moveTo>
                <a:cubicBezTo>
                  <a:pt x="376" y="574"/>
                  <a:pt x="377" y="576"/>
                  <a:pt x="375" y="576"/>
                </a:cubicBezTo>
                <a:cubicBezTo>
                  <a:pt x="378" y="580"/>
                  <a:pt x="377" y="575"/>
                  <a:pt x="379" y="577"/>
                </a:cubicBezTo>
                <a:cubicBezTo>
                  <a:pt x="380" y="578"/>
                  <a:pt x="378" y="579"/>
                  <a:pt x="379" y="580"/>
                </a:cubicBezTo>
                <a:cubicBezTo>
                  <a:pt x="382" y="579"/>
                  <a:pt x="377" y="575"/>
                  <a:pt x="377" y="574"/>
                </a:cubicBezTo>
                <a:close/>
                <a:moveTo>
                  <a:pt x="464" y="692"/>
                </a:moveTo>
                <a:cubicBezTo>
                  <a:pt x="464" y="695"/>
                  <a:pt x="461" y="693"/>
                  <a:pt x="459" y="693"/>
                </a:cubicBezTo>
                <a:cubicBezTo>
                  <a:pt x="463" y="697"/>
                  <a:pt x="456" y="695"/>
                  <a:pt x="458" y="698"/>
                </a:cubicBezTo>
                <a:cubicBezTo>
                  <a:pt x="459" y="697"/>
                  <a:pt x="459" y="697"/>
                  <a:pt x="459" y="699"/>
                </a:cubicBezTo>
                <a:cubicBezTo>
                  <a:pt x="462" y="697"/>
                  <a:pt x="463" y="698"/>
                  <a:pt x="461" y="695"/>
                </a:cubicBezTo>
                <a:cubicBezTo>
                  <a:pt x="464" y="695"/>
                  <a:pt x="464" y="696"/>
                  <a:pt x="466" y="697"/>
                </a:cubicBezTo>
                <a:cubicBezTo>
                  <a:pt x="464" y="696"/>
                  <a:pt x="464" y="691"/>
                  <a:pt x="464" y="692"/>
                </a:cubicBezTo>
                <a:close/>
                <a:moveTo>
                  <a:pt x="263" y="378"/>
                </a:moveTo>
                <a:cubicBezTo>
                  <a:pt x="261" y="376"/>
                  <a:pt x="264" y="376"/>
                  <a:pt x="263" y="374"/>
                </a:cubicBezTo>
                <a:cubicBezTo>
                  <a:pt x="261" y="376"/>
                  <a:pt x="259" y="375"/>
                  <a:pt x="257" y="375"/>
                </a:cubicBezTo>
                <a:cubicBezTo>
                  <a:pt x="257" y="376"/>
                  <a:pt x="258" y="378"/>
                  <a:pt x="260" y="378"/>
                </a:cubicBezTo>
                <a:cubicBezTo>
                  <a:pt x="259" y="377"/>
                  <a:pt x="258" y="376"/>
                  <a:pt x="259" y="376"/>
                </a:cubicBezTo>
                <a:cubicBezTo>
                  <a:pt x="260" y="376"/>
                  <a:pt x="261" y="377"/>
                  <a:pt x="263" y="378"/>
                </a:cubicBezTo>
                <a:close/>
                <a:moveTo>
                  <a:pt x="283" y="385"/>
                </a:moveTo>
                <a:cubicBezTo>
                  <a:pt x="282" y="384"/>
                  <a:pt x="282" y="383"/>
                  <a:pt x="281" y="383"/>
                </a:cubicBezTo>
                <a:cubicBezTo>
                  <a:pt x="280" y="383"/>
                  <a:pt x="280" y="383"/>
                  <a:pt x="280" y="383"/>
                </a:cubicBezTo>
                <a:cubicBezTo>
                  <a:pt x="284" y="387"/>
                  <a:pt x="278" y="386"/>
                  <a:pt x="277" y="388"/>
                </a:cubicBezTo>
                <a:cubicBezTo>
                  <a:pt x="278" y="387"/>
                  <a:pt x="278" y="387"/>
                  <a:pt x="278" y="388"/>
                </a:cubicBezTo>
                <a:cubicBezTo>
                  <a:pt x="278" y="388"/>
                  <a:pt x="277" y="389"/>
                  <a:pt x="277" y="390"/>
                </a:cubicBezTo>
                <a:cubicBezTo>
                  <a:pt x="280" y="390"/>
                  <a:pt x="281" y="386"/>
                  <a:pt x="283" y="385"/>
                </a:cubicBezTo>
                <a:close/>
                <a:moveTo>
                  <a:pt x="389" y="550"/>
                </a:moveTo>
                <a:cubicBezTo>
                  <a:pt x="387" y="548"/>
                  <a:pt x="386" y="548"/>
                  <a:pt x="385" y="547"/>
                </a:cubicBezTo>
                <a:cubicBezTo>
                  <a:pt x="386" y="551"/>
                  <a:pt x="383" y="548"/>
                  <a:pt x="382" y="548"/>
                </a:cubicBezTo>
                <a:cubicBezTo>
                  <a:pt x="382" y="550"/>
                  <a:pt x="385" y="549"/>
                  <a:pt x="384" y="552"/>
                </a:cubicBezTo>
                <a:cubicBezTo>
                  <a:pt x="384" y="551"/>
                  <a:pt x="383" y="550"/>
                  <a:pt x="383" y="550"/>
                </a:cubicBezTo>
                <a:cubicBezTo>
                  <a:pt x="387" y="554"/>
                  <a:pt x="386" y="550"/>
                  <a:pt x="389" y="550"/>
                </a:cubicBezTo>
                <a:close/>
                <a:moveTo>
                  <a:pt x="367" y="517"/>
                </a:moveTo>
                <a:cubicBezTo>
                  <a:pt x="368" y="520"/>
                  <a:pt x="364" y="518"/>
                  <a:pt x="366" y="522"/>
                </a:cubicBezTo>
                <a:cubicBezTo>
                  <a:pt x="367" y="521"/>
                  <a:pt x="367" y="519"/>
                  <a:pt x="369" y="520"/>
                </a:cubicBezTo>
                <a:cubicBezTo>
                  <a:pt x="367" y="519"/>
                  <a:pt x="368" y="516"/>
                  <a:pt x="367" y="517"/>
                </a:cubicBezTo>
                <a:close/>
                <a:moveTo>
                  <a:pt x="371" y="520"/>
                </a:moveTo>
                <a:cubicBezTo>
                  <a:pt x="371" y="521"/>
                  <a:pt x="376" y="520"/>
                  <a:pt x="375" y="518"/>
                </a:cubicBezTo>
                <a:cubicBezTo>
                  <a:pt x="372" y="517"/>
                  <a:pt x="372" y="521"/>
                  <a:pt x="370" y="519"/>
                </a:cubicBezTo>
                <a:cubicBezTo>
                  <a:pt x="371" y="522"/>
                  <a:pt x="370" y="523"/>
                  <a:pt x="371" y="526"/>
                </a:cubicBezTo>
                <a:cubicBezTo>
                  <a:pt x="373" y="524"/>
                  <a:pt x="373" y="524"/>
                  <a:pt x="373" y="524"/>
                </a:cubicBezTo>
                <a:cubicBezTo>
                  <a:pt x="373" y="523"/>
                  <a:pt x="370" y="521"/>
                  <a:pt x="371" y="520"/>
                </a:cubicBezTo>
                <a:close/>
                <a:moveTo>
                  <a:pt x="398" y="551"/>
                </a:moveTo>
                <a:cubicBezTo>
                  <a:pt x="395" y="550"/>
                  <a:pt x="395" y="548"/>
                  <a:pt x="392" y="549"/>
                </a:cubicBezTo>
                <a:cubicBezTo>
                  <a:pt x="393" y="550"/>
                  <a:pt x="393" y="551"/>
                  <a:pt x="394" y="552"/>
                </a:cubicBezTo>
                <a:cubicBezTo>
                  <a:pt x="396" y="553"/>
                  <a:pt x="396" y="550"/>
                  <a:pt x="398" y="551"/>
                </a:cubicBezTo>
                <a:close/>
                <a:moveTo>
                  <a:pt x="383" y="521"/>
                </a:moveTo>
                <a:cubicBezTo>
                  <a:pt x="382" y="520"/>
                  <a:pt x="383" y="519"/>
                  <a:pt x="383" y="518"/>
                </a:cubicBezTo>
                <a:cubicBezTo>
                  <a:pt x="381" y="518"/>
                  <a:pt x="382" y="520"/>
                  <a:pt x="380" y="518"/>
                </a:cubicBezTo>
                <a:cubicBezTo>
                  <a:pt x="380" y="518"/>
                  <a:pt x="380" y="517"/>
                  <a:pt x="379" y="517"/>
                </a:cubicBezTo>
                <a:cubicBezTo>
                  <a:pt x="379" y="518"/>
                  <a:pt x="380" y="523"/>
                  <a:pt x="381" y="522"/>
                </a:cubicBezTo>
                <a:cubicBezTo>
                  <a:pt x="380" y="520"/>
                  <a:pt x="383" y="521"/>
                  <a:pt x="383" y="521"/>
                </a:cubicBezTo>
                <a:close/>
                <a:moveTo>
                  <a:pt x="405" y="538"/>
                </a:moveTo>
                <a:cubicBezTo>
                  <a:pt x="401" y="540"/>
                  <a:pt x="402" y="540"/>
                  <a:pt x="401" y="543"/>
                </a:cubicBezTo>
                <a:cubicBezTo>
                  <a:pt x="402" y="543"/>
                  <a:pt x="406" y="538"/>
                  <a:pt x="405" y="538"/>
                </a:cubicBezTo>
                <a:close/>
                <a:moveTo>
                  <a:pt x="409" y="550"/>
                </a:moveTo>
                <a:cubicBezTo>
                  <a:pt x="409" y="548"/>
                  <a:pt x="407" y="545"/>
                  <a:pt x="406" y="545"/>
                </a:cubicBezTo>
                <a:cubicBezTo>
                  <a:pt x="406" y="546"/>
                  <a:pt x="408" y="550"/>
                  <a:pt x="408" y="550"/>
                </a:cubicBezTo>
                <a:cubicBezTo>
                  <a:pt x="408" y="549"/>
                  <a:pt x="409" y="549"/>
                  <a:pt x="409" y="550"/>
                </a:cubicBezTo>
                <a:close/>
                <a:moveTo>
                  <a:pt x="415" y="535"/>
                </a:moveTo>
                <a:cubicBezTo>
                  <a:pt x="418" y="533"/>
                  <a:pt x="413" y="527"/>
                  <a:pt x="411" y="529"/>
                </a:cubicBezTo>
                <a:cubicBezTo>
                  <a:pt x="415" y="530"/>
                  <a:pt x="413" y="532"/>
                  <a:pt x="415" y="535"/>
                </a:cubicBezTo>
                <a:close/>
                <a:moveTo>
                  <a:pt x="271" y="293"/>
                </a:moveTo>
                <a:cubicBezTo>
                  <a:pt x="271" y="291"/>
                  <a:pt x="274" y="292"/>
                  <a:pt x="274" y="289"/>
                </a:cubicBezTo>
                <a:cubicBezTo>
                  <a:pt x="281" y="284"/>
                  <a:pt x="268" y="290"/>
                  <a:pt x="271" y="291"/>
                </a:cubicBezTo>
                <a:cubicBezTo>
                  <a:pt x="268" y="291"/>
                  <a:pt x="266" y="290"/>
                  <a:pt x="265" y="294"/>
                </a:cubicBezTo>
                <a:cubicBezTo>
                  <a:pt x="268" y="295"/>
                  <a:pt x="269" y="293"/>
                  <a:pt x="269" y="292"/>
                </a:cubicBezTo>
                <a:cubicBezTo>
                  <a:pt x="269" y="292"/>
                  <a:pt x="270" y="293"/>
                  <a:pt x="271" y="293"/>
                </a:cubicBezTo>
                <a:close/>
                <a:moveTo>
                  <a:pt x="427" y="531"/>
                </a:moveTo>
                <a:cubicBezTo>
                  <a:pt x="425" y="535"/>
                  <a:pt x="421" y="529"/>
                  <a:pt x="421" y="533"/>
                </a:cubicBezTo>
                <a:cubicBezTo>
                  <a:pt x="422" y="531"/>
                  <a:pt x="428" y="536"/>
                  <a:pt x="427" y="531"/>
                </a:cubicBezTo>
                <a:close/>
                <a:moveTo>
                  <a:pt x="532" y="675"/>
                </a:moveTo>
                <a:cubicBezTo>
                  <a:pt x="530" y="676"/>
                  <a:pt x="535" y="680"/>
                  <a:pt x="533" y="681"/>
                </a:cubicBezTo>
                <a:cubicBezTo>
                  <a:pt x="534" y="681"/>
                  <a:pt x="534" y="681"/>
                  <a:pt x="535" y="681"/>
                </a:cubicBezTo>
                <a:cubicBezTo>
                  <a:pt x="534" y="678"/>
                  <a:pt x="533" y="674"/>
                  <a:pt x="529" y="672"/>
                </a:cubicBezTo>
                <a:cubicBezTo>
                  <a:pt x="529" y="673"/>
                  <a:pt x="527" y="674"/>
                  <a:pt x="528" y="676"/>
                </a:cubicBezTo>
                <a:cubicBezTo>
                  <a:pt x="530" y="675"/>
                  <a:pt x="530" y="674"/>
                  <a:pt x="532" y="675"/>
                </a:cubicBezTo>
                <a:close/>
                <a:moveTo>
                  <a:pt x="603" y="671"/>
                </a:moveTo>
                <a:cubicBezTo>
                  <a:pt x="602" y="671"/>
                  <a:pt x="601" y="672"/>
                  <a:pt x="600" y="670"/>
                </a:cubicBezTo>
                <a:cubicBezTo>
                  <a:pt x="600" y="670"/>
                  <a:pt x="600" y="670"/>
                  <a:pt x="600" y="669"/>
                </a:cubicBezTo>
                <a:cubicBezTo>
                  <a:pt x="599" y="670"/>
                  <a:pt x="599" y="671"/>
                  <a:pt x="599" y="672"/>
                </a:cubicBezTo>
                <a:cubicBezTo>
                  <a:pt x="600" y="670"/>
                  <a:pt x="604" y="675"/>
                  <a:pt x="603" y="671"/>
                </a:cubicBezTo>
                <a:close/>
                <a:moveTo>
                  <a:pt x="652" y="694"/>
                </a:moveTo>
                <a:cubicBezTo>
                  <a:pt x="653" y="698"/>
                  <a:pt x="650" y="697"/>
                  <a:pt x="648" y="697"/>
                </a:cubicBezTo>
                <a:cubicBezTo>
                  <a:pt x="649" y="699"/>
                  <a:pt x="648" y="701"/>
                  <a:pt x="646" y="699"/>
                </a:cubicBezTo>
                <a:cubicBezTo>
                  <a:pt x="647" y="705"/>
                  <a:pt x="649" y="699"/>
                  <a:pt x="653" y="698"/>
                </a:cubicBezTo>
                <a:cubicBezTo>
                  <a:pt x="653" y="700"/>
                  <a:pt x="653" y="698"/>
                  <a:pt x="654" y="700"/>
                </a:cubicBezTo>
                <a:cubicBezTo>
                  <a:pt x="658" y="696"/>
                  <a:pt x="663" y="691"/>
                  <a:pt x="665" y="690"/>
                </a:cubicBezTo>
                <a:cubicBezTo>
                  <a:pt x="660" y="689"/>
                  <a:pt x="657" y="700"/>
                  <a:pt x="652" y="695"/>
                </a:cubicBezTo>
                <a:cubicBezTo>
                  <a:pt x="652" y="695"/>
                  <a:pt x="652" y="694"/>
                  <a:pt x="652" y="694"/>
                </a:cubicBezTo>
                <a:close/>
                <a:moveTo>
                  <a:pt x="367" y="240"/>
                </a:moveTo>
                <a:cubicBezTo>
                  <a:pt x="366" y="240"/>
                  <a:pt x="366" y="240"/>
                  <a:pt x="365" y="240"/>
                </a:cubicBezTo>
                <a:cubicBezTo>
                  <a:pt x="369" y="237"/>
                  <a:pt x="373" y="234"/>
                  <a:pt x="375" y="232"/>
                </a:cubicBezTo>
                <a:cubicBezTo>
                  <a:pt x="375" y="232"/>
                  <a:pt x="374" y="232"/>
                  <a:pt x="374" y="231"/>
                </a:cubicBezTo>
                <a:cubicBezTo>
                  <a:pt x="377" y="227"/>
                  <a:pt x="384" y="230"/>
                  <a:pt x="384" y="224"/>
                </a:cubicBezTo>
                <a:cubicBezTo>
                  <a:pt x="380" y="224"/>
                  <a:pt x="379" y="230"/>
                  <a:pt x="376" y="226"/>
                </a:cubicBezTo>
                <a:cubicBezTo>
                  <a:pt x="371" y="228"/>
                  <a:pt x="367" y="236"/>
                  <a:pt x="360" y="235"/>
                </a:cubicBezTo>
                <a:cubicBezTo>
                  <a:pt x="360" y="241"/>
                  <a:pt x="353" y="242"/>
                  <a:pt x="349" y="242"/>
                </a:cubicBezTo>
                <a:cubicBezTo>
                  <a:pt x="352" y="243"/>
                  <a:pt x="357" y="245"/>
                  <a:pt x="356" y="251"/>
                </a:cubicBezTo>
                <a:cubicBezTo>
                  <a:pt x="359" y="246"/>
                  <a:pt x="364" y="243"/>
                  <a:pt x="367" y="240"/>
                </a:cubicBezTo>
                <a:close/>
                <a:moveTo>
                  <a:pt x="385" y="224"/>
                </a:moveTo>
                <a:cubicBezTo>
                  <a:pt x="387" y="225"/>
                  <a:pt x="388" y="223"/>
                  <a:pt x="390" y="224"/>
                </a:cubicBezTo>
                <a:cubicBezTo>
                  <a:pt x="386" y="218"/>
                  <a:pt x="395" y="223"/>
                  <a:pt x="392" y="218"/>
                </a:cubicBezTo>
                <a:cubicBezTo>
                  <a:pt x="389" y="221"/>
                  <a:pt x="386" y="221"/>
                  <a:pt x="384" y="221"/>
                </a:cubicBezTo>
                <a:cubicBezTo>
                  <a:pt x="384" y="221"/>
                  <a:pt x="383" y="220"/>
                  <a:pt x="383" y="221"/>
                </a:cubicBezTo>
                <a:cubicBezTo>
                  <a:pt x="384" y="223"/>
                  <a:pt x="385" y="222"/>
                  <a:pt x="385" y="224"/>
                </a:cubicBezTo>
                <a:close/>
                <a:moveTo>
                  <a:pt x="783" y="685"/>
                </a:moveTo>
                <a:cubicBezTo>
                  <a:pt x="782" y="684"/>
                  <a:pt x="780" y="684"/>
                  <a:pt x="779" y="684"/>
                </a:cubicBezTo>
                <a:cubicBezTo>
                  <a:pt x="780" y="685"/>
                  <a:pt x="780" y="686"/>
                  <a:pt x="780" y="687"/>
                </a:cubicBezTo>
                <a:cubicBezTo>
                  <a:pt x="781" y="685"/>
                  <a:pt x="781" y="685"/>
                  <a:pt x="783" y="685"/>
                </a:cubicBezTo>
                <a:close/>
                <a:moveTo>
                  <a:pt x="784" y="685"/>
                </a:moveTo>
                <a:cubicBezTo>
                  <a:pt x="786" y="684"/>
                  <a:pt x="784" y="682"/>
                  <a:pt x="784" y="681"/>
                </a:cubicBezTo>
                <a:cubicBezTo>
                  <a:pt x="783" y="681"/>
                  <a:pt x="780" y="681"/>
                  <a:pt x="782" y="682"/>
                </a:cubicBezTo>
                <a:cubicBezTo>
                  <a:pt x="784" y="681"/>
                  <a:pt x="783" y="684"/>
                  <a:pt x="784" y="685"/>
                </a:cubicBezTo>
                <a:close/>
                <a:moveTo>
                  <a:pt x="463" y="170"/>
                </a:moveTo>
                <a:cubicBezTo>
                  <a:pt x="462" y="170"/>
                  <a:pt x="456" y="168"/>
                  <a:pt x="459" y="172"/>
                </a:cubicBezTo>
                <a:cubicBezTo>
                  <a:pt x="460" y="172"/>
                  <a:pt x="461" y="170"/>
                  <a:pt x="463" y="173"/>
                </a:cubicBezTo>
                <a:cubicBezTo>
                  <a:pt x="465" y="172"/>
                  <a:pt x="464" y="169"/>
                  <a:pt x="465" y="168"/>
                </a:cubicBezTo>
                <a:cubicBezTo>
                  <a:pt x="464" y="166"/>
                  <a:pt x="461" y="166"/>
                  <a:pt x="461" y="167"/>
                </a:cubicBezTo>
                <a:cubicBezTo>
                  <a:pt x="462" y="168"/>
                  <a:pt x="464" y="169"/>
                  <a:pt x="463" y="170"/>
                </a:cubicBezTo>
                <a:close/>
                <a:moveTo>
                  <a:pt x="788" y="657"/>
                </a:moveTo>
                <a:cubicBezTo>
                  <a:pt x="785" y="650"/>
                  <a:pt x="785" y="656"/>
                  <a:pt x="783" y="651"/>
                </a:cubicBezTo>
                <a:cubicBezTo>
                  <a:pt x="781" y="653"/>
                  <a:pt x="787" y="656"/>
                  <a:pt x="788" y="657"/>
                </a:cubicBezTo>
                <a:close/>
                <a:moveTo>
                  <a:pt x="474" y="159"/>
                </a:moveTo>
                <a:cubicBezTo>
                  <a:pt x="475" y="161"/>
                  <a:pt x="476" y="159"/>
                  <a:pt x="477" y="160"/>
                </a:cubicBezTo>
                <a:cubicBezTo>
                  <a:pt x="476" y="161"/>
                  <a:pt x="475" y="161"/>
                  <a:pt x="475" y="162"/>
                </a:cubicBezTo>
                <a:cubicBezTo>
                  <a:pt x="476" y="161"/>
                  <a:pt x="477" y="162"/>
                  <a:pt x="478" y="161"/>
                </a:cubicBezTo>
                <a:cubicBezTo>
                  <a:pt x="475" y="158"/>
                  <a:pt x="474" y="159"/>
                  <a:pt x="472" y="155"/>
                </a:cubicBezTo>
                <a:cubicBezTo>
                  <a:pt x="476" y="162"/>
                  <a:pt x="468" y="165"/>
                  <a:pt x="465" y="166"/>
                </a:cubicBezTo>
                <a:cubicBezTo>
                  <a:pt x="468" y="165"/>
                  <a:pt x="467" y="169"/>
                  <a:pt x="468" y="172"/>
                </a:cubicBezTo>
                <a:cubicBezTo>
                  <a:pt x="470" y="168"/>
                  <a:pt x="475" y="166"/>
                  <a:pt x="474" y="159"/>
                </a:cubicBezTo>
                <a:close/>
                <a:moveTo>
                  <a:pt x="498" y="143"/>
                </a:moveTo>
                <a:cubicBezTo>
                  <a:pt x="497" y="143"/>
                  <a:pt x="495" y="141"/>
                  <a:pt x="493" y="141"/>
                </a:cubicBezTo>
                <a:cubicBezTo>
                  <a:pt x="495" y="144"/>
                  <a:pt x="498" y="144"/>
                  <a:pt x="498" y="143"/>
                </a:cubicBezTo>
                <a:close/>
                <a:moveTo>
                  <a:pt x="826" y="575"/>
                </a:moveTo>
                <a:cubicBezTo>
                  <a:pt x="826" y="577"/>
                  <a:pt x="826" y="578"/>
                  <a:pt x="825" y="580"/>
                </a:cubicBezTo>
                <a:cubicBezTo>
                  <a:pt x="823" y="581"/>
                  <a:pt x="818" y="579"/>
                  <a:pt x="818" y="583"/>
                </a:cubicBezTo>
                <a:cubicBezTo>
                  <a:pt x="822" y="582"/>
                  <a:pt x="826" y="581"/>
                  <a:pt x="829" y="580"/>
                </a:cubicBezTo>
                <a:cubicBezTo>
                  <a:pt x="828" y="576"/>
                  <a:pt x="827" y="579"/>
                  <a:pt x="826" y="578"/>
                </a:cubicBezTo>
                <a:cubicBezTo>
                  <a:pt x="827" y="578"/>
                  <a:pt x="827" y="574"/>
                  <a:pt x="826" y="575"/>
                </a:cubicBezTo>
                <a:close/>
                <a:moveTo>
                  <a:pt x="830" y="571"/>
                </a:moveTo>
                <a:cubicBezTo>
                  <a:pt x="828" y="573"/>
                  <a:pt x="830" y="574"/>
                  <a:pt x="831" y="577"/>
                </a:cubicBezTo>
                <a:cubicBezTo>
                  <a:pt x="831" y="575"/>
                  <a:pt x="831" y="573"/>
                  <a:pt x="830" y="571"/>
                </a:cubicBezTo>
                <a:close/>
                <a:moveTo>
                  <a:pt x="828" y="522"/>
                </a:moveTo>
                <a:cubicBezTo>
                  <a:pt x="827" y="522"/>
                  <a:pt x="826" y="521"/>
                  <a:pt x="825" y="522"/>
                </a:cubicBezTo>
                <a:cubicBezTo>
                  <a:pt x="827" y="526"/>
                  <a:pt x="828" y="523"/>
                  <a:pt x="828" y="522"/>
                </a:cubicBezTo>
                <a:close/>
                <a:moveTo>
                  <a:pt x="874" y="541"/>
                </a:moveTo>
                <a:cubicBezTo>
                  <a:pt x="876" y="541"/>
                  <a:pt x="880" y="540"/>
                  <a:pt x="877" y="536"/>
                </a:cubicBezTo>
                <a:cubicBezTo>
                  <a:pt x="873" y="536"/>
                  <a:pt x="872" y="536"/>
                  <a:pt x="869" y="539"/>
                </a:cubicBezTo>
                <a:cubicBezTo>
                  <a:pt x="871" y="539"/>
                  <a:pt x="873" y="537"/>
                  <a:pt x="874" y="541"/>
                </a:cubicBezTo>
                <a:close/>
                <a:moveTo>
                  <a:pt x="903" y="531"/>
                </a:moveTo>
                <a:cubicBezTo>
                  <a:pt x="903" y="530"/>
                  <a:pt x="904" y="531"/>
                  <a:pt x="905" y="531"/>
                </a:cubicBezTo>
                <a:cubicBezTo>
                  <a:pt x="904" y="528"/>
                  <a:pt x="901" y="527"/>
                  <a:pt x="901" y="528"/>
                </a:cubicBezTo>
                <a:cubicBezTo>
                  <a:pt x="902" y="528"/>
                  <a:pt x="902" y="530"/>
                  <a:pt x="903" y="531"/>
                </a:cubicBezTo>
                <a:close/>
                <a:moveTo>
                  <a:pt x="877" y="453"/>
                </a:moveTo>
                <a:cubicBezTo>
                  <a:pt x="876" y="455"/>
                  <a:pt x="873" y="453"/>
                  <a:pt x="874" y="456"/>
                </a:cubicBezTo>
                <a:cubicBezTo>
                  <a:pt x="876" y="457"/>
                  <a:pt x="877" y="454"/>
                  <a:pt x="877" y="453"/>
                </a:cubicBezTo>
                <a:close/>
                <a:moveTo>
                  <a:pt x="679" y="131"/>
                </a:moveTo>
                <a:cubicBezTo>
                  <a:pt x="680" y="130"/>
                  <a:pt x="680" y="125"/>
                  <a:pt x="678" y="126"/>
                </a:cubicBezTo>
                <a:cubicBezTo>
                  <a:pt x="680" y="130"/>
                  <a:pt x="677" y="125"/>
                  <a:pt x="676" y="125"/>
                </a:cubicBezTo>
                <a:cubicBezTo>
                  <a:pt x="678" y="127"/>
                  <a:pt x="674" y="126"/>
                  <a:pt x="675" y="128"/>
                </a:cubicBezTo>
                <a:cubicBezTo>
                  <a:pt x="677" y="127"/>
                  <a:pt x="678" y="128"/>
                  <a:pt x="679" y="131"/>
                </a:cubicBezTo>
                <a:close/>
                <a:moveTo>
                  <a:pt x="679" y="116"/>
                </a:moveTo>
                <a:cubicBezTo>
                  <a:pt x="677" y="114"/>
                  <a:pt x="679" y="112"/>
                  <a:pt x="677" y="112"/>
                </a:cubicBezTo>
                <a:cubicBezTo>
                  <a:pt x="676" y="114"/>
                  <a:pt x="673" y="116"/>
                  <a:pt x="674" y="119"/>
                </a:cubicBezTo>
                <a:cubicBezTo>
                  <a:pt x="676" y="117"/>
                  <a:pt x="675" y="113"/>
                  <a:pt x="679" y="116"/>
                </a:cubicBezTo>
                <a:close/>
                <a:moveTo>
                  <a:pt x="895" y="443"/>
                </a:moveTo>
                <a:cubicBezTo>
                  <a:pt x="893" y="441"/>
                  <a:pt x="892" y="439"/>
                  <a:pt x="890" y="439"/>
                </a:cubicBezTo>
                <a:cubicBezTo>
                  <a:pt x="895" y="444"/>
                  <a:pt x="888" y="440"/>
                  <a:pt x="890" y="444"/>
                </a:cubicBezTo>
                <a:cubicBezTo>
                  <a:pt x="894" y="441"/>
                  <a:pt x="893" y="450"/>
                  <a:pt x="897" y="449"/>
                </a:cubicBezTo>
                <a:cubicBezTo>
                  <a:pt x="898" y="446"/>
                  <a:pt x="892" y="446"/>
                  <a:pt x="895" y="443"/>
                </a:cubicBezTo>
                <a:close/>
                <a:moveTo>
                  <a:pt x="631" y="43"/>
                </a:moveTo>
                <a:cubicBezTo>
                  <a:pt x="631" y="44"/>
                  <a:pt x="630" y="44"/>
                  <a:pt x="630" y="43"/>
                </a:cubicBezTo>
                <a:cubicBezTo>
                  <a:pt x="630" y="43"/>
                  <a:pt x="631" y="42"/>
                  <a:pt x="631" y="42"/>
                </a:cubicBezTo>
                <a:cubicBezTo>
                  <a:pt x="630" y="43"/>
                  <a:pt x="628" y="41"/>
                  <a:pt x="627" y="43"/>
                </a:cubicBezTo>
                <a:cubicBezTo>
                  <a:pt x="629" y="45"/>
                  <a:pt x="629" y="46"/>
                  <a:pt x="629" y="47"/>
                </a:cubicBezTo>
                <a:cubicBezTo>
                  <a:pt x="631" y="46"/>
                  <a:pt x="629" y="44"/>
                  <a:pt x="631" y="44"/>
                </a:cubicBezTo>
                <a:cubicBezTo>
                  <a:pt x="631" y="44"/>
                  <a:pt x="632" y="44"/>
                  <a:pt x="631" y="43"/>
                </a:cubicBezTo>
                <a:close/>
                <a:moveTo>
                  <a:pt x="694" y="109"/>
                </a:moveTo>
                <a:cubicBezTo>
                  <a:pt x="691" y="110"/>
                  <a:pt x="689" y="104"/>
                  <a:pt x="689" y="109"/>
                </a:cubicBezTo>
                <a:cubicBezTo>
                  <a:pt x="687" y="108"/>
                  <a:pt x="681" y="104"/>
                  <a:pt x="683" y="110"/>
                </a:cubicBezTo>
                <a:cubicBezTo>
                  <a:pt x="687" y="110"/>
                  <a:pt x="692" y="111"/>
                  <a:pt x="694" y="109"/>
                </a:cubicBezTo>
                <a:close/>
                <a:moveTo>
                  <a:pt x="699" y="111"/>
                </a:moveTo>
                <a:cubicBezTo>
                  <a:pt x="699" y="112"/>
                  <a:pt x="700" y="115"/>
                  <a:pt x="698" y="114"/>
                </a:cubicBezTo>
                <a:cubicBezTo>
                  <a:pt x="697" y="111"/>
                  <a:pt x="700" y="111"/>
                  <a:pt x="697" y="108"/>
                </a:cubicBezTo>
                <a:cubicBezTo>
                  <a:pt x="698" y="108"/>
                  <a:pt x="698" y="108"/>
                  <a:pt x="699" y="108"/>
                </a:cubicBezTo>
                <a:cubicBezTo>
                  <a:pt x="699" y="106"/>
                  <a:pt x="698" y="106"/>
                  <a:pt x="697" y="104"/>
                </a:cubicBezTo>
                <a:cubicBezTo>
                  <a:pt x="697" y="107"/>
                  <a:pt x="693" y="106"/>
                  <a:pt x="696" y="109"/>
                </a:cubicBezTo>
                <a:cubicBezTo>
                  <a:pt x="695" y="109"/>
                  <a:pt x="694" y="109"/>
                  <a:pt x="693" y="107"/>
                </a:cubicBezTo>
                <a:cubicBezTo>
                  <a:pt x="693" y="107"/>
                  <a:pt x="694" y="106"/>
                  <a:pt x="694" y="105"/>
                </a:cubicBezTo>
                <a:cubicBezTo>
                  <a:pt x="693" y="104"/>
                  <a:pt x="692" y="106"/>
                  <a:pt x="691" y="105"/>
                </a:cubicBezTo>
                <a:cubicBezTo>
                  <a:pt x="691" y="104"/>
                  <a:pt x="689" y="102"/>
                  <a:pt x="691" y="101"/>
                </a:cubicBezTo>
                <a:cubicBezTo>
                  <a:pt x="692" y="106"/>
                  <a:pt x="696" y="103"/>
                  <a:pt x="698" y="103"/>
                </a:cubicBezTo>
                <a:cubicBezTo>
                  <a:pt x="699" y="102"/>
                  <a:pt x="698" y="102"/>
                  <a:pt x="697" y="102"/>
                </a:cubicBezTo>
                <a:cubicBezTo>
                  <a:pt x="697" y="99"/>
                  <a:pt x="701" y="103"/>
                  <a:pt x="702" y="102"/>
                </a:cubicBezTo>
                <a:cubicBezTo>
                  <a:pt x="702" y="104"/>
                  <a:pt x="702" y="106"/>
                  <a:pt x="704" y="105"/>
                </a:cubicBezTo>
                <a:cubicBezTo>
                  <a:pt x="704" y="107"/>
                  <a:pt x="703" y="108"/>
                  <a:pt x="702" y="109"/>
                </a:cubicBezTo>
                <a:cubicBezTo>
                  <a:pt x="702" y="110"/>
                  <a:pt x="703" y="110"/>
                  <a:pt x="704" y="111"/>
                </a:cubicBezTo>
                <a:cubicBezTo>
                  <a:pt x="704" y="111"/>
                  <a:pt x="705" y="109"/>
                  <a:pt x="706" y="111"/>
                </a:cubicBezTo>
                <a:cubicBezTo>
                  <a:pt x="707" y="110"/>
                  <a:pt x="708" y="110"/>
                  <a:pt x="708" y="109"/>
                </a:cubicBezTo>
                <a:cubicBezTo>
                  <a:pt x="709" y="110"/>
                  <a:pt x="711" y="111"/>
                  <a:pt x="712" y="112"/>
                </a:cubicBezTo>
                <a:cubicBezTo>
                  <a:pt x="712" y="114"/>
                  <a:pt x="710" y="114"/>
                  <a:pt x="709" y="114"/>
                </a:cubicBezTo>
                <a:cubicBezTo>
                  <a:pt x="708" y="110"/>
                  <a:pt x="708" y="114"/>
                  <a:pt x="706" y="112"/>
                </a:cubicBezTo>
                <a:cubicBezTo>
                  <a:pt x="707" y="115"/>
                  <a:pt x="708" y="114"/>
                  <a:pt x="709" y="116"/>
                </a:cubicBezTo>
                <a:cubicBezTo>
                  <a:pt x="708" y="117"/>
                  <a:pt x="706" y="116"/>
                  <a:pt x="705" y="115"/>
                </a:cubicBezTo>
                <a:cubicBezTo>
                  <a:pt x="705" y="114"/>
                  <a:pt x="705" y="113"/>
                  <a:pt x="705" y="113"/>
                </a:cubicBezTo>
                <a:cubicBezTo>
                  <a:pt x="703" y="111"/>
                  <a:pt x="701" y="111"/>
                  <a:pt x="699" y="111"/>
                </a:cubicBezTo>
                <a:close/>
                <a:moveTo>
                  <a:pt x="701" y="110"/>
                </a:moveTo>
                <a:cubicBezTo>
                  <a:pt x="700" y="108"/>
                  <a:pt x="703" y="108"/>
                  <a:pt x="701" y="106"/>
                </a:cubicBezTo>
                <a:cubicBezTo>
                  <a:pt x="699" y="106"/>
                  <a:pt x="699" y="110"/>
                  <a:pt x="701" y="110"/>
                </a:cubicBezTo>
                <a:close/>
                <a:moveTo>
                  <a:pt x="647" y="45"/>
                </a:moveTo>
                <a:cubicBezTo>
                  <a:pt x="647" y="44"/>
                  <a:pt x="649" y="43"/>
                  <a:pt x="647" y="42"/>
                </a:cubicBezTo>
                <a:cubicBezTo>
                  <a:pt x="646" y="42"/>
                  <a:pt x="646" y="39"/>
                  <a:pt x="644" y="39"/>
                </a:cubicBezTo>
                <a:cubicBezTo>
                  <a:pt x="646" y="43"/>
                  <a:pt x="641" y="40"/>
                  <a:pt x="641" y="42"/>
                </a:cubicBezTo>
                <a:cubicBezTo>
                  <a:pt x="644" y="42"/>
                  <a:pt x="646" y="42"/>
                  <a:pt x="647" y="45"/>
                </a:cubicBezTo>
                <a:close/>
                <a:moveTo>
                  <a:pt x="917" y="454"/>
                </a:moveTo>
                <a:cubicBezTo>
                  <a:pt x="917" y="455"/>
                  <a:pt x="917" y="455"/>
                  <a:pt x="917" y="455"/>
                </a:cubicBezTo>
                <a:cubicBezTo>
                  <a:pt x="918" y="455"/>
                  <a:pt x="918" y="455"/>
                  <a:pt x="918" y="455"/>
                </a:cubicBezTo>
                <a:cubicBezTo>
                  <a:pt x="918" y="454"/>
                  <a:pt x="919" y="454"/>
                  <a:pt x="918" y="454"/>
                </a:cubicBezTo>
                <a:cubicBezTo>
                  <a:pt x="916" y="454"/>
                  <a:pt x="917" y="453"/>
                  <a:pt x="916" y="451"/>
                </a:cubicBezTo>
                <a:cubicBezTo>
                  <a:pt x="915" y="452"/>
                  <a:pt x="915" y="452"/>
                  <a:pt x="915" y="452"/>
                </a:cubicBezTo>
                <a:cubicBezTo>
                  <a:pt x="915" y="453"/>
                  <a:pt x="915" y="453"/>
                  <a:pt x="915" y="454"/>
                </a:cubicBezTo>
                <a:cubicBezTo>
                  <a:pt x="916" y="453"/>
                  <a:pt x="917" y="454"/>
                  <a:pt x="917" y="454"/>
                </a:cubicBezTo>
                <a:close/>
                <a:moveTo>
                  <a:pt x="764" y="177"/>
                </a:moveTo>
                <a:cubicBezTo>
                  <a:pt x="763" y="178"/>
                  <a:pt x="758" y="175"/>
                  <a:pt x="760" y="179"/>
                </a:cubicBezTo>
                <a:cubicBezTo>
                  <a:pt x="762" y="181"/>
                  <a:pt x="760" y="176"/>
                  <a:pt x="762" y="178"/>
                </a:cubicBezTo>
                <a:cubicBezTo>
                  <a:pt x="762" y="180"/>
                  <a:pt x="762" y="181"/>
                  <a:pt x="761" y="182"/>
                </a:cubicBezTo>
                <a:cubicBezTo>
                  <a:pt x="761" y="182"/>
                  <a:pt x="760" y="181"/>
                  <a:pt x="760" y="181"/>
                </a:cubicBezTo>
                <a:cubicBezTo>
                  <a:pt x="762" y="183"/>
                  <a:pt x="761" y="184"/>
                  <a:pt x="762" y="184"/>
                </a:cubicBezTo>
                <a:cubicBezTo>
                  <a:pt x="762" y="181"/>
                  <a:pt x="765" y="179"/>
                  <a:pt x="764" y="177"/>
                </a:cubicBezTo>
                <a:close/>
                <a:moveTo>
                  <a:pt x="925" y="429"/>
                </a:moveTo>
                <a:cubicBezTo>
                  <a:pt x="927" y="432"/>
                  <a:pt x="928" y="430"/>
                  <a:pt x="930" y="430"/>
                </a:cubicBezTo>
                <a:cubicBezTo>
                  <a:pt x="930" y="429"/>
                  <a:pt x="929" y="428"/>
                  <a:pt x="929" y="427"/>
                </a:cubicBezTo>
                <a:cubicBezTo>
                  <a:pt x="930" y="426"/>
                  <a:pt x="931" y="427"/>
                  <a:pt x="930" y="426"/>
                </a:cubicBezTo>
                <a:cubicBezTo>
                  <a:pt x="928" y="427"/>
                  <a:pt x="925" y="423"/>
                  <a:pt x="926" y="421"/>
                </a:cubicBezTo>
                <a:cubicBezTo>
                  <a:pt x="925" y="422"/>
                  <a:pt x="920" y="421"/>
                  <a:pt x="921" y="422"/>
                </a:cubicBezTo>
                <a:cubicBezTo>
                  <a:pt x="924" y="421"/>
                  <a:pt x="924" y="424"/>
                  <a:pt x="926" y="426"/>
                </a:cubicBezTo>
                <a:cubicBezTo>
                  <a:pt x="924" y="426"/>
                  <a:pt x="928" y="428"/>
                  <a:pt x="925" y="429"/>
                </a:cubicBezTo>
                <a:close/>
                <a:moveTo>
                  <a:pt x="755" y="115"/>
                </a:moveTo>
                <a:cubicBezTo>
                  <a:pt x="757" y="113"/>
                  <a:pt x="761" y="112"/>
                  <a:pt x="759" y="109"/>
                </a:cubicBezTo>
                <a:cubicBezTo>
                  <a:pt x="758" y="111"/>
                  <a:pt x="755" y="111"/>
                  <a:pt x="755" y="114"/>
                </a:cubicBezTo>
                <a:cubicBezTo>
                  <a:pt x="753" y="113"/>
                  <a:pt x="751" y="109"/>
                  <a:pt x="751" y="107"/>
                </a:cubicBezTo>
                <a:cubicBezTo>
                  <a:pt x="749" y="108"/>
                  <a:pt x="746" y="109"/>
                  <a:pt x="746" y="113"/>
                </a:cubicBezTo>
                <a:cubicBezTo>
                  <a:pt x="749" y="107"/>
                  <a:pt x="752" y="110"/>
                  <a:pt x="755" y="115"/>
                </a:cubicBezTo>
                <a:close/>
                <a:moveTo>
                  <a:pt x="793" y="151"/>
                </a:moveTo>
                <a:cubicBezTo>
                  <a:pt x="791" y="153"/>
                  <a:pt x="791" y="152"/>
                  <a:pt x="789" y="152"/>
                </a:cubicBezTo>
                <a:cubicBezTo>
                  <a:pt x="791" y="154"/>
                  <a:pt x="794" y="153"/>
                  <a:pt x="793" y="151"/>
                </a:cubicBezTo>
                <a:close/>
                <a:moveTo>
                  <a:pt x="801" y="151"/>
                </a:moveTo>
                <a:cubicBezTo>
                  <a:pt x="801" y="150"/>
                  <a:pt x="801" y="150"/>
                  <a:pt x="801" y="150"/>
                </a:cubicBezTo>
                <a:cubicBezTo>
                  <a:pt x="802" y="149"/>
                  <a:pt x="802" y="149"/>
                  <a:pt x="801" y="149"/>
                </a:cubicBezTo>
                <a:cubicBezTo>
                  <a:pt x="799" y="147"/>
                  <a:pt x="799" y="148"/>
                  <a:pt x="798" y="148"/>
                </a:cubicBezTo>
                <a:cubicBezTo>
                  <a:pt x="797" y="147"/>
                  <a:pt x="798" y="147"/>
                  <a:pt x="798" y="146"/>
                </a:cubicBezTo>
                <a:cubicBezTo>
                  <a:pt x="797" y="146"/>
                  <a:pt x="796" y="145"/>
                  <a:pt x="795" y="143"/>
                </a:cubicBezTo>
                <a:cubicBezTo>
                  <a:pt x="792" y="143"/>
                  <a:pt x="789" y="145"/>
                  <a:pt x="785" y="146"/>
                </a:cubicBezTo>
                <a:cubicBezTo>
                  <a:pt x="787" y="148"/>
                  <a:pt x="788" y="146"/>
                  <a:pt x="790" y="149"/>
                </a:cubicBezTo>
                <a:cubicBezTo>
                  <a:pt x="789" y="150"/>
                  <a:pt x="788" y="148"/>
                  <a:pt x="787" y="149"/>
                </a:cubicBezTo>
                <a:cubicBezTo>
                  <a:pt x="787" y="150"/>
                  <a:pt x="788" y="151"/>
                  <a:pt x="789" y="152"/>
                </a:cubicBezTo>
                <a:cubicBezTo>
                  <a:pt x="790" y="151"/>
                  <a:pt x="790" y="149"/>
                  <a:pt x="792" y="148"/>
                </a:cubicBezTo>
                <a:cubicBezTo>
                  <a:pt x="793" y="148"/>
                  <a:pt x="794" y="152"/>
                  <a:pt x="795" y="151"/>
                </a:cubicBezTo>
                <a:cubicBezTo>
                  <a:pt x="795" y="150"/>
                  <a:pt x="796" y="150"/>
                  <a:pt x="797" y="151"/>
                </a:cubicBezTo>
                <a:cubicBezTo>
                  <a:pt x="795" y="152"/>
                  <a:pt x="795" y="153"/>
                  <a:pt x="795" y="154"/>
                </a:cubicBezTo>
                <a:cubicBezTo>
                  <a:pt x="797" y="153"/>
                  <a:pt x="798" y="147"/>
                  <a:pt x="801" y="151"/>
                </a:cubicBezTo>
                <a:close/>
                <a:moveTo>
                  <a:pt x="764" y="92"/>
                </a:moveTo>
                <a:cubicBezTo>
                  <a:pt x="763" y="89"/>
                  <a:pt x="768" y="86"/>
                  <a:pt x="763" y="90"/>
                </a:cubicBezTo>
                <a:cubicBezTo>
                  <a:pt x="762" y="90"/>
                  <a:pt x="761" y="95"/>
                  <a:pt x="762" y="93"/>
                </a:cubicBezTo>
                <a:cubicBezTo>
                  <a:pt x="762" y="92"/>
                  <a:pt x="763" y="92"/>
                  <a:pt x="764" y="92"/>
                </a:cubicBezTo>
                <a:close/>
                <a:moveTo>
                  <a:pt x="812" y="148"/>
                </a:moveTo>
                <a:cubicBezTo>
                  <a:pt x="815" y="149"/>
                  <a:pt x="815" y="143"/>
                  <a:pt x="818" y="146"/>
                </a:cubicBezTo>
                <a:cubicBezTo>
                  <a:pt x="818" y="145"/>
                  <a:pt x="819" y="144"/>
                  <a:pt x="819" y="143"/>
                </a:cubicBezTo>
                <a:cubicBezTo>
                  <a:pt x="817" y="141"/>
                  <a:pt x="813" y="149"/>
                  <a:pt x="812" y="143"/>
                </a:cubicBezTo>
                <a:cubicBezTo>
                  <a:pt x="810" y="144"/>
                  <a:pt x="809" y="147"/>
                  <a:pt x="810" y="145"/>
                </a:cubicBezTo>
                <a:cubicBezTo>
                  <a:pt x="812" y="145"/>
                  <a:pt x="811" y="147"/>
                  <a:pt x="812" y="148"/>
                </a:cubicBezTo>
                <a:close/>
                <a:moveTo>
                  <a:pt x="928" y="242"/>
                </a:moveTo>
                <a:cubicBezTo>
                  <a:pt x="928" y="243"/>
                  <a:pt x="928" y="244"/>
                  <a:pt x="929" y="243"/>
                </a:cubicBezTo>
                <a:cubicBezTo>
                  <a:pt x="929" y="242"/>
                  <a:pt x="930" y="242"/>
                  <a:pt x="930" y="241"/>
                </a:cubicBezTo>
                <a:cubicBezTo>
                  <a:pt x="928" y="240"/>
                  <a:pt x="925" y="242"/>
                  <a:pt x="927" y="243"/>
                </a:cubicBezTo>
                <a:cubicBezTo>
                  <a:pt x="927" y="243"/>
                  <a:pt x="927" y="242"/>
                  <a:pt x="928" y="242"/>
                </a:cubicBezTo>
                <a:close/>
                <a:moveTo>
                  <a:pt x="849" y="100"/>
                </a:moveTo>
                <a:cubicBezTo>
                  <a:pt x="847" y="100"/>
                  <a:pt x="848" y="99"/>
                  <a:pt x="846" y="97"/>
                </a:cubicBezTo>
                <a:cubicBezTo>
                  <a:pt x="844" y="97"/>
                  <a:pt x="848" y="100"/>
                  <a:pt x="846" y="100"/>
                </a:cubicBezTo>
                <a:cubicBezTo>
                  <a:pt x="846" y="99"/>
                  <a:pt x="845" y="102"/>
                  <a:pt x="844" y="99"/>
                </a:cubicBezTo>
                <a:cubicBezTo>
                  <a:pt x="842" y="97"/>
                  <a:pt x="845" y="97"/>
                  <a:pt x="844" y="95"/>
                </a:cubicBezTo>
                <a:cubicBezTo>
                  <a:pt x="842" y="94"/>
                  <a:pt x="841" y="97"/>
                  <a:pt x="839" y="96"/>
                </a:cubicBezTo>
                <a:cubicBezTo>
                  <a:pt x="842" y="99"/>
                  <a:pt x="834" y="102"/>
                  <a:pt x="836" y="108"/>
                </a:cubicBezTo>
                <a:cubicBezTo>
                  <a:pt x="841" y="107"/>
                  <a:pt x="844" y="104"/>
                  <a:pt x="848" y="103"/>
                </a:cubicBezTo>
                <a:cubicBezTo>
                  <a:pt x="848" y="102"/>
                  <a:pt x="847" y="100"/>
                  <a:pt x="848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5" y="105"/>
                </a:moveTo>
                <a:cubicBezTo>
                  <a:pt x="856" y="106"/>
                  <a:pt x="858" y="108"/>
                  <a:pt x="857" y="106"/>
                </a:cubicBezTo>
                <a:cubicBezTo>
                  <a:pt x="857" y="105"/>
                  <a:pt x="856" y="106"/>
                  <a:pt x="855" y="104"/>
                </a:cubicBezTo>
                <a:cubicBezTo>
                  <a:pt x="854" y="105"/>
                  <a:pt x="855" y="106"/>
                  <a:pt x="854" y="106"/>
                </a:cubicBezTo>
                <a:cubicBezTo>
                  <a:pt x="855" y="107"/>
                  <a:pt x="854" y="108"/>
                  <a:pt x="854" y="109"/>
                </a:cubicBezTo>
                <a:cubicBezTo>
                  <a:pt x="856" y="110"/>
                  <a:pt x="855" y="107"/>
                  <a:pt x="855" y="105"/>
                </a:cubicBezTo>
                <a:close/>
                <a:moveTo>
                  <a:pt x="921" y="15"/>
                </a:moveTo>
                <a:cubicBezTo>
                  <a:pt x="920" y="13"/>
                  <a:pt x="919" y="14"/>
                  <a:pt x="918" y="13"/>
                </a:cubicBezTo>
                <a:cubicBezTo>
                  <a:pt x="918" y="10"/>
                  <a:pt x="921" y="11"/>
                  <a:pt x="922" y="9"/>
                </a:cubicBezTo>
                <a:cubicBezTo>
                  <a:pt x="919" y="8"/>
                  <a:pt x="917" y="7"/>
                  <a:pt x="914" y="6"/>
                </a:cubicBezTo>
                <a:cubicBezTo>
                  <a:pt x="913" y="4"/>
                  <a:pt x="913" y="3"/>
                  <a:pt x="912" y="1"/>
                </a:cubicBezTo>
                <a:cubicBezTo>
                  <a:pt x="904" y="1"/>
                  <a:pt x="889" y="0"/>
                  <a:pt x="893" y="13"/>
                </a:cubicBezTo>
                <a:cubicBezTo>
                  <a:pt x="902" y="20"/>
                  <a:pt x="911" y="13"/>
                  <a:pt x="921" y="15"/>
                </a:cubicBezTo>
                <a:close/>
                <a:moveTo>
                  <a:pt x="928" y="17"/>
                </a:moveTo>
                <a:cubicBezTo>
                  <a:pt x="929" y="15"/>
                  <a:pt x="931" y="17"/>
                  <a:pt x="932" y="15"/>
                </a:cubicBezTo>
                <a:cubicBezTo>
                  <a:pt x="929" y="12"/>
                  <a:pt x="927" y="12"/>
                  <a:pt x="925" y="10"/>
                </a:cubicBezTo>
                <a:cubicBezTo>
                  <a:pt x="925" y="11"/>
                  <a:pt x="923" y="12"/>
                  <a:pt x="922" y="14"/>
                </a:cubicBezTo>
                <a:cubicBezTo>
                  <a:pt x="923" y="15"/>
                  <a:pt x="925" y="16"/>
                  <a:pt x="926" y="15"/>
                </a:cubicBezTo>
                <a:cubicBezTo>
                  <a:pt x="926" y="14"/>
                  <a:pt x="925" y="12"/>
                  <a:pt x="927" y="11"/>
                </a:cubicBezTo>
                <a:cubicBezTo>
                  <a:pt x="929" y="14"/>
                  <a:pt x="929" y="15"/>
                  <a:pt x="928" y="17"/>
                </a:cubicBezTo>
                <a:close/>
                <a:moveTo>
                  <a:pt x="242" y="891"/>
                </a:moveTo>
                <a:cubicBezTo>
                  <a:pt x="242" y="891"/>
                  <a:pt x="241" y="889"/>
                  <a:pt x="241" y="889"/>
                </a:cubicBezTo>
                <a:cubicBezTo>
                  <a:pt x="242" y="889"/>
                  <a:pt x="243" y="889"/>
                  <a:pt x="244" y="891"/>
                </a:cubicBezTo>
                <a:cubicBezTo>
                  <a:pt x="246" y="893"/>
                  <a:pt x="242" y="893"/>
                  <a:pt x="244" y="895"/>
                </a:cubicBezTo>
                <a:cubicBezTo>
                  <a:pt x="249" y="883"/>
                  <a:pt x="265" y="896"/>
                  <a:pt x="269" y="885"/>
                </a:cubicBezTo>
                <a:cubicBezTo>
                  <a:pt x="270" y="886"/>
                  <a:pt x="271" y="887"/>
                  <a:pt x="272" y="887"/>
                </a:cubicBezTo>
                <a:cubicBezTo>
                  <a:pt x="271" y="882"/>
                  <a:pt x="278" y="886"/>
                  <a:pt x="277" y="881"/>
                </a:cubicBezTo>
                <a:cubicBezTo>
                  <a:pt x="279" y="885"/>
                  <a:pt x="282" y="881"/>
                  <a:pt x="283" y="879"/>
                </a:cubicBezTo>
                <a:cubicBezTo>
                  <a:pt x="289" y="882"/>
                  <a:pt x="292" y="875"/>
                  <a:pt x="298" y="876"/>
                </a:cubicBezTo>
                <a:cubicBezTo>
                  <a:pt x="298" y="875"/>
                  <a:pt x="299" y="874"/>
                  <a:pt x="298" y="872"/>
                </a:cubicBezTo>
                <a:cubicBezTo>
                  <a:pt x="300" y="876"/>
                  <a:pt x="301" y="874"/>
                  <a:pt x="299" y="872"/>
                </a:cubicBezTo>
                <a:cubicBezTo>
                  <a:pt x="300" y="871"/>
                  <a:pt x="300" y="871"/>
                  <a:pt x="300" y="870"/>
                </a:cubicBezTo>
                <a:cubicBezTo>
                  <a:pt x="302" y="872"/>
                  <a:pt x="301" y="873"/>
                  <a:pt x="303" y="873"/>
                </a:cubicBezTo>
                <a:cubicBezTo>
                  <a:pt x="304" y="873"/>
                  <a:pt x="301" y="869"/>
                  <a:pt x="304" y="872"/>
                </a:cubicBezTo>
                <a:cubicBezTo>
                  <a:pt x="305" y="871"/>
                  <a:pt x="305" y="868"/>
                  <a:pt x="303" y="867"/>
                </a:cubicBezTo>
                <a:cubicBezTo>
                  <a:pt x="302" y="868"/>
                  <a:pt x="303" y="869"/>
                  <a:pt x="303" y="870"/>
                </a:cubicBezTo>
                <a:cubicBezTo>
                  <a:pt x="301" y="867"/>
                  <a:pt x="296" y="865"/>
                  <a:pt x="297" y="869"/>
                </a:cubicBezTo>
                <a:cubicBezTo>
                  <a:pt x="292" y="866"/>
                  <a:pt x="284" y="865"/>
                  <a:pt x="280" y="871"/>
                </a:cubicBezTo>
                <a:cubicBezTo>
                  <a:pt x="276" y="871"/>
                  <a:pt x="269" y="869"/>
                  <a:pt x="268" y="874"/>
                </a:cubicBezTo>
                <a:cubicBezTo>
                  <a:pt x="266" y="872"/>
                  <a:pt x="264" y="876"/>
                  <a:pt x="262" y="875"/>
                </a:cubicBezTo>
                <a:cubicBezTo>
                  <a:pt x="263" y="876"/>
                  <a:pt x="263" y="877"/>
                  <a:pt x="262" y="878"/>
                </a:cubicBezTo>
                <a:cubicBezTo>
                  <a:pt x="253" y="878"/>
                  <a:pt x="248" y="885"/>
                  <a:pt x="238" y="886"/>
                </a:cubicBezTo>
                <a:cubicBezTo>
                  <a:pt x="240" y="890"/>
                  <a:pt x="235" y="889"/>
                  <a:pt x="235" y="891"/>
                </a:cubicBezTo>
                <a:cubicBezTo>
                  <a:pt x="238" y="890"/>
                  <a:pt x="240" y="892"/>
                  <a:pt x="242" y="891"/>
                </a:cubicBezTo>
                <a:close/>
                <a:moveTo>
                  <a:pt x="133" y="564"/>
                </a:moveTo>
                <a:cubicBezTo>
                  <a:pt x="134" y="563"/>
                  <a:pt x="135" y="563"/>
                  <a:pt x="136" y="562"/>
                </a:cubicBezTo>
                <a:cubicBezTo>
                  <a:pt x="135" y="560"/>
                  <a:pt x="134" y="560"/>
                  <a:pt x="134" y="558"/>
                </a:cubicBezTo>
                <a:cubicBezTo>
                  <a:pt x="135" y="558"/>
                  <a:pt x="136" y="559"/>
                  <a:pt x="137" y="560"/>
                </a:cubicBezTo>
                <a:cubicBezTo>
                  <a:pt x="138" y="559"/>
                  <a:pt x="140" y="557"/>
                  <a:pt x="138" y="555"/>
                </a:cubicBezTo>
                <a:cubicBezTo>
                  <a:pt x="136" y="557"/>
                  <a:pt x="132" y="555"/>
                  <a:pt x="131" y="559"/>
                </a:cubicBezTo>
                <a:cubicBezTo>
                  <a:pt x="132" y="561"/>
                  <a:pt x="132" y="561"/>
                  <a:pt x="133" y="564"/>
                </a:cubicBezTo>
                <a:close/>
                <a:moveTo>
                  <a:pt x="180" y="597"/>
                </a:moveTo>
                <a:cubicBezTo>
                  <a:pt x="178" y="594"/>
                  <a:pt x="176" y="594"/>
                  <a:pt x="175" y="592"/>
                </a:cubicBezTo>
                <a:cubicBezTo>
                  <a:pt x="174" y="593"/>
                  <a:pt x="172" y="593"/>
                  <a:pt x="173" y="595"/>
                </a:cubicBezTo>
                <a:cubicBezTo>
                  <a:pt x="173" y="594"/>
                  <a:pt x="174" y="595"/>
                  <a:pt x="174" y="595"/>
                </a:cubicBezTo>
                <a:cubicBezTo>
                  <a:pt x="173" y="596"/>
                  <a:pt x="173" y="596"/>
                  <a:pt x="173" y="597"/>
                </a:cubicBezTo>
                <a:cubicBezTo>
                  <a:pt x="176" y="595"/>
                  <a:pt x="177" y="598"/>
                  <a:pt x="180" y="597"/>
                </a:cubicBezTo>
                <a:close/>
                <a:moveTo>
                  <a:pt x="193" y="583"/>
                </a:moveTo>
                <a:cubicBezTo>
                  <a:pt x="192" y="582"/>
                  <a:pt x="193" y="578"/>
                  <a:pt x="196" y="579"/>
                </a:cubicBezTo>
                <a:cubicBezTo>
                  <a:pt x="196" y="577"/>
                  <a:pt x="193" y="576"/>
                  <a:pt x="194" y="575"/>
                </a:cubicBezTo>
                <a:cubicBezTo>
                  <a:pt x="196" y="573"/>
                  <a:pt x="198" y="575"/>
                  <a:pt x="198" y="577"/>
                </a:cubicBezTo>
                <a:cubicBezTo>
                  <a:pt x="198" y="575"/>
                  <a:pt x="199" y="573"/>
                  <a:pt x="197" y="569"/>
                </a:cubicBezTo>
                <a:cubicBezTo>
                  <a:pt x="195" y="570"/>
                  <a:pt x="198" y="573"/>
                  <a:pt x="197" y="574"/>
                </a:cubicBezTo>
                <a:cubicBezTo>
                  <a:pt x="193" y="572"/>
                  <a:pt x="193" y="576"/>
                  <a:pt x="193" y="578"/>
                </a:cubicBezTo>
                <a:cubicBezTo>
                  <a:pt x="192" y="578"/>
                  <a:pt x="192" y="577"/>
                  <a:pt x="191" y="577"/>
                </a:cubicBezTo>
                <a:cubicBezTo>
                  <a:pt x="191" y="575"/>
                  <a:pt x="193" y="575"/>
                  <a:pt x="191" y="573"/>
                </a:cubicBezTo>
                <a:cubicBezTo>
                  <a:pt x="189" y="576"/>
                  <a:pt x="188" y="576"/>
                  <a:pt x="185" y="577"/>
                </a:cubicBezTo>
                <a:cubicBezTo>
                  <a:pt x="189" y="579"/>
                  <a:pt x="187" y="582"/>
                  <a:pt x="189" y="584"/>
                </a:cubicBezTo>
                <a:cubicBezTo>
                  <a:pt x="189" y="581"/>
                  <a:pt x="194" y="586"/>
                  <a:pt x="193" y="583"/>
                </a:cubicBezTo>
                <a:close/>
                <a:moveTo>
                  <a:pt x="178" y="561"/>
                </a:moveTo>
                <a:cubicBezTo>
                  <a:pt x="180" y="562"/>
                  <a:pt x="180" y="561"/>
                  <a:pt x="181" y="559"/>
                </a:cubicBezTo>
                <a:cubicBezTo>
                  <a:pt x="182" y="561"/>
                  <a:pt x="182" y="562"/>
                  <a:pt x="182" y="563"/>
                </a:cubicBezTo>
                <a:cubicBezTo>
                  <a:pt x="183" y="560"/>
                  <a:pt x="186" y="558"/>
                  <a:pt x="184" y="554"/>
                </a:cubicBezTo>
                <a:cubicBezTo>
                  <a:pt x="185" y="555"/>
                  <a:pt x="186" y="556"/>
                  <a:pt x="187" y="555"/>
                </a:cubicBezTo>
                <a:cubicBezTo>
                  <a:pt x="182" y="550"/>
                  <a:pt x="179" y="557"/>
                  <a:pt x="175" y="559"/>
                </a:cubicBezTo>
                <a:cubicBezTo>
                  <a:pt x="175" y="558"/>
                  <a:pt x="178" y="560"/>
                  <a:pt x="177" y="560"/>
                </a:cubicBezTo>
                <a:cubicBezTo>
                  <a:pt x="173" y="559"/>
                  <a:pt x="172" y="566"/>
                  <a:pt x="170" y="567"/>
                </a:cubicBezTo>
                <a:cubicBezTo>
                  <a:pt x="173" y="566"/>
                  <a:pt x="177" y="564"/>
                  <a:pt x="178" y="561"/>
                </a:cubicBezTo>
                <a:close/>
                <a:moveTo>
                  <a:pt x="786" y="675"/>
                </a:moveTo>
                <a:cubicBezTo>
                  <a:pt x="789" y="675"/>
                  <a:pt x="789" y="677"/>
                  <a:pt x="793" y="676"/>
                </a:cubicBezTo>
                <a:cubicBezTo>
                  <a:pt x="795" y="678"/>
                  <a:pt x="791" y="680"/>
                  <a:pt x="795" y="681"/>
                </a:cubicBezTo>
                <a:cubicBezTo>
                  <a:pt x="794" y="678"/>
                  <a:pt x="798" y="674"/>
                  <a:pt x="794" y="675"/>
                </a:cubicBezTo>
                <a:cubicBezTo>
                  <a:pt x="800" y="673"/>
                  <a:pt x="797" y="669"/>
                  <a:pt x="798" y="664"/>
                </a:cubicBezTo>
                <a:cubicBezTo>
                  <a:pt x="797" y="666"/>
                  <a:pt x="795" y="666"/>
                  <a:pt x="794" y="666"/>
                </a:cubicBezTo>
                <a:cubicBezTo>
                  <a:pt x="791" y="661"/>
                  <a:pt x="797" y="663"/>
                  <a:pt x="797" y="661"/>
                </a:cubicBezTo>
                <a:cubicBezTo>
                  <a:pt x="797" y="661"/>
                  <a:pt x="794" y="657"/>
                  <a:pt x="796" y="656"/>
                </a:cubicBezTo>
                <a:cubicBezTo>
                  <a:pt x="794" y="656"/>
                  <a:pt x="791" y="649"/>
                  <a:pt x="789" y="654"/>
                </a:cubicBezTo>
                <a:cubicBezTo>
                  <a:pt x="790" y="654"/>
                  <a:pt x="791" y="654"/>
                  <a:pt x="792" y="655"/>
                </a:cubicBezTo>
                <a:cubicBezTo>
                  <a:pt x="793" y="660"/>
                  <a:pt x="788" y="657"/>
                  <a:pt x="788" y="662"/>
                </a:cubicBezTo>
                <a:cubicBezTo>
                  <a:pt x="787" y="661"/>
                  <a:pt x="788" y="659"/>
                  <a:pt x="786" y="661"/>
                </a:cubicBezTo>
                <a:cubicBezTo>
                  <a:pt x="786" y="662"/>
                  <a:pt x="787" y="662"/>
                  <a:pt x="788" y="664"/>
                </a:cubicBezTo>
                <a:cubicBezTo>
                  <a:pt x="785" y="664"/>
                  <a:pt x="788" y="667"/>
                  <a:pt x="789" y="666"/>
                </a:cubicBezTo>
                <a:cubicBezTo>
                  <a:pt x="788" y="670"/>
                  <a:pt x="786" y="671"/>
                  <a:pt x="786" y="675"/>
                </a:cubicBezTo>
                <a:close/>
                <a:moveTo>
                  <a:pt x="807" y="580"/>
                </a:moveTo>
                <a:cubicBezTo>
                  <a:pt x="804" y="582"/>
                  <a:pt x="804" y="582"/>
                  <a:pt x="804" y="582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4"/>
                  <a:pt x="808" y="583"/>
                  <a:pt x="807" y="580"/>
                </a:cubicBezTo>
                <a:close/>
                <a:moveTo>
                  <a:pt x="899" y="212"/>
                </a:moveTo>
                <a:cubicBezTo>
                  <a:pt x="898" y="213"/>
                  <a:pt x="894" y="211"/>
                  <a:pt x="894" y="214"/>
                </a:cubicBezTo>
                <a:cubicBezTo>
                  <a:pt x="896" y="215"/>
                  <a:pt x="894" y="219"/>
                  <a:pt x="892" y="221"/>
                </a:cubicBezTo>
                <a:cubicBezTo>
                  <a:pt x="891" y="220"/>
                  <a:pt x="890" y="218"/>
                  <a:pt x="889" y="218"/>
                </a:cubicBezTo>
                <a:cubicBezTo>
                  <a:pt x="893" y="224"/>
                  <a:pt x="884" y="226"/>
                  <a:pt x="885" y="229"/>
                </a:cubicBezTo>
                <a:cubicBezTo>
                  <a:pt x="893" y="224"/>
                  <a:pt x="896" y="214"/>
                  <a:pt x="905" y="211"/>
                </a:cubicBezTo>
                <a:cubicBezTo>
                  <a:pt x="904" y="208"/>
                  <a:pt x="903" y="212"/>
                  <a:pt x="902" y="210"/>
                </a:cubicBezTo>
                <a:cubicBezTo>
                  <a:pt x="906" y="209"/>
                  <a:pt x="901" y="207"/>
                  <a:pt x="905" y="207"/>
                </a:cubicBezTo>
                <a:cubicBezTo>
                  <a:pt x="901" y="203"/>
                  <a:pt x="897" y="208"/>
                  <a:pt x="899" y="212"/>
                </a:cubicBezTo>
                <a:close/>
                <a:moveTo>
                  <a:pt x="896" y="130"/>
                </a:moveTo>
                <a:cubicBezTo>
                  <a:pt x="896" y="132"/>
                  <a:pt x="897" y="133"/>
                  <a:pt x="898" y="133"/>
                </a:cubicBezTo>
                <a:cubicBezTo>
                  <a:pt x="898" y="132"/>
                  <a:pt x="896" y="130"/>
                  <a:pt x="898" y="129"/>
                </a:cubicBezTo>
                <a:cubicBezTo>
                  <a:pt x="906" y="137"/>
                  <a:pt x="912" y="123"/>
                  <a:pt x="913" y="118"/>
                </a:cubicBezTo>
                <a:cubicBezTo>
                  <a:pt x="914" y="119"/>
                  <a:pt x="914" y="120"/>
                  <a:pt x="915" y="120"/>
                </a:cubicBezTo>
                <a:cubicBezTo>
                  <a:pt x="914" y="117"/>
                  <a:pt x="916" y="114"/>
                  <a:pt x="915" y="111"/>
                </a:cubicBezTo>
                <a:cubicBezTo>
                  <a:pt x="913" y="111"/>
                  <a:pt x="913" y="111"/>
                  <a:pt x="912" y="113"/>
                </a:cubicBezTo>
                <a:cubicBezTo>
                  <a:pt x="909" y="109"/>
                  <a:pt x="909" y="109"/>
                  <a:pt x="909" y="109"/>
                </a:cubicBezTo>
                <a:cubicBezTo>
                  <a:pt x="904" y="107"/>
                  <a:pt x="903" y="116"/>
                  <a:pt x="900" y="113"/>
                </a:cubicBezTo>
                <a:cubicBezTo>
                  <a:pt x="903" y="118"/>
                  <a:pt x="897" y="118"/>
                  <a:pt x="898" y="122"/>
                </a:cubicBezTo>
                <a:cubicBezTo>
                  <a:pt x="896" y="121"/>
                  <a:pt x="897" y="118"/>
                  <a:pt x="894" y="118"/>
                </a:cubicBezTo>
                <a:cubicBezTo>
                  <a:pt x="893" y="121"/>
                  <a:pt x="896" y="125"/>
                  <a:pt x="893" y="127"/>
                </a:cubicBezTo>
                <a:cubicBezTo>
                  <a:pt x="892" y="125"/>
                  <a:pt x="891" y="127"/>
                  <a:pt x="890" y="125"/>
                </a:cubicBezTo>
                <a:cubicBezTo>
                  <a:pt x="889" y="127"/>
                  <a:pt x="888" y="126"/>
                  <a:pt x="886" y="127"/>
                </a:cubicBezTo>
                <a:cubicBezTo>
                  <a:pt x="888" y="132"/>
                  <a:pt x="878" y="132"/>
                  <a:pt x="880" y="139"/>
                </a:cubicBezTo>
                <a:cubicBezTo>
                  <a:pt x="883" y="135"/>
                  <a:pt x="890" y="125"/>
                  <a:pt x="896" y="130"/>
                </a:cubicBezTo>
                <a:close/>
                <a:moveTo>
                  <a:pt x="863" y="19"/>
                </a:moveTo>
                <a:cubicBezTo>
                  <a:pt x="864" y="21"/>
                  <a:pt x="863" y="21"/>
                  <a:pt x="864" y="23"/>
                </a:cubicBezTo>
                <a:cubicBezTo>
                  <a:pt x="865" y="21"/>
                  <a:pt x="866" y="24"/>
                  <a:pt x="867" y="24"/>
                </a:cubicBezTo>
                <a:cubicBezTo>
                  <a:pt x="869" y="20"/>
                  <a:pt x="870" y="22"/>
                  <a:pt x="873" y="23"/>
                </a:cubicBezTo>
                <a:cubicBezTo>
                  <a:pt x="874" y="22"/>
                  <a:pt x="873" y="20"/>
                  <a:pt x="874" y="19"/>
                </a:cubicBezTo>
                <a:cubicBezTo>
                  <a:pt x="877" y="19"/>
                  <a:pt x="880" y="22"/>
                  <a:pt x="882" y="21"/>
                </a:cubicBezTo>
                <a:cubicBezTo>
                  <a:pt x="880" y="16"/>
                  <a:pt x="879" y="18"/>
                  <a:pt x="876" y="14"/>
                </a:cubicBezTo>
                <a:cubicBezTo>
                  <a:pt x="874" y="15"/>
                  <a:pt x="872" y="16"/>
                  <a:pt x="871" y="15"/>
                </a:cubicBezTo>
                <a:cubicBezTo>
                  <a:pt x="873" y="14"/>
                  <a:pt x="872" y="13"/>
                  <a:pt x="872" y="11"/>
                </a:cubicBezTo>
                <a:cubicBezTo>
                  <a:pt x="870" y="12"/>
                  <a:pt x="868" y="13"/>
                  <a:pt x="867" y="11"/>
                </a:cubicBezTo>
                <a:cubicBezTo>
                  <a:pt x="863" y="14"/>
                  <a:pt x="861" y="16"/>
                  <a:pt x="860" y="20"/>
                </a:cubicBezTo>
                <a:cubicBezTo>
                  <a:pt x="861" y="21"/>
                  <a:pt x="862" y="18"/>
                  <a:pt x="863" y="19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3"/>
          </a:p>
        </p:txBody>
      </p:sp>
      <p:sp>
        <p:nvSpPr>
          <p:cNvPr id="15" name="Freeform 283"/>
          <p:cNvSpPr>
            <a:spLocks noEditPoints="1" noChangeArrowheads="1"/>
          </p:cNvSpPr>
          <p:nvPr/>
        </p:nvSpPr>
        <p:spPr bwMode="auto">
          <a:xfrm>
            <a:off x="7964487" y="2047601"/>
            <a:ext cx="142875" cy="168275"/>
          </a:xfrm>
          <a:custGeom>
            <a:avLst/>
            <a:gdLst>
              <a:gd name="T0" fmla="*/ 2147483646 w 48"/>
              <a:gd name="T1" fmla="*/ 2147483646 h 57"/>
              <a:gd name="T2" fmla="*/ 2147483646 w 48"/>
              <a:gd name="T3" fmla="*/ 2147483646 h 57"/>
              <a:gd name="T4" fmla="*/ 2147483646 w 48"/>
              <a:gd name="T5" fmla="*/ 2147483646 h 57"/>
              <a:gd name="T6" fmla="*/ 2147483646 w 48"/>
              <a:gd name="T7" fmla="*/ 2147483646 h 57"/>
              <a:gd name="T8" fmla="*/ 2147483646 w 48"/>
              <a:gd name="T9" fmla="*/ 2147483646 h 57"/>
              <a:gd name="T10" fmla="*/ 2147483646 w 48"/>
              <a:gd name="T11" fmla="*/ 2147483646 h 57"/>
              <a:gd name="T12" fmla="*/ 2147483646 w 48"/>
              <a:gd name="T13" fmla="*/ 2147483646 h 57"/>
              <a:gd name="T14" fmla="*/ 2147483646 w 48"/>
              <a:gd name="T15" fmla="*/ 2147483646 h 57"/>
              <a:gd name="T16" fmla="*/ 2147483646 w 48"/>
              <a:gd name="T17" fmla="*/ 2147483646 h 57"/>
              <a:gd name="T18" fmla="*/ 2147483646 w 48"/>
              <a:gd name="T19" fmla="*/ 2147483646 h 57"/>
              <a:gd name="T20" fmla="*/ 2147483646 w 48"/>
              <a:gd name="T21" fmla="*/ 2147483646 h 57"/>
              <a:gd name="T22" fmla="*/ 2147483646 w 48"/>
              <a:gd name="T23" fmla="*/ 2147483646 h 57"/>
              <a:gd name="T24" fmla="*/ 2147483646 w 48"/>
              <a:gd name="T25" fmla="*/ 2147483646 h 57"/>
              <a:gd name="T26" fmla="*/ 2147483646 w 48"/>
              <a:gd name="T27" fmla="*/ 2147483646 h 57"/>
              <a:gd name="T28" fmla="*/ 2147483646 w 48"/>
              <a:gd name="T29" fmla="*/ 2147483646 h 57"/>
              <a:gd name="T30" fmla="*/ 2147483646 w 48"/>
              <a:gd name="T31" fmla="*/ 2147483646 h 57"/>
              <a:gd name="T32" fmla="*/ 2147483646 w 48"/>
              <a:gd name="T33" fmla="*/ 2147483646 h 57"/>
              <a:gd name="T34" fmla="*/ 2147483646 w 48"/>
              <a:gd name="T35" fmla="*/ 2147483646 h 57"/>
              <a:gd name="T36" fmla="*/ 2147483646 w 48"/>
              <a:gd name="T37" fmla="*/ 2147483646 h 57"/>
              <a:gd name="T38" fmla="*/ 0 w 48"/>
              <a:gd name="T39" fmla="*/ 2147483646 h 57"/>
              <a:gd name="T40" fmla="*/ 2147483646 w 48"/>
              <a:gd name="T41" fmla="*/ 2147483646 h 57"/>
              <a:gd name="T42" fmla="*/ 2147483646 w 48"/>
              <a:gd name="T43" fmla="*/ 2147483646 h 57"/>
              <a:gd name="T44" fmla="*/ 2147483646 w 48"/>
              <a:gd name="T45" fmla="*/ 2147483646 h 57"/>
              <a:gd name="T46" fmla="*/ 2147483646 w 48"/>
              <a:gd name="T47" fmla="*/ 2147483646 h 57"/>
              <a:gd name="T48" fmla="*/ 2147483646 w 48"/>
              <a:gd name="T49" fmla="*/ 2147483646 h 57"/>
              <a:gd name="T50" fmla="*/ 2147483646 w 48"/>
              <a:gd name="T51" fmla="*/ 2147483646 h 57"/>
              <a:gd name="T52" fmla="*/ 2147483646 w 48"/>
              <a:gd name="T53" fmla="*/ 2147483646 h 57"/>
              <a:gd name="T54" fmla="*/ 2147483646 w 48"/>
              <a:gd name="T55" fmla="*/ 2147483646 h 57"/>
              <a:gd name="T56" fmla="*/ 2147483646 w 48"/>
              <a:gd name="T57" fmla="*/ 2147483646 h 57"/>
              <a:gd name="T58" fmla="*/ 2147483646 w 48"/>
              <a:gd name="T59" fmla="*/ 2147483646 h 57"/>
              <a:gd name="T60" fmla="*/ 2147483646 w 48"/>
              <a:gd name="T61" fmla="*/ 2147483646 h 57"/>
              <a:gd name="T62" fmla="*/ 2147483646 w 48"/>
              <a:gd name="T63" fmla="*/ 2147483646 h 57"/>
              <a:gd name="T64" fmla="*/ 2147483646 w 48"/>
              <a:gd name="T65" fmla="*/ 2147483646 h 57"/>
              <a:gd name="T66" fmla="*/ 2147483646 w 48"/>
              <a:gd name="T67" fmla="*/ 2147483646 h 57"/>
              <a:gd name="T68" fmla="*/ 2147483646 w 48"/>
              <a:gd name="T69" fmla="*/ 2147483646 h 57"/>
              <a:gd name="T70" fmla="*/ 2147483646 w 48"/>
              <a:gd name="T71" fmla="*/ 2147483646 h 57"/>
              <a:gd name="T72" fmla="*/ 2147483646 w 48"/>
              <a:gd name="T73" fmla="*/ 2147483646 h 57"/>
              <a:gd name="T74" fmla="*/ 2147483646 w 48"/>
              <a:gd name="T75" fmla="*/ 2147483646 h 57"/>
              <a:gd name="T76" fmla="*/ 2147483646 w 48"/>
              <a:gd name="T77" fmla="*/ 2147483646 h 57"/>
              <a:gd name="T78" fmla="*/ 2147483646 w 48"/>
              <a:gd name="T79" fmla="*/ 2147483646 h 57"/>
              <a:gd name="T80" fmla="*/ 2147483646 w 48"/>
              <a:gd name="T81" fmla="*/ 2147483646 h 57"/>
              <a:gd name="T82" fmla="*/ 2147483646 w 48"/>
              <a:gd name="T83" fmla="*/ 2147483646 h 57"/>
              <a:gd name="T84" fmla="*/ 2147483646 w 48"/>
              <a:gd name="T85" fmla="*/ 2147483646 h 57"/>
              <a:gd name="T86" fmla="*/ 2147483646 w 48"/>
              <a:gd name="T87" fmla="*/ 2147483646 h 57"/>
              <a:gd name="T88" fmla="*/ 2147483646 w 48"/>
              <a:gd name="T89" fmla="*/ 2147483646 h 57"/>
              <a:gd name="T90" fmla="*/ 2147483646 w 48"/>
              <a:gd name="T91" fmla="*/ 2147483646 h 57"/>
              <a:gd name="T92" fmla="*/ 2147483646 w 48"/>
              <a:gd name="T93" fmla="*/ 2147483646 h 57"/>
              <a:gd name="T94" fmla="*/ 2147483646 w 48"/>
              <a:gd name="T95" fmla="*/ 2147483646 h 57"/>
              <a:gd name="T96" fmla="*/ 2147483646 w 48"/>
              <a:gd name="T97" fmla="*/ 2147483646 h 57"/>
              <a:gd name="T98" fmla="*/ 2147483646 w 48"/>
              <a:gd name="T99" fmla="*/ 2147483646 h 57"/>
              <a:gd name="T100" fmla="*/ 2147483646 w 48"/>
              <a:gd name="T101" fmla="*/ 2147483646 h 57"/>
              <a:gd name="T102" fmla="*/ 2147483646 w 48"/>
              <a:gd name="T103" fmla="*/ 2147483646 h 57"/>
              <a:gd name="T104" fmla="*/ 2147483646 w 48"/>
              <a:gd name="T105" fmla="*/ 0 h 57"/>
              <a:gd name="T106" fmla="*/ 2147483646 w 48"/>
              <a:gd name="T107" fmla="*/ 0 h 57"/>
              <a:gd name="T108" fmla="*/ 2147483646 w 48"/>
              <a:gd name="T109" fmla="*/ 2147483646 h 57"/>
              <a:gd name="T110" fmla="*/ 2147483646 w 48"/>
              <a:gd name="T111" fmla="*/ 2147483646 h 57"/>
              <a:gd name="T112" fmla="*/ 2147483646 w 48"/>
              <a:gd name="T113" fmla="*/ 2147483646 h 57"/>
              <a:gd name="T114" fmla="*/ 2147483646 w 48"/>
              <a:gd name="T115" fmla="*/ 2147483646 h 57"/>
              <a:gd name="T116" fmla="*/ 2147483646 w 48"/>
              <a:gd name="T117" fmla="*/ 2147483646 h 57"/>
              <a:gd name="T118" fmla="*/ 2147483646 w 48"/>
              <a:gd name="T119" fmla="*/ 2147483646 h 57"/>
              <a:gd name="T120" fmla="*/ 2147483646 w 48"/>
              <a:gd name="T121" fmla="*/ 2147483646 h 57"/>
              <a:gd name="T122" fmla="*/ 2147483646 w 48"/>
              <a:gd name="T123" fmla="*/ 2147483646 h 5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48"/>
              <a:gd name="T187" fmla="*/ 0 h 57"/>
              <a:gd name="T188" fmla="*/ 48 w 48"/>
              <a:gd name="T189" fmla="*/ 57 h 5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48" h="57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4" y="1"/>
                  <a:pt x="33" y="0"/>
                  <a:pt x="32" y="0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2"/>
                  <a:pt x="31" y="2"/>
                  <a:pt x="30" y="2"/>
                </a:cubicBezTo>
                <a:cubicBezTo>
                  <a:pt x="30" y="2"/>
                  <a:pt x="30" y="1"/>
                  <a:pt x="29" y="2"/>
                </a:cubicBezTo>
                <a:cubicBezTo>
                  <a:pt x="29" y="2"/>
                  <a:pt x="29" y="2"/>
                  <a:pt x="28" y="3"/>
                </a:cubicBezTo>
                <a:cubicBezTo>
                  <a:pt x="28" y="4"/>
                  <a:pt x="26" y="3"/>
                  <a:pt x="26" y="4"/>
                </a:cubicBezTo>
                <a:cubicBezTo>
                  <a:pt x="26" y="5"/>
                  <a:pt x="27" y="6"/>
                  <a:pt x="27" y="6"/>
                </a:cubicBezTo>
                <a:cubicBezTo>
                  <a:pt x="27" y="6"/>
                  <a:pt x="26" y="7"/>
                  <a:pt x="26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8"/>
                  <a:pt x="26" y="9"/>
                  <a:pt x="26" y="10"/>
                </a:cubicBezTo>
                <a:cubicBezTo>
                  <a:pt x="26" y="11"/>
                  <a:pt x="27" y="11"/>
                  <a:pt x="27" y="12"/>
                </a:cubicBezTo>
                <a:cubicBezTo>
                  <a:pt x="26" y="12"/>
                  <a:pt x="25" y="11"/>
                  <a:pt x="24" y="12"/>
                </a:cubicBezTo>
                <a:cubicBezTo>
                  <a:pt x="23" y="13"/>
                  <a:pt x="22" y="13"/>
                  <a:pt x="21" y="14"/>
                </a:cubicBezTo>
                <a:cubicBezTo>
                  <a:pt x="21" y="14"/>
                  <a:pt x="20" y="15"/>
                  <a:pt x="21" y="15"/>
                </a:cubicBezTo>
                <a:cubicBezTo>
                  <a:pt x="20" y="16"/>
                  <a:pt x="21" y="17"/>
                  <a:pt x="20" y="18"/>
                </a:cubicBezTo>
                <a:cubicBezTo>
                  <a:pt x="19" y="19"/>
                  <a:pt x="20" y="20"/>
                  <a:pt x="20" y="21"/>
                </a:cubicBezTo>
                <a:cubicBezTo>
                  <a:pt x="19" y="22"/>
                  <a:pt x="19" y="23"/>
                  <a:pt x="18" y="24"/>
                </a:cubicBezTo>
                <a:cubicBezTo>
                  <a:pt x="18" y="24"/>
                  <a:pt x="18" y="24"/>
                  <a:pt x="17" y="23"/>
                </a:cubicBezTo>
                <a:cubicBezTo>
                  <a:pt x="16" y="23"/>
                  <a:pt x="16" y="24"/>
                  <a:pt x="15" y="24"/>
                </a:cubicBezTo>
                <a:cubicBezTo>
                  <a:pt x="15" y="24"/>
                  <a:pt x="14" y="24"/>
                  <a:pt x="14" y="24"/>
                </a:cubicBezTo>
                <a:cubicBezTo>
                  <a:pt x="13" y="25"/>
                  <a:pt x="13" y="26"/>
                  <a:pt x="12" y="26"/>
                </a:cubicBezTo>
                <a:cubicBezTo>
                  <a:pt x="12" y="26"/>
                  <a:pt x="11" y="27"/>
                  <a:pt x="11" y="27"/>
                </a:cubicBezTo>
                <a:cubicBezTo>
                  <a:pt x="11" y="29"/>
                  <a:pt x="10" y="27"/>
                  <a:pt x="9" y="28"/>
                </a:cubicBezTo>
                <a:cubicBezTo>
                  <a:pt x="8" y="29"/>
                  <a:pt x="9" y="29"/>
                  <a:pt x="10" y="29"/>
                </a:cubicBezTo>
                <a:cubicBezTo>
                  <a:pt x="10" y="30"/>
                  <a:pt x="9" y="30"/>
                  <a:pt x="9" y="30"/>
                </a:cubicBezTo>
                <a:cubicBezTo>
                  <a:pt x="9" y="31"/>
                  <a:pt x="8" y="30"/>
                  <a:pt x="8" y="30"/>
                </a:cubicBezTo>
                <a:cubicBezTo>
                  <a:pt x="7" y="30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9" y="32"/>
                  <a:pt x="8" y="32"/>
                  <a:pt x="8" y="33"/>
                </a:cubicBezTo>
                <a:cubicBezTo>
                  <a:pt x="8" y="34"/>
                  <a:pt x="7" y="33"/>
                  <a:pt x="6" y="34"/>
                </a:cubicBezTo>
                <a:cubicBezTo>
                  <a:pt x="6" y="34"/>
                  <a:pt x="7" y="34"/>
                  <a:pt x="8" y="34"/>
                </a:cubicBezTo>
                <a:cubicBezTo>
                  <a:pt x="8" y="34"/>
                  <a:pt x="8" y="35"/>
                  <a:pt x="8" y="36"/>
                </a:cubicBezTo>
                <a:cubicBezTo>
                  <a:pt x="8" y="36"/>
                  <a:pt x="7" y="36"/>
                  <a:pt x="7" y="37"/>
                </a:cubicBezTo>
                <a:cubicBezTo>
                  <a:pt x="7" y="38"/>
                  <a:pt x="6" y="37"/>
                  <a:pt x="5" y="37"/>
                </a:cubicBezTo>
                <a:cubicBezTo>
                  <a:pt x="4" y="38"/>
                  <a:pt x="3" y="38"/>
                  <a:pt x="1" y="39"/>
                </a:cubicBezTo>
                <a:cubicBezTo>
                  <a:pt x="1" y="39"/>
                  <a:pt x="1" y="40"/>
                  <a:pt x="1" y="40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1" y="42"/>
                  <a:pt x="0" y="43"/>
                </a:cubicBezTo>
                <a:cubicBezTo>
                  <a:pt x="0" y="44"/>
                  <a:pt x="0" y="45"/>
                  <a:pt x="1" y="46"/>
                </a:cubicBezTo>
                <a:cubicBezTo>
                  <a:pt x="1" y="46"/>
                  <a:pt x="1" y="47"/>
                  <a:pt x="2" y="47"/>
                </a:cubicBezTo>
                <a:cubicBezTo>
                  <a:pt x="2" y="48"/>
                  <a:pt x="4" y="48"/>
                  <a:pt x="4" y="49"/>
                </a:cubicBezTo>
                <a:cubicBezTo>
                  <a:pt x="5" y="50"/>
                  <a:pt x="7" y="50"/>
                  <a:pt x="8" y="50"/>
                </a:cubicBezTo>
                <a:cubicBezTo>
                  <a:pt x="9" y="50"/>
                  <a:pt x="10" y="49"/>
                  <a:pt x="11" y="50"/>
                </a:cubicBezTo>
                <a:cubicBezTo>
                  <a:pt x="12" y="50"/>
                  <a:pt x="12" y="49"/>
                  <a:pt x="12" y="49"/>
                </a:cubicBezTo>
                <a:cubicBezTo>
                  <a:pt x="14" y="48"/>
                  <a:pt x="14" y="47"/>
                  <a:pt x="15" y="47"/>
                </a:cubicBezTo>
                <a:cubicBezTo>
                  <a:pt x="16" y="47"/>
                  <a:pt x="18" y="47"/>
                  <a:pt x="19" y="48"/>
                </a:cubicBezTo>
                <a:cubicBezTo>
                  <a:pt x="20" y="47"/>
                  <a:pt x="20" y="47"/>
                  <a:pt x="20" y="47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0" y="48"/>
                  <a:pt x="20" y="48"/>
                </a:cubicBezTo>
                <a:cubicBezTo>
                  <a:pt x="20" y="49"/>
                  <a:pt x="19" y="50"/>
                  <a:pt x="20" y="51"/>
                </a:cubicBezTo>
                <a:cubicBezTo>
                  <a:pt x="19" y="52"/>
                  <a:pt x="21" y="53"/>
                  <a:pt x="21" y="54"/>
                </a:cubicBezTo>
                <a:cubicBezTo>
                  <a:pt x="21" y="54"/>
                  <a:pt x="21" y="55"/>
                  <a:pt x="21" y="55"/>
                </a:cubicBezTo>
                <a:cubicBezTo>
                  <a:pt x="22" y="55"/>
                  <a:pt x="23" y="56"/>
                  <a:pt x="24" y="56"/>
                </a:cubicBezTo>
                <a:cubicBezTo>
                  <a:pt x="24" y="56"/>
                  <a:pt x="25" y="56"/>
                  <a:pt x="25" y="56"/>
                </a:cubicBezTo>
                <a:cubicBezTo>
                  <a:pt x="26" y="57"/>
                  <a:pt x="27" y="56"/>
                  <a:pt x="27" y="56"/>
                </a:cubicBezTo>
                <a:cubicBezTo>
                  <a:pt x="28" y="57"/>
                  <a:pt x="29" y="56"/>
                  <a:pt x="30" y="56"/>
                </a:cubicBezTo>
                <a:cubicBezTo>
                  <a:pt x="30" y="56"/>
                  <a:pt x="30" y="56"/>
                  <a:pt x="31" y="56"/>
                </a:cubicBezTo>
                <a:cubicBezTo>
                  <a:pt x="32" y="56"/>
                  <a:pt x="31" y="55"/>
                  <a:pt x="32" y="54"/>
                </a:cubicBezTo>
                <a:cubicBezTo>
                  <a:pt x="33" y="54"/>
                  <a:pt x="34" y="55"/>
                  <a:pt x="34" y="55"/>
                </a:cubicBezTo>
                <a:cubicBezTo>
                  <a:pt x="35" y="55"/>
                  <a:pt x="36" y="56"/>
                  <a:pt x="37" y="55"/>
                </a:cubicBezTo>
                <a:cubicBezTo>
                  <a:pt x="38" y="56"/>
                  <a:pt x="38" y="55"/>
                  <a:pt x="39" y="55"/>
                </a:cubicBezTo>
                <a:cubicBezTo>
                  <a:pt x="41" y="54"/>
                  <a:pt x="42" y="52"/>
                  <a:pt x="43" y="50"/>
                </a:cubicBezTo>
                <a:cubicBezTo>
                  <a:pt x="43" y="48"/>
                  <a:pt x="42" y="46"/>
                  <a:pt x="40" y="45"/>
                </a:cubicBezTo>
                <a:cubicBezTo>
                  <a:pt x="39" y="45"/>
                  <a:pt x="38" y="45"/>
                  <a:pt x="37" y="44"/>
                </a:cubicBezTo>
                <a:cubicBezTo>
                  <a:pt x="36" y="44"/>
                  <a:pt x="37" y="44"/>
                  <a:pt x="37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5" y="44"/>
                  <a:pt x="34" y="44"/>
                  <a:pt x="33" y="45"/>
                </a:cubicBezTo>
                <a:cubicBezTo>
                  <a:pt x="32" y="45"/>
                  <a:pt x="32" y="46"/>
                  <a:pt x="32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5"/>
                  <a:pt x="31" y="45"/>
                  <a:pt x="30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1" y="44"/>
                  <a:pt x="31" y="43"/>
                </a:cubicBezTo>
                <a:cubicBezTo>
                  <a:pt x="32" y="42"/>
                  <a:pt x="32" y="42"/>
                  <a:pt x="33" y="41"/>
                </a:cubicBezTo>
                <a:cubicBezTo>
                  <a:pt x="34" y="41"/>
                  <a:pt x="34" y="42"/>
                  <a:pt x="35" y="42"/>
                </a:cubicBezTo>
                <a:cubicBezTo>
                  <a:pt x="35" y="41"/>
                  <a:pt x="34" y="41"/>
                  <a:pt x="33" y="41"/>
                </a:cubicBezTo>
                <a:cubicBezTo>
                  <a:pt x="33" y="40"/>
                  <a:pt x="34" y="40"/>
                  <a:pt x="34" y="40"/>
                </a:cubicBezTo>
                <a:cubicBezTo>
                  <a:pt x="34" y="39"/>
                  <a:pt x="34" y="39"/>
                  <a:pt x="34" y="39"/>
                </a:cubicBezTo>
                <a:cubicBezTo>
                  <a:pt x="35" y="40"/>
                  <a:pt x="36" y="40"/>
                  <a:pt x="36" y="41"/>
                </a:cubicBezTo>
                <a:cubicBezTo>
                  <a:pt x="38" y="40"/>
                  <a:pt x="35" y="39"/>
                  <a:pt x="36" y="38"/>
                </a:cubicBezTo>
                <a:cubicBezTo>
                  <a:pt x="36" y="37"/>
                  <a:pt x="34" y="37"/>
                  <a:pt x="35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7" y="35"/>
                  <a:pt x="37" y="35"/>
                </a:cubicBezTo>
                <a:cubicBezTo>
                  <a:pt x="38" y="35"/>
                  <a:pt x="38" y="35"/>
                  <a:pt x="39" y="36"/>
                </a:cubicBezTo>
                <a:cubicBezTo>
                  <a:pt x="39" y="36"/>
                  <a:pt x="40" y="35"/>
                  <a:pt x="40" y="35"/>
                </a:cubicBezTo>
                <a:cubicBezTo>
                  <a:pt x="42" y="34"/>
                  <a:pt x="42" y="34"/>
                  <a:pt x="42" y="34"/>
                </a:cubicBezTo>
                <a:cubicBezTo>
                  <a:pt x="43" y="34"/>
                  <a:pt x="43" y="33"/>
                  <a:pt x="43" y="32"/>
                </a:cubicBezTo>
                <a:cubicBezTo>
                  <a:pt x="43" y="31"/>
                  <a:pt x="41" y="30"/>
                  <a:pt x="43" y="29"/>
                </a:cubicBezTo>
                <a:cubicBezTo>
                  <a:pt x="43" y="28"/>
                  <a:pt x="43" y="27"/>
                  <a:pt x="43" y="27"/>
                </a:cubicBezTo>
                <a:cubicBezTo>
                  <a:pt x="43" y="26"/>
                  <a:pt x="44" y="24"/>
                  <a:pt x="42" y="23"/>
                </a:cubicBezTo>
                <a:cubicBezTo>
                  <a:pt x="42" y="21"/>
                  <a:pt x="40" y="22"/>
                  <a:pt x="39" y="21"/>
                </a:cubicBezTo>
                <a:cubicBezTo>
                  <a:pt x="39" y="21"/>
                  <a:pt x="40" y="20"/>
                  <a:pt x="40" y="20"/>
                </a:cubicBezTo>
                <a:cubicBezTo>
                  <a:pt x="40" y="19"/>
                  <a:pt x="39" y="19"/>
                  <a:pt x="39" y="19"/>
                </a:cubicBezTo>
                <a:cubicBezTo>
                  <a:pt x="39" y="19"/>
                  <a:pt x="38" y="19"/>
                  <a:pt x="38" y="19"/>
                </a:cubicBezTo>
                <a:cubicBezTo>
                  <a:pt x="38" y="18"/>
                  <a:pt x="37" y="17"/>
                  <a:pt x="37" y="16"/>
                </a:cubicBezTo>
                <a:cubicBezTo>
                  <a:pt x="37" y="16"/>
                  <a:pt x="38" y="16"/>
                  <a:pt x="38" y="17"/>
                </a:cubicBezTo>
                <a:cubicBezTo>
                  <a:pt x="38" y="17"/>
                  <a:pt x="39" y="17"/>
                  <a:pt x="40" y="17"/>
                </a:cubicBezTo>
                <a:cubicBezTo>
                  <a:pt x="41" y="17"/>
                  <a:pt x="42" y="16"/>
                  <a:pt x="43" y="15"/>
                </a:cubicBezTo>
                <a:cubicBezTo>
                  <a:pt x="45" y="15"/>
                  <a:pt x="46" y="13"/>
                  <a:pt x="46" y="11"/>
                </a:cubicBezTo>
                <a:cubicBezTo>
                  <a:pt x="46" y="10"/>
                  <a:pt x="48" y="9"/>
                  <a:pt x="47" y="7"/>
                </a:cubicBezTo>
                <a:cubicBezTo>
                  <a:pt x="47" y="6"/>
                  <a:pt x="47" y="4"/>
                  <a:pt x="45" y="3"/>
                </a:cubicBezTo>
                <a:cubicBezTo>
                  <a:pt x="45" y="3"/>
                  <a:pt x="45" y="2"/>
                  <a:pt x="44" y="2"/>
                </a:cubicBezTo>
                <a:cubicBezTo>
                  <a:pt x="43" y="1"/>
                  <a:pt x="41" y="2"/>
                  <a:pt x="40" y="0"/>
                </a:cubicBezTo>
                <a:cubicBezTo>
                  <a:pt x="40" y="0"/>
                  <a:pt x="39" y="1"/>
                  <a:pt x="39" y="0"/>
                </a:cubicBezTo>
                <a:cubicBezTo>
                  <a:pt x="38" y="1"/>
                  <a:pt x="38" y="0"/>
                  <a:pt x="37" y="0"/>
                </a:cubicBezTo>
                <a:moveTo>
                  <a:pt x="34" y="41"/>
                </a:moveTo>
                <a:cubicBezTo>
                  <a:pt x="34" y="41"/>
                  <a:pt x="34" y="41"/>
                  <a:pt x="34" y="41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1"/>
                  <a:pt x="34" y="41"/>
                  <a:pt x="34" y="41"/>
                </a:cubicBezTo>
                <a:moveTo>
                  <a:pt x="35" y="42"/>
                </a:moveTo>
                <a:cubicBezTo>
                  <a:pt x="35" y="42"/>
                  <a:pt x="35" y="42"/>
                  <a:pt x="35" y="42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2"/>
                  <a:pt x="35" y="42"/>
                  <a:pt x="35" y="42"/>
                </a:cubicBezTo>
                <a:moveTo>
                  <a:pt x="34" y="41"/>
                </a:move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moveTo>
                  <a:pt x="36" y="32"/>
                </a:moveTo>
                <a:cubicBezTo>
                  <a:pt x="37" y="32"/>
                  <a:pt x="37" y="32"/>
                  <a:pt x="37" y="32"/>
                </a:cubicBezTo>
                <a:cubicBezTo>
                  <a:pt x="37" y="33"/>
                  <a:pt x="36" y="33"/>
                  <a:pt x="36" y="33"/>
                </a:cubicBezTo>
                <a:cubicBezTo>
                  <a:pt x="36" y="33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304"/>
          <p:cNvSpPr>
            <a:spLocks noChangeArrowheads="1"/>
          </p:cNvSpPr>
          <p:nvPr/>
        </p:nvSpPr>
        <p:spPr bwMode="auto">
          <a:xfrm>
            <a:off x="4414837" y="2020614"/>
            <a:ext cx="87313" cy="87312"/>
          </a:xfrm>
          <a:custGeom>
            <a:avLst/>
            <a:gdLst>
              <a:gd name="T0" fmla="*/ 2147483646 w 29"/>
              <a:gd name="T1" fmla="*/ 2147483646 h 29"/>
              <a:gd name="T2" fmla="*/ 2147483646 w 29"/>
              <a:gd name="T3" fmla="*/ 2147483646 h 29"/>
              <a:gd name="T4" fmla="*/ 2147483646 w 29"/>
              <a:gd name="T5" fmla="*/ 2147483646 h 29"/>
              <a:gd name="T6" fmla="*/ 2147483646 w 29"/>
              <a:gd name="T7" fmla="*/ 2147483646 h 29"/>
              <a:gd name="T8" fmla="*/ 2147483646 w 29"/>
              <a:gd name="T9" fmla="*/ 2147483646 h 29"/>
              <a:gd name="T10" fmla="*/ 2147483646 w 29"/>
              <a:gd name="T11" fmla="*/ 2147483646 h 29"/>
              <a:gd name="T12" fmla="*/ 2147483646 w 29"/>
              <a:gd name="T13" fmla="*/ 2147483646 h 29"/>
              <a:gd name="T14" fmla="*/ 2147483646 w 29"/>
              <a:gd name="T15" fmla="*/ 2147483646 h 29"/>
              <a:gd name="T16" fmla="*/ 2147483646 w 29"/>
              <a:gd name="T17" fmla="*/ 2147483646 h 29"/>
              <a:gd name="T18" fmla="*/ 2147483646 w 29"/>
              <a:gd name="T19" fmla="*/ 2147483646 h 29"/>
              <a:gd name="T20" fmla="*/ 2147483646 w 29"/>
              <a:gd name="T21" fmla="*/ 2147483646 h 29"/>
              <a:gd name="T22" fmla="*/ 2147483646 w 29"/>
              <a:gd name="T23" fmla="*/ 2147483646 h 29"/>
              <a:gd name="T24" fmla="*/ 2147483646 w 29"/>
              <a:gd name="T25" fmla="*/ 2147483646 h 29"/>
              <a:gd name="T26" fmla="*/ 2147483646 w 29"/>
              <a:gd name="T27" fmla="*/ 2147483646 h 29"/>
              <a:gd name="T28" fmla="*/ 2147483646 w 29"/>
              <a:gd name="T29" fmla="*/ 0 h 29"/>
              <a:gd name="T30" fmla="*/ 2147483646 w 29"/>
              <a:gd name="T31" fmla="*/ 0 h 29"/>
              <a:gd name="T32" fmla="*/ 2147483646 w 29"/>
              <a:gd name="T33" fmla="*/ 0 h 29"/>
              <a:gd name="T34" fmla="*/ 2147483646 w 29"/>
              <a:gd name="T35" fmla="*/ 2147483646 h 29"/>
              <a:gd name="T36" fmla="*/ 2147483646 w 29"/>
              <a:gd name="T37" fmla="*/ 2147483646 h 29"/>
              <a:gd name="T38" fmla="*/ 2147483646 w 29"/>
              <a:gd name="T39" fmla="*/ 2147483646 h 29"/>
              <a:gd name="T40" fmla="*/ 2147483646 w 29"/>
              <a:gd name="T41" fmla="*/ 2147483646 h 29"/>
              <a:gd name="T42" fmla="*/ 2147483646 w 29"/>
              <a:gd name="T43" fmla="*/ 2147483646 h 29"/>
              <a:gd name="T44" fmla="*/ 2147483646 w 29"/>
              <a:gd name="T45" fmla="*/ 2147483646 h 29"/>
              <a:gd name="T46" fmla="*/ 2147483646 w 29"/>
              <a:gd name="T47" fmla="*/ 2147483646 h 29"/>
              <a:gd name="T48" fmla="*/ 2147483646 w 29"/>
              <a:gd name="T49" fmla="*/ 2147483646 h 29"/>
              <a:gd name="T50" fmla="*/ 2147483646 w 29"/>
              <a:gd name="T51" fmla="*/ 2147483646 h 29"/>
              <a:gd name="T52" fmla="*/ 2147483646 w 29"/>
              <a:gd name="T53" fmla="*/ 2147483646 h 29"/>
              <a:gd name="T54" fmla="*/ 2147483646 w 29"/>
              <a:gd name="T55" fmla="*/ 2147483646 h 29"/>
              <a:gd name="T56" fmla="*/ 2147483646 w 29"/>
              <a:gd name="T57" fmla="*/ 2147483646 h 29"/>
              <a:gd name="T58" fmla="*/ 2147483646 w 29"/>
              <a:gd name="T59" fmla="*/ 2147483646 h 29"/>
              <a:gd name="T60" fmla="*/ 2147483646 w 29"/>
              <a:gd name="T61" fmla="*/ 2147483646 h 29"/>
              <a:gd name="T62" fmla="*/ 2147483646 w 29"/>
              <a:gd name="T63" fmla="*/ 2147483646 h 29"/>
              <a:gd name="T64" fmla="*/ 2147483646 w 29"/>
              <a:gd name="T65" fmla="*/ 2147483646 h 29"/>
              <a:gd name="T66" fmla="*/ 2147483646 w 29"/>
              <a:gd name="T67" fmla="*/ 2147483646 h 29"/>
              <a:gd name="T68" fmla="*/ 2147483646 w 29"/>
              <a:gd name="T69" fmla="*/ 2147483646 h 29"/>
              <a:gd name="T70" fmla="*/ 2147483646 w 29"/>
              <a:gd name="T71" fmla="*/ 2147483646 h 29"/>
              <a:gd name="T72" fmla="*/ 2147483646 w 29"/>
              <a:gd name="T73" fmla="*/ 2147483646 h 29"/>
              <a:gd name="T74" fmla="*/ 2147483646 w 29"/>
              <a:gd name="T75" fmla="*/ 2147483646 h 29"/>
              <a:gd name="T76" fmla="*/ 2147483646 w 29"/>
              <a:gd name="T77" fmla="*/ 2147483646 h 2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9"/>
              <a:gd name="T118" fmla="*/ 0 h 29"/>
              <a:gd name="T119" fmla="*/ 29 w 29"/>
              <a:gd name="T120" fmla="*/ 29 h 29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9" h="29">
                <a:moveTo>
                  <a:pt x="22" y="25"/>
                </a:moveTo>
                <a:cubicBezTo>
                  <a:pt x="22" y="24"/>
                  <a:pt x="22" y="24"/>
                  <a:pt x="23" y="23"/>
                </a:cubicBezTo>
                <a:cubicBezTo>
                  <a:pt x="23" y="24"/>
                  <a:pt x="23" y="24"/>
                  <a:pt x="24" y="24"/>
                </a:cubicBezTo>
                <a:cubicBezTo>
                  <a:pt x="24" y="23"/>
                  <a:pt x="24" y="23"/>
                  <a:pt x="24" y="22"/>
                </a:cubicBezTo>
                <a:cubicBezTo>
                  <a:pt x="24" y="22"/>
                  <a:pt x="25" y="23"/>
                  <a:pt x="25" y="22"/>
                </a:cubicBezTo>
                <a:cubicBezTo>
                  <a:pt x="25" y="21"/>
                  <a:pt x="26" y="21"/>
                  <a:pt x="26" y="20"/>
                </a:cubicBezTo>
                <a:cubicBezTo>
                  <a:pt x="26" y="19"/>
                  <a:pt x="27" y="20"/>
                  <a:pt x="27" y="20"/>
                </a:cubicBezTo>
                <a:cubicBezTo>
                  <a:pt x="28" y="19"/>
                  <a:pt x="27" y="19"/>
                  <a:pt x="27" y="18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6"/>
                  <a:pt x="28" y="17"/>
                  <a:pt x="28" y="17"/>
                </a:cubicBezTo>
                <a:cubicBezTo>
                  <a:pt x="28" y="16"/>
                  <a:pt x="28" y="15"/>
                  <a:pt x="28" y="15"/>
                </a:cubicBezTo>
                <a:cubicBezTo>
                  <a:pt x="28" y="14"/>
                  <a:pt x="29" y="14"/>
                  <a:pt x="29" y="14"/>
                </a:cubicBezTo>
                <a:cubicBezTo>
                  <a:pt x="29" y="13"/>
                  <a:pt x="28" y="14"/>
                  <a:pt x="28" y="13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7" y="12"/>
                  <a:pt x="27" y="11"/>
                </a:cubicBezTo>
                <a:cubicBezTo>
                  <a:pt x="27" y="10"/>
                  <a:pt x="28" y="10"/>
                  <a:pt x="28" y="10"/>
                </a:cubicBezTo>
                <a:cubicBezTo>
                  <a:pt x="28" y="9"/>
                  <a:pt x="28" y="10"/>
                  <a:pt x="27" y="10"/>
                </a:cubicBezTo>
                <a:cubicBezTo>
                  <a:pt x="27" y="9"/>
                  <a:pt x="27" y="9"/>
                  <a:pt x="27" y="8"/>
                </a:cubicBezTo>
                <a:cubicBezTo>
                  <a:pt x="27" y="8"/>
                  <a:pt x="27" y="8"/>
                  <a:pt x="27" y="7"/>
                </a:cubicBezTo>
                <a:cubicBezTo>
                  <a:pt x="27" y="7"/>
                  <a:pt x="27" y="7"/>
                  <a:pt x="26" y="7"/>
                </a:cubicBezTo>
                <a:cubicBezTo>
                  <a:pt x="26" y="7"/>
                  <a:pt x="26" y="6"/>
                  <a:pt x="26" y="5"/>
                </a:cubicBezTo>
                <a:cubicBezTo>
                  <a:pt x="26" y="5"/>
                  <a:pt x="25" y="6"/>
                  <a:pt x="25" y="5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3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3"/>
                  <a:pt x="22" y="2"/>
                  <a:pt x="22" y="2"/>
                </a:cubicBezTo>
                <a:cubicBezTo>
                  <a:pt x="22" y="2"/>
                  <a:pt x="21" y="2"/>
                  <a:pt x="21" y="2"/>
                </a:cubicBezTo>
                <a:cubicBezTo>
                  <a:pt x="20" y="2"/>
                  <a:pt x="20" y="1"/>
                  <a:pt x="20" y="1"/>
                </a:cubicBezTo>
                <a:cubicBezTo>
                  <a:pt x="19" y="1"/>
                  <a:pt x="18" y="0"/>
                  <a:pt x="17" y="1"/>
                </a:cubicBezTo>
                <a:cubicBezTo>
                  <a:pt x="17" y="1"/>
                  <a:pt x="17" y="0"/>
                  <a:pt x="16" y="0"/>
                </a:cubicBezTo>
                <a:cubicBezTo>
                  <a:pt x="16" y="0"/>
                  <a:pt x="15" y="0"/>
                  <a:pt x="15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4" y="1"/>
                  <a:pt x="13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1"/>
                  <a:pt x="11" y="0"/>
                  <a:pt x="10" y="0"/>
                </a:cubicBezTo>
                <a:cubicBezTo>
                  <a:pt x="10" y="0"/>
                  <a:pt x="10" y="1"/>
                  <a:pt x="10" y="1"/>
                </a:cubicBezTo>
                <a:cubicBezTo>
                  <a:pt x="9" y="1"/>
                  <a:pt x="9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2"/>
                  <a:pt x="7" y="2"/>
                  <a:pt x="7" y="2"/>
                </a:cubicBezTo>
                <a:cubicBezTo>
                  <a:pt x="7" y="3"/>
                  <a:pt x="6" y="2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5" y="4"/>
                  <a:pt x="4" y="5"/>
                </a:cubicBezTo>
                <a:cubicBezTo>
                  <a:pt x="4" y="5"/>
                  <a:pt x="3" y="4"/>
                  <a:pt x="2" y="5"/>
                </a:cubicBezTo>
                <a:cubicBezTo>
                  <a:pt x="2" y="5"/>
                  <a:pt x="3" y="5"/>
                  <a:pt x="3" y="6"/>
                </a:cubicBezTo>
                <a:cubicBezTo>
                  <a:pt x="4" y="6"/>
                  <a:pt x="3" y="7"/>
                  <a:pt x="3" y="7"/>
                </a:cubicBezTo>
                <a:cubicBezTo>
                  <a:pt x="2" y="8"/>
                  <a:pt x="2" y="9"/>
                  <a:pt x="2" y="10"/>
                </a:cubicBezTo>
                <a:cubicBezTo>
                  <a:pt x="1" y="10"/>
                  <a:pt x="0" y="9"/>
                  <a:pt x="0" y="10"/>
                </a:cubicBezTo>
                <a:cubicBezTo>
                  <a:pt x="0" y="11"/>
                  <a:pt x="1" y="10"/>
                  <a:pt x="2" y="11"/>
                </a:cubicBezTo>
                <a:cubicBezTo>
                  <a:pt x="2" y="11"/>
                  <a:pt x="2" y="11"/>
                  <a:pt x="2" y="12"/>
                </a:cubicBezTo>
                <a:cubicBezTo>
                  <a:pt x="2" y="12"/>
                  <a:pt x="1" y="13"/>
                  <a:pt x="1" y="14"/>
                </a:cubicBezTo>
                <a:cubicBezTo>
                  <a:pt x="1" y="14"/>
                  <a:pt x="2" y="14"/>
                  <a:pt x="2" y="15"/>
                </a:cubicBezTo>
                <a:cubicBezTo>
                  <a:pt x="2" y="16"/>
                  <a:pt x="0" y="16"/>
                  <a:pt x="1" y="17"/>
                </a:cubicBezTo>
                <a:cubicBezTo>
                  <a:pt x="1" y="17"/>
                  <a:pt x="2" y="17"/>
                  <a:pt x="2" y="17"/>
                </a:cubicBezTo>
                <a:cubicBezTo>
                  <a:pt x="3" y="18"/>
                  <a:pt x="1" y="18"/>
                  <a:pt x="1" y="19"/>
                </a:cubicBezTo>
                <a:cubicBezTo>
                  <a:pt x="1" y="19"/>
                  <a:pt x="2" y="18"/>
                  <a:pt x="2" y="18"/>
                </a:cubicBezTo>
                <a:cubicBezTo>
                  <a:pt x="3" y="18"/>
                  <a:pt x="3" y="19"/>
                  <a:pt x="3" y="20"/>
                </a:cubicBezTo>
                <a:cubicBezTo>
                  <a:pt x="3" y="20"/>
                  <a:pt x="4" y="21"/>
                  <a:pt x="3" y="21"/>
                </a:cubicBezTo>
                <a:cubicBezTo>
                  <a:pt x="3" y="21"/>
                  <a:pt x="3" y="22"/>
                  <a:pt x="3" y="22"/>
                </a:cubicBezTo>
                <a:cubicBezTo>
                  <a:pt x="4" y="22"/>
                  <a:pt x="4" y="22"/>
                  <a:pt x="5" y="22"/>
                </a:cubicBezTo>
                <a:cubicBezTo>
                  <a:pt x="5" y="22"/>
                  <a:pt x="5" y="22"/>
                  <a:pt x="6" y="23"/>
                </a:cubicBezTo>
                <a:cubicBezTo>
                  <a:pt x="6" y="23"/>
                  <a:pt x="5" y="23"/>
                  <a:pt x="5" y="24"/>
                </a:cubicBezTo>
                <a:cubicBezTo>
                  <a:pt x="5" y="25"/>
                  <a:pt x="6" y="23"/>
                  <a:pt x="7" y="24"/>
                </a:cubicBezTo>
                <a:cubicBezTo>
                  <a:pt x="7" y="24"/>
                  <a:pt x="7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7" y="26"/>
                  <a:pt x="7" y="25"/>
                  <a:pt x="7" y="25"/>
                </a:cubicBezTo>
                <a:cubicBezTo>
                  <a:pt x="8" y="25"/>
                  <a:pt x="8" y="25"/>
                  <a:pt x="8" y="26"/>
                </a:cubicBezTo>
                <a:cubicBezTo>
                  <a:pt x="9" y="25"/>
                  <a:pt x="10" y="25"/>
                  <a:pt x="11" y="25"/>
                </a:cubicBezTo>
                <a:cubicBezTo>
                  <a:pt x="12" y="26"/>
                  <a:pt x="12" y="26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4" y="26"/>
                  <a:pt x="12" y="28"/>
                  <a:pt x="13" y="29"/>
                </a:cubicBezTo>
                <a:cubicBezTo>
                  <a:pt x="13" y="28"/>
                  <a:pt x="13" y="27"/>
                  <a:pt x="14" y="27"/>
                </a:cubicBezTo>
                <a:cubicBezTo>
                  <a:pt x="14" y="26"/>
                  <a:pt x="15" y="26"/>
                  <a:pt x="15" y="26"/>
                </a:cubicBezTo>
                <a:cubicBezTo>
                  <a:pt x="16" y="26"/>
                  <a:pt x="16" y="27"/>
                  <a:pt x="16" y="27"/>
                </a:cubicBezTo>
                <a:cubicBezTo>
                  <a:pt x="17" y="27"/>
                  <a:pt x="17" y="26"/>
                  <a:pt x="17" y="26"/>
                </a:cubicBezTo>
                <a:cubicBezTo>
                  <a:pt x="18" y="25"/>
                  <a:pt x="18" y="27"/>
                  <a:pt x="18" y="27"/>
                </a:cubicBezTo>
                <a:cubicBezTo>
                  <a:pt x="19" y="27"/>
                  <a:pt x="19" y="26"/>
                  <a:pt x="19" y="25"/>
                </a:cubicBezTo>
                <a:cubicBezTo>
                  <a:pt x="19" y="25"/>
                  <a:pt x="20" y="25"/>
                  <a:pt x="20" y="25"/>
                </a:cubicBezTo>
                <a:cubicBezTo>
                  <a:pt x="21" y="25"/>
                  <a:pt x="21" y="26"/>
                  <a:pt x="22" y="26"/>
                </a:cubicBezTo>
                <a:cubicBezTo>
                  <a:pt x="22" y="26"/>
                  <a:pt x="22" y="25"/>
                  <a:pt x="22" y="25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310"/>
          <p:cNvSpPr>
            <a:spLocks noEditPoints="1" noChangeArrowheads="1"/>
          </p:cNvSpPr>
          <p:nvPr/>
        </p:nvSpPr>
        <p:spPr bwMode="auto">
          <a:xfrm>
            <a:off x="4503737" y="1798364"/>
            <a:ext cx="163513" cy="273050"/>
          </a:xfrm>
          <a:custGeom>
            <a:avLst/>
            <a:gdLst>
              <a:gd name="T0" fmla="*/ 2147483646 w 55"/>
              <a:gd name="T1" fmla="*/ 2147483646 h 92"/>
              <a:gd name="T2" fmla="*/ 2147483646 w 55"/>
              <a:gd name="T3" fmla="*/ 2147483646 h 92"/>
              <a:gd name="T4" fmla="*/ 2147483646 w 55"/>
              <a:gd name="T5" fmla="*/ 2147483646 h 92"/>
              <a:gd name="T6" fmla="*/ 2147483646 w 55"/>
              <a:gd name="T7" fmla="*/ 2147483646 h 92"/>
              <a:gd name="T8" fmla="*/ 2147483646 w 55"/>
              <a:gd name="T9" fmla="*/ 2147483646 h 92"/>
              <a:gd name="T10" fmla="*/ 2147483646 w 55"/>
              <a:gd name="T11" fmla="*/ 2147483646 h 92"/>
              <a:gd name="T12" fmla="*/ 2147483646 w 55"/>
              <a:gd name="T13" fmla="*/ 2147483646 h 92"/>
              <a:gd name="T14" fmla="*/ 2147483646 w 55"/>
              <a:gd name="T15" fmla="*/ 2147483646 h 92"/>
              <a:gd name="T16" fmla="*/ 2147483646 w 55"/>
              <a:gd name="T17" fmla="*/ 2147483646 h 92"/>
              <a:gd name="T18" fmla="*/ 2147483646 w 55"/>
              <a:gd name="T19" fmla="*/ 2147483646 h 92"/>
              <a:gd name="T20" fmla="*/ 2147483646 w 55"/>
              <a:gd name="T21" fmla="*/ 2147483646 h 92"/>
              <a:gd name="T22" fmla="*/ 2147483646 w 55"/>
              <a:gd name="T23" fmla="*/ 2147483646 h 92"/>
              <a:gd name="T24" fmla="*/ 2147483646 w 55"/>
              <a:gd name="T25" fmla="*/ 2147483646 h 92"/>
              <a:gd name="T26" fmla="*/ 2147483646 w 55"/>
              <a:gd name="T27" fmla="*/ 2147483646 h 92"/>
              <a:gd name="T28" fmla="*/ 2147483646 w 55"/>
              <a:gd name="T29" fmla="*/ 2147483646 h 92"/>
              <a:gd name="T30" fmla="*/ 2147483646 w 55"/>
              <a:gd name="T31" fmla="*/ 2147483646 h 92"/>
              <a:gd name="T32" fmla="*/ 2147483646 w 55"/>
              <a:gd name="T33" fmla="*/ 2147483646 h 92"/>
              <a:gd name="T34" fmla="*/ 2147483646 w 55"/>
              <a:gd name="T35" fmla="*/ 2147483646 h 92"/>
              <a:gd name="T36" fmla="*/ 2147483646 w 55"/>
              <a:gd name="T37" fmla="*/ 2147483646 h 92"/>
              <a:gd name="T38" fmla="*/ 2147483646 w 55"/>
              <a:gd name="T39" fmla="*/ 2147483646 h 92"/>
              <a:gd name="T40" fmla="*/ 2147483646 w 55"/>
              <a:gd name="T41" fmla="*/ 2147483646 h 92"/>
              <a:gd name="T42" fmla="*/ 2147483646 w 55"/>
              <a:gd name="T43" fmla="*/ 2147483646 h 92"/>
              <a:gd name="T44" fmla="*/ 2147483646 w 55"/>
              <a:gd name="T45" fmla="*/ 2147483646 h 92"/>
              <a:gd name="T46" fmla="*/ 2147483646 w 55"/>
              <a:gd name="T47" fmla="*/ 2147483646 h 92"/>
              <a:gd name="T48" fmla="*/ 2147483646 w 55"/>
              <a:gd name="T49" fmla="*/ 2147483646 h 92"/>
              <a:gd name="T50" fmla="*/ 2147483646 w 55"/>
              <a:gd name="T51" fmla="*/ 2147483646 h 92"/>
              <a:gd name="T52" fmla="*/ 2147483646 w 55"/>
              <a:gd name="T53" fmla="*/ 2147483646 h 92"/>
              <a:gd name="T54" fmla="*/ 2147483646 w 55"/>
              <a:gd name="T55" fmla="*/ 2147483646 h 92"/>
              <a:gd name="T56" fmla="*/ 2147483646 w 55"/>
              <a:gd name="T57" fmla="*/ 2147483646 h 92"/>
              <a:gd name="T58" fmla="*/ 2147483646 w 55"/>
              <a:gd name="T59" fmla="*/ 2147483646 h 92"/>
              <a:gd name="T60" fmla="*/ 2147483646 w 55"/>
              <a:gd name="T61" fmla="*/ 2147483646 h 92"/>
              <a:gd name="T62" fmla="*/ 2147483646 w 55"/>
              <a:gd name="T63" fmla="*/ 2147483646 h 92"/>
              <a:gd name="T64" fmla="*/ 2147483646 w 55"/>
              <a:gd name="T65" fmla="*/ 2147483646 h 92"/>
              <a:gd name="T66" fmla="*/ 2147483646 w 55"/>
              <a:gd name="T67" fmla="*/ 2147483646 h 92"/>
              <a:gd name="T68" fmla="*/ 2147483646 w 55"/>
              <a:gd name="T69" fmla="*/ 2147483646 h 92"/>
              <a:gd name="T70" fmla="*/ 2147483646 w 55"/>
              <a:gd name="T71" fmla="*/ 2147483646 h 92"/>
              <a:gd name="T72" fmla="*/ 2147483646 w 55"/>
              <a:gd name="T73" fmla="*/ 2147483646 h 92"/>
              <a:gd name="T74" fmla="*/ 2147483646 w 55"/>
              <a:gd name="T75" fmla="*/ 2147483646 h 92"/>
              <a:gd name="T76" fmla="*/ 2147483646 w 55"/>
              <a:gd name="T77" fmla="*/ 2147483646 h 92"/>
              <a:gd name="T78" fmla="*/ 2147483646 w 55"/>
              <a:gd name="T79" fmla="*/ 2147483646 h 92"/>
              <a:gd name="T80" fmla="*/ 2147483646 w 55"/>
              <a:gd name="T81" fmla="*/ 2147483646 h 92"/>
              <a:gd name="T82" fmla="*/ 2147483646 w 55"/>
              <a:gd name="T83" fmla="*/ 2147483646 h 92"/>
              <a:gd name="T84" fmla="*/ 2147483646 w 55"/>
              <a:gd name="T85" fmla="*/ 2147483646 h 92"/>
              <a:gd name="T86" fmla="*/ 2147483646 w 55"/>
              <a:gd name="T87" fmla="*/ 2147483646 h 92"/>
              <a:gd name="T88" fmla="*/ 2147483646 w 55"/>
              <a:gd name="T89" fmla="*/ 2147483646 h 92"/>
              <a:gd name="T90" fmla="*/ 2147483646 w 55"/>
              <a:gd name="T91" fmla="*/ 2147483646 h 92"/>
              <a:gd name="T92" fmla="*/ 2147483646 w 55"/>
              <a:gd name="T93" fmla="*/ 2147483646 h 92"/>
              <a:gd name="T94" fmla="*/ 2147483646 w 55"/>
              <a:gd name="T95" fmla="*/ 2147483646 h 92"/>
              <a:gd name="T96" fmla="*/ 2147483646 w 55"/>
              <a:gd name="T97" fmla="*/ 2147483646 h 92"/>
              <a:gd name="T98" fmla="*/ 2147483646 w 55"/>
              <a:gd name="T99" fmla="*/ 2147483646 h 92"/>
              <a:gd name="T100" fmla="*/ 2147483646 w 55"/>
              <a:gd name="T101" fmla="*/ 2147483646 h 92"/>
              <a:gd name="T102" fmla="*/ 2147483646 w 55"/>
              <a:gd name="T103" fmla="*/ 2147483646 h 92"/>
              <a:gd name="T104" fmla="*/ 2147483646 w 55"/>
              <a:gd name="T105" fmla="*/ 2147483646 h 92"/>
              <a:gd name="T106" fmla="*/ 2147483646 w 55"/>
              <a:gd name="T107" fmla="*/ 2147483646 h 92"/>
              <a:gd name="T108" fmla="*/ 2147483646 w 55"/>
              <a:gd name="T109" fmla="*/ 2147483646 h 92"/>
              <a:gd name="T110" fmla="*/ 2147483646 w 55"/>
              <a:gd name="T111" fmla="*/ 2147483646 h 92"/>
              <a:gd name="T112" fmla="*/ 2147483646 w 55"/>
              <a:gd name="T113" fmla="*/ 2147483646 h 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55"/>
              <a:gd name="T172" fmla="*/ 0 h 92"/>
              <a:gd name="T173" fmla="*/ 55 w 55"/>
              <a:gd name="T174" fmla="*/ 92 h 9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55" h="92">
                <a:moveTo>
                  <a:pt x="35" y="0"/>
                </a:moveTo>
                <a:cubicBezTo>
                  <a:pt x="34" y="0"/>
                  <a:pt x="34" y="1"/>
                  <a:pt x="34" y="1"/>
                </a:cubicBezTo>
                <a:cubicBezTo>
                  <a:pt x="33" y="1"/>
                  <a:pt x="34" y="2"/>
                  <a:pt x="33" y="2"/>
                </a:cubicBezTo>
                <a:cubicBezTo>
                  <a:pt x="32" y="2"/>
                  <a:pt x="31" y="3"/>
                  <a:pt x="31" y="3"/>
                </a:cubicBezTo>
                <a:cubicBezTo>
                  <a:pt x="30" y="4"/>
                  <a:pt x="30" y="3"/>
                  <a:pt x="29" y="3"/>
                </a:cubicBezTo>
                <a:cubicBezTo>
                  <a:pt x="29" y="3"/>
                  <a:pt x="28" y="2"/>
                  <a:pt x="28" y="3"/>
                </a:cubicBezTo>
                <a:cubicBezTo>
                  <a:pt x="28" y="4"/>
                  <a:pt x="26" y="5"/>
                  <a:pt x="27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8"/>
                  <a:pt x="25" y="8"/>
                  <a:pt x="25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10"/>
                  <a:pt x="24" y="11"/>
                  <a:pt x="24" y="12"/>
                </a:cubicBezTo>
                <a:cubicBezTo>
                  <a:pt x="23" y="12"/>
                  <a:pt x="23" y="12"/>
                  <a:pt x="22" y="12"/>
                </a:cubicBezTo>
                <a:cubicBezTo>
                  <a:pt x="22" y="12"/>
                  <a:pt x="22" y="11"/>
                  <a:pt x="22" y="11"/>
                </a:cubicBezTo>
                <a:cubicBezTo>
                  <a:pt x="21" y="12"/>
                  <a:pt x="22" y="12"/>
                  <a:pt x="23" y="12"/>
                </a:cubicBezTo>
                <a:cubicBezTo>
                  <a:pt x="24" y="12"/>
                  <a:pt x="23" y="13"/>
                  <a:pt x="23" y="14"/>
                </a:cubicBezTo>
                <a:cubicBezTo>
                  <a:pt x="23" y="14"/>
                  <a:pt x="22" y="14"/>
                  <a:pt x="22" y="15"/>
                </a:cubicBezTo>
                <a:cubicBezTo>
                  <a:pt x="23" y="15"/>
                  <a:pt x="22" y="16"/>
                  <a:pt x="23" y="16"/>
                </a:cubicBezTo>
                <a:cubicBezTo>
                  <a:pt x="23" y="17"/>
                  <a:pt x="22" y="17"/>
                  <a:pt x="22" y="17"/>
                </a:cubicBezTo>
                <a:cubicBezTo>
                  <a:pt x="20" y="18"/>
                  <a:pt x="18" y="18"/>
                  <a:pt x="17" y="19"/>
                </a:cubicBezTo>
                <a:cubicBezTo>
                  <a:pt x="17" y="20"/>
                  <a:pt x="18" y="19"/>
                  <a:pt x="18" y="19"/>
                </a:cubicBezTo>
                <a:cubicBezTo>
                  <a:pt x="19" y="18"/>
                  <a:pt x="21" y="18"/>
                  <a:pt x="22" y="17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7"/>
                  <a:pt x="23" y="18"/>
                  <a:pt x="23" y="18"/>
                </a:cubicBezTo>
                <a:cubicBezTo>
                  <a:pt x="23" y="19"/>
                  <a:pt x="23" y="19"/>
                  <a:pt x="23" y="19"/>
                </a:cubicBezTo>
                <a:cubicBezTo>
                  <a:pt x="22" y="19"/>
                  <a:pt x="23" y="20"/>
                  <a:pt x="22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4" y="19"/>
                  <a:pt x="24" y="20"/>
                  <a:pt x="25" y="20"/>
                </a:cubicBezTo>
                <a:cubicBezTo>
                  <a:pt x="26" y="21"/>
                  <a:pt x="26" y="21"/>
                  <a:pt x="27" y="22"/>
                </a:cubicBezTo>
                <a:cubicBezTo>
                  <a:pt x="26" y="22"/>
                  <a:pt x="27" y="22"/>
                  <a:pt x="27" y="22"/>
                </a:cubicBezTo>
                <a:cubicBezTo>
                  <a:pt x="27" y="23"/>
                  <a:pt x="26" y="23"/>
                  <a:pt x="26" y="23"/>
                </a:cubicBezTo>
                <a:cubicBezTo>
                  <a:pt x="26" y="23"/>
                  <a:pt x="26" y="23"/>
                  <a:pt x="26" y="22"/>
                </a:cubicBezTo>
                <a:cubicBezTo>
                  <a:pt x="25" y="22"/>
                  <a:pt x="25" y="23"/>
                  <a:pt x="25" y="23"/>
                </a:cubicBezTo>
                <a:cubicBezTo>
                  <a:pt x="25" y="24"/>
                  <a:pt x="25" y="23"/>
                  <a:pt x="25" y="24"/>
                </a:cubicBezTo>
                <a:cubicBezTo>
                  <a:pt x="25" y="24"/>
                  <a:pt x="25" y="25"/>
                  <a:pt x="25" y="25"/>
                </a:cubicBezTo>
                <a:cubicBezTo>
                  <a:pt x="25" y="25"/>
                  <a:pt x="24" y="25"/>
                  <a:pt x="24" y="25"/>
                </a:cubicBezTo>
                <a:cubicBezTo>
                  <a:pt x="25" y="26"/>
                  <a:pt x="23" y="26"/>
                  <a:pt x="24" y="27"/>
                </a:cubicBezTo>
                <a:cubicBezTo>
                  <a:pt x="23" y="27"/>
                  <a:pt x="23" y="26"/>
                  <a:pt x="22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8"/>
                  <a:pt x="23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2" y="28"/>
                  <a:pt x="22" y="29"/>
                </a:cubicBezTo>
                <a:cubicBezTo>
                  <a:pt x="22" y="29"/>
                  <a:pt x="21" y="29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1"/>
                  <a:pt x="21" y="31"/>
                  <a:pt x="21" y="31"/>
                </a:cubicBezTo>
                <a:cubicBezTo>
                  <a:pt x="21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3"/>
                  <a:pt x="20" y="32"/>
                </a:cubicBezTo>
                <a:cubicBezTo>
                  <a:pt x="22" y="32"/>
                  <a:pt x="21" y="33"/>
                  <a:pt x="21" y="34"/>
                </a:cubicBezTo>
                <a:cubicBezTo>
                  <a:pt x="21" y="34"/>
                  <a:pt x="22" y="34"/>
                  <a:pt x="22" y="35"/>
                </a:cubicBezTo>
                <a:cubicBezTo>
                  <a:pt x="23" y="35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7"/>
                  <a:pt x="21" y="36"/>
                  <a:pt x="21" y="37"/>
                </a:cubicBezTo>
                <a:cubicBezTo>
                  <a:pt x="21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19" y="37"/>
                  <a:pt x="20" y="38"/>
                  <a:pt x="20" y="39"/>
                </a:cubicBezTo>
                <a:cubicBezTo>
                  <a:pt x="20" y="39"/>
                  <a:pt x="20" y="40"/>
                  <a:pt x="21" y="40"/>
                </a:cubicBezTo>
                <a:cubicBezTo>
                  <a:pt x="21" y="41"/>
                  <a:pt x="22" y="40"/>
                  <a:pt x="22" y="40"/>
                </a:cubicBezTo>
                <a:cubicBezTo>
                  <a:pt x="23" y="41"/>
                  <a:pt x="24" y="40"/>
                  <a:pt x="24" y="39"/>
                </a:cubicBezTo>
                <a:cubicBezTo>
                  <a:pt x="25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7"/>
                  <a:pt x="24" y="37"/>
                </a:cubicBezTo>
                <a:cubicBezTo>
                  <a:pt x="23" y="36"/>
                  <a:pt x="23" y="36"/>
                  <a:pt x="22" y="36"/>
                </a:cubicBezTo>
                <a:cubicBezTo>
                  <a:pt x="23" y="36"/>
                  <a:pt x="23" y="36"/>
                  <a:pt x="24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5" y="36"/>
                  <a:pt x="25" y="37"/>
                  <a:pt x="25" y="37"/>
                </a:cubicBezTo>
                <a:cubicBezTo>
                  <a:pt x="25" y="37"/>
                  <a:pt x="25" y="37"/>
                  <a:pt x="26" y="37"/>
                </a:cubicBezTo>
                <a:cubicBezTo>
                  <a:pt x="26" y="38"/>
                  <a:pt x="26" y="38"/>
                  <a:pt x="26" y="38"/>
                </a:cubicBezTo>
                <a:cubicBezTo>
                  <a:pt x="26" y="39"/>
                  <a:pt x="25" y="39"/>
                  <a:pt x="25" y="40"/>
                </a:cubicBezTo>
                <a:cubicBezTo>
                  <a:pt x="25" y="41"/>
                  <a:pt x="25" y="41"/>
                  <a:pt x="25" y="41"/>
                </a:cubicBezTo>
                <a:cubicBezTo>
                  <a:pt x="25" y="41"/>
                  <a:pt x="25" y="41"/>
                  <a:pt x="26" y="41"/>
                </a:cubicBezTo>
                <a:cubicBezTo>
                  <a:pt x="26" y="41"/>
                  <a:pt x="26" y="42"/>
                  <a:pt x="25" y="42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3"/>
                  <a:pt x="25" y="42"/>
                  <a:pt x="25" y="42"/>
                </a:cubicBezTo>
                <a:cubicBezTo>
                  <a:pt x="25" y="42"/>
                  <a:pt x="24" y="42"/>
                  <a:pt x="24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24" y="42"/>
                  <a:pt x="24" y="43"/>
                  <a:pt x="23" y="44"/>
                </a:cubicBezTo>
                <a:cubicBezTo>
                  <a:pt x="23" y="44"/>
                  <a:pt x="24" y="44"/>
                  <a:pt x="24" y="44"/>
                </a:cubicBezTo>
                <a:cubicBezTo>
                  <a:pt x="24" y="45"/>
                  <a:pt x="23" y="45"/>
                  <a:pt x="23" y="44"/>
                </a:cubicBezTo>
                <a:cubicBezTo>
                  <a:pt x="22" y="45"/>
                  <a:pt x="23" y="45"/>
                  <a:pt x="23" y="46"/>
                </a:cubicBezTo>
                <a:cubicBezTo>
                  <a:pt x="23" y="46"/>
                  <a:pt x="22" y="46"/>
                  <a:pt x="22" y="46"/>
                </a:cubicBezTo>
                <a:cubicBezTo>
                  <a:pt x="21" y="46"/>
                  <a:pt x="21" y="47"/>
                  <a:pt x="22" y="47"/>
                </a:cubicBezTo>
                <a:cubicBezTo>
                  <a:pt x="22" y="47"/>
                  <a:pt x="21" y="48"/>
                  <a:pt x="21" y="48"/>
                </a:cubicBezTo>
                <a:cubicBezTo>
                  <a:pt x="20" y="48"/>
                  <a:pt x="21" y="49"/>
                  <a:pt x="21" y="49"/>
                </a:cubicBezTo>
                <a:cubicBezTo>
                  <a:pt x="21" y="49"/>
                  <a:pt x="21" y="50"/>
                  <a:pt x="21" y="50"/>
                </a:cubicBezTo>
                <a:cubicBezTo>
                  <a:pt x="21" y="50"/>
                  <a:pt x="20" y="50"/>
                  <a:pt x="20" y="50"/>
                </a:cubicBezTo>
                <a:cubicBezTo>
                  <a:pt x="20" y="50"/>
                  <a:pt x="19" y="51"/>
                  <a:pt x="20" y="51"/>
                </a:cubicBezTo>
                <a:cubicBezTo>
                  <a:pt x="19" y="51"/>
                  <a:pt x="19" y="50"/>
                  <a:pt x="19" y="50"/>
                </a:cubicBezTo>
                <a:cubicBezTo>
                  <a:pt x="18" y="51"/>
                  <a:pt x="18" y="50"/>
                  <a:pt x="17" y="49"/>
                </a:cubicBezTo>
                <a:cubicBezTo>
                  <a:pt x="16" y="50"/>
                  <a:pt x="16" y="50"/>
                  <a:pt x="15" y="50"/>
                </a:cubicBezTo>
                <a:cubicBezTo>
                  <a:pt x="15" y="50"/>
                  <a:pt x="15" y="50"/>
                  <a:pt x="14" y="50"/>
                </a:cubicBezTo>
                <a:cubicBezTo>
                  <a:pt x="14" y="50"/>
                  <a:pt x="13" y="50"/>
                  <a:pt x="13" y="50"/>
                </a:cubicBezTo>
                <a:cubicBezTo>
                  <a:pt x="13" y="50"/>
                  <a:pt x="12" y="50"/>
                  <a:pt x="12" y="50"/>
                </a:cubicBezTo>
                <a:cubicBezTo>
                  <a:pt x="12" y="51"/>
                  <a:pt x="11" y="50"/>
                  <a:pt x="11" y="50"/>
                </a:cubicBezTo>
                <a:cubicBezTo>
                  <a:pt x="10" y="51"/>
                  <a:pt x="10" y="50"/>
                  <a:pt x="10" y="51"/>
                </a:cubicBezTo>
                <a:cubicBezTo>
                  <a:pt x="9" y="51"/>
                  <a:pt x="9" y="51"/>
                  <a:pt x="8" y="51"/>
                </a:cubicBezTo>
                <a:cubicBezTo>
                  <a:pt x="8" y="51"/>
                  <a:pt x="8" y="51"/>
                  <a:pt x="8" y="52"/>
                </a:cubicBezTo>
                <a:cubicBezTo>
                  <a:pt x="7" y="52"/>
                  <a:pt x="7" y="53"/>
                  <a:pt x="6" y="53"/>
                </a:cubicBezTo>
                <a:cubicBezTo>
                  <a:pt x="6" y="53"/>
                  <a:pt x="6" y="53"/>
                  <a:pt x="5" y="54"/>
                </a:cubicBezTo>
                <a:cubicBezTo>
                  <a:pt x="5" y="54"/>
                  <a:pt x="4" y="54"/>
                  <a:pt x="5" y="55"/>
                </a:cubicBezTo>
                <a:cubicBezTo>
                  <a:pt x="5" y="55"/>
                  <a:pt x="5" y="56"/>
                  <a:pt x="4" y="56"/>
                </a:cubicBezTo>
                <a:cubicBezTo>
                  <a:pt x="4" y="55"/>
                  <a:pt x="3" y="56"/>
                  <a:pt x="2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2" y="56"/>
                  <a:pt x="3" y="57"/>
                  <a:pt x="4" y="57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8"/>
                  <a:pt x="2" y="58"/>
                </a:cubicBezTo>
                <a:cubicBezTo>
                  <a:pt x="1" y="58"/>
                  <a:pt x="1" y="59"/>
                  <a:pt x="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1" y="61"/>
                  <a:pt x="1" y="61"/>
                </a:cubicBezTo>
                <a:cubicBezTo>
                  <a:pt x="1" y="62"/>
                  <a:pt x="2" y="62"/>
                  <a:pt x="1" y="62"/>
                </a:cubicBezTo>
                <a:cubicBezTo>
                  <a:pt x="2" y="63"/>
                  <a:pt x="1" y="62"/>
                  <a:pt x="1" y="62"/>
                </a:cubicBezTo>
                <a:cubicBezTo>
                  <a:pt x="0" y="63"/>
                  <a:pt x="2" y="63"/>
                  <a:pt x="2" y="63"/>
                </a:cubicBezTo>
                <a:cubicBezTo>
                  <a:pt x="1" y="64"/>
                  <a:pt x="0" y="64"/>
                  <a:pt x="0" y="64"/>
                </a:cubicBezTo>
                <a:cubicBezTo>
                  <a:pt x="0" y="64"/>
                  <a:pt x="0" y="64"/>
                  <a:pt x="1" y="65"/>
                </a:cubicBezTo>
                <a:cubicBezTo>
                  <a:pt x="1" y="65"/>
                  <a:pt x="0" y="65"/>
                  <a:pt x="0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2" y="66"/>
                  <a:pt x="2" y="65"/>
                  <a:pt x="3" y="66"/>
                </a:cubicBezTo>
                <a:cubicBezTo>
                  <a:pt x="3" y="66"/>
                  <a:pt x="3" y="66"/>
                  <a:pt x="3" y="66"/>
                </a:cubicBezTo>
                <a:cubicBezTo>
                  <a:pt x="2" y="67"/>
                  <a:pt x="3" y="67"/>
                  <a:pt x="3" y="67"/>
                </a:cubicBezTo>
                <a:cubicBezTo>
                  <a:pt x="4" y="68"/>
                  <a:pt x="3" y="68"/>
                  <a:pt x="3" y="68"/>
                </a:cubicBezTo>
                <a:cubicBezTo>
                  <a:pt x="4" y="68"/>
                  <a:pt x="3" y="69"/>
                  <a:pt x="3" y="69"/>
                </a:cubicBezTo>
                <a:cubicBezTo>
                  <a:pt x="4" y="70"/>
                  <a:pt x="2" y="70"/>
                  <a:pt x="2" y="70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0"/>
                  <a:pt x="2" y="70"/>
                  <a:pt x="2" y="70"/>
                </a:cubicBezTo>
                <a:cubicBezTo>
                  <a:pt x="2" y="71"/>
                  <a:pt x="2" y="71"/>
                  <a:pt x="2" y="71"/>
                </a:cubicBezTo>
                <a:cubicBezTo>
                  <a:pt x="3" y="71"/>
                  <a:pt x="3" y="70"/>
                  <a:pt x="3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5" y="70"/>
                  <a:pt x="5" y="71"/>
                  <a:pt x="6" y="72"/>
                </a:cubicBezTo>
                <a:cubicBezTo>
                  <a:pt x="6" y="72"/>
                  <a:pt x="5" y="73"/>
                  <a:pt x="6" y="73"/>
                </a:cubicBezTo>
                <a:cubicBezTo>
                  <a:pt x="6" y="73"/>
                  <a:pt x="6" y="72"/>
                  <a:pt x="6" y="72"/>
                </a:cubicBezTo>
                <a:cubicBezTo>
                  <a:pt x="7" y="72"/>
                  <a:pt x="7" y="73"/>
                  <a:pt x="8" y="73"/>
                </a:cubicBezTo>
                <a:cubicBezTo>
                  <a:pt x="8" y="73"/>
                  <a:pt x="9" y="73"/>
                  <a:pt x="9" y="73"/>
                </a:cubicBezTo>
                <a:cubicBezTo>
                  <a:pt x="9" y="74"/>
                  <a:pt x="10" y="73"/>
                  <a:pt x="10" y="73"/>
                </a:cubicBezTo>
                <a:cubicBezTo>
                  <a:pt x="10" y="73"/>
                  <a:pt x="11" y="74"/>
                  <a:pt x="11" y="74"/>
                </a:cubicBezTo>
                <a:cubicBezTo>
                  <a:pt x="12" y="74"/>
                  <a:pt x="11" y="75"/>
                  <a:pt x="11" y="76"/>
                </a:cubicBezTo>
                <a:cubicBezTo>
                  <a:pt x="12" y="77"/>
                  <a:pt x="12" y="74"/>
                  <a:pt x="13" y="75"/>
                </a:cubicBezTo>
                <a:cubicBezTo>
                  <a:pt x="14" y="77"/>
                  <a:pt x="15" y="75"/>
                  <a:pt x="16" y="76"/>
                </a:cubicBezTo>
                <a:cubicBezTo>
                  <a:pt x="16" y="76"/>
                  <a:pt x="16" y="77"/>
                  <a:pt x="17" y="77"/>
                </a:cubicBezTo>
                <a:cubicBezTo>
                  <a:pt x="17" y="77"/>
                  <a:pt x="17" y="76"/>
                  <a:pt x="17" y="76"/>
                </a:cubicBezTo>
                <a:cubicBezTo>
                  <a:pt x="18" y="75"/>
                  <a:pt x="18" y="76"/>
                  <a:pt x="19" y="76"/>
                </a:cubicBezTo>
                <a:cubicBezTo>
                  <a:pt x="19" y="76"/>
                  <a:pt x="19" y="76"/>
                  <a:pt x="19" y="75"/>
                </a:cubicBezTo>
                <a:cubicBezTo>
                  <a:pt x="20" y="74"/>
                  <a:pt x="21" y="75"/>
                  <a:pt x="21" y="75"/>
                </a:cubicBezTo>
                <a:cubicBezTo>
                  <a:pt x="22" y="75"/>
                  <a:pt x="23" y="74"/>
                  <a:pt x="23" y="74"/>
                </a:cubicBezTo>
                <a:cubicBezTo>
                  <a:pt x="23" y="73"/>
                  <a:pt x="23" y="73"/>
                  <a:pt x="24" y="73"/>
                </a:cubicBezTo>
                <a:cubicBezTo>
                  <a:pt x="24" y="73"/>
                  <a:pt x="24" y="73"/>
                  <a:pt x="24" y="72"/>
                </a:cubicBezTo>
                <a:cubicBezTo>
                  <a:pt x="25" y="72"/>
                  <a:pt x="25" y="73"/>
                  <a:pt x="26" y="72"/>
                </a:cubicBezTo>
                <a:cubicBezTo>
                  <a:pt x="26" y="72"/>
                  <a:pt x="26" y="72"/>
                  <a:pt x="27" y="72"/>
                </a:cubicBezTo>
                <a:cubicBezTo>
                  <a:pt x="27" y="73"/>
                  <a:pt x="26" y="74"/>
                  <a:pt x="27" y="75"/>
                </a:cubicBezTo>
                <a:cubicBezTo>
                  <a:pt x="27" y="75"/>
                  <a:pt x="27" y="76"/>
                  <a:pt x="26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7"/>
                  <a:pt x="27" y="77"/>
                  <a:pt x="28" y="77"/>
                </a:cubicBezTo>
                <a:cubicBezTo>
                  <a:pt x="28" y="78"/>
                  <a:pt x="28" y="78"/>
                  <a:pt x="28" y="79"/>
                </a:cubicBezTo>
                <a:cubicBezTo>
                  <a:pt x="28" y="79"/>
                  <a:pt x="29" y="78"/>
                  <a:pt x="29" y="79"/>
                </a:cubicBezTo>
                <a:cubicBezTo>
                  <a:pt x="29" y="79"/>
                  <a:pt x="30" y="80"/>
                  <a:pt x="29" y="80"/>
                </a:cubicBezTo>
                <a:cubicBezTo>
                  <a:pt x="29" y="80"/>
                  <a:pt x="30" y="80"/>
                  <a:pt x="30" y="80"/>
                </a:cubicBezTo>
                <a:cubicBezTo>
                  <a:pt x="31" y="81"/>
                  <a:pt x="29" y="81"/>
                  <a:pt x="29" y="82"/>
                </a:cubicBezTo>
                <a:cubicBezTo>
                  <a:pt x="30" y="82"/>
                  <a:pt x="31" y="81"/>
                  <a:pt x="32" y="82"/>
                </a:cubicBezTo>
                <a:cubicBezTo>
                  <a:pt x="31" y="82"/>
                  <a:pt x="32" y="83"/>
                  <a:pt x="32" y="83"/>
                </a:cubicBezTo>
                <a:cubicBezTo>
                  <a:pt x="33" y="84"/>
                  <a:pt x="33" y="82"/>
                  <a:pt x="34" y="83"/>
                </a:cubicBezTo>
                <a:cubicBezTo>
                  <a:pt x="34" y="82"/>
                  <a:pt x="33" y="82"/>
                  <a:pt x="33" y="81"/>
                </a:cubicBezTo>
                <a:cubicBezTo>
                  <a:pt x="33" y="82"/>
                  <a:pt x="34" y="81"/>
                  <a:pt x="34" y="82"/>
                </a:cubicBezTo>
                <a:cubicBezTo>
                  <a:pt x="36" y="83"/>
                  <a:pt x="37" y="81"/>
                  <a:pt x="38" y="81"/>
                </a:cubicBezTo>
                <a:cubicBezTo>
                  <a:pt x="38" y="81"/>
                  <a:pt x="39" y="81"/>
                  <a:pt x="39" y="81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41" y="80"/>
                  <a:pt x="40" y="80"/>
                  <a:pt x="40" y="80"/>
                </a:cubicBezTo>
                <a:cubicBezTo>
                  <a:pt x="41" y="81"/>
                  <a:pt x="40" y="82"/>
                  <a:pt x="41" y="82"/>
                </a:cubicBezTo>
                <a:cubicBezTo>
                  <a:pt x="41" y="83"/>
                  <a:pt x="42" y="83"/>
                  <a:pt x="43" y="84"/>
                </a:cubicBezTo>
                <a:cubicBezTo>
                  <a:pt x="43" y="84"/>
                  <a:pt x="43" y="84"/>
                  <a:pt x="43" y="84"/>
                </a:cubicBezTo>
                <a:cubicBezTo>
                  <a:pt x="44" y="84"/>
                  <a:pt x="43" y="84"/>
                  <a:pt x="43" y="84"/>
                </a:cubicBezTo>
                <a:cubicBezTo>
                  <a:pt x="44" y="84"/>
                  <a:pt x="44" y="85"/>
                  <a:pt x="44" y="85"/>
                </a:cubicBezTo>
                <a:cubicBezTo>
                  <a:pt x="44" y="85"/>
                  <a:pt x="45" y="85"/>
                  <a:pt x="45" y="85"/>
                </a:cubicBezTo>
                <a:cubicBezTo>
                  <a:pt x="45" y="85"/>
                  <a:pt x="45" y="86"/>
                  <a:pt x="44" y="86"/>
                </a:cubicBezTo>
                <a:cubicBezTo>
                  <a:pt x="44" y="86"/>
                  <a:pt x="45" y="87"/>
                  <a:pt x="44" y="87"/>
                </a:cubicBezTo>
                <a:cubicBezTo>
                  <a:pt x="44" y="88"/>
                  <a:pt x="45" y="88"/>
                  <a:pt x="45" y="88"/>
                </a:cubicBezTo>
                <a:cubicBezTo>
                  <a:pt x="45" y="88"/>
                  <a:pt x="45" y="89"/>
                  <a:pt x="45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7" y="90"/>
                  <a:pt x="46" y="90"/>
                  <a:pt x="46" y="91"/>
                </a:cubicBezTo>
                <a:cubicBezTo>
                  <a:pt x="47" y="90"/>
                  <a:pt x="47" y="91"/>
                  <a:pt x="48" y="91"/>
                </a:cubicBezTo>
                <a:cubicBezTo>
                  <a:pt x="49" y="91"/>
                  <a:pt x="49" y="91"/>
                  <a:pt x="50" y="91"/>
                </a:cubicBezTo>
                <a:cubicBezTo>
                  <a:pt x="50" y="91"/>
                  <a:pt x="50" y="92"/>
                  <a:pt x="51" y="91"/>
                </a:cubicBezTo>
                <a:cubicBezTo>
                  <a:pt x="51" y="91"/>
                  <a:pt x="52" y="91"/>
                  <a:pt x="52" y="91"/>
                </a:cubicBezTo>
                <a:cubicBezTo>
                  <a:pt x="52" y="91"/>
                  <a:pt x="52" y="90"/>
                  <a:pt x="53" y="90"/>
                </a:cubicBezTo>
                <a:cubicBezTo>
                  <a:pt x="54" y="90"/>
                  <a:pt x="53" y="90"/>
                  <a:pt x="54" y="89"/>
                </a:cubicBezTo>
                <a:cubicBezTo>
                  <a:pt x="55" y="90"/>
                  <a:pt x="54" y="89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7"/>
                  <a:pt x="55" y="87"/>
                  <a:pt x="55" y="86"/>
                </a:cubicBezTo>
                <a:cubicBezTo>
                  <a:pt x="55" y="86"/>
                  <a:pt x="54" y="85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2"/>
                  <a:pt x="53" y="83"/>
                  <a:pt x="53" y="82"/>
                </a:cubicBezTo>
                <a:cubicBezTo>
                  <a:pt x="52" y="82"/>
                  <a:pt x="52" y="81"/>
                  <a:pt x="51" y="82"/>
                </a:cubicBezTo>
                <a:cubicBezTo>
                  <a:pt x="50" y="82"/>
                  <a:pt x="50" y="81"/>
                  <a:pt x="50" y="81"/>
                </a:cubicBezTo>
                <a:cubicBezTo>
                  <a:pt x="50" y="81"/>
                  <a:pt x="50" y="81"/>
                  <a:pt x="49" y="81"/>
                </a:cubicBezTo>
                <a:cubicBezTo>
                  <a:pt x="49" y="81"/>
                  <a:pt x="49" y="81"/>
                  <a:pt x="48" y="81"/>
                </a:cubicBezTo>
                <a:cubicBezTo>
                  <a:pt x="48" y="80"/>
                  <a:pt x="50" y="80"/>
                  <a:pt x="49" y="79"/>
                </a:cubicBezTo>
                <a:cubicBezTo>
                  <a:pt x="49" y="78"/>
                  <a:pt x="48" y="78"/>
                  <a:pt x="48" y="78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76"/>
                  <a:pt x="48" y="77"/>
                  <a:pt x="47" y="77"/>
                </a:cubicBezTo>
                <a:cubicBezTo>
                  <a:pt x="47" y="75"/>
                  <a:pt x="46" y="77"/>
                  <a:pt x="45" y="76"/>
                </a:cubicBezTo>
                <a:cubicBezTo>
                  <a:pt x="44" y="76"/>
                  <a:pt x="44" y="75"/>
                  <a:pt x="44" y="74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75"/>
                  <a:pt x="43" y="76"/>
                  <a:pt x="43" y="76"/>
                </a:cubicBezTo>
                <a:cubicBezTo>
                  <a:pt x="42" y="77"/>
                  <a:pt x="41" y="77"/>
                  <a:pt x="41" y="77"/>
                </a:cubicBezTo>
                <a:cubicBezTo>
                  <a:pt x="40" y="77"/>
                  <a:pt x="40" y="76"/>
                  <a:pt x="40" y="76"/>
                </a:cubicBezTo>
                <a:cubicBezTo>
                  <a:pt x="40" y="76"/>
                  <a:pt x="41" y="76"/>
                  <a:pt x="41" y="76"/>
                </a:cubicBezTo>
                <a:cubicBezTo>
                  <a:pt x="41" y="75"/>
                  <a:pt x="40" y="76"/>
                  <a:pt x="40" y="75"/>
                </a:cubicBezTo>
                <a:cubicBezTo>
                  <a:pt x="40" y="75"/>
                  <a:pt x="40" y="75"/>
                  <a:pt x="40" y="75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5"/>
                  <a:pt x="41" y="74"/>
                  <a:pt x="40" y="74"/>
                </a:cubicBezTo>
                <a:cubicBezTo>
                  <a:pt x="41" y="73"/>
                  <a:pt x="40" y="73"/>
                  <a:pt x="40" y="73"/>
                </a:cubicBezTo>
                <a:cubicBezTo>
                  <a:pt x="40" y="72"/>
                  <a:pt x="41" y="73"/>
                  <a:pt x="42" y="72"/>
                </a:cubicBezTo>
                <a:cubicBezTo>
                  <a:pt x="43" y="73"/>
                  <a:pt x="43" y="72"/>
                  <a:pt x="43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3" y="71"/>
                  <a:pt x="44" y="71"/>
                </a:cubicBezTo>
                <a:cubicBezTo>
                  <a:pt x="43" y="70"/>
                  <a:pt x="45" y="70"/>
                  <a:pt x="44" y="69"/>
                </a:cubicBezTo>
                <a:cubicBezTo>
                  <a:pt x="45" y="69"/>
                  <a:pt x="44" y="69"/>
                  <a:pt x="44" y="68"/>
                </a:cubicBezTo>
                <a:cubicBezTo>
                  <a:pt x="44" y="68"/>
                  <a:pt x="44" y="68"/>
                  <a:pt x="43" y="67"/>
                </a:cubicBezTo>
                <a:cubicBezTo>
                  <a:pt x="44" y="66"/>
                  <a:pt x="43" y="66"/>
                  <a:pt x="42" y="66"/>
                </a:cubicBezTo>
                <a:cubicBezTo>
                  <a:pt x="42" y="65"/>
                  <a:pt x="41" y="66"/>
                  <a:pt x="41" y="66"/>
                </a:cubicBezTo>
                <a:cubicBezTo>
                  <a:pt x="40" y="65"/>
                  <a:pt x="40" y="66"/>
                  <a:pt x="39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37" y="67"/>
                  <a:pt x="38" y="68"/>
                  <a:pt x="37" y="69"/>
                </a:cubicBezTo>
                <a:cubicBezTo>
                  <a:pt x="37" y="69"/>
                  <a:pt x="38" y="69"/>
                  <a:pt x="37" y="69"/>
                </a:cubicBezTo>
                <a:cubicBezTo>
                  <a:pt x="37" y="70"/>
                  <a:pt x="38" y="70"/>
                  <a:pt x="38" y="70"/>
                </a:cubicBezTo>
                <a:cubicBezTo>
                  <a:pt x="37" y="70"/>
                  <a:pt x="37" y="70"/>
                  <a:pt x="36" y="70"/>
                </a:cubicBezTo>
                <a:cubicBezTo>
                  <a:pt x="37" y="69"/>
                  <a:pt x="36" y="69"/>
                  <a:pt x="36" y="69"/>
                </a:cubicBezTo>
                <a:cubicBezTo>
                  <a:pt x="35" y="69"/>
                  <a:pt x="35" y="68"/>
                  <a:pt x="3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8"/>
                  <a:pt x="33" y="68"/>
                  <a:pt x="33" y="68"/>
                </a:cubicBezTo>
                <a:cubicBezTo>
                  <a:pt x="32" y="68"/>
                  <a:pt x="32" y="67"/>
                  <a:pt x="31" y="68"/>
                </a:cubicBezTo>
                <a:cubicBezTo>
                  <a:pt x="31" y="68"/>
                  <a:pt x="31" y="68"/>
                  <a:pt x="30" y="68"/>
                </a:cubicBezTo>
                <a:cubicBezTo>
                  <a:pt x="29" y="68"/>
                  <a:pt x="30" y="70"/>
                  <a:pt x="29" y="69"/>
                </a:cubicBezTo>
                <a:cubicBezTo>
                  <a:pt x="28" y="69"/>
                  <a:pt x="29" y="70"/>
                  <a:pt x="28" y="70"/>
                </a:cubicBezTo>
                <a:cubicBezTo>
                  <a:pt x="28" y="70"/>
                  <a:pt x="28" y="69"/>
                  <a:pt x="28" y="69"/>
                </a:cubicBezTo>
                <a:cubicBezTo>
                  <a:pt x="28" y="68"/>
                  <a:pt x="29" y="68"/>
                  <a:pt x="30" y="66"/>
                </a:cubicBezTo>
                <a:cubicBezTo>
                  <a:pt x="29" y="66"/>
                  <a:pt x="29" y="65"/>
                  <a:pt x="28" y="65"/>
                </a:cubicBezTo>
                <a:cubicBezTo>
                  <a:pt x="28" y="65"/>
                  <a:pt x="27" y="64"/>
                  <a:pt x="28" y="64"/>
                </a:cubicBezTo>
                <a:cubicBezTo>
                  <a:pt x="29" y="63"/>
                  <a:pt x="30" y="63"/>
                  <a:pt x="31" y="63"/>
                </a:cubicBezTo>
                <a:cubicBezTo>
                  <a:pt x="31" y="63"/>
                  <a:pt x="31" y="64"/>
                  <a:pt x="31" y="64"/>
                </a:cubicBezTo>
                <a:cubicBezTo>
                  <a:pt x="31" y="65"/>
                  <a:pt x="31" y="65"/>
                  <a:pt x="31" y="65"/>
                </a:cubicBezTo>
                <a:cubicBezTo>
                  <a:pt x="32" y="64"/>
                  <a:pt x="31" y="64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3" y="63"/>
                  <a:pt x="33" y="64"/>
                </a:cubicBezTo>
                <a:cubicBezTo>
                  <a:pt x="34" y="64"/>
                  <a:pt x="33" y="63"/>
                  <a:pt x="34" y="63"/>
                </a:cubicBezTo>
                <a:cubicBezTo>
                  <a:pt x="34" y="63"/>
                  <a:pt x="34" y="63"/>
                  <a:pt x="35" y="63"/>
                </a:cubicBezTo>
                <a:cubicBezTo>
                  <a:pt x="35" y="63"/>
                  <a:pt x="35" y="63"/>
                  <a:pt x="35" y="62"/>
                </a:cubicBezTo>
                <a:cubicBezTo>
                  <a:pt x="35" y="62"/>
                  <a:pt x="36" y="62"/>
                  <a:pt x="36" y="63"/>
                </a:cubicBezTo>
                <a:cubicBezTo>
                  <a:pt x="37" y="63"/>
                  <a:pt x="37" y="62"/>
                  <a:pt x="37" y="62"/>
                </a:cubicBezTo>
                <a:cubicBezTo>
                  <a:pt x="38" y="62"/>
                  <a:pt x="38" y="62"/>
                  <a:pt x="39" y="62"/>
                </a:cubicBezTo>
                <a:cubicBezTo>
                  <a:pt x="39" y="62"/>
                  <a:pt x="39" y="61"/>
                  <a:pt x="38" y="61"/>
                </a:cubicBezTo>
                <a:cubicBezTo>
                  <a:pt x="38" y="60"/>
                  <a:pt x="39" y="61"/>
                  <a:pt x="40" y="60"/>
                </a:cubicBezTo>
                <a:cubicBezTo>
                  <a:pt x="40" y="60"/>
                  <a:pt x="40" y="59"/>
                  <a:pt x="40" y="59"/>
                </a:cubicBezTo>
                <a:cubicBezTo>
                  <a:pt x="41" y="58"/>
                  <a:pt x="41" y="59"/>
                  <a:pt x="42" y="59"/>
                </a:cubicBezTo>
                <a:cubicBezTo>
                  <a:pt x="42" y="59"/>
                  <a:pt x="42" y="59"/>
                  <a:pt x="42" y="58"/>
                </a:cubicBezTo>
                <a:cubicBezTo>
                  <a:pt x="41" y="58"/>
                  <a:pt x="42" y="57"/>
                  <a:pt x="42" y="56"/>
                </a:cubicBezTo>
                <a:cubicBezTo>
                  <a:pt x="42" y="56"/>
                  <a:pt x="43" y="56"/>
                  <a:pt x="43" y="56"/>
                </a:cubicBezTo>
                <a:cubicBezTo>
                  <a:pt x="43" y="56"/>
                  <a:pt x="43" y="55"/>
                  <a:pt x="42" y="55"/>
                </a:cubicBezTo>
                <a:cubicBezTo>
                  <a:pt x="43" y="54"/>
                  <a:pt x="43" y="54"/>
                  <a:pt x="43" y="53"/>
                </a:cubicBezTo>
                <a:cubicBezTo>
                  <a:pt x="43" y="52"/>
                  <a:pt x="43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1"/>
                  <a:pt x="42" y="51"/>
                  <a:pt x="43" y="50"/>
                </a:cubicBezTo>
                <a:cubicBezTo>
                  <a:pt x="42" y="50"/>
                  <a:pt x="43" y="50"/>
                  <a:pt x="43" y="49"/>
                </a:cubicBezTo>
                <a:cubicBezTo>
                  <a:pt x="43" y="49"/>
                  <a:pt x="42" y="49"/>
                  <a:pt x="42" y="48"/>
                </a:cubicBezTo>
                <a:cubicBezTo>
                  <a:pt x="42" y="48"/>
                  <a:pt x="42" y="48"/>
                  <a:pt x="43" y="47"/>
                </a:cubicBezTo>
                <a:cubicBezTo>
                  <a:pt x="42" y="46"/>
                  <a:pt x="42" y="47"/>
                  <a:pt x="41" y="47"/>
                </a:cubicBezTo>
                <a:cubicBezTo>
                  <a:pt x="40" y="47"/>
                  <a:pt x="41" y="46"/>
                  <a:pt x="41" y="46"/>
                </a:cubicBezTo>
                <a:cubicBezTo>
                  <a:pt x="41" y="45"/>
                  <a:pt x="40" y="46"/>
                  <a:pt x="40" y="46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4"/>
                  <a:pt x="39" y="44"/>
                  <a:pt x="39" y="43"/>
                </a:cubicBezTo>
                <a:cubicBezTo>
                  <a:pt x="39" y="43"/>
                  <a:pt x="39" y="42"/>
                  <a:pt x="39" y="42"/>
                </a:cubicBezTo>
                <a:cubicBezTo>
                  <a:pt x="40" y="41"/>
                  <a:pt x="40" y="40"/>
                  <a:pt x="42" y="41"/>
                </a:cubicBezTo>
                <a:cubicBezTo>
                  <a:pt x="42" y="41"/>
                  <a:pt x="42" y="40"/>
                  <a:pt x="42" y="40"/>
                </a:cubicBezTo>
                <a:cubicBezTo>
                  <a:pt x="41" y="41"/>
                  <a:pt x="40" y="41"/>
                  <a:pt x="39" y="41"/>
                </a:cubicBezTo>
                <a:cubicBezTo>
                  <a:pt x="40" y="40"/>
                  <a:pt x="39" y="39"/>
                  <a:pt x="40" y="39"/>
                </a:cubicBezTo>
                <a:cubicBezTo>
                  <a:pt x="40" y="38"/>
                  <a:pt x="41" y="38"/>
                  <a:pt x="41" y="38"/>
                </a:cubicBezTo>
                <a:cubicBezTo>
                  <a:pt x="41" y="37"/>
                  <a:pt x="40" y="38"/>
                  <a:pt x="40" y="38"/>
                </a:cubicBezTo>
                <a:cubicBezTo>
                  <a:pt x="40" y="37"/>
                  <a:pt x="41" y="37"/>
                  <a:pt x="41" y="37"/>
                </a:cubicBezTo>
                <a:cubicBezTo>
                  <a:pt x="41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5"/>
                  <a:pt x="42" y="35"/>
                  <a:pt x="43" y="35"/>
                </a:cubicBezTo>
                <a:cubicBezTo>
                  <a:pt x="43" y="35"/>
                  <a:pt x="44" y="36"/>
                  <a:pt x="45" y="37"/>
                </a:cubicBezTo>
                <a:cubicBezTo>
                  <a:pt x="45" y="37"/>
                  <a:pt x="45" y="37"/>
                  <a:pt x="46" y="37"/>
                </a:cubicBezTo>
                <a:cubicBezTo>
                  <a:pt x="46" y="36"/>
                  <a:pt x="45" y="35"/>
                  <a:pt x="45" y="35"/>
                </a:cubicBezTo>
                <a:cubicBezTo>
                  <a:pt x="45" y="34"/>
                  <a:pt x="44" y="34"/>
                  <a:pt x="45" y="33"/>
                </a:cubicBezTo>
                <a:cubicBezTo>
                  <a:pt x="45" y="33"/>
                  <a:pt x="46" y="33"/>
                  <a:pt x="46" y="33"/>
                </a:cubicBezTo>
                <a:cubicBezTo>
                  <a:pt x="46" y="32"/>
                  <a:pt x="45" y="32"/>
                  <a:pt x="45" y="32"/>
                </a:cubicBezTo>
                <a:cubicBezTo>
                  <a:pt x="45" y="32"/>
                  <a:pt x="45" y="32"/>
                  <a:pt x="45" y="31"/>
                </a:cubicBezTo>
                <a:cubicBezTo>
                  <a:pt x="45" y="31"/>
                  <a:pt x="46" y="31"/>
                  <a:pt x="46" y="31"/>
                </a:cubicBezTo>
                <a:cubicBezTo>
                  <a:pt x="47" y="30"/>
                  <a:pt x="46" y="30"/>
                  <a:pt x="46" y="29"/>
                </a:cubicBezTo>
                <a:cubicBezTo>
                  <a:pt x="47" y="29"/>
                  <a:pt x="46" y="28"/>
                  <a:pt x="46" y="28"/>
                </a:cubicBezTo>
                <a:cubicBezTo>
                  <a:pt x="46" y="27"/>
                  <a:pt x="46" y="26"/>
                  <a:pt x="47" y="26"/>
                </a:cubicBezTo>
                <a:cubicBezTo>
                  <a:pt x="46" y="25"/>
                  <a:pt x="47" y="24"/>
                  <a:pt x="46" y="24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2"/>
                  <a:pt x="45" y="22"/>
                  <a:pt x="45" y="22"/>
                </a:cubicBezTo>
                <a:cubicBezTo>
                  <a:pt x="45" y="22"/>
                  <a:pt x="44" y="21"/>
                  <a:pt x="45" y="21"/>
                </a:cubicBezTo>
                <a:cubicBezTo>
                  <a:pt x="45" y="19"/>
                  <a:pt x="44" y="21"/>
                  <a:pt x="43" y="20"/>
                </a:cubicBezTo>
                <a:cubicBezTo>
                  <a:pt x="43" y="20"/>
                  <a:pt x="42" y="19"/>
                  <a:pt x="43" y="19"/>
                </a:cubicBezTo>
                <a:cubicBezTo>
                  <a:pt x="43" y="19"/>
                  <a:pt x="43" y="18"/>
                  <a:pt x="43" y="18"/>
                </a:cubicBezTo>
                <a:cubicBezTo>
                  <a:pt x="41" y="19"/>
                  <a:pt x="42" y="17"/>
                  <a:pt x="41" y="17"/>
                </a:cubicBezTo>
                <a:cubicBezTo>
                  <a:pt x="41" y="16"/>
                  <a:pt x="40" y="16"/>
                  <a:pt x="40" y="15"/>
                </a:cubicBezTo>
                <a:cubicBezTo>
                  <a:pt x="40" y="14"/>
                  <a:pt x="40" y="13"/>
                  <a:pt x="41" y="13"/>
                </a:cubicBezTo>
                <a:cubicBezTo>
                  <a:pt x="41" y="13"/>
                  <a:pt x="41" y="13"/>
                  <a:pt x="41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3" y="13"/>
                  <a:pt x="43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3" y="10"/>
                  <a:pt x="44" y="10"/>
                  <a:pt x="43" y="9"/>
                </a:cubicBezTo>
                <a:cubicBezTo>
                  <a:pt x="44" y="8"/>
                  <a:pt x="43" y="9"/>
                  <a:pt x="43" y="8"/>
                </a:cubicBezTo>
                <a:cubicBezTo>
                  <a:pt x="43" y="7"/>
                  <a:pt x="43" y="8"/>
                  <a:pt x="43" y="7"/>
                </a:cubicBezTo>
                <a:cubicBezTo>
                  <a:pt x="43" y="7"/>
                  <a:pt x="43" y="6"/>
                  <a:pt x="43" y="6"/>
                </a:cubicBezTo>
                <a:cubicBezTo>
                  <a:pt x="42" y="7"/>
                  <a:pt x="42" y="7"/>
                  <a:pt x="41" y="7"/>
                </a:cubicBezTo>
                <a:cubicBezTo>
                  <a:pt x="40" y="7"/>
                  <a:pt x="40" y="6"/>
                  <a:pt x="39" y="5"/>
                </a:cubicBezTo>
                <a:cubicBezTo>
                  <a:pt x="39" y="5"/>
                  <a:pt x="38" y="4"/>
                  <a:pt x="38" y="4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7" y="2"/>
                </a:cubicBezTo>
                <a:cubicBezTo>
                  <a:pt x="37" y="2"/>
                  <a:pt x="37" y="2"/>
                  <a:pt x="36" y="1"/>
                </a:cubicBezTo>
                <a:cubicBezTo>
                  <a:pt x="36" y="1"/>
                  <a:pt x="35" y="2"/>
                  <a:pt x="35" y="2"/>
                </a:cubicBezTo>
                <a:cubicBezTo>
                  <a:pt x="34" y="1"/>
                  <a:pt x="35" y="1"/>
                  <a:pt x="35" y="0"/>
                </a:cubicBezTo>
                <a:moveTo>
                  <a:pt x="45" y="84"/>
                </a:moveTo>
                <a:cubicBezTo>
                  <a:pt x="45" y="84"/>
                  <a:pt x="44" y="84"/>
                  <a:pt x="44" y="84"/>
                </a:cubicBezTo>
                <a:cubicBezTo>
                  <a:pt x="44" y="84"/>
                  <a:pt x="45" y="84"/>
                  <a:pt x="45" y="84"/>
                </a:cubicBezTo>
                <a:cubicBezTo>
                  <a:pt x="45" y="84"/>
                  <a:pt x="45" y="84"/>
                  <a:pt x="45" y="84"/>
                </a:cubicBezTo>
                <a:moveTo>
                  <a:pt x="40" y="78"/>
                </a:move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0" y="78"/>
                  <a:pt x="40" y="78"/>
                </a:cubicBezTo>
                <a:moveTo>
                  <a:pt x="27" y="62"/>
                </a:moveTo>
                <a:cubicBezTo>
                  <a:pt x="28" y="62"/>
                  <a:pt x="28" y="63"/>
                  <a:pt x="28" y="63"/>
                </a:cubicBezTo>
                <a:cubicBezTo>
                  <a:pt x="27" y="64"/>
                  <a:pt x="26" y="63"/>
                  <a:pt x="25" y="63"/>
                </a:cubicBezTo>
                <a:cubicBezTo>
                  <a:pt x="25" y="62"/>
                  <a:pt x="25" y="62"/>
                  <a:pt x="25" y="62"/>
                </a:cubicBezTo>
                <a:cubicBezTo>
                  <a:pt x="25" y="63"/>
                  <a:pt x="27" y="62"/>
                  <a:pt x="27" y="62"/>
                </a:cubicBezTo>
                <a:moveTo>
                  <a:pt x="35" y="3"/>
                </a:move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5" y="3"/>
                  <a:pt x="35" y="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" name="组合 1"/>
          <p:cNvGrpSpPr>
            <a:grpSpLocks/>
          </p:cNvGrpSpPr>
          <p:nvPr/>
        </p:nvGrpSpPr>
        <p:grpSpPr bwMode="auto">
          <a:xfrm>
            <a:off x="4556125" y="903014"/>
            <a:ext cx="4587875" cy="1814512"/>
            <a:chOff x="0" y="0"/>
            <a:chExt cx="4587898" cy="1813613"/>
          </a:xfrm>
        </p:grpSpPr>
        <p:sp>
          <p:nvSpPr>
            <p:cNvPr id="20" name="任意多边形 563"/>
            <p:cNvSpPr>
              <a:spLocks noChangeArrowheads="1"/>
            </p:cNvSpPr>
            <p:nvPr/>
          </p:nvSpPr>
          <p:spPr bwMode="auto">
            <a:xfrm rot="-1159193">
              <a:off x="0" y="0"/>
              <a:ext cx="3224797" cy="1813613"/>
            </a:xfrm>
            <a:custGeom>
              <a:avLst/>
              <a:gdLst>
                <a:gd name="T0" fmla="*/ 474119 w 4104319"/>
                <a:gd name="T1" fmla="*/ 24377 h 2308252"/>
                <a:gd name="T2" fmla="*/ 758699 w 4104319"/>
                <a:gd name="T3" fmla="*/ 426691 h 2308252"/>
                <a:gd name="T4" fmla="*/ 482664 w 4104319"/>
                <a:gd name="T5" fmla="*/ 426690 h 2308252"/>
                <a:gd name="T6" fmla="*/ 382195 w 4104319"/>
                <a:gd name="T7" fmla="*/ 284657 h 2308252"/>
                <a:gd name="T8" fmla="*/ 214813 w 4104319"/>
                <a:gd name="T9" fmla="*/ 332094 h 2308252"/>
                <a:gd name="T10" fmla="*/ 0 w 4104319"/>
                <a:gd name="T11" fmla="*/ 158740 h 2308252"/>
                <a:gd name="T12" fmla="*/ 474119 w 4104319"/>
                <a:gd name="T13" fmla="*/ 24377 h 23082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04319"/>
                <a:gd name="T22" fmla="*/ 0 h 2308252"/>
                <a:gd name="T23" fmla="*/ 4104319 w 4104319"/>
                <a:gd name="T24" fmla="*/ 2308252 h 23082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04319" h="2308252">
                  <a:moveTo>
                    <a:pt x="2564829" y="131869"/>
                  </a:moveTo>
                  <a:cubicBezTo>
                    <a:pt x="3487415" y="457699"/>
                    <a:pt x="4104320" y="1329819"/>
                    <a:pt x="4104319" y="2308252"/>
                  </a:cubicBezTo>
                  <a:lnTo>
                    <a:pt x="2611055" y="2308251"/>
                  </a:lnTo>
                  <a:cubicBezTo>
                    <a:pt x="2611055" y="1962825"/>
                    <a:pt x="2393263" y="1654932"/>
                    <a:pt x="2067553" y="1539901"/>
                  </a:cubicBezTo>
                  <a:cubicBezTo>
                    <a:pt x="1741843" y="1424870"/>
                    <a:pt x="1378996" y="1527699"/>
                    <a:pt x="1162066" y="1796512"/>
                  </a:cubicBezTo>
                  <a:lnTo>
                    <a:pt x="0" y="858729"/>
                  </a:lnTo>
                  <a:cubicBezTo>
                    <a:pt x="614464" y="97307"/>
                    <a:pt x="1642243" y="-193961"/>
                    <a:pt x="2564829" y="131869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1" name="组合 567"/>
            <p:cNvGrpSpPr>
              <a:grpSpLocks/>
            </p:cNvGrpSpPr>
            <p:nvPr/>
          </p:nvGrpSpPr>
          <p:grpSpPr bwMode="auto">
            <a:xfrm>
              <a:off x="2373069" y="438939"/>
              <a:ext cx="2214829" cy="655324"/>
              <a:chOff x="0" y="0"/>
              <a:chExt cx="1695450" cy="501650"/>
            </a:xfrm>
          </p:grpSpPr>
          <p:sp>
            <p:nvSpPr>
              <p:cNvPr id="22" name="Freeform 486"/>
              <p:cNvSpPr>
                <a:spLocks noChangeArrowheads="1"/>
              </p:cNvSpPr>
              <p:nvPr/>
            </p:nvSpPr>
            <p:spPr bwMode="auto">
              <a:xfrm>
                <a:off x="1304925" y="369887"/>
                <a:ext cx="38100" cy="26988"/>
              </a:xfrm>
              <a:custGeom>
                <a:avLst/>
                <a:gdLst>
                  <a:gd name="T0" fmla="*/ 2147483646 w 10"/>
                  <a:gd name="T1" fmla="*/ 2147483646 h 7"/>
                  <a:gd name="T2" fmla="*/ 2147483646 w 10"/>
                  <a:gd name="T3" fmla="*/ 2147483646 h 7"/>
                  <a:gd name="T4" fmla="*/ 2147483646 w 10"/>
                  <a:gd name="T5" fmla="*/ 2147483646 h 7"/>
                  <a:gd name="T6" fmla="*/ 2147483646 w 10"/>
                  <a:gd name="T7" fmla="*/ 2147483646 h 7"/>
                  <a:gd name="T8" fmla="*/ 2147483646 w 10"/>
                  <a:gd name="T9" fmla="*/ 2147483646 h 7"/>
                  <a:gd name="T10" fmla="*/ 2147483646 w 10"/>
                  <a:gd name="T11" fmla="*/ 2147483646 h 7"/>
                  <a:gd name="T12" fmla="*/ 2147483646 w 10"/>
                  <a:gd name="T13" fmla="*/ 2147483646 h 7"/>
                  <a:gd name="T14" fmla="*/ 2147483646 w 10"/>
                  <a:gd name="T15" fmla="*/ 2147483646 h 7"/>
                  <a:gd name="T16" fmla="*/ 0 w 10"/>
                  <a:gd name="T17" fmla="*/ 2147483646 h 7"/>
                  <a:gd name="T18" fmla="*/ 0 w 10"/>
                  <a:gd name="T19" fmla="*/ 2147483646 h 7"/>
                  <a:gd name="T20" fmla="*/ 2147483646 w 10"/>
                  <a:gd name="T21" fmla="*/ 0 h 7"/>
                  <a:gd name="T22" fmla="*/ 2147483646 w 10"/>
                  <a:gd name="T23" fmla="*/ 0 h 7"/>
                  <a:gd name="T24" fmla="*/ 2147483646 w 10"/>
                  <a:gd name="T25" fmla="*/ 2147483646 h 7"/>
                  <a:gd name="T26" fmla="*/ 2147483646 w 10"/>
                  <a:gd name="T27" fmla="*/ 2147483646 h 7"/>
                  <a:gd name="T28" fmla="*/ 2147483646 w 10"/>
                  <a:gd name="T29" fmla="*/ 2147483646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"/>
                  <a:gd name="T46" fmla="*/ 0 h 7"/>
                  <a:gd name="T47" fmla="*/ 10 w 10"/>
                  <a:gd name="T48" fmla="*/ 7 h 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" h="7">
                    <a:moveTo>
                      <a:pt x="10" y="4"/>
                    </a:moveTo>
                    <a:cubicBezTo>
                      <a:pt x="9" y="5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7"/>
                      <a:pt x="3" y="6"/>
                      <a:pt x="2" y="6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7" y="1"/>
                      <a:pt x="8" y="1"/>
                    </a:cubicBezTo>
                    <a:cubicBezTo>
                      <a:pt x="9" y="2"/>
                      <a:pt x="10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487"/>
              <p:cNvSpPr>
                <a:spLocks noChangeArrowheads="1"/>
              </p:cNvSpPr>
              <p:nvPr/>
            </p:nvSpPr>
            <p:spPr bwMode="auto">
              <a:xfrm>
                <a:off x="1233488" y="233362"/>
                <a:ext cx="38100" cy="19050"/>
              </a:xfrm>
              <a:custGeom>
                <a:avLst/>
                <a:gdLst>
                  <a:gd name="T0" fmla="*/ 2147483646 w 10"/>
                  <a:gd name="T1" fmla="*/ 2147483646 h 5"/>
                  <a:gd name="T2" fmla="*/ 2147483646 w 10"/>
                  <a:gd name="T3" fmla="*/ 2147483646 h 5"/>
                  <a:gd name="T4" fmla="*/ 2147483646 w 10"/>
                  <a:gd name="T5" fmla="*/ 2147483646 h 5"/>
                  <a:gd name="T6" fmla="*/ 2147483646 w 10"/>
                  <a:gd name="T7" fmla="*/ 2147483646 h 5"/>
                  <a:gd name="T8" fmla="*/ 2147483646 w 10"/>
                  <a:gd name="T9" fmla="*/ 2147483646 h 5"/>
                  <a:gd name="T10" fmla="*/ 0 w 10"/>
                  <a:gd name="T11" fmla="*/ 2147483646 h 5"/>
                  <a:gd name="T12" fmla="*/ 0 w 10"/>
                  <a:gd name="T13" fmla="*/ 2147483646 h 5"/>
                  <a:gd name="T14" fmla="*/ 2147483646 w 10"/>
                  <a:gd name="T15" fmla="*/ 0 h 5"/>
                  <a:gd name="T16" fmla="*/ 2147483646 w 10"/>
                  <a:gd name="T17" fmla="*/ 2147483646 h 5"/>
                  <a:gd name="T18" fmla="*/ 2147483646 w 10"/>
                  <a:gd name="T19" fmla="*/ 2147483646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5"/>
                  <a:gd name="T32" fmla="*/ 10 w 10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5">
                    <a:moveTo>
                      <a:pt x="8" y="2"/>
                    </a:moveTo>
                    <a:cubicBezTo>
                      <a:pt x="7" y="3"/>
                      <a:pt x="7" y="4"/>
                      <a:pt x="5" y="4"/>
                    </a:cubicBezTo>
                    <a:cubicBezTo>
                      <a:pt x="4" y="5"/>
                      <a:pt x="4" y="4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1" y="3"/>
                      <a:pt x="0" y="3"/>
                    </a:cubicBezTo>
                    <a:cubicBezTo>
                      <a:pt x="0" y="3"/>
                      <a:pt x="1" y="3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10" y="1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488"/>
              <p:cNvSpPr>
                <a:spLocks noChangeArrowheads="1"/>
              </p:cNvSpPr>
              <p:nvPr/>
            </p:nvSpPr>
            <p:spPr bwMode="auto">
              <a:xfrm>
                <a:off x="1195388" y="238125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0 w 6"/>
                  <a:gd name="T9" fmla="*/ 2147483646 h 4"/>
                  <a:gd name="T10" fmla="*/ 0 w 6"/>
                  <a:gd name="T11" fmla="*/ 2147483646 h 4"/>
                  <a:gd name="T12" fmla="*/ 2147483646 w 6"/>
                  <a:gd name="T13" fmla="*/ 0 h 4"/>
                  <a:gd name="T14" fmla="*/ 2147483646 w 6"/>
                  <a:gd name="T15" fmla="*/ 0 h 4"/>
                  <a:gd name="T16" fmla="*/ 2147483646 w 6"/>
                  <a:gd name="T17" fmla="*/ 2147483646 h 4"/>
                  <a:gd name="T18" fmla="*/ 2147483646 w 6"/>
                  <a:gd name="T19" fmla="*/ 2147483646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2"/>
                    </a:move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489"/>
              <p:cNvSpPr>
                <a:spLocks noChangeArrowheads="1"/>
              </p:cNvSpPr>
              <p:nvPr/>
            </p:nvSpPr>
            <p:spPr bwMode="auto">
              <a:xfrm>
                <a:off x="1162050" y="400050"/>
                <a:ext cx="41275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2147483646 w 11"/>
                  <a:gd name="T9" fmla="*/ 2147483646 h 6"/>
                  <a:gd name="T10" fmla="*/ 2147483646 w 11"/>
                  <a:gd name="T11" fmla="*/ 2147483646 h 6"/>
                  <a:gd name="T12" fmla="*/ 2147483646 w 11"/>
                  <a:gd name="T13" fmla="*/ 2147483646 h 6"/>
                  <a:gd name="T14" fmla="*/ 2147483646 w 11"/>
                  <a:gd name="T15" fmla="*/ 0 h 6"/>
                  <a:gd name="T16" fmla="*/ 2147483646 w 11"/>
                  <a:gd name="T17" fmla="*/ 2147483646 h 6"/>
                  <a:gd name="T18" fmla="*/ 2147483646 w 11"/>
                  <a:gd name="T19" fmla="*/ 2147483646 h 6"/>
                  <a:gd name="T20" fmla="*/ 2147483646 w 11"/>
                  <a:gd name="T21" fmla="*/ 2147483646 h 6"/>
                  <a:gd name="T22" fmla="*/ 2147483646 w 11"/>
                  <a:gd name="T23" fmla="*/ 214748364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"/>
                  <a:gd name="T37" fmla="*/ 0 h 6"/>
                  <a:gd name="T38" fmla="*/ 11 w 11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" h="6">
                    <a:moveTo>
                      <a:pt x="11" y="3"/>
                    </a:moveTo>
                    <a:cubicBezTo>
                      <a:pt x="11" y="3"/>
                      <a:pt x="11" y="4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6" y="6"/>
                      <a:pt x="6" y="5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7" y="1"/>
                      <a:pt x="8" y="1"/>
                      <a:pt x="9" y="1"/>
                    </a:cubicBezTo>
                    <a:cubicBezTo>
                      <a:pt x="11" y="1"/>
                      <a:pt x="11" y="2"/>
                      <a:pt x="1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490"/>
              <p:cNvSpPr>
                <a:spLocks noChangeArrowheads="1"/>
              </p:cNvSpPr>
              <p:nvPr/>
            </p:nvSpPr>
            <p:spPr bwMode="auto">
              <a:xfrm>
                <a:off x="1143000" y="298450"/>
                <a:ext cx="11113" cy="3175"/>
              </a:xfrm>
              <a:custGeom>
                <a:avLst/>
                <a:gdLst>
                  <a:gd name="T0" fmla="*/ 2147483646 w 3"/>
                  <a:gd name="T1" fmla="*/ 2147483646 h 1"/>
                  <a:gd name="T2" fmla="*/ 2147483646 w 3"/>
                  <a:gd name="T3" fmla="*/ 2147483646 h 1"/>
                  <a:gd name="T4" fmla="*/ 2147483646 w 3"/>
                  <a:gd name="T5" fmla="*/ 0 h 1"/>
                  <a:gd name="T6" fmla="*/ 2147483646 w 3"/>
                  <a:gd name="T7" fmla="*/ 0 h 1"/>
                  <a:gd name="T8" fmla="*/ 2147483646 w 3"/>
                  <a:gd name="T9" fmla="*/ 0 h 1"/>
                  <a:gd name="T10" fmla="*/ 2147483646 w 3"/>
                  <a:gd name="T11" fmla="*/ 2147483646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491"/>
              <p:cNvSpPr>
                <a:spLocks noChangeArrowheads="1"/>
              </p:cNvSpPr>
              <p:nvPr/>
            </p:nvSpPr>
            <p:spPr bwMode="auto">
              <a:xfrm>
                <a:off x="1101725" y="271462"/>
                <a:ext cx="14288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2147483646 w 4"/>
                  <a:gd name="T7" fmla="*/ 0 h 3"/>
                  <a:gd name="T8" fmla="*/ 2147483646 w 4"/>
                  <a:gd name="T9" fmla="*/ 0 h 3"/>
                  <a:gd name="T10" fmla="*/ 2147483646 w 4"/>
                  <a:gd name="T11" fmla="*/ 2147483646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492"/>
              <p:cNvSpPr>
                <a:spLocks noChangeArrowheads="1"/>
              </p:cNvSpPr>
              <p:nvPr/>
            </p:nvSpPr>
            <p:spPr bwMode="auto">
              <a:xfrm>
                <a:off x="1071563" y="287337"/>
                <a:ext cx="33338" cy="14288"/>
              </a:xfrm>
              <a:custGeom>
                <a:avLst/>
                <a:gdLst>
                  <a:gd name="T0" fmla="*/ 2147483646 w 9"/>
                  <a:gd name="T1" fmla="*/ 2147483646 h 4"/>
                  <a:gd name="T2" fmla="*/ 2147483646 w 9"/>
                  <a:gd name="T3" fmla="*/ 2147483646 h 4"/>
                  <a:gd name="T4" fmla="*/ 2147483646 w 9"/>
                  <a:gd name="T5" fmla="*/ 2147483646 h 4"/>
                  <a:gd name="T6" fmla="*/ 2147483646 w 9"/>
                  <a:gd name="T7" fmla="*/ 2147483646 h 4"/>
                  <a:gd name="T8" fmla="*/ 2147483646 w 9"/>
                  <a:gd name="T9" fmla="*/ 2147483646 h 4"/>
                  <a:gd name="T10" fmla="*/ 2147483646 w 9"/>
                  <a:gd name="T11" fmla="*/ 2147483646 h 4"/>
                  <a:gd name="T12" fmla="*/ 2147483646 w 9"/>
                  <a:gd name="T13" fmla="*/ 2147483646 h 4"/>
                  <a:gd name="T14" fmla="*/ 0 w 9"/>
                  <a:gd name="T15" fmla="*/ 2147483646 h 4"/>
                  <a:gd name="T16" fmla="*/ 2147483646 w 9"/>
                  <a:gd name="T17" fmla="*/ 2147483646 h 4"/>
                  <a:gd name="T18" fmla="*/ 2147483646 w 9"/>
                  <a:gd name="T19" fmla="*/ 2147483646 h 4"/>
                  <a:gd name="T20" fmla="*/ 2147483646 w 9"/>
                  <a:gd name="T21" fmla="*/ 0 h 4"/>
                  <a:gd name="T22" fmla="*/ 2147483646 w 9"/>
                  <a:gd name="T23" fmla="*/ 0 h 4"/>
                  <a:gd name="T24" fmla="*/ 2147483646 w 9"/>
                  <a:gd name="T25" fmla="*/ 2147483646 h 4"/>
                  <a:gd name="T26" fmla="*/ 2147483646 w 9"/>
                  <a:gd name="T27" fmla="*/ 2147483646 h 4"/>
                  <a:gd name="T28" fmla="*/ 2147483646 w 9"/>
                  <a:gd name="T29" fmla="*/ 2147483646 h 4"/>
                  <a:gd name="T30" fmla="*/ 2147483646 w 9"/>
                  <a:gd name="T31" fmla="*/ 2147483646 h 4"/>
                  <a:gd name="T32" fmla="*/ 2147483646 w 9"/>
                  <a:gd name="T33" fmla="*/ 2147483646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"/>
                  <a:gd name="T52" fmla="*/ 0 h 4"/>
                  <a:gd name="T53" fmla="*/ 9 w 9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" h="4">
                    <a:moveTo>
                      <a:pt x="9" y="3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1" y="3"/>
                      <a:pt x="2" y="3"/>
                      <a:pt x="1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1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493"/>
              <p:cNvSpPr>
                <a:spLocks noChangeArrowheads="1"/>
              </p:cNvSpPr>
              <p:nvPr/>
            </p:nvSpPr>
            <p:spPr bwMode="auto">
              <a:xfrm>
                <a:off x="969963" y="131762"/>
                <a:ext cx="71438" cy="41275"/>
              </a:xfrm>
              <a:custGeom>
                <a:avLst/>
                <a:gdLst>
                  <a:gd name="T0" fmla="*/ 2147483646 w 19"/>
                  <a:gd name="T1" fmla="*/ 2147483646 h 11"/>
                  <a:gd name="T2" fmla="*/ 2147483646 w 19"/>
                  <a:gd name="T3" fmla="*/ 2147483646 h 11"/>
                  <a:gd name="T4" fmla="*/ 2147483646 w 19"/>
                  <a:gd name="T5" fmla="*/ 2147483646 h 11"/>
                  <a:gd name="T6" fmla="*/ 2147483646 w 19"/>
                  <a:gd name="T7" fmla="*/ 2147483646 h 11"/>
                  <a:gd name="T8" fmla="*/ 2147483646 w 19"/>
                  <a:gd name="T9" fmla="*/ 2147483646 h 11"/>
                  <a:gd name="T10" fmla="*/ 2147483646 w 19"/>
                  <a:gd name="T11" fmla="*/ 2147483646 h 11"/>
                  <a:gd name="T12" fmla="*/ 2147483646 w 19"/>
                  <a:gd name="T13" fmla="*/ 2147483646 h 11"/>
                  <a:gd name="T14" fmla="*/ 2147483646 w 19"/>
                  <a:gd name="T15" fmla="*/ 2147483646 h 11"/>
                  <a:gd name="T16" fmla="*/ 2147483646 w 19"/>
                  <a:gd name="T17" fmla="*/ 2147483646 h 11"/>
                  <a:gd name="T18" fmla="*/ 2147483646 w 19"/>
                  <a:gd name="T19" fmla="*/ 2147483646 h 11"/>
                  <a:gd name="T20" fmla="*/ 2147483646 w 19"/>
                  <a:gd name="T21" fmla="*/ 2147483646 h 11"/>
                  <a:gd name="T22" fmla="*/ 2147483646 w 19"/>
                  <a:gd name="T23" fmla="*/ 2147483646 h 11"/>
                  <a:gd name="T24" fmla="*/ 2147483646 w 19"/>
                  <a:gd name="T25" fmla="*/ 2147483646 h 11"/>
                  <a:gd name="T26" fmla="*/ 2147483646 w 19"/>
                  <a:gd name="T27" fmla="*/ 2147483646 h 11"/>
                  <a:gd name="T28" fmla="*/ 2147483646 w 19"/>
                  <a:gd name="T29" fmla="*/ 2147483646 h 11"/>
                  <a:gd name="T30" fmla="*/ 2147483646 w 19"/>
                  <a:gd name="T31" fmla="*/ 2147483646 h 11"/>
                  <a:gd name="T32" fmla="*/ 0 w 19"/>
                  <a:gd name="T33" fmla="*/ 2147483646 h 11"/>
                  <a:gd name="T34" fmla="*/ 2147483646 w 19"/>
                  <a:gd name="T35" fmla="*/ 2147483646 h 11"/>
                  <a:gd name="T36" fmla="*/ 2147483646 w 19"/>
                  <a:gd name="T37" fmla="*/ 2147483646 h 11"/>
                  <a:gd name="T38" fmla="*/ 2147483646 w 19"/>
                  <a:gd name="T39" fmla="*/ 2147483646 h 11"/>
                  <a:gd name="T40" fmla="*/ 2147483646 w 19"/>
                  <a:gd name="T41" fmla="*/ 2147483646 h 11"/>
                  <a:gd name="T42" fmla="*/ 2147483646 w 19"/>
                  <a:gd name="T43" fmla="*/ 2147483646 h 11"/>
                  <a:gd name="T44" fmla="*/ 2147483646 w 19"/>
                  <a:gd name="T45" fmla="*/ 2147483646 h 11"/>
                  <a:gd name="T46" fmla="*/ 2147483646 w 19"/>
                  <a:gd name="T47" fmla="*/ 2147483646 h 11"/>
                  <a:gd name="T48" fmla="*/ 2147483646 w 19"/>
                  <a:gd name="T49" fmla="*/ 2147483646 h 11"/>
                  <a:gd name="T50" fmla="*/ 2147483646 w 19"/>
                  <a:gd name="T51" fmla="*/ 2147483646 h 11"/>
                  <a:gd name="T52" fmla="*/ 2147483646 w 19"/>
                  <a:gd name="T53" fmla="*/ 2147483646 h 11"/>
                  <a:gd name="T54" fmla="*/ 2147483646 w 19"/>
                  <a:gd name="T55" fmla="*/ 0 h 11"/>
                  <a:gd name="T56" fmla="*/ 2147483646 w 19"/>
                  <a:gd name="T57" fmla="*/ 2147483646 h 11"/>
                  <a:gd name="T58" fmla="*/ 2147483646 w 19"/>
                  <a:gd name="T59" fmla="*/ 2147483646 h 11"/>
                  <a:gd name="T60" fmla="*/ 2147483646 w 19"/>
                  <a:gd name="T61" fmla="*/ 2147483646 h 11"/>
                  <a:gd name="T62" fmla="*/ 2147483646 w 19"/>
                  <a:gd name="T63" fmla="*/ 2147483646 h 11"/>
                  <a:gd name="T64" fmla="*/ 2147483646 w 19"/>
                  <a:gd name="T65" fmla="*/ 2147483646 h 11"/>
                  <a:gd name="T66" fmla="*/ 2147483646 w 19"/>
                  <a:gd name="T67" fmla="*/ 2147483646 h 11"/>
                  <a:gd name="T68" fmla="*/ 2147483646 w 19"/>
                  <a:gd name="T69" fmla="*/ 2147483646 h 11"/>
                  <a:gd name="T70" fmla="*/ 2147483646 w 19"/>
                  <a:gd name="T71" fmla="*/ 2147483646 h 11"/>
                  <a:gd name="T72" fmla="*/ 2147483646 w 19"/>
                  <a:gd name="T73" fmla="*/ 2147483646 h 11"/>
                  <a:gd name="T74" fmla="*/ 2147483646 w 19"/>
                  <a:gd name="T75" fmla="*/ 2147483646 h 11"/>
                  <a:gd name="T76" fmla="*/ 2147483646 w 19"/>
                  <a:gd name="T77" fmla="*/ 2147483646 h 1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9"/>
                  <a:gd name="T118" fmla="*/ 0 h 11"/>
                  <a:gd name="T119" fmla="*/ 19 w 19"/>
                  <a:gd name="T120" fmla="*/ 11 h 1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9" h="11">
                    <a:moveTo>
                      <a:pt x="19" y="8"/>
                    </a:moveTo>
                    <a:cubicBezTo>
                      <a:pt x="18" y="8"/>
                      <a:pt x="18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4" y="9"/>
                      <a:pt x="13" y="8"/>
                    </a:cubicBezTo>
                    <a:cubicBezTo>
                      <a:pt x="12" y="8"/>
                      <a:pt x="12" y="9"/>
                      <a:pt x="11" y="9"/>
                    </a:cubicBezTo>
                    <a:cubicBezTo>
                      <a:pt x="11" y="10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9" y="10"/>
                    </a:cubicBezTo>
                    <a:cubicBezTo>
                      <a:pt x="9" y="10"/>
                      <a:pt x="10" y="11"/>
                      <a:pt x="9" y="11"/>
                    </a:cubicBezTo>
                    <a:cubicBezTo>
                      <a:pt x="8" y="11"/>
                      <a:pt x="9" y="10"/>
                      <a:pt x="8" y="10"/>
                    </a:cubicBezTo>
                    <a:cubicBezTo>
                      <a:pt x="7" y="10"/>
                      <a:pt x="5" y="11"/>
                      <a:pt x="4" y="10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9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1" y="2"/>
                      <a:pt x="11" y="3"/>
                      <a:pt x="11" y="3"/>
                    </a:cubicBezTo>
                    <a:cubicBezTo>
                      <a:pt x="12" y="3"/>
                      <a:pt x="12" y="4"/>
                      <a:pt x="13" y="3"/>
                    </a:cubicBezTo>
                    <a:cubicBezTo>
                      <a:pt x="14" y="4"/>
                      <a:pt x="13" y="4"/>
                      <a:pt x="14" y="5"/>
                    </a:cubicBezTo>
                    <a:cubicBezTo>
                      <a:pt x="14" y="5"/>
                      <a:pt x="14" y="5"/>
                      <a:pt x="14" y="6"/>
                    </a:cubicBezTo>
                    <a:cubicBezTo>
                      <a:pt x="15" y="6"/>
                      <a:pt x="16" y="6"/>
                      <a:pt x="16" y="6"/>
                    </a:cubicBezTo>
                    <a:cubicBezTo>
                      <a:pt x="17" y="6"/>
                      <a:pt x="18" y="6"/>
                      <a:pt x="19" y="6"/>
                    </a:cubicBezTo>
                    <a:cubicBezTo>
                      <a:pt x="19" y="7"/>
                      <a:pt x="19" y="7"/>
                      <a:pt x="19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494"/>
              <p:cNvSpPr>
                <a:spLocks noChangeArrowheads="1"/>
              </p:cNvSpPr>
              <p:nvPr/>
            </p:nvSpPr>
            <p:spPr bwMode="auto">
              <a:xfrm>
                <a:off x="1041400" y="287337"/>
                <a:ext cx="33338" cy="17463"/>
              </a:xfrm>
              <a:custGeom>
                <a:avLst/>
                <a:gdLst>
                  <a:gd name="T0" fmla="*/ 2147483646 w 9"/>
                  <a:gd name="T1" fmla="*/ 2147483646 h 5"/>
                  <a:gd name="T2" fmla="*/ 2147483646 w 9"/>
                  <a:gd name="T3" fmla="*/ 2147483646 h 5"/>
                  <a:gd name="T4" fmla="*/ 2147483646 w 9"/>
                  <a:gd name="T5" fmla="*/ 2147483646 h 5"/>
                  <a:gd name="T6" fmla="*/ 2147483646 w 9"/>
                  <a:gd name="T7" fmla="*/ 2147483646 h 5"/>
                  <a:gd name="T8" fmla="*/ 2147483646 w 9"/>
                  <a:gd name="T9" fmla="*/ 2147483646 h 5"/>
                  <a:gd name="T10" fmla="*/ 2147483646 w 9"/>
                  <a:gd name="T11" fmla="*/ 2147483646 h 5"/>
                  <a:gd name="T12" fmla="*/ 2147483646 w 9"/>
                  <a:gd name="T13" fmla="*/ 2147483646 h 5"/>
                  <a:gd name="T14" fmla="*/ 2147483646 w 9"/>
                  <a:gd name="T15" fmla="*/ 2147483646 h 5"/>
                  <a:gd name="T16" fmla="*/ 2147483646 w 9"/>
                  <a:gd name="T17" fmla="*/ 0 h 5"/>
                  <a:gd name="T18" fmla="*/ 2147483646 w 9"/>
                  <a:gd name="T19" fmla="*/ 2147483646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5"/>
                  <a:gd name="T32" fmla="*/ 9 w 9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5">
                    <a:moveTo>
                      <a:pt x="8" y="3"/>
                    </a:moveTo>
                    <a:cubicBezTo>
                      <a:pt x="7" y="3"/>
                      <a:pt x="7" y="4"/>
                      <a:pt x="6" y="4"/>
                    </a:cubicBezTo>
                    <a:cubicBezTo>
                      <a:pt x="4" y="5"/>
                      <a:pt x="3" y="4"/>
                      <a:pt x="3" y="4"/>
                    </a:cubicBezTo>
                    <a:cubicBezTo>
                      <a:pt x="2" y="4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8" y="1"/>
                      <a:pt x="9" y="2"/>
                      <a:pt x="8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495"/>
              <p:cNvSpPr>
                <a:spLocks noChangeArrowheads="1"/>
              </p:cNvSpPr>
              <p:nvPr/>
            </p:nvSpPr>
            <p:spPr bwMode="auto">
              <a:xfrm>
                <a:off x="1060450" y="301625"/>
                <a:ext cx="14288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0 w 4"/>
                  <a:gd name="T7" fmla="*/ 2147483646 h 3"/>
                  <a:gd name="T8" fmla="*/ 2147483646 w 4"/>
                  <a:gd name="T9" fmla="*/ 0 h 3"/>
                  <a:gd name="T10" fmla="*/ 2147483646 w 4"/>
                  <a:gd name="T11" fmla="*/ 2147483646 h 3"/>
                  <a:gd name="T12" fmla="*/ 2147483646 w 4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496"/>
              <p:cNvSpPr>
                <a:spLocks noChangeArrowheads="1"/>
              </p:cNvSpPr>
              <p:nvPr/>
            </p:nvSpPr>
            <p:spPr bwMode="auto">
              <a:xfrm>
                <a:off x="909638" y="41275"/>
                <a:ext cx="66675" cy="49213"/>
              </a:xfrm>
              <a:custGeom>
                <a:avLst/>
                <a:gdLst>
                  <a:gd name="T0" fmla="*/ 2147483646 w 18"/>
                  <a:gd name="T1" fmla="*/ 2147483646 h 13"/>
                  <a:gd name="T2" fmla="*/ 2147483646 w 18"/>
                  <a:gd name="T3" fmla="*/ 2147483646 h 13"/>
                  <a:gd name="T4" fmla="*/ 2147483646 w 18"/>
                  <a:gd name="T5" fmla="*/ 2147483646 h 13"/>
                  <a:gd name="T6" fmla="*/ 2147483646 w 18"/>
                  <a:gd name="T7" fmla="*/ 2147483646 h 13"/>
                  <a:gd name="T8" fmla="*/ 2147483646 w 18"/>
                  <a:gd name="T9" fmla="*/ 2147483646 h 13"/>
                  <a:gd name="T10" fmla="*/ 2147483646 w 18"/>
                  <a:gd name="T11" fmla="*/ 2147483646 h 13"/>
                  <a:gd name="T12" fmla="*/ 2147483646 w 18"/>
                  <a:gd name="T13" fmla="*/ 2147483646 h 13"/>
                  <a:gd name="T14" fmla="*/ 2147483646 w 18"/>
                  <a:gd name="T15" fmla="*/ 2147483646 h 13"/>
                  <a:gd name="T16" fmla="*/ 2147483646 w 18"/>
                  <a:gd name="T17" fmla="*/ 2147483646 h 13"/>
                  <a:gd name="T18" fmla="*/ 2147483646 w 18"/>
                  <a:gd name="T19" fmla="*/ 2147483646 h 13"/>
                  <a:gd name="T20" fmla="*/ 2147483646 w 18"/>
                  <a:gd name="T21" fmla="*/ 2147483646 h 13"/>
                  <a:gd name="T22" fmla="*/ 2147483646 w 18"/>
                  <a:gd name="T23" fmla="*/ 2147483646 h 13"/>
                  <a:gd name="T24" fmla="*/ 2147483646 w 18"/>
                  <a:gd name="T25" fmla="*/ 2147483646 h 13"/>
                  <a:gd name="T26" fmla="*/ 0 w 18"/>
                  <a:gd name="T27" fmla="*/ 2147483646 h 13"/>
                  <a:gd name="T28" fmla="*/ 2147483646 w 18"/>
                  <a:gd name="T29" fmla="*/ 2147483646 h 13"/>
                  <a:gd name="T30" fmla="*/ 2147483646 w 18"/>
                  <a:gd name="T31" fmla="*/ 2147483646 h 13"/>
                  <a:gd name="T32" fmla="*/ 2147483646 w 18"/>
                  <a:gd name="T33" fmla="*/ 2147483646 h 13"/>
                  <a:gd name="T34" fmla="*/ 2147483646 w 18"/>
                  <a:gd name="T35" fmla="*/ 2147483646 h 13"/>
                  <a:gd name="T36" fmla="*/ 2147483646 w 18"/>
                  <a:gd name="T37" fmla="*/ 2147483646 h 13"/>
                  <a:gd name="T38" fmla="*/ 2147483646 w 18"/>
                  <a:gd name="T39" fmla="*/ 2147483646 h 13"/>
                  <a:gd name="T40" fmla="*/ 2147483646 w 18"/>
                  <a:gd name="T41" fmla="*/ 2147483646 h 13"/>
                  <a:gd name="T42" fmla="*/ 2147483646 w 18"/>
                  <a:gd name="T43" fmla="*/ 2147483646 h 13"/>
                  <a:gd name="T44" fmla="*/ 2147483646 w 18"/>
                  <a:gd name="T45" fmla="*/ 2147483646 h 13"/>
                  <a:gd name="T46" fmla="*/ 2147483646 w 18"/>
                  <a:gd name="T47" fmla="*/ 2147483646 h 13"/>
                  <a:gd name="T48" fmla="*/ 2147483646 w 18"/>
                  <a:gd name="T49" fmla="*/ 2147483646 h 13"/>
                  <a:gd name="T50" fmla="*/ 2147483646 w 18"/>
                  <a:gd name="T51" fmla="*/ 2147483646 h 13"/>
                  <a:gd name="T52" fmla="*/ 2147483646 w 18"/>
                  <a:gd name="T53" fmla="*/ 2147483646 h 13"/>
                  <a:gd name="T54" fmla="*/ 2147483646 w 18"/>
                  <a:gd name="T55" fmla="*/ 2147483646 h 13"/>
                  <a:gd name="T56" fmla="*/ 2147483646 w 18"/>
                  <a:gd name="T57" fmla="*/ 2147483646 h 13"/>
                  <a:gd name="T58" fmla="*/ 2147483646 w 18"/>
                  <a:gd name="T59" fmla="*/ 2147483646 h 13"/>
                  <a:gd name="T60" fmla="*/ 2147483646 w 18"/>
                  <a:gd name="T61" fmla="*/ 2147483646 h 13"/>
                  <a:gd name="T62" fmla="*/ 2147483646 w 18"/>
                  <a:gd name="T63" fmla="*/ 2147483646 h 13"/>
                  <a:gd name="T64" fmla="*/ 2147483646 w 18"/>
                  <a:gd name="T65" fmla="*/ 2147483646 h 13"/>
                  <a:gd name="T66" fmla="*/ 2147483646 w 18"/>
                  <a:gd name="T67" fmla="*/ 2147483646 h 13"/>
                  <a:gd name="T68" fmla="*/ 2147483646 w 18"/>
                  <a:gd name="T69" fmla="*/ 2147483646 h 13"/>
                  <a:gd name="T70" fmla="*/ 2147483646 w 18"/>
                  <a:gd name="T71" fmla="*/ 0 h 13"/>
                  <a:gd name="T72" fmla="*/ 2147483646 w 18"/>
                  <a:gd name="T73" fmla="*/ 0 h 13"/>
                  <a:gd name="T74" fmla="*/ 2147483646 w 18"/>
                  <a:gd name="T75" fmla="*/ 0 h 13"/>
                  <a:gd name="T76" fmla="*/ 2147483646 w 18"/>
                  <a:gd name="T77" fmla="*/ 0 h 13"/>
                  <a:gd name="T78" fmla="*/ 2147483646 w 18"/>
                  <a:gd name="T79" fmla="*/ 2147483646 h 13"/>
                  <a:gd name="T80" fmla="*/ 2147483646 w 18"/>
                  <a:gd name="T81" fmla="*/ 0 h 13"/>
                  <a:gd name="T82" fmla="*/ 2147483646 w 18"/>
                  <a:gd name="T83" fmla="*/ 2147483646 h 13"/>
                  <a:gd name="T84" fmla="*/ 2147483646 w 18"/>
                  <a:gd name="T85" fmla="*/ 0 h 13"/>
                  <a:gd name="T86" fmla="*/ 2147483646 w 18"/>
                  <a:gd name="T87" fmla="*/ 2147483646 h 13"/>
                  <a:gd name="T88" fmla="*/ 2147483646 w 18"/>
                  <a:gd name="T89" fmla="*/ 2147483646 h 13"/>
                  <a:gd name="T90" fmla="*/ 2147483646 w 18"/>
                  <a:gd name="T91" fmla="*/ 2147483646 h 13"/>
                  <a:gd name="T92" fmla="*/ 2147483646 w 18"/>
                  <a:gd name="T93" fmla="*/ 2147483646 h 1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8"/>
                  <a:gd name="T142" fmla="*/ 0 h 13"/>
                  <a:gd name="T143" fmla="*/ 18 w 18"/>
                  <a:gd name="T144" fmla="*/ 13 h 13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8" h="13">
                    <a:moveTo>
                      <a:pt x="17" y="4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7"/>
                    </a:cubicBezTo>
                    <a:cubicBezTo>
                      <a:pt x="17" y="7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1"/>
                      <a:pt x="12" y="11"/>
                      <a:pt x="12" y="11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2"/>
                      <a:pt x="11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8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6" y="12"/>
                      <a:pt x="5" y="12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4" y="11"/>
                      <a:pt x="4" y="11"/>
                    </a:cubicBezTo>
                    <a:cubicBezTo>
                      <a:pt x="3" y="11"/>
                      <a:pt x="2" y="12"/>
                      <a:pt x="2" y="11"/>
                    </a:cubicBezTo>
                    <a:cubicBezTo>
                      <a:pt x="2" y="11"/>
                      <a:pt x="3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3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10"/>
                      <a:pt x="1" y="9"/>
                    </a:cubicBezTo>
                    <a:cubicBezTo>
                      <a:pt x="2" y="9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7"/>
                      <a:pt x="2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6" y="3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1" y="0"/>
                      <a:pt x="11" y="1"/>
                      <a:pt x="12" y="0"/>
                    </a:cubicBezTo>
                    <a:cubicBezTo>
                      <a:pt x="12" y="0"/>
                      <a:pt x="12" y="1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4" y="0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4" y="0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1"/>
                      <a:pt x="15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6" y="3"/>
                      <a:pt x="17" y="3"/>
                    </a:cubicBezTo>
                    <a:cubicBezTo>
                      <a:pt x="16" y="4"/>
                      <a:pt x="17" y="3"/>
                      <a:pt x="18" y="3"/>
                    </a:cubicBezTo>
                    <a:cubicBezTo>
                      <a:pt x="18" y="4"/>
                      <a:pt x="17" y="4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497"/>
              <p:cNvSpPr>
                <a:spLocks noChangeArrowheads="1"/>
              </p:cNvSpPr>
              <p:nvPr/>
            </p:nvSpPr>
            <p:spPr bwMode="auto">
              <a:xfrm>
                <a:off x="981075" y="274637"/>
                <a:ext cx="60325" cy="34925"/>
              </a:xfrm>
              <a:custGeom>
                <a:avLst/>
                <a:gdLst>
                  <a:gd name="T0" fmla="*/ 2147483646 w 16"/>
                  <a:gd name="T1" fmla="*/ 2147483646 h 9"/>
                  <a:gd name="T2" fmla="*/ 2147483646 w 16"/>
                  <a:gd name="T3" fmla="*/ 2147483646 h 9"/>
                  <a:gd name="T4" fmla="*/ 2147483646 w 16"/>
                  <a:gd name="T5" fmla="*/ 2147483646 h 9"/>
                  <a:gd name="T6" fmla="*/ 2147483646 w 16"/>
                  <a:gd name="T7" fmla="*/ 2147483646 h 9"/>
                  <a:gd name="T8" fmla="*/ 2147483646 w 16"/>
                  <a:gd name="T9" fmla="*/ 2147483646 h 9"/>
                  <a:gd name="T10" fmla="*/ 2147483646 w 16"/>
                  <a:gd name="T11" fmla="*/ 2147483646 h 9"/>
                  <a:gd name="T12" fmla="*/ 2147483646 w 16"/>
                  <a:gd name="T13" fmla="*/ 2147483646 h 9"/>
                  <a:gd name="T14" fmla="*/ 2147483646 w 16"/>
                  <a:gd name="T15" fmla="*/ 2147483646 h 9"/>
                  <a:gd name="T16" fmla="*/ 2147483646 w 16"/>
                  <a:gd name="T17" fmla="*/ 2147483646 h 9"/>
                  <a:gd name="T18" fmla="*/ 2147483646 w 16"/>
                  <a:gd name="T19" fmla="*/ 2147483646 h 9"/>
                  <a:gd name="T20" fmla="*/ 2147483646 w 16"/>
                  <a:gd name="T21" fmla="*/ 0 h 9"/>
                  <a:gd name="T22" fmla="*/ 2147483646 w 16"/>
                  <a:gd name="T23" fmla="*/ 2147483646 h 9"/>
                  <a:gd name="T24" fmla="*/ 2147483646 w 16"/>
                  <a:gd name="T25" fmla="*/ 2147483646 h 9"/>
                  <a:gd name="T26" fmla="*/ 2147483646 w 16"/>
                  <a:gd name="T27" fmla="*/ 2147483646 h 9"/>
                  <a:gd name="T28" fmla="*/ 2147483646 w 16"/>
                  <a:gd name="T29" fmla="*/ 2147483646 h 9"/>
                  <a:gd name="T30" fmla="*/ 2147483646 w 16"/>
                  <a:gd name="T31" fmla="*/ 2147483646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"/>
                  <a:gd name="T49" fmla="*/ 0 h 9"/>
                  <a:gd name="T50" fmla="*/ 16 w 16"/>
                  <a:gd name="T51" fmla="*/ 9 h 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" h="9">
                    <a:moveTo>
                      <a:pt x="14" y="4"/>
                    </a:moveTo>
                    <a:cubicBezTo>
                      <a:pt x="13" y="6"/>
                      <a:pt x="12" y="7"/>
                      <a:pt x="10" y="8"/>
                    </a:cubicBezTo>
                    <a:cubicBezTo>
                      <a:pt x="9" y="8"/>
                      <a:pt x="7" y="8"/>
                      <a:pt x="7" y="9"/>
                    </a:cubicBezTo>
                    <a:cubicBezTo>
                      <a:pt x="5" y="9"/>
                      <a:pt x="4" y="8"/>
                      <a:pt x="3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5"/>
                      <a:pt x="0" y="6"/>
                      <a:pt x="1" y="5"/>
                    </a:cubicBezTo>
                    <a:cubicBezTo>
                      <a:pt x="1" y="4"/>
                      <a:pt x="3" y="5"/>
                      <a:pt x="3" y="4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0"/>
                      <a:pt x="11" y="0"/>
                      <a:pt x="12" y="1"/>
                    </a:cubicBezTo>
                    <a:cubicBezTo>
                      <a:pt x="13" y="1"/>
                      <a:pt x="14" y="2"/>
                      <a:pt x="15" y="2"/>
                    </a:cubicBezTo>
                    <a:cubicBezTo>
                      <a:pt x="15" y="2"/>
                      <a:pt x="15" y="2"/>
                      <a:pt x="16" y="2"/>
                    </a:cubicBezTo>
                    <a:cubicBezTo>
                      <a:pt x="16" y="3"/>
                      <a:pt x="15" y="4"/>
                      <a:pt x="14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498"/>
              <p:cNvSpPr>
                <a:spLocks noChangeArrowheads="1"/>
              </p:cNvSpPr>
              <p:nvPr/>
            </p:nvSpPr>
            <p:spPr bwMode="auto">
              <a:xfrm>
                <a:off x="1017588" y="334962"/>
                <a:ext cx="42863" cy="30163"/>
              </a:xfrm>
              <a:custGeom>
                <a:avLst/>
                <a:gdLst>
                  <a:gd name="T0" fmla="*/ 2147483646 w 11"/>
                  <a:gd name="T1" fmla="*/ 2147483646 h 8"/>
                  <a:gd name="T2" fmla="*/ 2147483646 w 11"/>
                  <a:gd name="T3" fmla="*/ 2147483646 h 8"/>
                  <a:gd name="T4" fmla="*/ 2147483646 w 11"/>
                  <a:gd name="T5" fmla="*/ 2147483646 h 8"/>
                  <a:gd name="T6" fmla="*/ 2147483646 w 11"/>
                  <a:gd name="T7" fmla="*/ 2147483646 h 8"/>
                  <a:gd name="T8" fmla="*/ 2147483646 w 11"/>
                  <a:gd name="T9" fmla="*/ 2147483646 h 8"/>
                  <a:gd name="T10" fmla="*/ 2147483646 w 11"/>
                  <a:gd name="T11" fmla="*/ 2147483646 h 8"/>
                  <a:gd name="T12" fmla="*/ 2147483646 w 11"/>
                  <a:gd name="T13" fmla="*/ 2147483646 h 8"/>
                  <a:gd name="T14" fmla="*/ 2147483646 w 11"/>
                  <a:gd name="T15" fmla="*/ 2147483646 h 8"/>
                  <a:gd name="T16" fmla="*/ 2147483646 w 11"/>
                  <a:gd name="T17" fmla="*/ 2147483646 h 8"/>
                  <a:gd name="T18" fmla="*/ 2147483646 w 11"/>
                  <a:gd name="T19" fmla="*/ 0 h 8"/>
                  <a:gd name="T20" fmla="*/ 2147483646 w 11"/>
                  <a:gd name="T21" fmla="*/ 0 h 8"/>
                  <a:gd name="T22" fmla="*/ 2147483646 w 11"/>
                  <a:gd name="T23" fmla="*/ 0 h 8"/>
                  <a:gd name="T24" fmla="*/ 2147483646 w 11"/>
                  <a:gd name="T25" fmla="*/ 2147483646 h 8"/>
                  <a:gd name="T26" fmla="*/ 2147483646 w 11"/>
                  <a:gd name="T27" fmla="*/ 0 h 8"/>
                  <a:gd name="T28" fmla="*/ 2147483646 w 11"/>
                  <a:gd name="T29" fmla="*/ 0 h 8"/>
                  <a:gd name="T30" fmla="*/ 2147483646 w 11"/>
                  <a:gd name="T31" fmla="*/ 2147483646 h 8"/>
                  <a:gd name="T32" fmla="*/ 2147483646 w 11"/>
                  <a:gd name="T33" fmla="*/ 2147483646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"/>
                  <a:gd name="T52" fmla="*/ 0 h 8"/>
                  <a:gd name="T53" fmla="*/ 11 w 11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" h="8">
                    <a:moveTo>
                      <a:pt x="10" y="4"/>
                    </a:moveTo>
                    <a:cubicBezTo>
                      <a:pt x="10" y="5"/>
                      <a:pt x="10" y="5"/>
                      <a:pt x="9" y="5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5" y="8"/>
                      <a:pt x="4" y="6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0"/>
                      <a:pt x="9" y="1"/>
                      <a:pt x="10" y="2"/>
                    </a:cubicBezTo>
                    <a:cubicBezTo>
                      <a:pt x="10" y="2"/>
                      <a:pt x="11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499"/>
              <p:cNvSpPr>
                <a:spLocks noChangeArrowheads="1"/>
              </p:cNvSpPr>
              <p:nvPr/>
            </p:nvSpPr>
            <p:spPr bwMode="auto">
              <a:xfrm>
                <a:off x="1044575" y="411162"/>
                <a:ext cx="30163" cy="30163"/>
              </a:xfrm>
              <a:custGeom>
                <a:avLst/>
                <a:gdLst>
                  <a:gd name="T0" fmla="*/ 2147483646 w 8"/>
                  <a:gd name="T1" fmla="*/ 2147483646 h 8"/>
                  <a:gd name="T2" fmla="*/ 2147483646 w 8"/>
                  <a:gd name="T3" fmla="*/ 2147483646 h 8"/>
                  <a:gd name="T4" fmla="*/ 2147483646 w 8"/>
                  <a:gd name="T5" fmla="*/ 2147483646 h 8"/>
                  <a:gd name="T6" fmla="*/ 2147483646 w 8"/>
                  <a:gd name="T7" fmla="*/ 2147483646 h 8"/>
                  <a:gd name="T8" fmla="*/ 0 w 8"/>
                  <a:gd name="T9" fmla="*/ 2147483646 h 8"/>
                  <a:gd name="T10" fmla="*/ 2147483646 w 8"/>
                  <a:gd name="T11" fmla="*/ 2147483646 h 8"/>
                  <a:gd name="T12" fmla="*/ 2147483646 w 8"/>
                  <a:gd name="T13" fmla="*/ 2147483646 h 8"/>
                  <a:gd name="T14" fmla="*/ 2147483646 w 8"/>
                  <a:gd name="T15" fmla="*/ 2147483646 h 8"/>
                  <a:gd name="T16" fmla="*/ 2147483646 w 8"/>
                  <a:gd name="T17" fmla="*/ 0 h 8"/>
                  <a:gd name="T18" fmla="*/ 2147483646 w 8"/>
                  <a:gd name="T19" fmla="*/ 2147483646 h 8"/>
                  <a:gd name="T20" fmla="*/ 2147483646 w 8"/>
                  <a:gd name="T21" fmla="*/ 2147483646 h 8"/>
                  <a:gd name="T22" fmla="*/ 2147483646 w 8"/>
                  <a:gd name="T23" fmla="*/ 2147483646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"/>
                  <a:gd name="T37" fmla="*/ 0 h 8"/>
                  <a:gd name="T38" fmla="*/ 8 w 8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" h="8">
                    <a:moveTo>
                      <a:pt x="7" y="3"/>
                    </a:moveTo>
                    <a:cubicBezTo>
                      <a:pt x="8" y="3"/>
                      <a:pt x="7" y="4"/>
                      <a:pt x="7" y="5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4" y="8"/>
                      <a:pt x="3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6" y="2"/>
                      <a:pt x="8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500"/>
              <p:cNvSpPr>
                <a:spLocks noChangeArrowheads="1"/>
              </p:cNvSpPr>
              <p:nvPr/>
            </p:nvSpPr>
            <p:spPr bwMode="auto">
              <a:xfrm>
                <a:off x="901700" y="123825"/>
                <a:ext cx="68263" cy="68263"/>
              </a:xfrm>
              <a:custGeom>
                <a:avLst/>
                <a:gdLst>
                  <a:gd name="T0" fmla="*/ 2147483646 w 18"/>
                  <a:gd name="T1" fmla="*/ 2147483646 h 18"/>
                  <a:gd name="T2" fmla="*/ 2147483646 w 18"/>
                  <a:gd name="T3" fmla="*/ 2147483646 h 18"/>
                  <a:gd name="T4" fmla="*/ 2147483646 w 18"/>
                  <a:gd name="T5" fmla="*/ 2147483646 h 18"/>
                  <a:gd name="T6" fmla="*/ 2147483646 w 18"/>
                  <a:gd name="T7" fmla="*/ 2147483646 h 18"/>
                  <a:gd name="T8" fmla="*/ 2147483646 w 18"/>
                  <a:gd name="T9" fmla="*/ 2147483646 h 18"/>
                  <a:gd name="T10" fmla="*/ 2147483646 w 18"/>
                  <a:gd name="T11" fmla="*/ 2147483646 h 18"/>
                  <a:gd name="T12" fmla="*/ 2147483646 w 18"/>
                  <a:gd name="T13" fmla="*/ 2147483646 h 18"/>
                  <a:gd name="T14" fmla="*/ 2147483646 w 18"/>
                  <a:gd name="T15" fmla="*/ 2147483646 h 18"/>
                  <a:gd name="T16" fmla="*/ 2147483646 w 18"/>
                  <a:gd name="T17" fmla="*/ 2147483646 h 18"/>
                  <a:gd name="T18" fmla="*/ 2147483646 w 18"/>
                  <a:gd name="T19" fmla="*/ 2147483646 h 18"/>
                  <a:gd name="T20" fmla="*/ 2147483646 w 18"/>
                  <a:gd name="T21" fmla="*/ 2147483646 h 18"/>
                  <a:gd name="T22" fmla="*/ 2147483646 w 18"/>
                  <a:gd name="T23" fmla="*/ 2147483646 h 18"/>
                  <a:gd name="T24" fmla="*/ 2147483646 w 18"/>
                  <a:gd name="T25" fmla="*/ 2147483646 h 18"/>
                  <a:gd name="T26" fmla="*/ 2147483646 w 18"/>
                  <a:gd name="T27" fmla="*/ 2147483646 h 18"/>
                  <a:gd name="T28" fmla="*/ 2147483646 w 18"/>
                  <a:gd name="T29" fmla="*/ 2147483646 h 18"/>
                  <a:gd name="T30" fmla="*/ 0 w 18"/>
                  <a:gd name="T31" fmla="*/ 2147483646 h 18"/>
                  <a:gd name="T32" fmla="*/ 0 w 18"/>
                  <a:gd name="T33" fmla="*/ 2147483646 h 18"/>
                  <a:gd name="T34" fmla="*/ 2147483646 w 18"/>
                  <a:gd name="T35" fmla="*/ 2147483646 h 18"/>
                  <a:gd name="T36" fmla="*/ 2147483646 w 18"/>
                  <a:gd name="T37" fmla="*/ 2147483646 h 18"/>
                  <a:gd name="T38" fmla="*/ 2147483646 w 18"/>
                  <a:gd name="T39" fmla="*/ 2147483646 h 18"/>
                  <a:gd name="T40" fmla="*/ 2147483646 w 18"/>
                  <a:gd name="T41" fmla="*/ 2147483646 h 18"/>
                  <a:gd name="T42" fmla="*/ 2147483646 w 18"/>
                  <a:gd name="T43" fmla="*/ 2147483646 h 18"/>
                  <a:gd name="T44" fmla="*/ 2147483646 w 18"/>
                  <a:gd name="T45" fmla="*/ 2147483646 h 18"/>
                  <a:gd name="T46" fmla="*/ 2147483646 w 18"/>
                  <a:gd name="T47" fmla="*/ 2147483646 h 18"/>
                  <a:gd name="T48" fmla="*/ 2147483646 w 18"/>
                  <a:gd name="T49" fmla="*/ 2147483646 h 18"/>
                  <a:gd name="T50" fmla="*/ 2147483646 w 18"/>
                  <a:gd name="T51" fmla="*/ 2147483646 h 18"/>
                  <a:gd name="T52" fmla="*/ 2147483646 w 18"/>
                  <a:gd name="T53" fmla="*/ 2147483646 h 18"/>
                  <a:gd name="T54" fmla="*/ 2147483646 w 18"/>
                  <a:gd name="T55" fmla="*/ 2147483646 h 18"/>
                  <a:gd name="T56" fmla="*/ 2147483646 w 18"/>
                  <a:gd name="T57" fmla="*/ 2147483646 h 18"/>
                  <a:gd name="T58" fmla="*/ 2147483646 w 18"/>
                  <a:gd name="T59" fmla="*/ 2147483646 h 18"/>
                  <a:gd name="T60" fmla="*/ 2147483646 w 18"/>
                  <a:gd name="T61" fmla="*/ 2147483646 h 18"/>
                  <a:gd name="T62" fmla="*/ 2147483646 w 18"/>
                  <a:gd name="T63" fmla="*/ 2147483646 h 18"/>
                  <a:gd name="T64" fmla="*/ 2147483646 w 18"/>
                  <a:gd name="T65" fmla="*/ 2147483646 h 18"/>
                  <a:gd name="T66" fmla="*/ 2147483646 w 18"/>
                  <a:gd name="T67" fmla="*/ 2147483646 h 18"/>
                  <a:gd name="T68" fmla="*/ 2147483646 w 18"/>
                  <a:gd name="T69" fmla="*/ 2147483646 h 18"/>
                  <a:gd name="T70" fmla="*/ 2147483646 w 18"/>
                  <a:gd name="T71" fmla="*/ 2147483646 h 18"/>
                  <a:gd name="T72" fmla="*/ 2147483646 w 18"/>
                  <a:gd name="T73" fmla="*/ 0 h 18"/>
                  <a:gd name="T74" fmla="*/ 2147483646 w 18"/>
                  <a:gd name="T75" fmla="*/ 0 h 18"/>
                  <a:gd name="T76" fmla="*/ 2147483646 w 18"/>
                  <a:gd name="T77" fmla="*/ 0 h 18"/>
                  <a:gd name="T78" fmla="*/ 2147483646 w 18"/>
                  <a:gd name="T79" fmla="*/ 2147483646 h 18"/>
                  <a:gd name="T80" fmla="*/ 2147483646 w 18"/>
                  <a:gd name="T81" fmla="*/ 2147483646 h 18"/>
                  <a:gd name="T82" fmla="*/ 2147483646 w 18"/>
                  <a:gd name="T83" fmla="*/ 2147483646 h 18"/>
                  <a:gd name="T84" fmla="*/ 2147483646 w 18"/>
                  <a:gd name="T85" fmla="*/ 2147483646 h 18"/>
                  <a:gd name="T86" fmla="*/ 2147483646 w 18"/>
                  <a:gd name="T87" fmla="*/ 2147483646 h 18"/>
                  <a:gd name="T88" fmla="*/ 2147483646 w 18"/>
                  <a:gd name="T89" fmla="*/ 2147483646 h 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8"/>
                  <a:gd name="T136" fmla="*/ 0 h 18"/>
                  <a:gd name="T137" fmla="*/ 18 w 18"/>
                  <a:gd name="T138" fmla="*/ 18 h 1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8" h="18">
                    <a:moveTo>
                      <a:pt x="17" y="4"/>
                    </a:moveTo>
                    <a:cubicBezTo>
                      <a:pt x="17" y="4"/>
                      <a:pt x="18" y="4"/>
                      <a:pt x="18" y="4"/>
                    </a:cubicBezTo>
                    <a:cubicBezTo>
                      <a:pt x="18" y="5"/>
                      <a:pt x="17" y="5"/>
                      <a:pt x="17" y="5"/>
                    </a:cubicBezTo>
                    <a:cubicBezTo>
                      <a:pt x="18" y="6"/>
                      <a:pt x="17" y="6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8"/>
                      <a:pt x="14" y="8"/>
                      <a:pt x="14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9"/>
                      <a:pt x="12" y="10"/>
                      <a:pt x="12" y="10"/>
                    </a:cubicBezTo>
                    <a:cubicBezTo>
                      <a:pt x="12" y="11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1" y="11"/>
                      <a:pt x="11" y="12"/>
                      <a:pt x="11" y="13"/>
                    </a:cubicBezTo>
                    <a:cubicBezTo>
                      <a:pt x="11" y="14"/>
                      <a:pt x="11" y="15"/>
                      <a:pt x="10" y="15"/>
                    </a:cubicBezTo>
                    <a:cubicBezTo>
                      <a:pt x="9" y="17"/>
                      <a:pt x="7" y="17"/>
                      <a:pt x="5" y="18"/>
                    </a:cubicBezTo>
                    <a:cubicBezTo>
                      <a:pt x="5" y="18"/>
                      <a:pt x="4" y="18"/>
                      <a:pt x="3" y="18"/>
                    </a:cubicBezTo>
                    <a:cubicBezTo>
                      <a:pt x="2" y="18"/>
                      <a:pt x="2" y="17"/>
                      <a:pt x="1" y="17"/>
                    </a:cubicBezTo>
                    <a:cubicBezTo>
                      <a:pt x="0" y="17"/>
                      <a:pt x="1" y="16"/>
                      <a:pt x="0" y="16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0" y="12"/>
                      <a:pt x="2" y="12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1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2" y="8"/>
                      <a:pt x="2" y="8"/>
                      <a:pt x="1" y="8"/>
                    </a:cubicBezTo>
                    <a:cubicBezTo>
                      <a:pt x="0" y="7"/>
                      <a:pt x="2" y="6"/>
                      <a:pt x="2" y="6"/>
                    </a:cubicBezTo>
                    <a:cubicBezTo>
                      <a:pt x="2" y="5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2" y="1"/>
                      <a:pt x="12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0"/>
                      <a:pt x="15" y="1"/>
                    </a:cubicBezTo>
                    <a:cubicBezTo>
                      <a:pt x="15" y="1"/>
                      <a:pt x="15" y="1"/>
                      <a:pt x="16" y="2"/>
                    </a:cubicBezTo>
                    <a:cubicBezTo>
                      <a:pt x="16" y="1"/>
                      <a:pt x="16" y="1"/>
                      <a:pt x="16" y="2"/>
                    </a:cubicBezTo>
                    <a:cubicBezTo>
                      <a:pt x="16" y="2"/>
                      <a:pt x="17" y="2"/>
                      <a:pt x="17" y="3"/>
                    </a:cubicBezTo>
                    <a:cubicBezTo>
                      <a:pt x="17" y="3"/>
                      <a:pt x="18" y="3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501"/>
              <p:cNvSpPr>
                <a:spLocks noChangeArrowheads="1"/>
              </p:cNvSpPr>
              <p:nvPr/>
            </p:nvSpPr>
            <p:spPr bwMode="auto">
              <a:xfrm>
                <a:off x="984250" y="268287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2147483646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2" y="4"/>
                      <a:pt x="2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3" y="1"/>
                      <a:pt x="4" y="0"/>
                      <a:pt x="5" y="1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502"/>
              <p:cNvSpPr>
                <a:spLocks noChangeArrowheads="1"/>
              </p:cNvSpPr>
              <p:nvPr/>
            </p:nvSpPr>
            <p:spPr bwMode="auto">
              <a:xfrm>
                <a:off x="981075" y="255587"/>
                <a:ext cx="11113" cy="12700"/>
              </a:xfrm>
              <a:custGeom>
                <a:avLst/>
                <a:gdLst>
                  <a:gd name="T0" fmla="*/ 2147483646 w 3"/>
                  <a:gd name="T1" fmla="*/ 2147483646 h 3"/>
                  <a:gd name="T2" fmla="*/ 2147483646 w 3"/>
                  <a:gd name="T3" fmla="*/ 2147483646 h 3"/>
                  <a:gd name="T4" fmla="*/ 0 w 3"/>
                  <a:gd name="T5" fmla="*/ 2147483646 h 3"/>
                  <a:gd name="T6" fmla="*/ 0 w 3"/>
                  <a:gd name="T7" fmla="*/ 2147483646 h 3"/>
                  <a:gd name="T8" fmla="*/ 2147483646 w 3"/>
                  <a:gd name="T9" fmla="*/ 2147483646 h 3"/>
                  <a:gd name="T10" fmla="*/ 2147483646 w 3"/>
                  <a:gd name="T11" fmla="*/ 2147483646 h 3"/>
                  <a:gd name="T12" fmla="*/ 2147483646 w 3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Freeform 503"/>
              <p:cNvSpPr>
                <a:spLocks noChangeArrowheads="1"/>
              </p:cNvSpPr>
              <p:nvPr/>
            </p:nvSpPr>
            <p:spPr bwMode="auto">
              <a:xfrm>
                <a:off x="1000125" y="323850"/>
                <a:ext cx="17463" cy="11113"/>
              </a:xfrm>
              <a:custGeom>
                <a:avLst/>
                <a:gdLst>
                  <a:gd name="T0" fmla="*/ 2147483646 w 5"/>
                  <a:gd name="T1" fmla="*/ 2147483646 h 3"/>
                  <a:gd name="T2" fmla="*/ 2147483646 w 5"/>
                  <a:gd name="T3" fmla="*/ 2147483646 h 3"/>
                  <a:gd name="T4" fmla="*/ 2147483646 w 5"/>
                  <a:gd name="T5" fmla="*/ 2147483646 h 3"/>
                  <a:gd name="T6" fmla="*/ 2147483646 w 5"/>
                  <a:gd name="T7" fmla="*/ 2147483646 h 3"/>
                  <a:gd name="T8" fmla="*/ 2147483646 w 5"/>
                  <a:gd name="T9" fmla="*/ 2147483646 h 3"/>
                  <a:gd name="T10" fmla="*/ 2147483646 w 5"/>
                  <a:gd name="T11" fmla="*/ 2147483646 h 3"/>
                  <a:gd name="T12" fmla="*/ 2147483646 w 5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3"/>
                  <a:gd name="T23" fmla="*/ 5 w 5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3">
                    <a:moveTo>
                      <a:pt x="4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5" y="2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Freeform 504"/>
              <p:cNvSpPr>
                <a:spLocks noChangeArrowheads="1"/>
              </p:cNvSpPr>
              <p:nvPr/>
            </p:nvSpPr>
            <p:spPr bwMode="auto">
              <a:xfrm>
                <a:off x="962025" y="241300"/>
                <a:ext cx="19050" cy="11113"/>
              </a:xfrm>
              <a:custGeom>
                <a:avLst/>
                <a:gdLst>
                  <a:gd name="T0" fmla="*/ 2147483646 w 5"/>
                  <a:gd name="T1" fmla="*/ 2147483646 h 3"/>
                  <a:gd name="T2" fmla="*/ 2147483646 w 5"/>
                  <a:gd name="T3" fmla="*/ 2147483646 h 3"/>
                  <a:gd name="T4" fmla="*/ 2147483646 w 5"/>
                  <a:gd name="T5" fmla="*/ 2147483646 h 3"/>
                  <a:gd name="T6" fmla="*/ 2147483646 w 5"/>
                  <a:gd name="T7" fmla="*/ 2147483646 h 3"/>
                  <a:gd name="T8" fmla="*/ 2147483646 w 5"/>
                  <a:gd name="T9" fmla="*/ 2147483646 h 3"/>
                  <a:gd name="T10" fmla="*/ 0 w 5"/>
                  <a:gd name="T11" fmla="*/ 2147483646 h 3"/>
                  <a:gd name="T12" fmla="*/ 2147483646 w 5"/>
                  <a:gd name="T13" fmla="*/ 0 h 3"/>
                  <a:gd name="T14" fmla="*/ 2147483646 w 5"/>
                  <a:gd name="T15" fmla="*/ 0 h 3"/>
                  <a:gd name="T16" fmla="*/ 2147483646 w 5"/>
                  <a:gd name="T17" fmla="*/ 2147483646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3"/>
                  <a:gd name="T29" fmla="*/ 5 w 5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3">
                    <a:moveTo>
                      <a:pt x="4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1"/>
                      <a:pt x="5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505"/>
              <p:cNvSpPr>
                <a:spLocks noChangeArrowheads="1"/>
              </p:cNvSpPr>
              <p:nvPr/>
            </p:nvSpPr>
            <p:spPr bwMode="auto">
              <a:xfrm>
                <a:off x="928688" y="200025"/>
                <a:ext cx="41275" cy="33338"/>
              </a:xfrm>
              <a:custGeom>
                <a:avLst/>
                <a:gdLst>
                  <a:gd name="T0" fmla="*/ 2147483646 w 11"/>
                  <a:gd name="T1" fmla="*/ 2147483646 h 9"/>
                  <a:gd name="T2" fmla="*/ 2147483646 w 11"/>
                  <a:gd name="T3" fmla="*/ 2147483646 h 9"/>
                  <a:gd name="T4" fmla="*/ 2147483646 w 11"/>
                  <a:gd name="T5" fmla="*/ 2147483646 h 9"/>
                  <a:gd name="T6" fmla="*/ 2147483646 w 11"/>
                  <a:gd name="T7" fmla="*/ 2147483646 h 9"/>
                  <a:gd name="T8" fmla="*/ 2147483646 w 11"/>
                  <a:gd name="T9" fmla="*/ 2147483646 h 9"/>
                  <a:gd name="T10" fmla="*/ 2147483646 w 11"/>
                  <a:gd name="T11" fmla="*/ 2147483646 h 9"/>
                  <a:gd name="T12" fmla="*/ 2147483646 w 11"/>
                  <a:gd name="T13" fmla="*/ 2147483646 h 9"/>
                  <a:gd name="T14" fmla="*/ 2147483646 w 11"/>
                  <a:gd name="T15" fmla="*/ 2147483646 h 9"/>
                  <a:gd name="T16" fmla="*/ 2147483646 w 11"/>
                  <a:gd name="T17" fmla="*/ 2147483646 h 9"/>
                  <a:gd name="T18" fmla="*/ 2147483646 w 11"/>
                  <a:gd name="T19" fmla="*/ 2147483646 h 9"/>
                  <a:gd name="T20" fmla="*/ 2147483646 w 11"/>
                  <a:gd name="T21" fmla="*/ 2147483646 h 9"/>
                  <a:gd name="T22" fmla="*/ 2147483646 w 11"/>
                  <a:gd name="T23" fmla="*/ 2147483646 h 9"/>
                  <a:gd name="T24" fmla="*/ 2147483646 w 11"/>
                  <a:gd name="T25" fmla="*/ 2147483646 h 9"/>
                  <a:gd name="T26" fmla="*/ 2147483646 w 11"/>
                  <a:gd name="T27" fmla="*/ 2147483646 h 9"/>
                  <a:gd name="T28" fmla="*/ 2147483646 w 11"/>
                  <a:gd name="T29" fmla="*/ 2147483646 h 9"/>
                  <a:gd name="T30" fmla="*/ 2147483646 w 11"/>
                  <a:gd name="T31" fmla="*/ 2147483646 h 9"/>
                  <a:gd name="T32" fmla="*/ 2147483646 w 11"/>
                  <a:gd name="T33" fmla="*/ 0 h 9"/>
                  <a:gd name="T34" fmla="*/ 2147483646 w 11"/>
                  <a:gd name="T35" fmla="*/ 0 h 9"/>
                  <a:gd name="T36" fmla="*/ 2147483646 w 11"/>
                  <a:gd name="T37" fmla="*/ 2147483646 h 9"/>
                  <a:gd name="T38" fmla="*/ 2147483646 w 11"/>
                  <a:gd name="T39" fmla="*/ 2147483646 h 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"/>
                  <a:gd name="T61" fmla="*/ 0 h 9"/>
                  <a:gd name="T62" fmla="*/ 11 w 11"/>
                  <a:gd name="T63" fmla="*/ 9 h 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" h="9">
                    <a:moveTo>
                      <a:pt x="9" y="4"/>
                    </a:moveTo>
                    <a:cubicBezTo>
                      <a:pt x="10" y="4"/>
                      <a:pt x="9" y="5"/>
                      <a:pt x="9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1" y="6"/>
                      <a:pt x="2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7" y="1"/>
                      <a:pt x="8" y="0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3"/>
                      <a:pt x="9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506"/>
              <p:cNvSpPr>
                <a:spLocks noChangeArrowheads="1"/>
              </p:cNvSpPr>
              <p:nvPr/>
            </p:nvSpPr>
            <p:spPr bwMode="auto">
              <a:xfrm>
                <a:off x="912813" y="252412"/>
                <a:ext cx="63500" cy="30163"/>
              </a:xfrm>
              <a:custGeom>
                <a:avLst/>
                <a:gdLst>
                  <a:gd name="T0" fmla="*/ 2147483646 w 17"/>
                  <a:gd name="T1" fmla="*/ 2147483646 h 8"/>
                  <a:gd name="T2" fmla="*/ 2147483646 w 17"/>
                  <a:gd name="T3" fmla="*/ 2147483646 h 8"/>
                  <a:gd name="T4" fmla="*/ 2147483646 w 17"/>
                  <a:gd name="T5" fmla="*/ 2147483646 h 8"/>
                  <a:gd name="T6" fmla="*/ 2147483646 w 17"/>
                  <a:gd name="T7" fmla="*/ 2147483646 h 8"/>
                  <a:gd name="T8" fmla="*/ 2147483646 w 17"/>
                  <a:gd name="T9" fmla="*/ 2147483646 h 8"/>
                  <a:gd name="T10" fmla="*/ 2147483646 w 17"/>
                  <a:gd name="T11" fmla="*/ 2147483646 h 8"/>
                  <a:gd name="T12" fmla="*/ 2147483646 w 17"/>
                  <a:gd name="T13" fmla="*/ 2147483646 h 8"/>
                  <a:gd name="T14" fmla="*/ 2147483646 w 17"/>
                  <a:gd name="T15" fmla="*/ 2147483646 h 8"/>
                  <a:gd name="T16" fmla="*/ 2147483646 w 17"/>
                  <a:gd name="T17" fmla="*/ 2147483646 h 8"/>
                  <a:gd name="T18" fmla="*/ 2147483646 w 17"/>
                  <a:gd name="T19" fmla="*/ 2147483646 h 8"/>
                  <a:gd name="T20" fmla="*/ 0 w 17"/>
                  <a:gd name="T21" fmla="*/ 2147483646 h 8"/>
                  <a:gd name="T22" fmla="*/ 2147483646 w 17"/>
                  <a:gd name="T23" fmla="*/ 2147483646 h 8"/>
                  <a:gd name="T24" fmla="*/ 2147483646 w 17"/>
                  <a:gd name="T25" fmla="*/ 0 h 8"/>
                  <a:gd name="T26" fmla="*/ 2147483646 w 17"/>
                  <a:gd name="T27" fmla="*/ 0 h 8"/>
                  <a:gd name="T28" fmla="*/ 2147483646 w 17"/>
                  <a:gd name="T29" fmla="*/ 2147483646 h 8"/>
                  <a:gd name="T30" fmla="*/ 2147483646 w 17"/>
                  <a:gd name="T31" fmla="*/ 2147483646 h 8"/>
                  <a:gd name="T32" fmla="*/ 2147483646 w 17"/>
                  <a:gd name="T33" fmla="*/ 2147483646 h 8"/>
                  <a:gd name="T34" fmla="*/ 2147483646 w 17"/>
                  <a:gd name="T35" fmla="*/ 2147483646 h 8"/>
                  <a:gd name="T36" fmla="*/ 2147483646 w 17"/>
                  <a:gd name="T37" fmla="*/ 2147483646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7"/>
                  <a:gd name="T58" fmla="*/ 0 h 8"/>
                  <a:gd name="T59" fmla="*/ 17 w 17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7" h="8">
                    <a:moveTo>
                      <a:pt x="14" y="7"/>
                    </a:moveTo>
                    <a:cubicBezTo>
                      <a:pt x="13" y="8"/>
                      <a:pt x="12" y="8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9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5" y="1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1" y="2"/>
                      <a:pt x="11" y="3"/>
                      <a:pt x="12" y="3"/>
                    </a:cubicBezTo>
                    <a:cubicBezTo>
                      <a:pt x="13" y="2"/>
                      <a:pt x="15" y="3"/>
                      <a:pt x="16" y="3"/>
                    </a:cubicBezTo>
                    <a:cubicBezTo>
                      <a:pt x="16" y="4"/>
                      <a:pt x="17" y="4"/>
                      <a:pt x="16" y="5"/>
                    </a:cubicBezTo>
                    <a:cubicBezTo>
                      <a:pt x="16" y="6"/>
                      <a:pt x="15" y="7"/>
                      <a:pt x="14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507"/>
              <p:cNvSpPr>
                <a:spLocks noChangeArrowheads="1"/>
              </p:cNvSpPr>
              <p:nvPr/>
            </p:nvSpPr>
            <p:spPr bwMode="auto">
              <a:xfrm>
                <a:off x="969963" y="331787"/>
                <a:ext cx="25400" cy="19050"/>
              </a:xfrm>
              <a:custGeom>
                <a:avLst/>
                <a:gdLst>
                  <a:gd name="T0" fmla="*/ 2147483646 w 7"/>
                  <a:gd name="T1" fmla="*/ 2147483646 h 5"/>
                  <a:gd name="T2" fmla="*/ 2147483646 w 7"/>
                  <a:gd name="T3" fmla="*/ 2147483646 h 5"/>
                  <a:gd name="T4" fmla="*/ 2147483646 w 7"/>
                  <a:gd name="T5" fmla="*/ 2147483646 h 5"/>
                  <a:gd name="T6" fmla="*/ 0 w 7"/>
                  <a:gd name="T7" fmla="*/ 2147483646 h 5"/>
                  <a:gd name="T8" fmla="*/ 2147483646 w 7"/>
                  <a:gd name="T9" fmla="*/ 2147483646 h 5"/>
                  <a:gd name="T10" fmla="*/ 2147483646 w 7"/>
                  <a:gd name="T11" fmla="*/ 2147483646 h 5"/>
                  <a:gd name="T12" fmla="*/ 2147483646 w 7"/>
                  <a:gd name="T13" fmla="*/ 2147483646 h 5"/>
                  <a:gd name="T14" fmla="*/ 2147483646 w 7"/>
                  <a:gd name="T15" fmla="*/ 2147483646 h 5"/>
                  <a:gd name="T16" fmla="*/ 2147483646 w 7"/>
                  <a:gd name="T17" fmla="*/ 2147483646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5"/>
                  <a:gd name="T29" fmla="*/ 7 w 7"/>
                  <a:gd name="T30" fmla="*/ 5 h 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5">
                    <a:moveTo>
                      <a:pt x="6" y="3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1"/>
                      <a:pt x="7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508"/>
              <p:cNvSpPr>
                <a:spLocks noChangeArrowheads="1"/>
              </p:cNvSpPr>
              <p:nvPr/>
            </p:nvSpPr>
            <p:spPr bwMode="auto">
              <a:xfrm>
                <a:off x="608013" y="63500"/>
                <a:ext cx="290513" cy="180975"/>
              </a:xfrm>
              <a:custGeom>
                <a:avLst/>
                <a:gdLst>
                  <a:gd name="T0" fmla="*/ 2147483646 w 77"/>
                  <a:gd name="T1" fmla="*/ 2147483646 h 48"/>
                  <a:gd name="T2" fmla="*/ 2147483646 w 77"/>
                  <a:gd name="T3" fmla="*/ 2147483646 h 48"/>
                  <a:gd name="T4" fmla="*/ 2147483646 w 77"/>
                  <a:gd name="T5" fmla="*/ 2147483646 h 48"/>
                  <a:gd name="T6" fmla="*/ 2147483646 w 77"/>
                  <a:gd name="T7" fmla="*/ 2147483646 h 48"/>
                  <a:gd name="T8" fmla="*/ 2147483646 w 77"/>
                  <a:gd name="T9" fmla="*/ 2147483646 h 48"/>
                  <a:gd name="T10" fmla="*/ 2147483646 w 77"/>
                  <a:gd name="T11" fmla="*/ 2147483646 h 48"/>
                  <a:gd name="T12" fmla="*/ 2147483646 w 77"/>
                  <a:gd name="T13" fmla="*/ 2147483646 h 48"/>
                  <a:gd name="T14" fmla="*/ 2147483646 w 77"/>
                  <a:gd name="T15" fmla="*/ 2147483646 h 48"/>
                  <a:gd name="T16" fmla="*/ 2147483646 w 77"/>
                  <a:gd name="T17" fmla="*/ 2147483646 h 48"/>
                  <a:gd name="T18" fmla="*/ 2147483646 w 77"/>
                  <a:gd name="T19" fmla="*/ 2147483646 h 48"/>
                  <a:gd name="T20" fmla="*/ 2147483646 w 77"/>
                  <a:gd name="T21" fmla="*/ 2147483646 h 48"/>
                  <a:gd name="T22" fmla="*/ 2147483646 w 77"/>
                  <a:gd name="T23" fmla="*/ 2147483646 h 48"/>
                  <a:gd name="T24" fmla="*/ 2147483646 w 77"/>
                  <a:gd name="T25" fmla="*/ 2147483646 h 48"/>
                  <a:gd name="T26" fmla="*/ 2147483646 w 77"/>
                  <a:gd name="T27" fmla="*/ 2147483646 h 48"/>
                  <a:gd name="T28" fmla="*/ 2147483646 w 77"/>
                  <a:gd name="T29" fmla="*/ 2147483646 h 48"/>
                  <a:gd name="T30" fmla="*/ 2147483646 w 77"/>
                  <a:gd name="T31" fmla="*/ 2147483646 h 48"/>
                  <a:gd name="T32" fmla="*/ 2147483646 w 77"/>
                  <a:gd name="T33" fmla="*/ 2147483646 h 48"/>
                  <a:gd name="T34" fmla="*/ 2147483646 w 77"/>
                  <a:gd name="T35" fmla="*/ 2147483646 h 48"/>
                  <a:gd name="T36" fmla="*/ 2147483646 w 77"/>
                  <a:gd name="T37" fmla="*/ 2147483646 h 48"/>
                  <a:gd name="T38" fmla="*/ 2147483646 w 77"/>
                  <a:gd name="T39" fmla="*/ 2147483646 h 48"/>
                  <a:gd name="T40" fmla="*/ 2147483646 w 77"/>
                  <a:gd name="T41" fmla="*/ 2147483646 h 48"/>
                  <a:gd name="T42" fmla="*/ 0 w 77"/>
                  <a:gd name="T43" fmla="*/ 2147483646 h 48"/>
                  <a:gd name="T44" fmla="*/ 2147483646 w 77"/>
                  <a:gd name="T45" fmla="*/ 2147483646 h 48"/>
                  <a:gd name="T46" fmla="*/ 2147483646 w 77"/>
                  <a:gd name="T47" fmla="*/ 2147483646 h 48"/>
                  <a:gd name="T48" fmla="*/ 2147483646 w 77"/>
                  <a:gd name="T49" fmla="*/ 2147483646 h 48"/>
                  <a:gd name="T50" fmla="*/ 2147483646 w 77"/>
                  <a:gd name="T51" fmla="*/ 2147483646 h 48"/>
                  <a:gd name="T52" fmla="*/ 2147483646 w 77"/>
                  <a:gd name="T53" fmla="*/ 2147483646 h 48"/>
                  <a:gd name="T54" fmla="*/ 2147483646 w 77"/>
                  <a:gd name="T55" fmla="*/ 2147483646 h 48"/>
                  <a:gd name="T56" fmla="*/ 2147483646 w 77"/>
                  <a:gd name="T57" fmla="*/ 2147483646 h 48"/>
                  <a:gd name="T58" fmla="*/ 2147483646 w 77"/>
                  <a:gd name="T59" fmla="*/ 2147483646 h 48"/>
                  <a:gd name="T60" fmla="*/ 2147483646 w 77"/>
                  <a:gd name="T61" fmla="*/ 2147483646 h 48"/>
                  <a:gd name="T62" fmla="*/ 2147483646 w 77"/>
                  <a:gd name="T63" fmla="*/ 2147483646 h 48"/>
                  <a:gd name="T64" fmla="*/ 2147483646 w 77"/>
                  <a:gd name="T65" fmla="*/ 2147483646 h 48"/>
                  <a:gd name="T66" fmla="*/ 2147483646 w 77"/>
                  <a:gd name="T67" fmla="*/ 2147483646 h 48"/>
                  <a:gd name="T68" fmla="*/ 2147483646 w 77"/>
                  <a:gd name="T69" fmla="*/ 2147483646 h 48"/>
                  <a:gd name="T70" fmla="*/ 2147483646 w 77"/>
                  <a:gd name="T71" fmla="*/ 2147483646 h 48"/>
                  <a:gd name="T72" fmla="*/ 2147483646 w 77"/>
                  <a:gd name="T73" fmla="*/ 2147483646 h 48"/>
                  <a:gd name="T74" fmla="*/ 2147483646 w 77"/>
                  <a:gd name="T75" fmla="*/ 2147483646 h 48"/>
                  <a:gd name="T76" fmla="*/ 2147483646 w 77"/>
                  <a:gd name="T77" fmla="*/ 2147483646 h 48"/>
                  <a:gd name="T78" fmla="*/ 2147483646 w 77"/>
                  <a:gd name="T79" fmla="*/ 2147483646 h 48"/>
                  <a:gd name="T80" fmla="*/ 2147483646 w 77"/>
                  <a:gd name="T81" fmla="*/ 2147483646 h 48"/>
                  <a:gd name="T82" fmla="*/ 2147483646 w 77"/>
                  <a:gd name="T83" fmla="*/ 2147483646 h 48"/>
                  <a:gd name="T84" fmla="*/ 2147483646 w 77"/>
                  <a:gd name="T85" fmla="*/ 2147483646 h 48"/>
                  <a:gd name="T86" fmla="*/ 2147483646 w 77"/>
                  <a:gd name="T87" fmla="*/ 2147483646 h 48"/>
                  <a:gd name="T88" fmla="*/ 2147483646 w 77"/>
                  <a:gd name="T89" fmla="*/ 2147483646 h 48"/>
                  <a:gd name="T90" fmla="*/ 2147483646 w 77"/>
                  <a:gd name="T91" fmla="*/ 2147483646 h 48"/>
                  <a:gd name="T92" fmla="*/ 2147483646 w 77"/>
                  <a:gd name="T93" fmla="*/ 2147483646 h 48"/>
                  <a:gd name="T94" fmla="*/ 2147483646 w 77"/>
                  <a:gd name="T95" fmla="*/ 2147483646 h 48"/>
                  <a:gd name="T96" fmla="*/ 2147483646 w 77"/>
                  <a:gd name="T97" fmla="*/ 2147483646 h 48"/>
                  <a:gd name="T98" fmla="*/ 2147483646 w 77"/>
                  <a:gd name="T99" fmla="*/ 2147483646 h 48"/>
                  <a:gd name="T100" fmla="*/ 2147483646 w 77"/>
                  <a:gd name="T101" fmla="*/ 0 h 48"/>
                  <a:gd name="T102" fmla="*/ 2147483646 w 77"/>
                  <a:gd name="T103" fmla="*/ 2147483646 h 48"/>
                  <a:gd name="T104" fmla="*/ 2147483646 w 77"/>
                  <a:gd name="T105" fmla="*/ 2147483646 h 48"/>
                  <a:gd name="T106" fmla="*/ 2147483646 w 77"/>
                  <a:gd name="T107" fmla="*/ 2147483646 h 48"/>
                  <a:gd name="T108" fmla="*/ 2147483646 w 77"/>
                  <a:gd name="T109" fmla="*/ 2147483646 h 4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7"/>
                  <a:gd name="T166" fmla="*/ 0 h 48"/>
                  <a:gd name="T167" fmla="*/ 77 w 77"/>
                  <a:gd name="T168" fmla="*/ 48 h 4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7" h="48">
                    <a:moveTo>
                      <a:pt x="76" y="8"/>
                    </a:moveTo>
                    <a:cubicBezTo>
                      <a:pt x="76" y="9"/>
                      <a:pt x="76" y="9"/>
                      <a:pt x="76" y="9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5" y="10"/>
                      <a:pt x="75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5" y="11"/>
                    </a:cubicBezTo>
                    <a:cubicBezTo>
                      <a:pt x="75" y="11"/>
                      <a:pt x="75" y="11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4" y="12"/>
                      <a:pt x="73" y="13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1" y="13"/>
                      <a:pt x="71" y="13"/>
                    </a:cubicBezTo>
                    <a:cubicBezTo>
                      <a:pt x="71" y="13"/>
                      <a:pt x="71" y="14"/>
                      <a:pt x="70" y="14"/>
                    </a:cubicBezTo>
                    <a:cubicBezTo>
                      <a:pt x="70" y="15"/>
                      <a:pt x="71" y="15"/>
                      <a:pt x="69" y="16"/>
                    </a:cubicBezTo>
                    <a:cubicBezTo>
                      <a:pt x="69" y="16"/>
                      <a:pt x="69" y="17"/>
                      <a:pt x="69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8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9" y="19"/>
                      <a:pt x="70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7"/>
                      <a:pt x="69" y="16"/>
                      <a:pt x="68" y="16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6"/>
                      <a:pt x="68" y="16"/>
                      <a:pt x="67" y="16"/>
                    </a:cubicBezTo>
                    <a:cubicBezTo>
                      <a:pt x="67" y="16"/>
                      <a:pt x="67" y="16"/>
                      <a:pt x="67" y="15"/>
                    </a:cubicBezTo>
                    <a:cubicBezTo>
                      <a:pt x="67" y="15"/>
                      <a:pt x="67" y="14"/>
                      <a:pt x="67" y="14"/>
                    </a:cubicBezTo>
                    <a:cubicBezTo>
                      <a:pt x="65" y="15"/>
                      <a:pt x="63" y="15"/>
                      <a:pt x="62" y="15"/>
                    </a:cubicBezTo>
                    <a:cubicBezTo>
                      <a:pt x="61" y="15"/>
                      <a:pt x="61" y="15"/>
                      <a:pt x="61" y="16"/>
                    </a:cubicBezTo>
                    <a:cubicBezTo>
                      <a:pt x="60" y="16"/>
                      <a:pt x="59" y="16"/>
                      <a:pt x="59" y="17"/>
                    </a:cubicBezTo>
                    <a:cubicBezTo>
                      <a:pt x="58" y="17"/>
                      <a:pt x="58" y="18"/>
                      <a:pt x="57" y="18"/>
                    </a:cubicBezTo>
                    <a:cubicBezTo>
                      <a:pt x="56" y="18"/>
                      <a:pt x="57" y="19"/>
                      <a:pt x="56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2"/>
                      <a:pt x="55" y="22"/>
                    </a:cubicBezTo>
                    <a:cubicBezTo>
                      <a:pt x="55" y="22"/>
                      <a:pt x="54" y="22"/>
                      <a:pt x="54" y="23"/>
                    </a:cubicBezTo>
                    <a:cubicBezTo>
                      <a:pt x="53" y="24"/>
                      <a:pt x="52" y="25"/>
                      <a:pt x="52" y="26"/>
                    </a:cubicBezTo>
                    <a:cubicBezTo>
                      <a:pt x="51" y="26"/>
                      <a:pt x="52" y="26"/>
                      <a:pt x="52" y="27"/>
                    </a:cubicBezTo>
                    <a:cubicBezTo>
                      <a:pt x="51" y="27"/>
                      <a:pt x="50" y="27"/>
                      <a:pt x="50" y="26"/>
                    </a:cubicBezTo>
                    <a:cubicBezTo>
                      <a:pt x="50" y="26"/>
                      <a:pt x="49" y="26"/>
                      <a:pt x="49" y="27"/>
                    </a:cubicBezTo>
                    <a:cubicBezTo>
                      <a:pt x="49" y="27"/>
                      <a:pt x="49" y="27"/>
                      <a:pt x="49" y="28"/>
                    </a:cubicBezTo>
                    <a:cubicBezTo>
                      <a:pt x="49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9"/>
                      <a:pt x="49" y="29"/>
                      <a:pt x="49" y="29"/>
                    </a:cubicBezTo>
                    <a:cubicBezTo>
                      <a:pt x="48" y="30"/>
                      <a:pt x="47" y="30"/>
                      <a:pt x="46" y="31"/>
                    </a:cubicBezTo>
                    <a:cubicBezTo>
                      <a:pt x="46" y="32"/>
                      <a:pt x="44" y="32"/>
                      <a:pt x="44" y="33"/>
                    </a:cubicBezTo>
                    <a:cubicBezTo>
                      <a:pt x="43" y="34"/>
                      <a:pt x="43" y="34"/>
                      <a:pt x="42" y="35"/>
                    </a:cubicBezTo>
                    <a:cubicBezTo>
                      <a:pt x="42" y="35"/>
                      <a:pt x="42" y="35"/>
                      <a:pt x="41" y="35"/>
                    </a:cubicBezTo>
                    <a:cubicBezTo>
                      <a:pt x="42" y="35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7"/>
                      <a:pt x="41" y="37"/>
                      <a:pt x="41" y="38"/>
                    </a:cubicBezTo>
                    <a:cubicBezTo>
                      <a:pt x="40" y="39"/>
                      <a:pt x="41" y="40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1" y="40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0" y="42"/>
                      <a:pt x="41" y="42"/>
                    </a:cubicBezTo>
                    <a:cubicBezTo>
                      <a:pt x="41" y="43"/>
                      <a:pt x="40" y="42"/>
                      <a:pt x="40" y="43"/>
                    </a:cubicBezTo>
                    <a:cubicBezTo>
                      <a:pt x="40" y="43"/>
                      <a:pt x="41" y="43"/>
                      <a:pt x="41" y="43"/>
                    </a:cubicBezTo>
                    <a:cubicBezTo>
                      <a:pt x="41" y="43"/>
                      <a:pt x="40" y="43"/>
                      <a:pt x="40" y="44"/>
                    </a:cubicBezTo>
                    <a:cubicBezTo>
                      <a:pt x="40" y="44"/>
                      <a:pt x="40" y="44"/>
                      <a:pt x="39" y="44"/>
                    </a:cubicBezTo>
                    <a:cubicBezTo>
                      <a:pt x="40" y="44"/>
                      <a:pt x="41" y="44"/>
                      <a:pt x="41" y="44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6"/>
                      <a:pt x="41" y="46"/>
                      <a:pt x="40" y="47"/>
                    </a:cubicBezTo>
                    <a:cubicBezTo>
                      <a:pt x="40" y="47"/>
                      <a:pt x="39" y="47"/>
                      <a:pt x="38" y="48"/>
                    </a:cubicBezTo>
                    <a:cubicBezTo>
                      <a:pt x="37" y="47"/>
                      <a:pt x="36" y="47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4" y="46"/>
                      <a:pt x="33" y="46"/>
                      <a:pt x="31" y="46"/>
                    </a:cubicBezTo>
                    <a:cubicBezTo>
                      <a:pt x="31" y="46"/>
                      <a:pt x="31" y="46"/>
                      <a:pt x="31" y="47"/>
                    </a:cubicBezTo>
                    <a:cubicBezTo>
                      <a:pt x="31" y="47"/>
                      <a:pt x="31" y="46"/>
                      <a:pt x="31" y="46"/>
                    </a:cubicBezTo>
                    <a:cubicBezTo>
                      <a:pt x="30" y="46"/>
                      <a:pt x="29" y="46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7" y="45"/>
                      <a:pt x="28" y="45"/>
                      <a:pt x="29" y="45"/>
                    </a:cubicBezTo>
                    <a:cubicBezTo>
                      <a:pt x="29" y="44"/>
                      <a:pt x="28" y="44"/>
                      <a:pt x="28" y="44"/>
                    </a:cubicBezTo>
                    <a:cubicBezTo>
                      <a:pt x="28" y="44"/>
                      <a:pt x="27" y="45"/>
                      <a:pt x="27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9" y="43"/>
                      <a:pt x="31" y="43"/>
                      <a:pt x="31" y="42"/>
                    </a:cubicBezTo>
                    <a:cubicBezTo>
                      <a:pt x="31" y="42"/>
                      <a:pt x="31" y="41"/>
                      <a:pt x="31" y="42"/>
                    </a:cubicBezTo>
                    <a:cubicBezTo>
                      <a:pt x="30" y="42"/>
                      <a:pt x="29" y="42"/>
                      <a:pt x="28" y="43"/>
                    </a:cubicBezTo>
                    <a:cubicBezTo>
                      <a:pt x="28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8" y="42"/>
                      <a:pt x="27" y="43"/>
                      <a:pt x="26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4"/>
                      <a:pt x="25" y="43"/>
                      <a:pt x="25" y="43"/>
                    </a:cubicBezTo>
                    <a:cubicBezTo>
                      <a:pt x="26" y="43"/>
                      <a:pt x="27" y="42"/>
                      <a:pt x="28" y="42"/>
                    </a:cubicBezTo>
                    <a:cubicBezTo>
                      <a:pt x="28" y="41"/>
                      <a:pt x="28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1"/>
                      <a:pt x="25" y="42"/>
                      <a:pt x="24" y="42"/>
                    </a:cubicBezTo>
                    <a:cubicBezTo>
                      <a:pt x="25" y="42"/>
                      <a:pt x="26" y="41"/>
                      <a:pt x="26" y="41"/>
                    </a:cubicBezTo>
                    <a:cubicBezTo>
                      <a:pt x="27" y="41"/>
                      <a:pt x="26" y="41"/>
                      <a:pt x="26" y="41"/>
                    </a:cubicBezTo>
                    <a:cubicBezTo>
                      <a:pt x="25" y="40"/>
                      <a:pt x="24" y="41"/>
                      <a:pt x="24" y="41"/>
                    </a:cubicBezTo>
                    <a:cubicBezTo>
                      <a:pt x="23" y="41"/>
                      <a:pt x="22" y="42"/>
                      <a:pt x="21" y="42"/>
                    </a:cubicBezTo>
                    <a:cubicBezTo>
                      <a:pt x="22" y="42"/>
                      <a:pt x="23" y="42"/>
                      <a:pt x="23" y="41"/>
                    </a:cubicBezTo>
                    <a:cubicBezTo>
                      <a:pt x="24" y="41"/>
                      <a:pt x="25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5" y="40"/>
                    </a:cubicBezTo>
                    <a:cubicBezTo>
                      <a:pt x="25" y="39"/>
                      <a:pt x="27" y="39"/>
                      <a:pt x="27" y="39"/>
                    </a:cubicBezTo>
                    <a:cubicBezTo>
                      <a:pt x="28" y="38"/>
                      <a:pt x="27" y="38"/>
                      <a:pt x="27" y="38"/>
                    </a:cubicBezTo>
                    <a:cubicBezTo>
                      <a:pt x="26" y="37"/>
                      <a:pt x="25" y="38"/>
                      <a:pt x="25" y="38"/>
                    </a:cubicBezTo>
                    <a:cubicBezTo>
                      <a:pt x="25" y="37"/>
                      <a:pt x="26" y="37"/>
                      <a:pt x="26" y="37"/>
                    </a:cubicBezTo>
                    <a:cubicBezTo>
                      <a:pt x="26" y="37"/>
                      <a:pt x="27" y="36"/>
                      <a:pt x="27" y="36"/>
                    </a:cubicBezTo>
                    <a:cubicBezTo>
                      <a:pt x="26" y="36"/>
                      <a:pt x="25" y="36"/>
                      <a:pt x="25" y="36"/>
                    </a:cubicBezTo>
                    <a:cubicBezTo>
                      <a:pt x="26" y="35"/>
                      <a:pt x="27" y="36"/>
                      <a:pt x="27" y="35"/>
                    </a:cubicBezTo>
                    <a:cubicBezTo>
                      <a:pt x="27" y="35"/>
                      <a:pt x="26" y="36"/>
                      <a:pt x="25" y="35"/>
                    </a:cubicBezTo>
                    <a:cubicBezTo>
                      <a:pt x="25" y="35"/>
                      <a:pt x="24" y="35"/>
                      <a:pt x="25" y="35"/>
                    </a:cubicBezTo>
                    <a:cubicBezTo>
                      <a:pt x="25" y="34"/>
                      <a:pt x="25" y="34"/>
                      <a:pt x="26" y="34"/>
                    </a:cubicBezTo>
                    <a:cubicBezTo>
                      <a:pt x="26" y="34"/>
                      <a:pt x="26" y="34"/>
                      <a:pt x="27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8" y="32"/>
                      <a:pt x="29" y="32"/>
                      <a:pt x="29" y="32"/>
                    </a:cubicBezTo>
                    <a:cubicBezTo>
                      <a:pt x="29" y="32"/>
                      <a:pt x="28" y="32"/>
                      <a:pt x="28" y="31"/>
                    </a:cubicBezTo>
                    <a:cubicBezTo>
                      <a:pt x="27" y="32"/>
                      <a:pt x="25" y="32"/>
                      <a:pt x="23" y="33"/>
                    </a:cubicBezTo>
                    <a:cubicBezTo>
                      <a:pt x="22" y="33"/>
                      <a:pt x="21" y="33"/>
                      <a:pt x="20" y="33"/>
                    </a:cubicBezTo>
                    <a:cubicBezTo>
                      <a:pt x="20" y="33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3"/>
                    </a:cubicBezTo>
                    <a:cubicBezTo>
                      <a:pt x="19" y="33"/>
                      <a:pt x="18" y="33"/>
                      <a:pt x="18" y="33"/>
                    </a:cubicBezTo>
                    <a:cubicBezTo>
                      <a:pt x="18" y="34"/>
                      <a:pt x="19" y="35"/>
                      <a:pt x="18" y="35"/>
                    </a:cubicBezTo>
                    <a:cubicBezTo>
                      <a:pt x="18" y="35"/>
                      <a:pt x="17" y="35"/>
                      <a:pt x="17" y="36"/>
                    </a:cubicBezTo>
                    <a:cubicBezTo>
                      <a:pt x="16" y="36"/>
                      <a:pt x="17" y="37"/>
                      <a:pt x="16" y="37"/>
                    </a:cubicBezTo>
                    <a:cubicBezTo>
                      <a:pt x="15" y="37"/>
                      <a:pt x="15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8"/>
                      <a:pt x="12" y="39"/>
                      <a:pt x="11" y="39"/>
                    </a:cubicBezTo>
                    <a:cubicBezTo>
                      <a:pt x="11" y="40"/>
                      <a:pt x="11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9" y="40"/>
                      <a:pt x="7" y="40"/>
                      <a:pt x="6" y="40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4" y="40"/>
                      <a:pt x="4" y="40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2"/>
                      <a:pt x="2" y="42"/>
                      <a:pt x="1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1" y="43"/>
                    </a:cubicBezTo>
                    <a:cubicBezTo>
                      <a:pt x="2" y="42"/>
                      <a:pt x="3" y="41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0"/>
                      <a:pt x="3" y="41"/>
                      <a:pt x="2" y="41"/>
                    </a:cubicBezTo>
                    <a:cubicBezTo>
                      <a:pt x="2" y="41"/>
                      <a:pt x="2" y="40"/>
                      <a:pt x="2" y="40"/>
                    </a:cubicBezTo>
                    <a:cubicBezTo>
                      <a:pt x="2" y="40"/>
                      <a:pt x="3" y="40"/>
                      <a:pt x="2" y="39"/>
                    </a:cubicBezTo>
                    <a:cubicBezTo>
                      <a:pt x="2" y="39"/>
                      <a:pt x="2" y="39"/>
                      <a:pt x="2" y="38"/>
                    </a:cubicBezTo>
                    <a:cubicBezTo>
                      <a:pt x="2" y="38"/>
                      <a:pt x="2" y="37"/>
                      <a:pt x="2" y="37"/>
                    </a:cubicBezTo>
                    <a:cubicBezTo>
                      <a:pt x="1" y="37"/>
                      <a:pt x="2" y="36"/>
                      <a:pt x="2" y="36"/>
                    </a:cubicBezTo>
                    <a:cubicBezTo>
                      <a:pt x="2" y="36"/>
                      <a:pt x="2" y="35"/>
                      <a:pt x="2" y="34"/>
                    </a:cubicBezTo>
                    <a:cubicBezTo>
                      <a:pt x="2" y="34"/>
                      <a:pt x="3" y="34"/>
                      <a:pt x="3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1" y="34"/>
                      <a:pt x="1" y="34"/>
                    </a:cubicBezTo>
                    <a:cubicBezTo>
                      <a:pt x="1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1" y="33"/>
                      <a:pt x="1" y="33"/>
                    </a:cubicBezTo>
                    <a:cubicBezTo>
                      <a:pt x="1" y="34"/>
                      <a:pt x="2" y="33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3"/>
                      <a:pt x="0" y="33"/>
                      <a:pt x="0" y="33"/>
                    </a:cubicBezTo>
                    <a:cubicBezTo>
                      <a:pt x="0" y="33"/>
                      <a:pt x="1" y="32"/>
                      <a:pt x="1" y="32"/>
                    </a:cubicBezTo>
                    <a:cubicBezTo>
                      <a:pt x="1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2" y="31"/>
                      <a:pt x="1" y="31"/>
                    </a:cubicBezTo>
                    <a:cubicBezTo>
                      <a:pt x="1" y="31"/>
                      <a:pt x="2" y="30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29"/>
                      <a:pt x="3" y="29"/>
                      <a:pt x="3" y="29"/>
                    </a:cubicBezTo>
                    <a:cubicBezTo>
                      <a:pt x="4" y="29"/>
                      <a:pt x="4" y="30"/>
                      <a:pt x="4" y="30"/>
                    </a:cubicBezTo>
                    <a:cubicBezTo>
                      <a:pt x="4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3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3" y="31"/>
                      <a:pt x="4" y="31"/>
                      <a:pt x="4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3"/>
                      <a:pt x="3" y="33"/>
                    </a:cubicBezTo>
                    <a:cubicBezTo>
                      <a:pt x="4" y="33"/>
                      <a:pt x="4" y="32"/>
                      <a:pt x="5" y="32"/>
                    </a:cubicBezTo>
                    <a:cubicBezTo>
                      <a:pt x="6" y="32"/>
                      <a:pt x="4" y="31"/>
                      <a:pt x="5" y="31"/>
                    </a:cubicBez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7" y="29"/>
                      <a:pt x="8" y="30"/>
                      <a:pt x="9" y="29"/>
                    </a:cubicBezTo>
                    <a:cubicBezTo>
                      <a:pt x="9" y="29"/>
                      <a:pt x="10" y="29"/>
                      <a:pt x="10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28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4" y="26"/>
                      <a:pt x="13" y="27"/>
                      <a:pt x="12" y="26"/>
                    </a:cubicBezTo>
                    <a:cubicBezTo>
                      <a:pt x="12" y="26"/>
                      <a:pt x="13" y="26"/>
                      <a:pt x="13" y="26"/>
                    </a:cubicBezTo>
                    <a:cubicBezTo>
                      <a:pt x="14" y="26"/>
                      <a:pt x="14" y="27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4" y="25"/>
                      <a:pt x="15" y="26"/>
                      <a:pt x="16" y="25"/>
                    </a:cubicBezTo>
                    <a:cubicBezTo>
                      <a:pt x="17" y="25"/>
                      <a:pt x="17" y="25"/>
                      <a:pt x="18" y="24"/>
                    </a:cubicBezTo>
                    <a:cubicBezTo>
                      <a:pt x="18" y="24"/>
                      <a:pt x="17" y="24"/>
                      <a:pt x="17" y="23"/>
                    </a:cubicBezTo>
                    <a:cubicBezTo>
                      <a:pt x="18" y="22"/>
                      <a:pt x="18" y="21"/>
                      <a:pt x="19" y="21"/>
                    </a:cubicBezTo>
                    <a:cubicBezTo>
                      <a:pt x="20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1" y="20"/>
                      <a:pt x="20" y="20"/>
                      <a:pt x="20" y="19"/>
                    </a:cubicBezTo>
                    <a:cubicBezTo>
                      <a:pt x="20" y="19"/>
                      <a:pt x="21" y="20"/>
                      <a:pt x="21" y="20"/>
                    </a:cubicBezTo>
                    <a:cubicBezTo>
                      <a:pt x="21" y="21"/>
                      <a:pt x="21" y="20"/>
                      <a:pt x="21" y="21"/>
                    </a:cubicBezTo>
                    <a:cubicBezTo>
                      <a:pt x="22" y="21"/>
                      <a:pt x="22" y="22"/>
                      <a:pt x="22" y="22"/>
                    </a:cubicBezTo>
                    <a:cubicBezTo>
                      <a:pt x="23" y="22"/>
                      <a:pt x="23" y="21"/>
                      <a:pt x="24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0"/>
                      <a:pt x="28" y="20"/>
                      <a:pt x="29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7" y="19"/>
                      <a:pt x="28" y="18"/>
                    </a:cubicBezTo>
                    <a:cubicBezTo>
                      <a:pt x="29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7"/>
                    </a:cubicBezTo>
                    <a:cubicBezTo>
                      <a:pt x="31" y="17"/>
                      <a:pt x="30" y="17"/>
                      <a:pt x="29" y="16"/>
                    </a:cubicBezTo>
                    <a:cubicBezTo>
                      <a:pt x="28" y="16"/>
                      <a:pt x="26" y="15"/>
                      <a:pt x="26" y="14"/>
                    </a:cubicBezTo>
                    <a:cubicBezTo>
                      <a:pt x="25" y="14"/>
                      <a:pt x="25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3" y="13"/>
                      <a:pt x="24" y="13"/>
                    </a:cubicBezTo>
                    <a:cubicBezTo>
                      <a:pt x="25" y="13"/>
                      <a:pt x="25" y="13"/>
                      <a:pt x="25" y="14"/>
                    </a:cubicBezTo>
                    <a:cubicBezTo>
                      <a:pt x="26" y="14"/>
                      <a:pt x="27" y="14"/>
                      <a:pt x="28" y="14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6"/>
                      <a:pt x="29" y="16"/>
                      <a:pt x="30" y="16"/>
                    </a:cubicBezTo>
                    <a:cubicBezTo>
                      <a:pt x="30" y="16"/>
                      <a:pt x="31" y="16"/>
                      <a:pt x="31" y="16"/>
                    </a:cubicBezTo>
                    <a:cubicBezTo>
                      <a:pt x="32" y="16"/>
                      <a:pt x="32" y="17"/>
                      <a:pt x="32" y="17"/>
                    </a:cubicBezTo>
                    <a:cubicBezTo>
                      <a:pt x="33" y="16"/>
                      <a:pt x="33" y="16"/>
                      <a:pt x="34" y="15"/>
                    </a:cubicBezTo>
                    <a:cubicBezTo>
                      <a:pt x="34" y="15"/>
                      <a:pt x="35" y="16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4"/>
                    </a:cubicBezTo>
                    <a:cubicBezTo>
                      <a:pt x="36" y="13"/>
                      <a:pt x="36" y="14"/>
                      <a:pt x="37" y="14"/>
                    </a:cubicBezTo>
                    <a:cubicBezTo>
                      <a:pt x="37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3"/>
                      <a:pt x="37" y="13"/>
                      <a:pt x="38" y="12"/>
                    </a:cubicBezTo>
                    <a:cubicBezTo>
                      <a:pt x="38" y="12"/>
                      <a:pt x="37" y="12"/>
                      <a:pt x="37" y="12"/>
                    </a:cubicBezTo>
                    <a:cubicBezTo>
                      <a:pt x="37" y="11"/>
                      <a:pt x="37" y="10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7" y="9"/>
                      <a:pt x="37" y="9"/>
                    </a:cubicBezTo>
                    <a:cubicBezTo>
                      <a:pt x="37" y="10"/>
                      <a:pt x="38" y="10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9" y="10"/>
                      <a:pt x="39" y="10"/>
                      <a:pt x="39" y="11"/>
                    </a:cubicBezTo>
                    <a:cubicBezTo>
                      <a:pt x="39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0"/>
                      <a:pt x="39" y="10"/>
                    </a:cubicBezTo>
                    <a:cubicBezTo>
                      <a:pt x="39" y="10"/>
                      <a:pt x="40" y="10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1" y="11"/>
                      <a:pt x="40" y="12"/>
                      <a:pt x="41" y="12"/>
                    </a:cubicBezTo>
                    <a:cubicBezTo>
                      <a:pt x="42" y="12"/>
                      <a:pt x="42" y="12"/>
                      <a:pt x="43" y="12"/>
                    </a:cubicBezTo>
                    <a:cubicBezTo>
                      <a:pt x="43" y="11"/>
                      <a:pt x="42" y="10"/>
                      <a:pt x="42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9"/>
                      <a:pt x="39" y="8"/>
                      <a:pt x="39" y="8"/>
                    </a:cubicBezTo>
                    <a:cubicBezTo>
                      <a:pt x="38" y="8"/>
                      <a:pt x="37" y="7"/>
                      <a:pt x="37" y="7"/>
                    </a:cubicBezTo>
                    <a:cubicBezTo>
                      <a:pt x="35" y="6"/>
                      <a:pt x="34" y="5"/>
                      <a:pt x="33" y="4"/>
                    </a:cubicBezTo>
                    <a:cubicBezTo>
                      <a:pt x="33" y="3"/>
                      <a:pt x="31" y="3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2" y="2"/>
                      <a:pt x="33" y="2"/>
                      <a:pt x="33" y="3"/>
                    </a:cubicBezTo>
                    <a:cubicBezTo>
                      <a:pt x="34" y="4"/>
                      <a:pt x="36" y="5"/>
                      <a:pt x="37" y="6"/>
                    </a:cubicBezTo>
                    <a:cubicBezTo>
                      <a:pt x="38" y="6"/>
                      <a:pt x="38" y="7"/>
                      <a:pt x="39" y="7"/>
                    </a:cubicBezTo>
                    <a:cubicBezTo>
                      <a:pt x="40" y="7"/>
                      <a:pt x="42" y="7"/>
                      <a:pt x="42" y="8"/>
                    </a:cubicBezTo>
                    <a:cubicBezTo>
                      <a:pt x="43" y="9"/>
                      <a:pt x="44" y="9"/>
                      <a:pt x="45" y="10"/>
                    </a:cubicBezTo>
                    <a:cubicBezTo>
                      <a:pt x="45" y="11"/>
                      <a:pt x="46" y="11"/>
                      <a:pt x="46" y="11"/>
                    </a:cubicBezTo>
                    <a:cubicBezTo>
                      <a:pt x="47" y="11"/>
                      <a:pt x="47" y="12"/>
                      <a:pt x="48" y="12"/>
                    </a:cubicBezTo>
                    <a:cubicBezTo>
                      <a:pt x="48" y="12"/>
                      <a:pt x="48" y="13"/>
                      <a:pt x="48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1" y="12"/>
                      <a:pt x="51" y="12"/>
                    </a:cubicBezTo>
                    <a:cubicBezTo>
                      <a:pt x="49" y="12"/>
                      <a:pt x="49" y="11"/>
                      <a:pt x="48" y="11"/>
                    </a:cubicBezTo>
                    <a:cubicBezTo>
                      <a:pt x="47" y="11"/>
                      <a:pt x="47" y="11"/>
                      <a:pt x="47" y="10"/>
                    </a:cubicBezTo>
                    <a:cubicBezTo>
                      <a:pt x="48" y="10"/>
                      <a:pt x="49" y="10"/>
                      <a:pt x="50" y="10"/>
                    </a:cubicBezTo>
                    <a:cubicBezTo>
                      <a:pt x="51" y="10"/>
                      <a:pt x="52" y="11"/>
                      <a:pt x="53" y="11"/>
                    </a:cubicBezTo>
                    <a:cubicBezTo>
                      <a:pt x="54" y="11"/>
                      <a:pt x="55" y="12"/>
                      <a:pt x="57" y="11"/>
                    </a:cubicBezTo>
                    <a:cubicBezTo>
                      <a:pt x="58" y="11"/>
                      <a:pt x="59" y="11"/>
                      <a:pt x="60" y="10"/>
                    </a:cubicBezTo>
                    <a:cubicBezTo>
                      <a:pt x="60" y="10"/>
                      <a:pt x="58" y="10"/>
                      <a:pt x="59" y="10"/>
                    </a:cubicBezTo>
                    <a:cubicBezTo>
                      <a:pt x="60" y="9"/>
                      <a:pt x="61" y="9"/>
                      <a:pt x="62" y="9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3" y="8"/>
                      <a:pt x="63" y="8"/>
                    </a:cubicBezTo>
                    <a:cubicBezTo>
                      <a:pt x="64" y="7"/>
                      <a:pt x="63" y="7"/>
                      <a:pt x="64" y="7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5"/>
                      <a:pt x="65" y="5"/>
                      <a:pt x="64" y="5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3"/>
                      <a:pt x="64" y="3"/>
                      <a:pt x="63" y="3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2" y="1"/>
                      <a:pt x="62" y="1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2" y="0"/>
                      <a:pt x="63" y="1"/>
                    </a:cubicBezTo>
                    <a:cubicBezTo>
                      <a:pt x="63" y="1"/>
                      <a:pt x="63" y="1"/>
                      <a:pt x="64" y="1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5" y="2"/>
                      <a:pt x="65" y="2"/>
                      <a:pt x="66" y="3"/>
                    </a:cubicBezTo>
                    <a:cubicBezTo>
                      <a:pt x="66" y="3"/>
                      <a:pt x="66" y="4"/>
                      <a:pt x="66" y="4"/>
                    </a:cubicBezTo>
                    <a:cubicBezTo>
                      <a:pt x="67" y="5"/>
                      <a:pt x="67" y="5"/>
                      <a:pt x="68" y="5"/>
                    </a:cubicBezTo>
                    <a:cubicBezTo>
                      <a:pt x="68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0" y="5"/>
                      <a:pt x="71" y="5"/>
                      <a:pt x="71" y="5"/>
                    </a:cubicBezTo>
                    <a:cubicBezTo>
                      <a:pt x="72" y="5"/>
                      <a:pt x="72" y="5"/>
                      <a:pt x="73" y="5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2" y="6"/>
                      <a:pt x="74" y="5"/>
                    </a:cubicBezTo>
                    <a:cubicBezTo>
                      <a:pt x="74" y="5"/>
                      <a:pt x="74" y="6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6" y="6"/>
                      <a:pt x="76" y="6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6" y="7"/>
                      <a:pt x="75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6" y="8"/>
                      <a:pt x="76" y="8"/>
                    </a:cubicBezTo>
                    <a:cubicBezTo>
                      <a:pt x="76" y="8"/>
                      <a:pt x="77" y="8"/>
                      <a:pt x="77" y="8"/>
                    </a:cubicBezTo>
                    <a:cubicBezTo>
                      <a:pt x="77" y="8"/>
                      <a:pt x="76" y="8"/>
                      <a:pt x="7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509"/>
              <p:cNvSpPr>
                <a:spLocks noChangeArrowheads="1"/>
              </p:cNvSpPr>
              <p:nvPr/>
            </p:nvSpPr>
            <p:spPr bwMode="auto">
              <a:xfrm>
                <a:off x="965200" y="422275"/>
                <a:ext cx="22225" cy="19050"/>
              </a:xfrm>
              <a:custGeom>
                <a:avLst/>
                <a:gdLst>
                  <a:gd name="T0" fmla="*/ 2147483646 w 6"/>
                  <a:gd name="T1" fmla="*/ 2147483646 h 5"/>
                  <a:gd name="T2" fmla="*/ 2147483646 w 6"/>
                  <a:gd name="T3" fmla="*/ 2147483646 h 5"/>
                  <a:gd name="T4" fmla="*/ 0 w 6"/>
                  <a:gd name="T5" fmla="*/ 2147483646 h 5"/>
                  <a:gd name="T6" fmla="*/ 2147483646 w 6"/>
                  <a:gd name="T7" fmla="*/ 2147483646 h 5"/>
                  <a:gd name="T8" fmla="*/ 2147483646 w 6"/>
                  <a:gd name="T9" fmla="*/ 0 h 5"/>
                  <a:gd name="T10" fmla="*/ 2147483646 w 6"/>
                  <a:gd name="T11" fmla="*/ 2147483646 h 5"/>
                  <a:gd name="T12" fmla="*/ 2147483646 w 6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4" y="5"/>
                      <a:pt x="3" y="5"/>
                      <a:pt x="2" y="5"/>
                    </a:cubicBezTo>
                    <a:cubicBezTo>
                      <a:pt x="1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510"/>
              <p:cNvSpPr>
                <a:spLocks noChangeArrowheads="1"/>
              </p:cNvSpPr>
              <p:nvPr/>
            </p:nvSpPr>
            <p:spPr bwMode="auto">
              <a:xfrm>
                <a:off x="923925" y="304800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w 3"/>
                  <a:gd name="T5" fmla="*/ 2147483646 h 2"/>
                  <a:gd name="T6" fmla="*/ 2147483646 w 3"/>
                  <a:gd name="T7" fmla="*/ 0 h 2"/>
                  <a:gd name="T8" fmla="*/ 2147483646 w 3"/>
                  <a:gd name="T9" fmla="*/ 0 h 2"/>
                  <a:gd name="T10" fmla="*/ 2147483646 w 3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511"/>
              <p:cNvSpPr>
                <a:spLocks noChangeArrowheads="1"/>
              </p:cNvSpPr>
              <p:nvPr/>
            </p:nvSpPr>
            <p:spPr bwMode="auto">
              <a:xfrm>
                <a:off x="915988" y="293687"/>
                <a:ext cx="12700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2147483646 w 3"/>
                  <a:gd name="T5" fmla="*/ 2147483646 h 2"/>
                  <a:gd name="T6" fmla="*/ 2147483646 w 3"/>
                  <a:gd name="T7" fmla="*/ 0 h 2"/>
                  <a:gd name="T8" fmla="*/ 2147483646 w 3"/>
                  <a:gd name="T9" fmla="*/ 0 h 2"/>
                  <a:gd name="T10" fmla="*/ 2147483646 w 3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Freeform 512"/>
              <p:cNvSpPr>
                <a:spLocks noChangeArrowheads="1"/>
              </p:cNvSpPr>
              <p:nvPr/>
            </p:nvSpPr>
            <p:spPr bwMode="auto">
              <a:xfrm>
                <a:off x="915988" y="323850"/>
                <a:ext cx="23813" cy="15875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4"/>
                  <a:gd name="T20" fmla="*/ 6 w 6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Freeform 513"/>
              <p:cNvSpPr>
                <a:spLocks noChangeArrowheads="1"/>
              </p:cNvSpPr>
              <p:nvPr/>
            </p:nvSpPr>
            <p:spPr bwMode="auto">
              <a:xfrm>
                <a:off x="819150" y="41275"/>
                <a:ext cx="25400" cy="30163"/>
              </a:xfrm>
              <a:custGeom>
                <a:avLst/>
                <a:gdLst>
                  <a:gd name="T0" fmla="*/ 2147483646 w 7"/>
                  <a:gd name="T1" fmla="*/ 2147483646 h 8"/>
                  <a:gd name="T2" fmla="*/ 2147483646 w 7"/>
                  <a:gd name="T3" fmla="*/ 2147483646 h 8"/>
                  <a:gd name="T4" fmla="*/ 2147483646 w 7"/>
                  <a:gd name="T5" fmla="*/ 2147483646 h 8"/>
                  <a:gd name="T6" fmla="*/ 2147483646 w 7"/>
                  <a:gd name="T7" fmla="*/ 2147483646 h 8"/>
                  <a:gd name="T8" fmla="*/ 0 w 7"/>
                  <a:gd name="T9" fmla="*/ 0 h 8"/>
                  <a:gd name="T10" fmla="*/ 2147483646 w 7"/>
                  <a:gd name="T11" fmla="*/ 0 h 8"/>
                  <a:gd name="T12" fmla="*/ 2147483646 w 7"/>
                  <a:gd name="T13" fmla="*/ 0 h 8"/>
                  <a:gd name="T14" fmla="*/ 2147483646 w 7"/>
                  <a:gd name="T15" fmla="*/ 2147483646 h 8"/>
                  <a:gd name="T16" fmla="*/ 2147483646 w 7"/>
                  <a:gd name="T17" fmla="*/ 2147483646 h 8"/>
                  <a:gd name="T18" fmla="*/ 2147483646 w 7"/>
                  <a:gd name="T19" fmla="*/ 2147483646 h 8"/>
                  <a:gd name="T20" fmla="*/ 2147483646 w 7"/>
                  <a:gd name="T21" fmla="*/ 2147483646 h 8"/>
                  <a:gd name="T22" fmla="*/ 2147483646 w 7"/>
                  <a:gd name="T23" fmla="*/ 2147483646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"/>
                  <a:gd name="T37" fmla="*/ 0 h 8"/>
                  <a:gd name="T38" fmla="*/ 7 w 7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" h="8">
                    <a:moveTo>
                      <a:pt x="6" y="8"/>
                    </a:moveTo>
                    <a:cubicBezTo>
                      <a:pt x="5" y="8"/>
                      <a:pt x="5" y="7"/>
                      <a:pt x="5" y="6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2" y="4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5" y="6"/>
                      <a:pt x="6" y="7"/>
                      <a:pt x="6" y="8"/>
                    </a:cubicBezTo>
                    <a:cubicBezTo>
                      <a:pt x="7" y="8"/>
                      <a:pt x="6" y="8"/>
                      <a:pt x="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Freeform 514"/>
              <p:cNvSpPr>
                <a:spLocks noChangeArrowheads="1"/>
              </p:cNvSpPr>
              <p:nvPr/>
            </p:nvSpPr>
            <p:spPr bwMode="auto">
              <a:xfrm>
                <a:off x="819150" y="244475"/>
                <a:ext cx="85725" cy="38100"/>
              </a:xfrm>
              <a:custGeom>
                <a:avLst/>
                <a:gdLst>
                  <a:gd name="T0" fmla="*/ 2147483646 w 23"/>
                  <a:gd name="T1" fmla="*/ 2147483646 h 10"/>
                  <a:gd name="T2" fmla="*/ 2147483646 w 23"/>
                  <a:gd name="T3" fmla="*/ 2147483646 h 10"/>
                  <a:gd name="T4" fmla="*/ 2147483646 w 23"/>
                  <a:gd name="T5" fmla="*/ 2147483646 h 10"/>
                  <a:gd name="T6" fmla="*/ 2147483646 w 23"/>
                  <a:gd name="T7" fmla="*/ 2147483646 h 10"/>
                  <a:gd name="T8" fmla="*/ 2147483646 w 23"/>
                  <a:gd name="T9" fmla="*/ 2147483646 h 10"/>
                  <a:gd name="T10" fmla="*/ 2147483646 w 23"/>
                  <a:gd name="T11" fmla="*/ 2147483646 h 10"/>
                  <a:gd name="T12" fmla="*/ 2147483646 w 23"/>
                  <a:gd name="T13" fmla="*/ 2147483646 h 10"/>
                  <a:gd name="T14" fmla="*/ 2147483646 w 23"/>
                  <a:gd name="T15" fmla="*/ 2147483646 h 10"/>
                  <a:gd name="T16" fmla="*/ 2147483646 w 23"/>
                  <a:gd name="T17" fmla="*/ 2147483646 h 10"/>
                  <a:gd name="T18" fmla="*/ 2147483646 w 23"/>
                  <a:gd name="T19" fmla="*/ 2147483646 h 10"/>
                  <a:gd name="T20" fmla="*/ 2147483646 w 23"/>
                  <a:gd name="T21" fmla="*/ 2147483646 h 10"/>
                  <a:gd name="T22" fmla="*/ 2147483646 w 23"/>
                  <a:gd name="T23" fmla="*/ 2147483646 h 10"/>
                  <a:gd name="T24" fmla="*/ 2147483646 w 23"/>
                  <a:gd name="T25" fmla="*/ 2147483646 h 10"/>
                  <a:gd name="T26" fmla="*/ 2147483646 w 23"/>
                  <a:gd name="T27" fmla="*/ 2147483646 h 10"/>
                  <a:gd name="T28" fmla="*/ 2147483646 w 23"/>
                  <a:gd name="T29" fmla="*/ 2147483646 h 10"/>
                  <a:gd name="T30" fmla="*/ 2147483646 w 23"/>
                  <a:gd name="T31" fmla="*/ 2147483646 h 10"/>
                  <a:gd name="T32" fmla="*/ 2147483646 w 23"/>
                  <a:gd name="T33" fmla="*/ 2147483646 h 10"/>
                  <a:gd name="T34" fmla="*/ 2147483646 w 23"/>
                  <a:gd name="T35" fmla="*/ 2147483646 h 10"/>
                  <a:gd name="T36" fmla="*/ 2147483646 w 23"/>
                  <a:gd name="T37" fmla="*/ 2147483646 h 10"/>
                  <a:gd name="T38" fmla="*/ 2147483646 w 23"/>
                  <a:gd name="T39" fmla="*/ 2147483646 h 10"/>
                  <a:gd name="T40" fmla="*/ 2147483646 w 23"/>
                  <a:gd name="T41" fmla="*/ 2147483646 h 10"/>
                  <a:gd name="T42" fmla="*/ 2147483646 w 23"/>
                  <a:gd name="T43" fmla="*/ 2147483646 h 10"/>
                  <a:gd name="T44" fmla="*/ 2147483646 w 23"/>
                  <a:gd name="T45" fmla="*/ 2147483646 h 10"/>
                  <a:gd name="T46" fmla="*/ 2147483646 w 23"/>
                  <a:gd name="T47" fmla="*/ 2147483646 h 10"/>
                  <a:gd name="T48" fmla="*/ 2147483646 w 23"/>
                  <a:gd name="T49" fmla="*/ 2147483646 h 10"/>
                  <a:gd name="T50" fmla="*/ 2147483646 w 23"/>
                  <a:gd name="T51" fmla="*/ 2147483646 h 10"/>
                  <a:gd name="T52" fmla="*/ 2147483646 w 23"/>
                  <a:gd name="T53" fmla="*/ 2147483646 h 10"/>
                  <a:gd name="T54" fmla="*/ 2147483646 w 23"/>
                  <a:gd name="T55" fmla="*/ 2147483646 h 10"/>
                  <a:gd name="T56" fmla="*/ 2147483646 w 23"/>
                  <a:gd name="T57" fmla="*/ 2147483646 h 10"/>
                  <a:gd name="T58" fmla="*/ 2147483646 w 23"/>
                  <a:gd name="T59" fmla="*/ 2147483646 h 10"/>
                  <a:gd name="T60" fmla="*/ 2147483646 w 23"/>
                  <a:gd name="T61" fmla="*/ 2147483646 h 10"/>
                  <a:gd name="T62" fmla="*/ 2147483646 w 23"/>
                  <a:gd name="T63" fmla="*/ 2147483646 h 10"/>
                  <a:gd name="T64" fmla="*/ 2147483646 w 23"/>
                  <a:gd name="T65" fmla="*/ 2147483646 h 10"/>
                  <a:gd name="T66" fmla="*/ 2147483646 w 23"/>
                  <a:gd name="T67" fmla="*/ 2147483646 h 10"/>
                  <a:gd name="T68" fmla="*/ 2147483646 w 23"/>
                  <a:gd name="T69" fmla="*/ 2147483646 h 10"/>
                  <a:gd name="T70" fmla="*/ 2147483646 w 23"/>
                  <a:gd name="T71" fmla="*/ 2147483646 h 10"/>
                  <a:gd name="T72" fmla="*/ 2147483646 w 23"/>
                  <a:gd name="T73" fmla="*/ 2147483646 h 10"/>
                  <a:gd name="T74" fmla="*/ 2147483646 w 23"/>
                  <a:gd name="T75" fmla="*/ 2147483646 h 10"/>
                  <a:gd name="T76" fmla="*/ 2147483646 w 23"/>
                  <a:gd name="T77" fmla="*/ 2147483646 h 1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3"/>
                  <a:gd name="T118" fmla="*/ 0 h 10"/>
                  <a:gd name="T119" fmla="*/ 23 w 23"/>
                  <a:gd name="T120" fmla="*/ 10 h 1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3" h="10">
                    <a:moveTo>
                      <a:pt x="22" y="7"/>
                    </a:moveTo>
                    <a:cubicBezTo>
                      <a:pt x="21" y="7"/>
                      <a:pt x="21" y="9"/>
                      <a:pt x="19" y="9"/>
                    </a:cubicBezTo>
                    <a:cubicBezTo>
                      <a:pt x="18" y="9"/>
                      <a:pt x="18" y="10"/>
                      <a:pt x="17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10" y="8"/>
                      <a:pt x="9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7" y="9"/>
                      <a:pt x="6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7"/>
                      <a:pt x="7" y="7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4" y="6"/>
                      <a:pt x="3" y="6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1" y="7"/>
                      <a:pt x="0" y="7"/>
                      <a:pt x="1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2" y="4"/>
                      <a:pt x="3" y="5"/>
                      <a:pt x="4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5"/>
                      <a:pt x="8" y="4"/>
                      <a:pt x="10" y="4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1" y="3"/>
                      <a:pt x="10" y="3"/>
                      <a:pt x="11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2" y="1"/>
                      <a:pt x="13" y="0"/>
                      <a:pt x="14" y="1"/>
                    </a:cubicBezTo>
                    <a:cubicBezTo>
                      <a:pt x="15" y="1"/>
                      <a:pt x="15" y="1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2"/>
                      <a:pt x="17" y="2"/>
                    </a:cubicBezTo>
                    <a:cubicBezTo>
                      <a:pt x="19" y="1"/>
                      <a:pt x="20" y="2"/>
                      <a:pt x="21" y="3"/>
                    </a:cubicBezTo>
                    <a:cubicBezTo>
                      <a:pt x="23" y="4"/>
                      <a:pt x="23" y="5"/>
                      <a:pt x="2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Freeform 515"/>
              <p:cNvSpPr>
                <a:spLocks noChangeArrowheads="1"/>
              </p:cNvSpPr>
              <p:nvPr/>
            </p:nvSpPr>
            <p:spPr bwMode="auto">
              <a:xfrm>
                <a:off x="890588" y="320675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0 w 6"/>
                  <a:gd name="T9" fmla="*/ 2147483646 h 4"/>
                  <a:gd name="T10" fmla="*/ 0 w 6"/>
                  <a:gd name="T11" fmla="*/ 2147483646 h 4"/>
                  <a:gd name="T12" fmla="*/ 2147483646 w 6"/>
                  <a:gd name="T13" fmla="*/ 0 h 4"/>
                  <a:gd name="T14" fmla="*/ 2147483646 w 6"/>
                  <a:gd name="T15" fmla="*/ 0 h 4"/>
                  <a:gd name="T16" fmla="*/ 2147483646 w 6"/>
                  <a:gd name="T17" fmla="*/ 0 h 4"/>
                  <a:gd name="T18" fmla="*/ 2147483646 w 6"/>
                  <a:gd name="T19" fmla="*/ 2147483646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Freeform 516"/>
              <p:cNvSpPr>
                <a:spLocks noChangeArrowheads="1"/>
              </p:cNvSpPr>
              <p:nvPr/>
            </p:nvSpPr>
            <p:spPr bwMode="auto">
              <a:xfrm>
                <a:off x="811213" y="214312"/>
                <a:ext cx="52388" cy="30163"/>
              </a:xfrm>
              <a:custGeom>
                <a:avLst/>
                <a:gdLst>
                  <a:gd name="T0" fmla="*/ 2147483646 w 14"/>
                  <a:gd name="T1" fmla="*/ 2147483646 h 8"/>
                  <a:gd name="T2" fmla="*/ 2147483646 w 14"/>
                  <a:gd name="T3" fmla="*/ 2147483646 h 8"/>
                  <a:gd name="T4" fmla="*/ 2147483646 w 14"/>
                  <a:gd name="T5" fmla="*/ 2147483646 h 8"/>
                  <a:gd name="T6" fmla="*/ 2147483646 w 14"/>
                  <a:gd name="T7" fmla="*/ 2147483646 h 8"/>
                  <a:gd name="T8" fmla="*/ 2147483646 w 14"/>
                  <a:gd name="T9" fmla="*/ 2147483646 h 8"/>
                  <a:gd name="T10" fmla="*/ 0 w 14"/>
                  <a:gd name="T11" fmla="*/ 2147483646 h 8"/>
                  <a:gd name="T12" fmla="*/ 0 w 14"/>
                  <a:gd name="T13" fmla="*/ 2147483646 h 8"/>
                  <a:gd name="T14" fmla="*/ 2147483646 w 14"/>
                  <a:gd name="T15" fmla="*/ 2147483646 h 8"/>
                  <a:gd name="T16" fmla="*/ 2147483646 w 14"/>
                  <a:gd name="T17" fmla="*/ 2147483646 h 8"/>
                  <a:gd name="T18" fmla="*/ 2147483646 w 14"/>
                  <a:gd name="T19" fmla="*/ 2147483646 h 8"/>
                  <a:gd name="T20" fmla="*/ 2147483646 w 14"/>
                  <a:gd name="T21" fmla="*/ 2147483646 h 8"/>
                  <a:gd name="T22" fmla="*/ 2147483646 w 14"/>
                  <a:gd name="T23" fmla="*/ 2147483646 h 8"/>
                  <a:gd name="T24" fmla="*/ 2147483646 w 14"/>
                  <a:gd name="T25" fmla="*/ 2147483646 h 8"/>
                  <a:gd name="T26" fmla="*/ 2147483646 w 14"/>
                  <a:gd name="T27" fmla="*/ 2147483646 h 8"/>
                  <a:gd name="T28" fmla="*/ 2147483646 w 14"/>
                  <a:gd name="T29" fmla="*/ 2147483646 h 8"/>
                  <a:gd name="T30" fmla="*/ 2147483646 w 14"/>
                  <a:gd name="T31" fmla="*/ 2147483646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"/>
                  <a:gd name="T49" fmla="*/ 0 h 8"/>
                  <a:gd name="T50" fmla="*/ 14 w 14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" h="8">
                    <a:moveTo>
                      <a:pt x="12" y="4"/>
                    </a:moveTo>
                    <a:cubicBezTo>
                      <a:pt x="12" y="5"/>
                      <a:pt x="12" y="5"/>
                      <a:pt x="11" y="6"/>
                    </a:cubicBezTo>
                    <a:cubicBezTo>
                      <a:pt x="10" y="6"/>
                      <a:pt x="10" y="7"/>
                      <a:pt x="8" y="8"/>
                    </a:cubicBezTo>
                    <a:cubicBezTo>
                      <a:pt x="7" y="7"/>
                      <a:pt x="6" y="8"/>
                      <a:pt x="5" y="7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2" y="5"/>
                      <a:pt x="1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10" y="2"/>
                      <a:pt x="12" y="0"/>
                      <a:pt x="13" y="2"/>
                    </a:cubicBezTo>
                    <a:cubicBezTo>
                      <a:pt x="14" y="2"/>
                      <a:pt x="12" y="3"/>
                      <a:pt x="1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517"/>
              <p:cNvSpPr>
                <a:spLocks noChangeArrowheads="1"/>
              </p:cNvSpPr>
              <p:nvPr/>
            </p:nvSpPr>
            <p:spPr bwMode="auto">
              <a:xfrm>
                <a:off x="874713" y="358775"/>
                <a:ext cx="23813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6" y="3"/>
                    </a:moveTo>
                    <a:cubicBezTo>
                      <a:pt x="5" y="4"/>
                      <a:pt x="3" y="4"/>
                      <a:pt x="2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Freeform 518"/>
              <p:cNvSpPr>
                <a:spLocks noChangeArrowheads="1"/>
              </p:cNvSpPr>
              <p:nvPr/>
            </p:nvSpPr>
            <p:spPr bwMode="auto">
              <a:xfrm>
                <a:off x="879475" y="331787"/>
                <a:ext cx="6350" cy="7938"/>
              </a:xfrm>
              <a:custGeom>
                <a:avLst/>
                <a:gdLst>
                  <a:gd name="T0" fmla="*/ 2147483646 w 2"/>
                  <a:gd name="T1" fmla="*/ 2147483646 h 2"/>
                  <a:gd name="T2" fmla="*/ 0 w 2"/>
                  <a:gd name="T3" fmla="*/ 2147483646 h 2"/>
                  <a:gd name="T4" fmla="*/ 0 w 2"/>
                  <a:gd name="T5" fmla="*/ 2147483646 h 2"/>
                  <a:gd name="T6" fmla="*/ 2147483646 w 2"/>
                  <a:gd name="T7" fmla="*/ 0 h 2"/>
                  <a:gd name="T8" fmla="*/ 2147483646 w 2"/>
                  <a:gd name="T9" fmla="*/ 2147483646 h 2"/>
                  <a:gd name="T10" fmla="*/ 2147483646 w 2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Freeform 519"/>
              <p:cNvSpPr>
                <a:spLocks noChangeArrowheads="1"/>
              </p:cNvSpPr>
              <p:nvPr/>
            </p:nvSpPr>
            <p:spPr bwMode="auto">
              <a:xfrm>
                <a:off x="825500" y="203200"/>
                <a:ext cx="15875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2147483646 w 4"/>
                  <a:gd name="T7" fmla="*/ 0 h 3"/>
                  <a:gd name="T8" fmla="*/ 2147483646 w 4"/>
                  <a:gd name="T9" fmla="*/ 2147483646 h 3"/>
                  <a:gd name="T10" fmla="*/ 2147483646 w 4"/>
                  <a:gd name="T11" fmla="*/ 2147483646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3"/>
                    </a:moveTo>
                    <a:cubicBezTo>
                      <a:pt x="3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2" y="1"/>
                      <a:pt x="3" y="0"/>
                    </a:cubicBezTo>
                    <a:cubicBezTo>
                      <a:pt x="4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Freeform 520"/>
              <p:cNvSpPr>
                <a:spLocks noChangeArrowheads="1"/>
              </p:cNvSpPr>
              <p:nvPr/>
            </p:nvSpPr>
            <p:spPr bwMode="auto">
              <a:xfrm>
                <a:off x="855663" y="312737"/>
                <a:ext cx="19050" cy="15875"/>
              </a:xfrm>
              <a:custGeom>
                <a:avLst/>
                <a:gdLst>
                  <a:gd name="T0" fmla="*/ 2147483646 w 5"/>
                  <a:gd name="T1" fmla="*/ 2147483646 h 4"/>
                  <a:gd name="T2" fmla="*/ 2147483646 w 5"/>
                  <a:gd name="T3" fmla="*/ 2147483646 h 4"/>
                  <a:gd name="T4" fmla="*/ 2147483646 w 5"/>
                  <a:gd name="T5" fmla="*/ 2147483646 h 4"/>
                  <a:gd name="T6" fmla="*/ 0 w 5"/>
                  <a:gd name="T7" fmla="*/ 2147483646 h 4"/>
                  <a:gd name="T8" fmla="*/ 2147483646 w 5"/>
                  <a:gd name="T9" fmla="*/ 2147483646 h 4"/>
                  <a:gd name="T10" fmla="*/ 2147483646 w 5"/>
                  <a:gd name="T11" fmla="*/ 2147483646 h 4"/>
                  <a:gd name="T12" fmla="*/ 2147483646 w 5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4"/>
                  <a:gd name="T23" fmla="*/ 5 w 5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4">
                    <a:moveTo>
                      <a:pt x="5" y="3"/>
                    </a:moveTo>
                    <a:cubicBezTo>
                      <a:pt x="4" y="4"/>
                      <a:pt x="4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Freeform 521"/>
              <p:cNvSpPr>
                <a:spLocks noChangeArrowheads="1"/>
              </p:cNvSpPr>
              <p:nvPr/>
            </p:nvSpPr>
            <p:spPr bwMode="auto">
              <a:xfrm>
                <a:off x="879475" y="414337"/>
                <a:ext cx="22225" cy="23813"/>
              </a:xfrm>
              <a:custGeom>
                <a:avLst/>
                <a:gdLst>
                  <a:gd name="T0" fmla="*/ 2147483646 w 6"/>
                  <a:gd name="T1" fmla="*/ 2147483646 h 6"/>
                  <a:gd name="T2" fmla="*/ 2147483646 w 6"/>
                  <a:gd name="T3" fmla="*/ 2147483646 h 6"/>
                  <a:gd name="T4" fmla="*/ 2147483646 w 6"/>
                  <a:gd name="T5" fmla="*/ 2147483646 h 6"/>
                  <a:gd name="T6" fmla="*/ 2147483646 w 6"/>
                  <a:gd name="T7" fmla="*/ 2147483646 h 6"/>
                  <a:gd name="T8" fmla="*/ 2147483646 w 6"/>
                  <a:gd name="T9" fmla="*/ 2147483646 h 6"/>
                  <a:gd name="T10" fmla="*/ 2147483646 w 6"/>
                  <a:gd name="T11" fmla="*/ 2147483646 h 6"/>
                  <a:gd name="T12" fmla="*/ 2147483646 w 6"/>
                  <a:gd name="T13" fmla="*/ 2147483646 h 6"/>
                  <a:gd name="T14" fmla="*/ 2147483646 w 6"/>
                  <a:gd name="T15" fmla="*/ 2147483646 h 6"/>
                  <a:gd name="T16" fmla="*/ 2147483646 w 6"/>
                  <a:gd name="T17" fmla="*/ 2147483646 h 6"/>
                  <a:gd name="T18" fmla="*/ 2147483646 w 6"/>
                  <a:gd name="T19" fmla="*/ 0 h 6"/>
                  <a:gd name="T20" fmla="*/ 2147483646 w 6"/>
                  <a:gd name="T21" fmla="*/ 2147483646 h 6"/>
                  <a:gd name="T22" fmla="*/ 2147483646 w 6"/>
                  <a:gd name="T23" fmla="*/ 214748364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"/>
                  <a:gd name="T37" fmla="*/ 0 h 6"/>
                  <a:gd name="T38" fmla="*/ 6 w 6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" h="6">
                    <a:moveTo>
                      <a:pt x="5" y="2"/>
                    </a:moveTo>
                    <a:cubicBezTo>
                      <a:pt x="5" y="2"/>
                      <a:pt x="4" y="2"/>
                      <a:pt x="4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3"/>
                    </a:cubicBezTo>
                    <a:cubicBezTo>
                      <a:pt x="1" y="3"/>
                      <a:pt x="4" y="3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522"/>
              <p:cNvSpPr>
                <a:spLocks noChangeArrowheads="1"/>
              </p:cNvSpPr>
              <p:nvPr/>
            </p:nvSpPr>
            <p:spPr bwMode="auto">
              <a:xfrm>
                <a:off x="800100" y="165100"/>
                <a:ext cx="11113" cy="23813"/>
              </a:xfrm>
              <a:custGeom>
                <a:avLst/>
                <a:gdLst>
                  <a:gd name="T0" fmla="*/ 2147483646 w 3"/>
                  <a:gd name="T1" fmla="*/ 2147483646 h 6"/>
                  <a:gd name="T2" fmla="*/ 2147483646 w 3"/>
                  <a:gd name="T3" fmla="*/ 2147483646 h 6"/>
                  <a:gd name="T4" fmla="*/ 2147483646 w 3"/>
                  <a:gd name="T5" fmla="*/ 2147483646 h 6"/>
                  <a:gd name="T6" fmla="*/ 2147483646 w 3"/>
                  <a:gd name="T7" fmla="*/ 2147483646 h 6"/>
                  <a:gd name="T8" fmla="*/ 2147483646 w 3"/>
                  <a:gd name="T9" fmla="*/ 2147483646 h 6"/>
                  <a:gd name="T10" fmla="*/ 2147483646 w 3"/>
                  <a:gd name="T11" fmla="*/ 2147483646 h 6"/>
                  <a:gd name="T12" fmla="*/ 2147483646 w 3"/>
                  <a:gd name="T13" fmla="*/ 2147483646 h 6"/>
                  <a:gd name="T14" fmla="*/ 2147483646 w 3"/>
                  <a:gd name="T15" fmla="*/ 2147483646 h 6"/>
                  <a:gd name="T16" fmla="*/ 2147483646 w 3"/>
                  <a:gd name="T17" fmla="*/ 0 h 6"/>
                  <a:gd name="T18" fmla="*/ 2147483646 w 3"/>
                  <a:gd name="T19" fmla="*/ 0 h 6"/>
                  <a:gd name="T20" fmla="*/ 2147483646 w 3"/>
                  <a:gd name="T21" fmla="*/ 2147483646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"/>
                  <a:gd name="T34" fmla="*/ 0 h 6"/>
                  <a:gd name="T35" fmla="*/ 3 w 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" h="6">
                    <a:moveTo>
                      <a:pt x="3" y="4"/>
                    </a:moveTo>
                    <a:cubicBezTo>
                      <a:pt x="2" y="4"/>
                      <a:pt x="2" y="5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0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2"/>
                      <a:pt x="3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Freeform 523"/>
              <p:cNvSpPr>
                <a:spLocks noChangeArrowheads="1"/>
              </p:cNvSpPr>
              <p:nvPr/>
            </p:nvSpPr>
            <p:spPr bwMode="auto">
              <a:xfrm>
                <a:off x="830263" y="312737"/>
                <a:ext cx="22225" cy="15875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2"/>
                      <a:pt x="5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524"/>
              <p:cNvSpPr>
                <a:spLocks noChangeArrowheads="1"/>
              </p:cNvSpPr>
              <p:nvPr/>
            </p:nvSpPr>
            <p:spPr bwMode="auto">
              <a:xfrm>
                <a:off x="765175" y="200025"/>
                <a:ext cx="42863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0 w 11"/>
                  <a:gd name="T9" fmla="*/ 2147483646 h 6"/>
                  <a:gd name="T10" fmla="*/ 2147483646 w 11"/>
                  <a:gd name="T11" fmla="*/ 0 h 6"/>
                  <a:gd name="T12" fmla="*/ 2147483646 w 11"/>
                  <a:gd name="T13" fmla="*/ 2147483646 h 6"/>
                  <a:gd name="T14" fmla="*/ 2147483646 w 11"/>
                  <a:gd name="T15" fmla="*/ 2147483646 h 6"/>
                  <a:gd name="T16" fmla="*/ 2147483646 w 11"/>
                  <a:gd name="T17" fmla="*/ 2147483646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6"/>
                  <a:gd name="T29" fmla="*/ 11 w 11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6">
                    <a:moveTo>
                      <a:pt x="10" y="5"/>
                    </a:moveTo>
                    <a:cubicBezTo>
                      <a:pt x="9" y="5"/>
                      <a:pt x="8" y="6"/>
                      <a:pt x="7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2"/>
                      <a:pt x="2" y="1"/>
                      <a:pt x="4" y="0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9" y="1"/>
                      <a:pt x="10" y="2"/>
                      <a:pt x="11" y="3"/>
                    </a:cubicBezTo>
                    <a:cubicBezTo>
                      <a:pt x="11" y="3"/>
                      <a:pt x="10" y="4"/>
                      <a:pt x="10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525"/>
              <p:cNvSpPr>
                <a:spLocks noChangeArrowheads="1"/>
              </p:cNvSpPr>
              <p:nvPr/>
            </p:nvSpPr>
            <p:spPr bwMode="auto">
              <a:xfrm>
                <a:off x="852488" y="377825"/>
                <a:ext cx="11113" cy="19050"/>
              </a:xfrm>
              <a:custGeom>
                <a:avLst/>
                <a:gdLst>
                  <a:gd name="T0" fmla="*/ 2147483646 w 3"/>
                  <a:gd name="T1" fmla="*/ 2147483646 h 5"/>
                  <a:gd name="T2" fmla="*/ 2147483646 w 3"/>
                  <a:gd name="T3" fmla="*/ 2147483646 h 5"/>
                  <a:gd name="T4" fmla="*/ 2147483646 w 3"/>
                  <a:gd name="T5" fmla="*/ 2147483646 h 5"/>
                  <a:gd name="T6" fmla="*/ 0 w 3"/>
                  <a:gd name="T7" fmla="*/ 0 h 5"/>
                  <a:gd name="T8" fmla="*/ 2147483646 w 3"/>
                  <a:gd name="T9" fmla="*/ 0 h 5"/>
                  <a:gd name="T10" fmla="*/ 2147483646 w 3"/>
                  <a:gd name="T11" fmla="*/ 2147483646 h 5"/>
                  <a:gd name="T12" fmla="*/ 2147483646 w 3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5"/>
                  <a:gd name="T23" fmla="*/ 3 w 3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5">
                    <a:moveTo>
                      <a:pt x="2" y="4"/>
                    </a:move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526"/>
              <p:cNvSpPr>
                <a:spLocks noChangeArrowheads="1"/>
              </p:cNvSpPr>
              <p:nvPr/>
            </p:nvSpPr>
            <p:spPr bwMode="auto">
              <a:xfrm>
                <a:off x="731838" y="233362"/>
                <a:ext cx="79375" cy="41275"/>
              </a:xfrm>
              <a:custGeom>
                <a:avLst/>
                <a:gdLst>
                  <a:gd name="T0" fmla="*/ 2147483646 w 21"/>
                  <a:gd name="T1" fmla="*/ 2147483646 h 11"/>
                  <a:gd name="T2" fmla="*/ 2147483646 w 21"/>
                  <a:gd name="T3" fmla="*/ 2147483646 h 11"/>
                  <a:gd name="T4" fmla="*/ 2147483646 w 21"/>
                  <a:gd name="T5" fmla="*/ 2147483646 h 11"/>
                  <a:gd name="T6" fmla="*/ 2147483646 w 21"/>
                  <a:gd name="T7" fmla="*/ 2147483646 h 11"/>
                  <a:gd name="T8" fmla="*/ 2147483646 w 21"/>
                  <a:gd name="T9" fmla="*/ 2147483646 h 11"/>
                  <a:gd name="T10" fmla="*/ 2147483646 w 21"/>
                  <a:gd name="T11" fmla="*/ 2147483646 h 11"/>
                  <a:gd name="T12" fmla="*/ 2147483646 w 21"/>
                  <a:gd name="T13" fmla="*/ 2147483646 h 11"/>
                  <a:gd name="T14" fmla="*/ 2147483646 w 21"/>
                  <a:gd name="T15" fmla="*/ 2147483646 h 11"/>
                  <a:gd name="T16" fmla="*/ 2147483646 w 21"/>
                  <a:gd name="T17" fmla="*/ 2147483646 h 11"/>
                  <a:gd name="T18" fmla="*/ 2147483646 w 21"/>
                  <a:gd name="T19" fmla="*/ 2147483646 h 11"/>
                  <a:gd name="T20" fmla="*/ 2147483646 w 21"/>
                  <a:gd name="T21" fmla="*/ 2147483646 h 11"/>
                  <a:gd name="T22" fmla="*/ 2147483646 w 21"/>
                  <a:gd name="T23" fmla="*/ 2147483646 h 11"/>
                  <a:gd name="T24" fmla="*/ 2147483646 w 21"/>
                  <a:gd name="T25" fmla="*/ 2147483646 h 11"/>
                  <a:gd name="T26" fmla="*/ 2147483646 w 21"/>
                  <a:gd name="T27" fmla="*/ 2147483646 h 11"/>
                  <a:gd name="T28" fmla="*/ 2147483646 w 21"/>
                  <a:gd name="T29" fmla="*/ 2147483646 h 11"/>
                  <a:gd name="T30" fmla="*/ 2147483646 w 21"/>
                  <a:gd name="T31" fmla="*/ 2147483646 h 11"/>
                  <a:gd name="T32" fmla="*/ 2147483646 w 21"/>
                  <a:gd name="T33" fmla="*/ 2147483646 h 11"/>
                  <a:gd name="T34" fmla="*/ 2147483646 w 21"/>
                  <a:gd name="T35" fmla="*/ 2147483646 h 11"/>
                  <a:gd name="T36" fmla="*/ 2147483646 w 21"/>
                  <a:gd name="T37" fmla="*/ 2147483646 h 11"/>
                  <a:gd name="T38" fmla="*/ 2147483646 w 21"/>
                  <a:gd name="T39" fmla="*/ 2147483646 h 11"/>
                  <a:gd name="T40" fmla="*/ 0 w 21"/>
                  <a:gd name="T41" fmla="*/ 2147483646 h 11"/>
                  <a:gd name="T42" fmla="*/ 2147483646 w 21"/>
                  <a:gd name="T43" fmla="*/ 2147483646 h 11"/>
                  <a:gd name="T44" fmla="*/ 2147483646 w 21"/>
                  <a:gd name="T45" fmla="*/ 2147483646 h 11"/>
                  <a:gd name="T46" fmla="*/ 2147483646 w 21"/>
                  <a:gd name="T47" fmla="*/ 2147483646 h 11"/>
                  <a:gd name="T48" fmla="*/ 2147483646 w 21"/>
                  <a:gd name="T49" fmla="*/ 2147483646 h 11"/>
                  <a:gd name="T50" fmla="*/ 2147483646 w 21"/>
                  <a:gd name="T51" fmla="*/ 2147483646 h 11"/>
                  <a:gd name="T52" fmla="*/ 2147483646 w 21"/>
                  <a:gd name="T53" fmla="*/ 2147483646 h 11"/>
                  <a:gd name="T54" fmla="*/ 2147483646 w 21"/>
                  <a:gd name="T55" fmla="*/ 2147483646 h 11"/>
                  <a:gd name="T56" fmla="*/ 2147483646 w 21"/>
                  <a:gd name="T57" fmla="*/ 2147483646 h 11"/>
                  <a:gd name="T58" fmla="*/ 2147483646 w 21"/>
                  <a:gd name="T59" fmla="*/ 2147483646 h 11"/>
                  <a:gd name="T60" fmla="*/ 2147483646 w 21"/>
                  <a:gd name="T61" fmla="*/ 2147483646 h 11"/>
                  <a:gd name="T62" fmla="*/ 2147483646 w 21"/>
                  <a:gd name="T63" fmla="*/ 2147483646 h 11"/>
                  <a:gd name="T64" fmla="*/ 2147483646 w 21"/>
                  <a:gd name="T65" fmla="*/ 2147483646 h 11"/>
                  <a:gd name="T66" fmla="*/ 2147483646 w 21"/>
                  <a:gd name="T67" fmla="*/ 2147483646 h 11"/>
                  <a:gd name="T68" fmla="*/ 2147483646 w 21"/>
                  <a:gd name="T69" fmla="*/ 2147483646 h 11"/>
                  <a:gd name="T70" fmla="*/ 2147483646 w 21"/>
                  <a:gd name="T71" fmla="*/ 2147483646 h 11"/>
                  <a:gd name="T72" fmla="*/ 2147483646 w 21"/>
                  <a:gd name="T73" fmla="*/ 2147483646 h 11"/>
                  <a:gd name="T74" fmla="*/ 2147483646 w 21"/>
                  <a:gd name="T75" fmla="*/ 2147483646 h 11"/>
                  <a:gd name="T76" fmla="*/ 2147483646 w 21"/>
                  <a:gd name="T77" fmla="*/ 2147483646 h 11"/>
                  <a:gd name="T78" fmla="*/ 2147483646 w 21"/>
                  <a:gd name="T79" fmla="*/ 2147483646 h 1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1"/>
                  <a:gd name="T121" fmla="*/ 0 h 11"/>
                  <a:gd name="T122" fmla="*/ 21 w 21"/>
                  <a:gd name="T123" fmla="*/ 11 h 1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1" h="11">
                    <a:moveTo>
                      <a:pt x="19" y="9"/>
                    </a:moveTo>
                    <a:cubicBezTo>
                      <a:pt x="18" y="10"/>
                      <a:pt x="17" y="11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5" y="9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1"/>
                      <a:pt x="12" y="10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9"/>
                      <a:pt x="6" y="10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9"/>
                      <a:pt x="3" y="10"/>
                      <a:pt x="2" y="10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7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2" y="9"/>
                      <a:pt x="1" y="10"/>
                    </a:cubicBezTo>
                    <a:cubicBezTo>
                      <a:pt x="1" y="10"/>
                      <a:pt x="0" y="10"/>
                      <a:pt x="0" y="10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3" y="8"/>
                      <a:pt x="5" y="7"/>
                      <a:pt x="4" y="6"/>
                    </a:cubicBezTo>
                    <a:cubicBezTo>
                      <a:pt x="4" y="6"/>
                      <a:pt x="5" y="6"/>
                      <a:pt x="5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9" y="3"/>
                      <a:pt x="9" y="2"/>
                      <a:pt x="10" y="2"/>
                    </a:cubicBezTo>
                    <a:cubicBezTo>
                      <a:pt x="10" y="2"/>
                      <a:pt x="11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3" y="1"/>
                    </a:cubicBezTo>
                    <a:cubicBezTo>
                      <a:pt x="13" y="0"/>
                      <a:pt x="13" y="1"/>
                      <a:pt x="13" y="1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3"/>
                      <a:pt x="16" y="4"/>
                      <a:pt x="16" y="6"/>
                    </a:cubicBezTo>
                    <a:cubicBezTo>
                      <a:pt x="16" y="6"/>
                      <a:pt x="17" y="5"/>
                      <a:pt x="17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1" y="6"/>
                      <a:pt x="21" y="7"/>
                    </a:cubicBezTo>
                    <a:cubicBezTo>
                      <a:pt x="21" y="7"/>
                      <a:pt x="20" y="8"/>
                      <a:pt x="19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527"/>
              <p:cNvSpPr>
                <a:spLocks noChangeArrowheads="1"/>
              </p:cNvSpPr>
              <p:nvPr/>
            </p:nvSpPr>
            <p:spPr bwMode="auto">
              <a:xfrm>
                <a:off x="717550" y="38100"/>
                <a:ext cx="25400" cy="33338"/>
              </a:xfrm>
              <a:custGeom>
                <a:avLst/>
                <a:gdLst>
                  <a:gd name="T0" fmla="*/ 2147483646 w 7"/>
                  <a:gd name="T1" fmla="*/ 2147483646 h 9"/>
                  <a:gd name="T2" fmla="*/ 2147483646 w 7"/>
                  <a:gd name="T3" fmla="*/ 2147483646 h 9"/>
                  <a:gd name="T4" fmla="*/ 2147483646 w 7"/>
                  <a:gd name="T5" fmla="*/ 2147483646 h 9"/>
                  <a:gd name="T6" fmla="*/ 0 w 7"/>
                  <a:gd name="T7" fmla="*/ 0 h 9"/>
                  <a:gd name="T8" fmla="*/ 2147483646 w 7"/>
                  <a:gd name="T9" fmla="*/ 0 h 9"/>
                  <a:gd name="T10" fmla="*/ 2147483646 w 7"/>
                  <a:gd name="T11" fmla="*/ 2147483646 h 9"/>
                  <a:gd name="T12" fmla="*/ 2147483646 w 7"/>
                  <a:gd name="T13" fmla="*/ 2147483646 h 9"/>
                  <a:gd name="T14" fmla="*/ 2147483646 w 7"/>
                  <a:gd name="T15" fmla="*/ 2147483646 h 9"/>
                  <a:gd name="T16" fmla="*/ 2147483646 w 7"/>
                  <a:gd name="T17" fmla="*/ 2147483646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9"/>
                  <a:gd name="T29" fmla="*/ 7 w 7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9">
                    <a:moveTo>
                      <a:pt x="6" y="9"/>
                    </a:moveTo>
                    <a:cubicBezTo>
                      <a:pt x="4" y="8"/>
                      <a:pt x="3" y="6"/>
                      <a:pt x="2" y="4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5" y="5"/>
                      <a:pt x="5" y="6"/>
                      <a:pt x="6" y="7"/>
                    </a:cubicBezTo>
                    <a:cubicBezTo>
                      <a:pt x="6" y="8"/>
                      <a:pt x="7" y="8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528"/>
              <p:cNvSpPr>
                <a:spLocks noChangeArrowheads="1"/>
              </p:cNvSpPr>
              <p:nvPr/>
            </p:nvSpPr>
            <p:spPr bwMode="auto">
              <a:xfrm>
                <a:off x="788988" y="342900"/>
                <a:ext cx="49213" cy="30163"/>
              </a:xfrm>
              <a:custGeom>
                <a:avLst/>
                <a:gdLst>
                  <a:gd name="T0" fmla="*/ 2147483646 w 13"/>
                  <a:gd name="T1" fmla="*/ 2147483646 h 8"/>
                  <a:gd name="T2" fmla="*/ 2147483646 w 13"/>
                  <a:gd name="T3" fmla="*/ 2147483646 h 8"/>
                  <a:gd name="T4" fmla="*/ 2147483646 w 13"/>
                  <a:gd name="T5" fmla="*/ 2147483646 h 8"/>
                  <a:gd name="T6" fmla="*/ 2147483646 w 13"/>
                  <a:gd name="T7" fmla="*/ 2147483646 h 8"/>
                  <a:gd name="T8" fmla="*/ 2147483646 w 13"/>
                  <a:gd name="T9" fmla="*/ 2147483646 h 8"/>
                  <a:gd name="T10" fmla="*/ 2147483646 w 13"/>
                  <a:gd name="T11" fmla="*/ 2147483646 h 8"/>
                  <a:gd name="T12" fmla="*/ 0 w 13"/>
                  <a:gd name="T13" fmla="*/ 2147483646 h 8"/>
                  <a:gd name="T14" fmla="*/ 2147483646 w 13"/>
                  <a:gd name="T15" fmla="*/ 2147483646 h 8"/>
                  <a:gd name="T16" fmla="*/ 2147483646 w 13"/>
                  <a:gd name="T17" fmla="*/ 2147483646 h 8"/>
                  <a:gd name="T18" fmla="*/ 2147483646 w 13"/>
                  <a:gd name="T19" fmla="*/ 2147483646 h 8"/>
                  <a:gd name="T20" fmla="*/ 2147483646 w 13"/>
                  <a:gd name="T21" fmla="*/ 2147483646 h 8"/>
                  <a:gd name="T22" fmla="*/ 2147483646 w 13"/>
                  <a:gd name="T23" fmla="*/ 2147483646 h 8"/>
                  <a:gd name="T24" fmla="*/ 2147483646 w 13"/>
                  <a:gd name="T25" fmla="*/ 2147483646 h 8"/>
                  <a:gd name="T26" fmla="*/ 2147483646 w 13"/>
                  <a:gd name="T27" fmla="*/ 2147483646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"/>
                  <a:gd name="T43" fmla="*/ 0 h 8"/>
                  <a:gd name="T44" fmla="*/ 13 w 13"/>
                  <a:gd name="T45" fmla="*/ 8 h 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" h="8">
                    <a:moveTo>
                      <a:pt x="12" y="5"/>
                    </a:moveTo>
                    <a:cubicBezTo>
                      <a:pt x="12" y="6"/>
                      <a:pt x="12" y="6"/>
                      <a:pt x="11" y="6"/>
                    </a:cubicBezTo>
                    <a:cubicBezTo>
                      <a:pt x="10" y="7"/>
                      <a:pt x="9" y="7"/>
                      <a:pt x="7" y="8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3"/>
                      <a:pt x="3" y="2"/>
                      <a:pt x="4" y="2"/>
                    </a:cubicBezTo>
                    <a:cubicBezTo>
                      <a:pt x="5" y="1"/>
                      <a:pt x="6" y="2"/>
                      <a:pt x="7" y="1"/>
                    </a:cubicBezTo>
                    <a:cubicBezTo>
                      <a:pt x="8" y="1"/>
                      <a:pt x="10" y="0"/>
                      <a:pt x="12" y="1"/>
                    </a:cubicBezTo>
                    <a:cubicBezTo>
                      <a:pt x="12" y="2"/>
                      <a:pt x="12" y="3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529"/>
              <p:cNvSpPr>
                <a:spLocks noChangeArrowheads="1"/>
              </p:cNvSpPr>
              <p:nvPr/>
            </p:nvSpPr>
            <p:spPr bwMode="auto">
              <a:xfrm>
                <a:off x="622300" y="298450"/>
                <a:ext cx="230188" cy="188913"/>
              </a:xfrm>
              <a:custGeom>
                <a:avLst/>
                <a:gdLst>
                  <a:gd name="T0" fmla="*/ 2147483646 w 61"/>
                  <a:gd name="T1" fmla="*/ 2147483646 h 50"/>
                  <a:gd name="T2" fmla="*/ 2147483646 w 61"/>
                  <a:gd name="T3" fmla="*/ 2147483646 h 50"/>
                  <a:gd name="T4" fmla="*/ 2147483646 w 61"/>
                  <a:gd name="T5" fmla="*/ 2147483646 h 50"/>
                  <a:gd name="T6" fmla="*/ 2147483646 w 61"/>
                  <a:gd name="T7" fmla="*/ 2147483646 h 50"/>
                  <a:gd name="T8" fmla="*/ 2147483646 w 61"/>
                  <a:gd name="T9" fmla="*/ 2147483646 h 50"/>
                  <a:gd name="T10" fmla="*/ 2147483646 w 61"/>
                  <a:gd name="T11" fmla="*/ 2147483646 h 50"/>
                  <a:gd name="T12" fmla="*/ 2147483646 w 61"/>
                  <a:gd name="T13" fmla="*/ 2147483646 h 50"/>
                  <a:gd name="T14" fmla="*/ 2147483646 w 61"/>
                  <a:gd name="T15" fmla="*/ 2147483646 h 50"/>
                  <a:gd name="T16" fmla="*/ 2147483646 w 61"/>
                  <a:gd name="T17" fmla="*/ 2147483646 h 50"/>
                  <a:gd name="T18" fmla="*/ 2147483646 w 61"/>
                  <a:gd name="T19" fmla="*/ 2147483646 h 50"/>
                  <a:gd name="T20" fmla="*/ 2147483646 w 61"/>
                  <a:gd name="T21" fmla="*/ 2147483646 h 50"/>
                  <a:gd name="T22" fmla="*/ 2147483646 w 61"/>
                  <a:gd name="T23" fmla="*/ 2147483646 h 50"/>
                  <a:gd name="T24" fmla="*/ 2147483646 w 61"/>
                  <a:gd name="T25" fmla="*/ 2147483646 h 50"/>
                  <a:gd name="T26" fmla="*/ 2147483646 w 61"/>
                  <a:gd name="T27" fmla="*/ 2147483646 h 50"/>
                  <a:gd name="T28" fmla="*/ 2147483646 w 61"/>
                  <a:gd name="T29" fmla="*/ 2147483646 h 50"/>
                  <a:gd name="T30" fmla="*/ 2147483646 w 61"/>
                  <a:gd name="T31" fmla="*/ 2147483646 h 50"/>
                  <a:gd name="T32" fmla="*/ 2147483646 w 61"/>
                  <a:gd name="T33" fmla="*/ 2147483646 h 50"/>
                  <a:gd name="T34" fmla="*/ 2147483646 w 61"/>
                  <a:gd name="T35" fmla="*/ 2147483646 h 50"/>
                  <a:gd name="T36" fmla="*/ 2147483646 w 61"/>
                  <a:gd name="T37" fmla="*/ 2147483646 h 50"/>
                  <a:gd name="T38" fmla="*/ 2147483646 w 61"/>
                  <a:gd name="T39" fmla="*/ 2147483646 h 50"/>
                  <a:gd name="T40" fmla="*/ 2147483646 w 61"/>
                  <a:gd name="T41" fmla="*/ 2147483646 h 50"/>
                  <a:gd name="T42" fmla="*/ 2147483646 w 61"/>
                  <a:gd name="T43" fmla="*/ 2147483646 h 50"/>
                  <a:gd name="T44" fmla="*/ 2147483646 w 61"/>
                  <a:gd name="T45" fmla="*/ 2147483646 h 50"/>
                  <a:gd name="T46" fmla="*/ 2147483646 w 61"/>
                  <a:gd name="T47" fmla="*/ 0 h 50"/>
                  <a:gd name="T48" fmla="*/ 2147483646 w 61"/>
                  <a:gd name="T49" fmla="*/ 2147483646 h 50"/>
                  <a:gd name="T50" fmla="*/ 2147483646 w 61"/>
                  <a:gd name="T51" fmla="*/ 2147483646 h 50"/>
                  <a:gd name="T52" fmla="*/ 2147483646 w 61"/>
                  <a:gd name="T53" fmla="*/ 2147483646 h 50"/>
                  <a:gd name="T54" fmla="*/ 2147483646 w 61"/>
                  <a:gd name="T55" fmla="*/ 2147483646 h 50"/>
                  <a:gd name="T56" fmla="*/ 2147483646 w 61"/>
                  <a:gd name="T57" fmla="*/ 2147483646 h 50"/>
                  <a:gd name="T58" fmla="*/ 2147483646 w 61"/>
                  <a:gd name="T59" fmla="*/ 2147483646 h 50"/>
                  <a:gd name="T60" fmla="*/ 2147483646 w 61"/>
                  <a:gd name="T61" fmla="*/ 2147483646 h 50"/>
                  <a:gd name="T62" fmla="*/ 2147483646 w 61"/>
                  <a:gd name="T63" fmla="*/ 2147483646 h 50"/>
                  <a:gd name="T64" fmla="*/ 2147483646 w 61"/>
                  <a:gd name="T65" fmla="*/ 2147483646 h 50"/>
                  <a:gd name="T66" fmla="*/ 2147483646 w 61"/>
                  <a:gd name="T67" fmla="*/ 2147483646 h 50"/>
                  <a:gd name="T68" fmla="*/ 2147483646 w 61"/>
                  <a:gd name="T69" fmla="*/ 2147483646 h 50"/>
                  <a:gd name="T70" fmla="*/ 2147483646 w 61"/>
                  <a:gd name="T71" fmla="*/ 2147483646 h 50"/>
                  <a:gd name="T72" fmla="*/ 2147483646 w 61"/>
                  <a:gd name="T73" fmla="*/ 2147483646 h 50"/>
                  <a:gd name="T74" fmla="*/ 2147483646 w 61"/>
                  <a:gd name="T75" fmla="*/ 2147483646 h 50"/>
                  <a:gd name="T76" fmla="*/ 2147483646 w 61"/>
                  <a:gd name="T77" fmla="*/ 2147483646 h 50"/>
                  <a:gd name="T78" fmla="*/ 2147483646 w 61"/>
                  <a:gd name="T79" fmla="*/ 2147483646 h 50"/>
                  <a:gd name="T80" fmla="*/ 2147483646 w 61"/>
                  <a:gd name="T81" fmla="*/ 2147483646 h 50"/>
                  <a:gd name="T82" fmla="*/ 2147483646 w 61"/>
                  <a:gd name="T83" fmla="*/ 2147483646 h 50"/>
                  <a:gd name="T84" fmla="*/ 2147483646 w 61"/>
                  <a:gd name="T85" fmla="*/ 2147483646 h 50"/>
                  <a:gd name="T86" fmla="*/ 2147483646 w 61"/>
                  <a:gd name="T87" fmla="*/ 2147483646 h 50"/>
                  <a:gd name="T88" fmla="*/ 2147483646 w 61"/>
                  <a:gd name="T89" fmla="*/ 2147483646 h 50"/>
                  <a:gd name="T90" fmla="*/ 2147483646 w 61"/>
                  <a:gd name="T91" fmla="*/ 2147483646 h 50"/>
                  <a:gd name="T92" fmla="*/ 2147483646 w 61"/>
                  <a:gd name="T93" fmla="*/ 2147483646 h 50"/>
                  <a:gd name="T94" fmla="*/ 2147483646 w 61"/>
                  <a:gd name="T95" fmla="*/ 2147483646 h 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1"/>
                  <a:gd name="T145" fmla="*/ 0 h 50"/>
                  <a:gd name="T146" fmla="*/ 61 w 61"/>
                  <a:gd name="T147" fmla="*/ 50 h 5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1" h="50">
                    <a:moveTo>
                      <a:pt x="60" y="28"/>
                    </a:moveTo>
                    <a:cubicBezTo>
                      <a:pt x="59" y="28"/>
                      <a:pt x="59" y="29"/>
                      <a:pt x="58" y="29"/>
                    </a:cubicBezTo>
                    <a:cubicBezTo>
                      <a:pt x="57" y="29"/>
                      <a:pt x="57" y="29"/>
                      <a:pt x="57" y="30"/>
                    </a:cubicBezTo>
                    <a:cubicBezTo>
                      <a:pt x="57" y="31"/>
                      <a:pt x="56" y="31"/>
                      <a:pt x="55" y="31"/>
                    </a:cubicBezTo>
                    <a:cubicBezTo>
                      <a:pt x="55" y="31"/>
                      <a:pt x="54" y="31"/>
                      <a:pt x="54" y="31"/>
                    </a:cubicBezTo>
                    <a:cubicBezTo>
                      <a:pt x="54" y="31"/>
                      <a:pt x="55" y="32"/>
                      <a:pt x="54" y="32"/>
                    </a:cubicBezTo>
                    <a:cubicBezTo>
                      <a:pt x="54" y="33"/>
                      <a:pt x="54" y="33"/>
                      <a:pt x="54" y="34"/>
                    </a:cubicBezTo>
                    <a:cubicBezTo>
                      <a:pt x="54" y="34"/>
                      <a:pt x="54" y="35"/>
                      <a:pt x="54" y="35"/>
                    </a:cubicBezTo>
                    <a:cubicBezTo>
                      <a:pt x="53" y="35"/>
                      <a:pt x="52" y="34"/>
                      <a:pt x="51" y="34"/>
                    </a:cubicBezTo>
                    <a:cubicBezTo>
                      <a:pt x="50" y="34"/>
                      <a:pt x="50" y="34"/>
                      <a:pt x="49" y="33"/>
                    </a:cubicBezTo>
                    <a:cubicBezTo>
                      <a:pt x="49" y="33"/>
                      <a:pt x="50" y="33"/>
                      <a:pt x="49" y="32"/>
                    </a:cubicBezTo>
                    <a:cubicBezTo>
                      <a:pt x="49" y="33"/>
                      <a:pt x="49" y="33"/>
                      <a:pt x="48" y="33"/>
                    </a:cubicBezTo>
                    <a:cubicBezTo>
                      <a:pt x="48" y="33"/>
                      <a:pt x="47" y="33"/>
                      <a:pt x="47" y="33"/>
                    </a:cubicBezTo>
                    <a:cubicBezTo>
                      <a:pt x="47" y="33"/>
                      <a:pt x="47" y="32"/>
                      <a:pt x="47" y="33"/>
                    </a:cubicBezTo>
                    <a:cubicBezTo>
                      <a:pt x="46" y="34"/>
                      <a:pt x="45" y="34"/>
                      <a:pt x="44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5"/>
                      <a:pt x="47" y="35"/>
                      <a:pt x="47" y="35"/>
                    </a:cubicBezTo>
                    <a:cubicBezTo>
                      <a:pt x="48" y="35"/>
                      <a:pt x="48" y="35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7"/>
                      <a:pt x="48" y="37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7"/>
                    </a:cubicBezTo>
                    <a:cubicBezTo>
                      <a:pt x="52" y="37"/>
                      <a:pt x="51" y="37"/>
                      <a:pt x="51" y="38"/>
                    </a:cubicBezTo>
                    <a:cubicBezTo>
                      <a:pt x="51" y="38"/>
                      <a:pt x="50" y="38"/>
                      <a:pt x="50" y="38"/>
                    </a:cubicBezTo>
                    <a:cubicBezTo>
                      <a:pt x="50" y="39"/>
                      <a:pt x="50" y="40"/>
                      <a:pt x="50" y="40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49" y="42"/>
                      <a:pt x="52" y="42"/>
                      <a:pt x="50" y="43"/>
                    </a:cubicBezTo>
                    <a:cubicBezTo>
                      <a:pt x="50" y="43"/>
                      <a:pt x="49" y="43"/>
                      <a:pt x="49" y="43"/>
                    </a:cubicBezTo>
                    <a:cubicBezTo>
                      <a:pt x="48" y="44"/>
                      <a:pt x="48" y="44"/>
                      <a:pt x="48" y="45"/>
                    </a:cubicBezTo>
                    <a:cubicBezTo>
                      <a:pt x="48" y="46"/>
                      <a:pt x="47" y="45"/>
                      <a:pt x="46" y="45"/>
                    </a:cubicBezTo>
                    <a:cubicBezTo>
                      <a:pt x="45" y="46"/>
                      <a:pt x="45" y="46"/>
                      <a:pt x="44" y="46"/>
                    </a:cubicBezTo>
                    <a:cubicBezTo>
                      <a:pt x="44" y="47"/>
                      <a:pt x="43" y="47"/>
                      <a:pt x="43" y="48"/>
                    </a:cubicBezTo>
                    <a:cubicBezTo>
                      <a:pt x="42" y="48"/>
                      <a:pt x="43" y="49"/>
                      <a:pt x="42" y="49"/>
                    </a:cubicBezTo>
                    <a:cubicBezTo>
                      <a:pt x="42" y="50"/>
                      <a:pt x="41" y="50"/>
                      <a:pt x="41" y="50"/>
                    </a:cubicBezTo>
                    <a:cubicBezTo>
                      <a:pt x="41" y="49"/>
                      <a:pt x="40" y="49"/>
                      <a:pt x="40" y="49"/>
                    </a:cubicBezTo>
                    <a:cubicBezTo>
                      <a:pt x="40" y="48"/>
                      <a:pt x="41" y="48"/>
                      <a:pt x="40" y="48"/>
                    </a:cubicBezTo>
                    <a:cubicBezTo>
                      <a:pt x="39" y="48"/>
                      <a:pt x="39" y="49"/>
                      <a:pt x="38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9"/>
                      <a:pt x="38" y="48"/>
                      <a:pt x="38" y="48"/>
                    </a:cubicBezTo>
                    <a:cubicBezTo>
                      <a:pt x="38" y="48"/>
                      <a:pt x="37" y="48"/>
                      <a:pt x="37" y="48"/>
                    </a:cubicBezTo>
                    <a:cubicBezTo>
                      <a:pt x="36" y="48"/>
                      <a:pt x="36" y="49"/>
                      <a:pt x="35" y="49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3" y="49"/>
                      <a:pt x="37" y="48"/>
                      <a:pt x="34" y="48"/>
                    </a:cubicBezTo>
                    <a:cubicBezTo>
                      <a:pt x="33" y="48"/>
                      <a:pt x="33" y="49"/>
                      <a:pt x="32" y="49"/>
                    </a:cubicBezTo>
                    <a:cubicBezTo>
                      <a:pt x="31" y="48"/>
                      <a:pt x="33" y="48"/>
                      <a:pt x="32" y="47"/>
                    </a:cubicBezTo>
                    <a:cubicBezTo>
                      <a:pt x="32" y="47"/>
                      <a:pt x="31" y="47"/>
                      <a:pt x="30" y="47"/>
                    </a:cubicBezTo>
                    <a:cubicBezTo>
                      <a:pt x="30" y="47"/>
                      <a:pt x="30" y="46"/>
                      <a:pt x="30" y="46"/>
                    </a:cubicBezTo>
                    <a:cubicBezTo>
                      <a:pt x="30" y="46"/>
                      <a:pt x="29" y="45"/>
                      <a:pt x="30" y="45"/>
                    </a:cubicBezTo>
                    <a:cubicBezTo>
                      <a:pt x="29" y="45"/>
                      <a:pt x="28" y="45"/>
                      <a:pt x="28" y="44"/>
                    </a:cubicBezTo>
                    <a:cubicBezTo>
                      <a:pt x="28" y="43"/>
                      <a:pt x="27" y="43"/>
                      <a:pt x="28" y="42"/>
                    </a:cubicBezTo>
                    <a:cubicBezTo>
                      <a:pt x="28" y="42"/>
                      <a:pt x="27" y="41"/>
                      <a:pt x="28" y="41"/>
                    </a:cubicBezTo>
                    <a:cubicBezTo>
                      <a:pt x="27" y="40"/>
                      <a:pt x="25" y="39"/>
                      <a:pt x="25" y="38"/>
                    </a:cubicBezTo>
                    <a:cubicBezTo>
                      <a:pt x="25" y="37"/>
                      <a:pt x="26" y="37"/>
                      <a:pt x="26" y="36"/>
                    </a:cubicBezTo>
                    <a:cubicBezTo>
                      <a:pt x="25" y="35"/>
                      <a:pt x="27" y="34"/>
                      <a:pt x="27" y="33"/>
                    </a:cubicBezTo>
                    <a:cubicBezTo>
                      <a:pt x="27" y="32"/>
                      <a:pt x="26" y="32"/>
                      <a:pt x="26" y="31"/>
                    </a:cubicBezTo>
                    <a:cubicBezTo>
                      <a:pt x="26" y="31"/>
                      <a:pt x="27" y="31"/>
                      <a:pt x="27" y="30"/>
                    </a:cubicBezTo>
                    <a:cubicBezTo>
                      <a:pt x="26" y="30"/>
                      <a:pt x="28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5" y="27"/>
                      <a:pt x="25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6"/>
                      <a:pt x="22" y="27"/>
                      <a:pt x="22" y="27"/>
                    </a:cubicBezTo>
                    <a:cubicBezTo>
                      <a:pt x="22" y="26"/>
                      <a:pt x="21" y="26"/>
                      <a:pt x="20" y="26"/>
                    </a:cubicBezTo>
                    <a:cubicBezTo>
                      <a:pt x="19" y="26"/>
                      <a:pt x="19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4"/>
                      <a:pt x="14" y="25"/>
                      <a:pt x="14" y="24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2" y="23"/>
                      <a:pt x="11" y="24"/>
                      <a:pt x="11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2" y="23"/>
                      <a:pt x="11" y="22"/>
                    </a:cubicBezTo>
                    <a:cubicBezTo>
                      <a:pt x="10" y="22"/>
                      <a:pt x="9" y="22"/>
                      <a:pt x="8" y="22"/>
                    </a:cubicBezTo>
                    <a:cubicBezTo>
                      <a:pt x="6" y="22"/>
                      <a:pt x="4" y="22"/>
                      <a:pt x="3" y="21"/>
                    </a:cubicBezTo>
                    <a:cubicBezTo>
                      <a:pt x="3" y="20"/>
                      <a:pt x="3" y="20"/>
                      <a:pt x="2" y="20"/>
                    </a:cubicBezTo>
                    <a:cubicBezTo>
                      <a:pt x="1" y="20"/>
                      <a:pt x="1" y="18"/>
                      <a:pt x="1" y="17"/>
                    </a:cubicBezTo>
                    <a:cubicBezTo>
                      <a:pt x="0" y="16"/>
                      <a:pt x="3" y="15"/>
                      <a:pt x="2" y="14"/>
                    </a:cubicBezTo>
                    <a:cubicBezTo>
                      <a:pt x="3" y="13"/>
                      <a:pt x="5" y="13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6" y="11"/>
                      <a:pt x="7" y="11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5" y="11"/>
                      <a:pt x="6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0"/>
                      <a:pt x="3" y="10"/>
                      <a:pt x="4" y="10"/>
                    </a:cubicBezTo>
                    <a:cubicBezTo>
                      <a:pt x="4" y="9"/>
                      <a:pt x="5" y="9"/>
                      <a:pt x="4" y="9"/>
                    </a:cubicBezTo>
                    <a:cubicBezTo>
                      <a:pt x="4" y="8"/>
                      <a:pt x="3" y="9"/>
                      <a:pt x="3" y="8"/>
                    </a:cubicBezTo>
                    <a:cubicBezTo>
                      <a:pt x="3" y="8"/>
                      <a:pt x="4" y="8"/>
                      <a:pt x="4" y="7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4" y="6"/>
                      <a:pt x="5" y="5"/>
                      <a:pt x="5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7" y="2"/>
                      <a:pt x="8" y="2"/>
                      <a:pt x="9" y="2"/>
                    </a:cubicBezTo>
                    <a:cubicBezTo>
                      <a:pt x="9" y="1"/>
                      <a:pt x="10" y="2"/>
                      <a:pt x="11" y="1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15" y="1"/>
                      <a:pt x="15" y="0"/>
                      <a:pt x="16" y="0"/>
                    </a:cubicBezTo>
                    <a:cubicBezTo>
                      <a:pt x="16" y="0"/>
                      <a:pt x="16" y="1"/>
                      <a:pt x="17" y="1"/>
                    </a:cubicBezTo>
                    <a:cubicBezTo>
                      <a:pt x="17" y="1"/>
                      <a:pt x="19" y="1"/>
                      <a:pt x="19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20" y="6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9"/>
                    </a:cubicBezTo>
                    <a:cubicBezTo>
                      <a:pt x="17" y="9"/>
                      <a:pt x="16" y="9"/>
                      <a:pt x="16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7" y="11"/>
                      <a:pt x="18" y="12"/>
                      <a:pt x="19" y="13"/>
                    </a:cubicBezTo>
                    <a:cubicBezTo>
                      <a:pt x="19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3"/>
                    </a:cubicBezTo>
                    <a:cubicBezTo>
                      <a:pt x="21" y="13"/>
                      <a:pt x="20" y="13"/>
                      <a:pt x="20" y="12"/>
                    </a:cubicBezTo>
                    <a:cubicBezTo>
                      <a:pt x="21" y="12"/>
                      <a:pt x="20" y="12"/>
                      <a:pt x="20" y="11"/>
                    </a:cubicBezTo>
                    <a:cubicBezTo>
                      <a:pt x="20" y="11"/>
                      <a:pt x="21" y="11"/>
                      <a:pt x="21" y="11"/>
                    </a:cubicBezTo>
                    <a:cubicBezTo>
                      <a:pt x="22" y="9"/>
                      <a:pt x="24" y="9"/>
                      <a:pt x="25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6" y="7"/>
                      <a:pt x="26" y="7"/>
                      <a:pt x="26" y="6"/>
                    </a:cubicBezTo>
                    <a:cubicBezTo>
                      <a:pt x="26" y="6"/>
                      <a:pt x="26" y="5"/>
                      <a:pt x="26" y="5"/>
                    </a:cubicBezTo>
                    <a:cubicBezTo>
                      <a:pt x="25" y="4"/>
                      <a:pt x="25" y="4"/>
                      <a:pt x="25" y="3"/>
                    </a:cubicBezTo>
                    <a:cubicBezTo>
                      <a:pt x="25" y="3"/>
                      <a:pt x="25" y="3"/>
                      <a:pt x="26" y="3"/>
                    </a:cubicBezTo>
                    <a:cubicBezTo>
                      <a:pt x="27" y="3"/>
                      <a:pt x="26" y="5"/>
                      <a:pt x="27" y="5"/>
                    </a:cubicBezTo>
                    <a:cubicBezTo>
                      <a:pt x="27" y="6"/>
                      <a:pt x="27" y="7"/>
                      <a:pt x="28" y="8"/>
                    </a:cubicBezTo>
                    <a:cubicBezTo>
                      <a:pt x="29" y="7"/>
                      <a:pt x="30" y="8"/>
                      <a:pt x="30" y="8"/>
                    </a:cubicBezTo>
                    <a:cubicBezTo>
                      <a:pt x="32" y="8"/>
                      <a:pt x="32" y="9"/>
                      <a:pt x="32" y="9"/>
                    </a:cubicBezTo>
                    <a:cubicBezTo>
                      <a:pt x="32" y="10"/>
                      <a:pt x="33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2"/>
                      <a:pt x="32" y="13"/>
                      <a:pt x="34" y="13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4" y="11"/>
                      <a:pt x="35" y="10"/>
                    </a:cubicBezTo>
                    <a:cubicBezTo>
                      <a:pt x="35" y="10"/>
                      <a:pt x="36" y="10"/>
                      <a:pt x="36" y="10"/>
                    </a:cubicBezTo>
                    <a:cubicBezTo>
                      <a:pt x="37" y="10"/>
                      <a:pt x="38" y="10"/>
                      <a:pt x="38" y="10"/>
                    </a:cubicBezTo>
                    <a:cubicBezTo>
                      <a:pt x="39" y="10"/>
                      <a:pt x="40" y="10"/>
                      <a:pt x="41" y="11"/>
                    </a:cubicBezTo>
                    <a:cubicBezTo>
                      <a:pt x="41" y="11"/>
                      <a:pt x="41" y="12"/>
                      <a:pt x="42" y="11"/>
                    </a:cubicBezTo>
                    <a:cubicBezTo>
                      <a:pt x="42" y="11"/>
                      <a:pt x="42" y="12"/>
                      <a:pt x="43" y="11"/>
                    </a:cubicBezTo>
                    <a:cubicBezTo>
                      <a:pt x="43" y="11"/>
                      <a:pt x="43" y="11"/>
                      <a:pt x="42" y="11"/>
                    </a:cubicBezTo>
                    <a:cubicBezTo>
                      <a:pt x="42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4" y="12"/>
                    </a:cubicBezTo>
                    <a:cubicBezTo>
                      <a:pt x="44" y="13"/>
                      <a:pt x="45" y="13"/>
                      <a:pt x="45" y="14"/>
                    </a:cubicBezTo>
                    <a:cubicBezTo>
                      <a:pt x="45" y="14"/>
                      <a:pt x="44" y="15"/>
                      <a:pt x="44" y="15"/>
                    </a:cubicBezTo>
                    <a:cubicBezTo>
                      <a:pt x="43" y="16"/>
                      <a:pt x="42" y="16"/>
                      <a:pt x="40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39" y="18"/>
                      <a:pt x="37" y="19"/>
                      <a:pt x="37" y="18"/>
                    </a:cubicBezTo>
                    <a:cubicBezTo>
                      <a:pt x="36" y="18"/>
                      <a:pt x="36" y="17"/>
                      <a:pt x="37" y="16"/>
                    </a:cubicBezTo>
                    <a:cubicBezTo>
                      <a:pt x="36" y="16"/>
                      <a:pt x="35" y="16"/>
                      <a:pt x="35" y="15"/>
                    </a:cubicBezTo>
                    <a:cubicBezTo>
                      <a:pt x="34" y="15"/>
                      <a:pt x="33" y="16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2" y="14"/>
                      <a:pt x="32" y="14"/>
                      <a:pt x="31" y="13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28" y="14"/>
                      <a:pt x="27" y="15"/>
                      <a:pt x="26" y="16"/>
                    </a:cubicBezTo>
                    <a:cubicBezTo>
                      <a:pt x="26" y="17"/>
                      <a:pt x="26" y="17"/>
                      <a:pt x="25" y="18"/>
                    </a:cubicBezTo>
                    <a:cubicBezTo>
                      <a:pt x="25" y="19"/>
                      <a:pt x="25" y="19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5" y="18"/>
                      <a:pt x="25" y="16"/>
                    </a:cubicBezTo>
                    <a:cubicBezTo>
                      <a:pt x="25" y="16"/>
                      <a:pt x="23" y="16"/>
                      <a:pt x="24" y="15"/>
                    </a:cubicBezTo>
                    <a:cubicBezTo>
                      <a:pt x="24" y="15"/>
                      <a:pt x="23" y="15"/>
                      <a:pt x="22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5"/>
                      <a:pt x="23" y="15"/>
                      <a:pt x="22" y="14"/>
                    </a:cubicBezTo>
                    <a:cubicBezTo>
                      <a:pt x="22" y="14"/>
                      <a:pt x="22" y="14"/>
                      <a:pt x="21" y="14"/>
                    </a:cubicBezTo>
                    <a:cubicBezTo>
                      <a:pt x="20" y="14"/>
                      <a:pt x="19" y="15"/>
                      <a:pt x="19" y="15"/>
                    </a:cubicBezTo>
                    <a:cubicBezTo>
                      <a:pt x="20" y="16"/>
                      <a:pt x="19" y="17"/>
                      <a:pt x="19" y="17"/>
                    </a:cubicBezTo>
                    <a:cubicBezTo>
                      <a:pt x="18" y="18"/>
                      <a:pt x="19" y="18"/>
                      <a:pt x="20" y="18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3" y="21"/>
                      <a:pt x="24" y="20"/>
                    </a:cubicBezTo>
                    <a:cubicBezTo>
                      <a:pt x="24" y="21"/>
                      <a:pt x="25" y="21"/>
                      <a:pt x="25" y="21"/>
                    </a:cubicBezTo>
                    <a:cubicBezTo>
                      <a:pt x="26" y="22"/>
                      <a:pt x="26" y="22"/>
                      <a:pt x="26" y="23"/>
                    </a:cubicBezTo>
                    <a:cubicBezTo>
                      <a:pt x="28" y="23"/>
                      <a:pt x="28" y="24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5"/>
                      <a:pt x="30" y="24"/>
                      <a:pt x="31" y="24"/>
                    </a:cubicBezTo>
                    <a:cubicBezTo>
                      <a:pt x="31" y="24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3" y="22"/>
                      <a:pt x="35" y="22"/>
                      <a:pt x="35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7" y="20"/>
                      <a:pt x="39" y="20"/>
                      <a:pt x="40" y="19"/>
                    </a:cubicBezTo>
                    <a:cubicBezTo>
                      <a:pt x="41" y="19"/>
                      <a:pt x="42" y="19"/>
                      <a:pt x="42" y="20"/>
                    </a:cubicBezTo>
                    <a:cubicBezTo>
                      <a:pt x="43" y="20"/>
                      <a:pt x="44" y="20"/>
                      <a:pt x="45" y="20"/>
                    </a:cubicBezTo>
                    <a:cubicBezTo>
                      <a:pt x="45" y="21"/>
                      <a:pt x="46" y="21"/>
                      <a:pt x="46" y="21"/>
                    </a:cubicBezTo>
                    <a:cubicBezTo>
                      <a:pt x="47" y="22"/>
                      <a:pt x="47" y="20"/>
                      <a:pt x="48" y="21"/>
                    </a:cubicBezTo>
                    <a:cubicBezTo>
                      <a:pt x="47" y="22"/>
                      <a:pt x="47" y="22"/>
                      <a:pt x="48" y="22"/>
                    </a:cubicBezTo>
                    <a:cubicBezTo>
                      <a:pt x="48" y="22"/>
                      <a:pt x="48" y="22"/>
                      <a:pt x="49" y="22"/>
                    </a:cubicBezTo>
                    <a:cubicBezTo>
                      <a:pt x="49" y="23"/>
                      <a:pt x="48" y="23"/>
                      <a:pt x="49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4"/>
                      <a:pt x="49" y="24"/>
                      <a:pt x="49" y="24"/>
                    </a:cubicBezTo>
                    <a:cubicBezTo>
                      <a:pt x="49" y="25"/>
                      <a:pt x="50" y="25"/>
                      <a:pt x="50" y="26"/>
                    </a:cubicBezTo>
                    <a:cubicBezTo>
                      <a:pt x="49" y="26"/>
                      <a:pt x="50" y="27"/>
                      <a:pt x="49" y="27"/>
                    </a:cubicBezTo>
                    <a:cubicBezTo>
                      <a:pt x="49" y="28"/>
                      <a:pt x="50" y="28"/>
                      <a:pt x="49" y="28"/>
                    </a:cubicBezTo>
                    <a:cubicBezTo>
                      <a:pt x="48" y="29"/>
                      <a:pt x="50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1"/>
                      <a:pt x="49" y="30"/>
                      <a:pt x="49" y="30"/>
                    </a:cubicBezTo>
                    <a:cubicBezTo>
                      <a:pt x="49" y="30"/>
                      <a:pt x="50" y="29"/>
                      <a:pt x="51" y="29"/>
                    </a:cubicBezTo>
                    <a:cubicBezTo>
                      <a:pt x="52" y="29"/>
                      <a:pt x="52" y="29"/>
                      <a:pt x="53" y="30"/>
                    </a:cubicBezTo>
                    <a:cubicBezTo>
                      <a:pt x="53" y="29"/>
                      <a:pt x="53" y="29"/>
                      <a:pt x="54" y="28"/>
                    </a:cubicBezTo>
                    <a:cubicBezTo>
                      <a:pt x="54" y="28"/>
                      <a:pt x="55" y="28"/>
                      <a:pt x="56" y="28"/>
                    </a:cubicBezTo>
                    <a:cubicBezTo>
                      <a:pt x="56" y="27"/>
                      <a:pt x="56" y="27"/>
                      <a:pt x="56" y="26"/>
                    </a:cubicBezTo>
                    <a:cubicBezTo>
                      <a:pt x="57" y="26"/>
                      <a:pt x="58" y="25"/>
                      <a:pt x="59" y="25"/>
                    </a:cubicBezTo>
                    <a:cubicBezTo>
                      <a:pt x="60" y="25"/>
                      <a:pt x="60" y="26"/>
                      <a:pt x="60" y="26"/>
                    </a:cubicBezTo>
                    <a:cubicBezTo>
                      <a:pt x="61" y="26"/>
                      <a:pt x="60" y="27"/>
                      <a:pt x="60" y="2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530"/>
              <p:cNvSpPr>
                <a:spLocks noChangeArrowheads="1"/>
              </p:cNvSpPr>
              <p:nvPr/>
            </p:nvSpPr>
            <p:spPr bwMode="auto">
              <a:xfrm>
                <a:off x="795338" y="309562"/>
                <a:ext cx="23813" cy="19050"/>
              </a:xfrm>
              <a:custGeom>
                <a:avLst/>
                <a:gdLst>
                  <a:gd name="T0" fmla="*/ 2147483646 w 6"/>
                  <a:gd name="T1" fmla="*/ 2147483646 h 5"/>
                  <a:gd name="T2" fmla="*/ 2147483646 w 6"/>
                  <a:gd name="T3" fmla="*/ 2147483646 h 5"/>
                  <a:gd name="T4" fmla="*/ 2147483646 w 6"/>
                  <a:gd name="T5" fmla="*/ 2147483646 h 5"/>
                  <a:gd name="T6" fmla="*/ 2147483646 w 6"/>
                  <a:gd name="T7" fmla="*/ 2147483646 h 5"/>
                  <a:gd name="T8" fmla="*/ 2147483646 w 6"/>
                  <a:gd name="T9" fmla="*/ 2147483646 h 5"/>
                  <a:gd name="T10" fmla="*/ 2147483646 w 6"/>
                  <a:gd name="T11" fmla="*/ 2147483646 h 5"/>
                  <a:gd name="T12" fmla="*/ 2147483646 w 6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5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531"/>
              <p:cNvSpPr>
                <a:spLocks noChangeArrowheads="1"/>
              </p:cNvSpPr>
              <p:nvPr/>
            </p:nvSpPr>
            <p:spPr bwMode="auto">
              <a:xfrm>
                <a:off x="758825" y="282575"/>
                <a:ext cx="49213" cy="38100"/>
              </a:xfrm>
              <a:custGeom>
                <a:avLst/>
                <a:gdLst>
                  <a:gd name="T0" fmla="*/ 2147483646 w 13"/>
                  <a:gd name="T1" fmla="*/ 2147483646 h 10"/>
                  <a:gd name="T2" fmla="*/ 2147483646 w 13"/>
                  <a:gd name="T3" fmla="*/ 2147483646 h 10"/>
                  <a:gd name="T4" fmla="*/ 2147483646 w 13"/>
                  <a:gd name="T5" fmla="*/ 2147483646 h 10"/>
                  <a:gd name="T6" fmla="*/ 2147483646 w 13"/>
                  <a:gd name="T7" fmla="*/ 2147483646 h 10"/>
                  <a:gd name="T8" fmla="*/ 2147483646 w 13"/>
                  <a:gd name="T9" fmla="*/ 2147483646 h 10"/>
                  <a:gd name="T10" fmla="*/ 2147483646 w 13"/>
                  <a:gd name="T11" fmla="*/ 2147483646 h 10"/>
                  <a:gd name="T12" fmla="*/ 2147483646 w 13"/>
                  <a:gd name="T13" fmla="*/ 2147483646 h 10"/>
                  <a:gd name="T14" fmla="*/ 2147483646 w 13"/>
                  <a:gd name="T15" fmla="*/ 2147483646 h 10"/>
                  <a:gd name="T16" fmla="*/ 2147483646 w 13"/>
                  <a:gd name="T17" fmla="*/ 2147483646 h 10"/>
                  <a:gd name="T18" fmla="*/ 2147483646 w 13"/>
                  <a:gd name="T19" fmla="*/ 2147483646 h 10"/>
                  <a:gd name="T20" fmla="*/ 2147483646 w 13"/>
                  <a:gd name="T21" fmla="*/ 2147483646 h 10"/>
                  <a:gd name="T22" fmla="*/ 2147483646 w 13"/>
                  <a:gd name="T23" fmla="*/ 2147483646 h 10"/>
                  <a:gd name="T24" fmla="*/ 2147483646 w 13"/>
                  <a:gd name="T25" fmla="*/ 2147483646 h 10"/>
                  <a:gd name="T26" fmla="*/ 2147483646 w 13"/>
                  <a:gd name="T27" fmla="*/ 2147483646 h 10"/>
                  <a:gd name="T28" fmla="*/ 2147483646 w 13"/>
                  <a:gd name="T29" fmla="*/ 2147483646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"/>
                  <a:gd name="T46" fmla="*/ 0 h 10"/>
                  <a:gd name="T47" fmla="*/ 13 w 13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" h="10"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0" y="8"/>
                      <a:pt x="9" y="8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9" y="1"/>
                      <a:pt x="10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12" y="3"/>
                      <a:pt x="12" y="4"/>
                      <a:pt x="13" y="4"/>
                    </a:cubicBezTo>
                    <a:cubicBezTo>
                      <a:pt x="12" y="5"/>
                      <a:pt x="13" y="6"/>
                      <a:pt x="1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532"/>
              <p:cNvSpPr>
                <a:spLocks noChangeArrowheads="1"/>
              </p:cNvSpPr>
              <p:nvPr/>
            </p:nvSpPr>
            <p:spPr bwMode="auto">
              <a:xfrm>
                <a:off x="674688" y="109537"/>
                <a:ext cx="15875" cy="1"/>
              </a:xfrm>
              <a:custGeom>
                <a:avLst/>
                <a:gdLst>
                  <a:gd name="T0" fmla="*/ 2147483646 w 4"/>
                  <a:gd name="T1" fmla="*/ 0 h 1"/>
                  <a:gd name="T2" fmla="*/ 2147483646 w 4"/>
                  <a:gd name="T3" fmla="*/ 0 h 1"/>
                  <a:gd name="T4" fmla="*/ 2147483646 w 4"/>
                  <a:gd name="T5" fmla="*/ 0 h 1"/>
                  <a:gd name="T6" fmla="*/ 2147483646 w 4"/>
                  <a:gd name="T7" fmla="*/ 0 h 1"/>
                  <a:gd name="T8" fmla="*/ 2147483646 w 4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"/>
                  <a:gd name="T17" fmla="*/ 4 w 4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Freeform 533"/>
              <p:cNvSpPr>
                <a:spLocks noChangeArrowheads="1"/>
              </p:cNvSpPr>
              <p:nvPr/>
            </p:nvSpPr>
            <p:spPr bwMode="auto">
              <a:xfrm>
                <a:off x="712788" y="268287"/>
                <a:ext cx="26988" cy="14288"/>
              </a:xfrm>
              <a:custGeom>
                <a:avLst/>
                <a:gdLst>
                  <a:gd name="T0" fmla="*/ 2147483646 w 7"/>
                  <a:gd name="T1" fmla="*/ 2147483646 h 4"/>
                  <a:gd name="T2" fmla="*/ 2147483646 w 7"/>
                  <a:gd name="T3" fmla="*/ 2147483646 h 4"/>
                  <a:gd name="T4" fmla="*/ 2147483646 w 7"/>
                  <a:gd name="T5" fmla="*/ 2147483646 h 4"/>
                  <a:gd name="T6" fmla="*/ 2147483646 w 7"/>
                  <a:gd name="T7" fmla="*/ 2147483646 h 4"/>
                  <a:gd name="T8" fmla="*/ 0 w 7"/>
                  <a:gd name="T9" fmla="*/ 2147483646 h 4"/>
                  <a:gd name="T10" fmla="*/ 2147483646 w 7"/>
                  <a:gd name="T11" fmla="*/ 2147483646 h 4"/>
                  <a:gd name="T12" fmla="*/ 2147483646 w 7"/>
                  <a:gd name="T13" fmla="*/ 0 h 4"/>
                  <a:gd name="T14" fmla="*/ 2147483646 w 7"/>
                  <a:gd name="T15" fmla="*/ 2147483646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4"/>
                  <a:gd name="T26" fmla="*/ 7 w 7"/>
                  <a:gd name="T27" fmla="*/ 4 h 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4">
                    <a:moveTo>
                      <a:pt x="7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Freeform 534"/>
              <p:cNvSpPr>
                <a:spLocks noChangeArrowheads="1"/>
              </p:cNvSpPr>
              <p:nvPr/>
            </p:nvSpPr>
            <p:spPr bwMode="auto">
              <a:xfrm>
                <a:off x="792163" y="490537"/>
                <a:ext cx="7938" cy="11113"/>
              </a:xfrm>
              <a:custGeom>
                <a:avLst/>
                <a:gdLst>
                  <a:gd name="T0" fmla="*/ 2147483646 w 2"/>
                  <a:gd name="T1" fmla="*/ 2147483646 h 3"/>
                  <a:gd name="T2" fmla="*/ 0 w 2"/>
                  <a:gd name="T3" fmla="*/ 2147483646 h 3"/>
                  <a:gd name="T4" fmla="*/ 2147483646 w 2"/>
                  <a:gd name="T5" fmla="*/ 0 h 3"/>
                  <a:gd name="T6" fmla="*/ 2147483646 w 2"/>
                  <a:gd name="T7" fmla="*/ 0 h 3"/>
                  <a:gd name="T8" fmla="*/ 2147483646 w 2"/>
                  <a:gd name="T9" fmla="*/ 2147483646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2"/>
                    </a:moveTo>
                    <a:cubicBezTo>
                      <a:pt x="0" y="3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Freeform 535"/>
              <p:cNvSpPr>
                <a:spLocks noChangeArrowheads="1"/>
              </p:cNvSpPr>
              <p:nvPr/>
            </p:nvSpPr>
            <p:spPr bwMode="auto">
              <a:xfrm>
                <a:off x="709613" y="282575"/>
                <a:ext cx="11113" cy="7938"/>
              </a:xfrm>
              <a:custGeom>
                <a:avLst/>
                <a:gdLst>
                  <a:gd name="T0" fmla="*/ 0 w 3"/>
                  <a:gd name="T1" fmla="*/ 2147483646 h 2"/>
                  <a:gd name="T2" fmla="*/ 0 w 3"/>
                  <a:gd name="T3" fmla="*/ 2147483646 h 2"/>
                  <a:gd name="T4" fmla="*/ 2147483646 w 3"/>
                  <a:gd name="T5" fmla="*/ 0 h 2"/>
                  <a:gd name="T6" fmla="*/ 0 w 3"/>
                  <a:gd name="T7" fmla="*/ 2147483646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Freeform 536"/>
              <p:cNvSpPr>
                <a:spLocks noChangeArrowheads="1"/>
              </p:cNvSpPr>
              <p:nvPr/>
            </p:nvSpPr>
            <p:spPr bwMode="auto">
              <a:xfrm>
                <a:off x="660400" y="128587"/>
                <a:ext cx="3175" cy="11113"/>
              </a:xfrm>
              <a:custGeom>
                <a:avLst/>
                <a:gdLst>
                  <a:gd name="T0" fmla="*/ 2147483646 w 1"/>
                  <a:gd name="T1" fmla="*/ 2147483646 h 3"/>
                  <a:gd name="T2" fmla="*/ 0 w 1"/>
                  <a:gd name="T3" fmla="*/ 2147483646 h 3"/>
                  <a:gd name="T4" fmla="*/ 0 w 1"/>
                  <a:gd name="T5" fmla="*/ 2147483646 h 3"/>
                  <a:gd name="T6" fmla="*/ 0 w 1"/>
                  <a:gd name="T7" fmla="*/ 0 h 3"/>
                  <a:gd name="T8" fmla="*/ 2147483646 w 1"/>
                  <a:gd name="T9" fmla="*/ 2147483646 h 3"/>
                  <a:gd name="T10" fmla="*/ 2147483646 w 1"/>
                  <a:gd name="T11" fmla="*/ 2147483646 h 3"/>
                  <a:gd name="T12" fmla="*/ 2147483646 w 1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" name="Freeform 537"/>
              <p:cNvSpPr>
                <a:spLocks noChangeArrowheads="1"/>
              </p:cNvSpPr>
              <p:nvPr/>
            </p:nvSpPr>
            <p:spPr bwMode="auto">
              <a:xfrm>
                <a:off x="690563" y="23812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Freeform 538"/>
              <p:cNvSpPr>
                <a:spLocks noChangeArrowheads="1"/>
              </p:cNvSpPr>
              <p:nvPr/>
            </p:nvSpPr>
            <p:spPr bwMode="auto">
              <a:xfrm>
                <a:off x="622300" y="214312"/>
                <a:ext cx="15875" cy="19050"/>
              </a:xfrm>
              <a:custGeom>
                <a:avLst/>
                <a:gdLst>
                  <a:gd name="T0" fmla="*/ 2147483646 w 4"/>
                  <a:gd name="T1" fmla="*/ 2147483646 h 5"/>
                  <a:gd name="T2" fmla="*/ 2147483646 w 4"/>
                  <a:gd name="T3" fmla="*/ 2147483646 h 5"/>
                  <a:gd name="T4" fmla="*/ 0 w 4"/>
                  <a:gd name="T5" fmla="*/ 2147483646 h 5"/>
                  <a:gd name="T6" fmla="*/ 2147483646 w 4"/>
                  <a:gd name="T7" fmla="*/ 2147483646 h 5"/>
                  <a:gd name="T8" fmla="*/ 2147483646 w 4"/>
                  <a:gd name="T9" fmla="*/ 2147483646 h 5"/>
                  <a:gd name="T10" fmla="*/ 2147483646 w 4"/>
                  <a:gd name="T11" fmla="*/ 2147483646 h 5"/>
                  <a:gd name="T12" fmla="*/ 2147483646 w 4"/>
                  <a:gd name="T13" fmla="*/ 2147483646 h 5"/>
                  <a:gd name="T14" fmla="*/ 2147483646 w 4"/>
                  <a:gd name="T15" fmla="*/ 2147483646 h 5"/>
                  <a:gd name="T16" fmla="*/ 2147483646 w 4"/>
                  <a:gd name="T17" fmla="*/ 2147483646 h 5"/>
                  <a:gd name="T18" fmla="*/ 2147483646 w 4"/>
                  <a:gd name="T19" fmla="*/ 2147483646 h 5"/>
                  <a:gd name="T20" fmla="*/ 2147483646 w 4"/>
                  <a:gd name="T21" fmla="*/ 2147483646 h 5"/>
                  <a:gd name="T22" fmla="*/ 2147483646 w 4"/>
                  <a:gd name="T23" fmla="*/ 0 h 5"/>
                  <a:gd name="T24" fmla="*/ 2147483646 w 4"/>
                  <a:gd name="T25" fmla="*/ 0 h 5"/>
                  <a:gd name="T26" fmla="*/ 2147483646 w 4"/>
                  <a:gd name="T27" fmla="*/ 0 h 5"/>
                  <a:gd name="T28" fmla="*/ 2147483646 w 4"/>
                  <a:gd name="T29" fmla="*/ 2147483646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"/>
                  <a:gd name="T46" fmla="*/ 0 h 5"/>
                  <a:gd name="T47" fmla="*/ 4 w 4"/>
                  <a:gd name="T48" fmla="*/ 5 h 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" h="5">
                    <a:moveTo>
                      <a:pt x="2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3" y="2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Freeform 539"/>
              <p:cNvSpPr>
                <a:spLocks noChangeArrowheads="1"/>
              </p:cNvSpPr>
              <p:nvPr/>
            </p:nvSpPr>
            <p:spPr bwMode="auto">
              <a:xfrm>
                <a:off x="509588" y="203200"/>
                <a:ext cx="98425" cy="68263"/>
              </a:xfrm>
              <a:custGeom>
                <a:avLst/>
                <a:gdLst>
                  <a:gd name="T0" fmla="*/ 2147483646 w 26"/>
                  <a:gd name="T1" fmla="*/ 2147483646 h 18"/>
                  <a:gd name="T2" fmla="*/ 2147483646 w 26"/>
                  <a:gd name="T3" fmla="*/ 2147483646 h 18"/>
                  <a:gd name="T4" fmla="*/ 2147483646 w 26"/>
                  <a:gd name="T5" fmla="*/ 2147483646 h 18"/>
                  <a:gd name="T6" fmla="*/ 2147483646 w 26"/>
                  <a:gd name="T7" fmla="*/ 2147483646 h 18"/>
                  <a:gd name="T8" fmla="*/ 2147483646 w 26"/>
                  <a:gd name="T9" fmla="*/ 2147483646 h 18"/>
                  <a:gd name="T10" fmla="*/ 2147483646 w 26"/>
                  <a:gd name="T11" fmla="*/ 2147483646 h 18"/>
                  <a:gd name="T12" fmla="*/ 2147483646 w 26"/>
                  <a:gd name="T13" fmla="*/ 2147483646 h 18"/>
                  <a:gd name="T14" fmla="*/ 2147483646 w 26"/>
                  <a:gd name="T15" fmla="*/ 2147483646 h 18"/>
                  <a:gd name="T16" fmla="*/ 2147483646 w 26"/>
                  <a:gd name="T17" fmla="*/ 2147483646 h 18"/>
                  <a:gd name="T18" fmla="*/ 2147483646 w 26"/>
                  <a:gd name="T19" fmla="*/ 2147483646 h 18"/>
                  <a:gd name="T20" fmla="*/ 2147483646 w 26"/>
                  <a:gd name="T21" fmla="*/ 2147483646 h 18"/>
                  <a:gd name="T22" fmla="*/ 2147483646 w 26"/>
                  <a:gd name="T23" fmla="*/ 2147483646 h 18"/>
                  <a:gd name="T24" fmla="*/ 2147483646 w 26"/>
                  <a:gd name="T25" fmla="*/ 2147483646 h 18"/>
                  <a:gd name="T26" fmla="*/ 2147483646 w 26"/>
                  <a:gd name="T27" fmla="*/ 2147483646 h 18"/>
                  <a:gd name="T28" fmla="*/ 2147483646 w 26"/>
                  <a:gd name="T29" fmla="*/ 2147483646 h 18"/>
                  <a:gd name="T30" fmla="*/ 0 w 26"/>
                  <a:gd name="T31" fmla="*/ 2147483646 h 18"/>
                  <a:gd name="T32" fmla="*/ 0 w 26"/>
                  <a:gd name="T33" fmla="*/ 2147483646 h 18"/>
                  <a:gd name="T34" fmla="*/ 2147483646 w 26"/>
                  <a:gd name="T35" fmla="*/ 2147483646 h 18"/>
                  <a:gd name="T36" fmla="*/ 2147483646 w 26"/>
                  <a:gd name="T37" fmla="*/ 2147483646 h 18"/>
                  <a:gd name="T38" fmla="*/ 2147483646 w 26"/>
                  <a:gd name="T39" fmla="*/ 2147483646 h 18"/>
                  <a:gd name="T40" fmla="*/ 2147483646 w 26"/>
                  <a:gd name="T41" fmla="*/ 2147483646 h 18"/>
                  <a:gd name="T42" fmla="*/ 2147483646 w 26"/>
                  <a:gd name="T43" fmla="*/ 2147483646 h 18"/>
                  <a:gd name="T44" fmla="*/ 2147483646 w 26"/>
                  <a:gd name="T45" fmla="*/ 2147483646 h 18"/>
                  <a:gd name="T46" fmla="*/ 2147483646 w 26"/>
                  <a:gd name="T47" fmla="*/ 2147483646 h 18"/>
                  <a:gd name="T48" fmla="*/ 2147483646 w 26"/>
                  <a:gd name="T49" fmla="*/ 2147483646 h 18"/>
                  <a:gd name="T50" fmla="*/ 2147483646 w 26"/>
                  <a:gd name="T51" fmla="*/ 2147483646 h 18"/>
                  <a:gd name="T52" fmla="*/ 2147483646 w 26"/>
                  <a:gd name="T53" fmla="*/ 2147483646 h 18"/>
                  <a:gd name="T54" fmla="*/ 2147483646 w 26"/>
                  <a:gd name="T55" fmla="*/ 0 h 18"/>
                  <a:gd name="T56" fmla="*/ 2147483646 w 26"/>
                  <a:gd name="T57" fmla="*/ 2147483646 h 18"/>
                  <a:gd name="T58" fmla="*/ 2147483646 w 26"/>
                  <a:gd name="T59" fmla="*/ 2147483646 h 18"/>
                  <a:gd name="T60" fmla="*/ 2147483646 w 26"/>
                  <a:gd name="T61" fmla="*/ 0 h 18"/>
                  <a:gd name="T62" fmla="*/ 2147483646 w 26"/>
                  <a:gd name="T63" fmla="*/ 2147483646 h 18"/>
                  <a:gd name="T64" fmla="*/ 2147483646 w 26"/>
                  <a:gd name="T65" fmla="*/ 2147483646 h 18"/>
                  <a:gd name="T66" fmla="*/ 2147483646 w 26"/>
                  <a:gd name="T67" fmla="*/ 2147483646 h 18"/>
                  <a:gd name="T68" fmla="*/ 2147483646 w 26"/>
                  <a:gd name="T69" fmla="*/ 2147483646 h 18"/>
                  <a:gd name="T70" fmla="*/ 2147483646 w 26"/>
                  <a:gd name="T71" fmla="*/ 2147483646 h 18"/>
                  <a:gd name="T72" fmla="*/ 2147483646 w 26"/>
                  <a:gd name="T73" fmla="*/ 2147483646 h 1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6"/>
                  <a:gd name="T112" fmla="*/ 0 h 18"/>
                  <a:gd name="T113" fmla="*/ 26 w 26"/>
                  <a:gd name="T114" fmla="*/ 18 h 1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6" h="18">
                    <a:moveTo>
                      <a:pt x="25" y="4"/>
                    </a:moveTo>
                    <a:cubicBezTo>
                      <a:pt x="25" y="5"/>
                      <a:pt x="26" y="5"/>
                      <a:pt x="25" y="5"/>
                    </a:cubicBezTo>
                    <a:cubicBezTo>
                      <a:pt x="26" y="5"/>
                      <a:pt x="25" y="6"/>
                      <a:pt x="25" y="6"/>
                    </a:cubicBezTo>
                    <a:cubicBezTo>
                      <a:pt x="25" y="6"/>
                      <a:pt x="24" y="7"/>
                      <a:pt x="25" y="7"/>
                    </a:cubicBezTo>
                    <a:cubicBezTo>
                      <a:pt x="24" y="7"/>
                      <a:pt x="24" y="8"/>
                      <a:pt x="24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8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0"/>
                      <a:pt x="23" y="9"/>
                      <a:pt x="23" y="10"/>
                    </a:cubicBezTo>
                    <a:cubicBezTo>
                      <a:pt x="22" y="10"/>
                      <a:pt x="22" y="10"/>
                      <a:pt x="22" y="11"/>
                    </a:cubicBezTo>
                    <a:cubicBezTo>
                      <a:pt x="21" y="11"/>
                      <a:pt x="20" y="11"/>
                      <a:pt x="19" y="12"/>
                    </a:cubicBezTo>
                    <a:cubicBezTo>
                      <a:pt x="18" y="12"/>
                      <a:pt x="17" y="12"/>
                      <a:pt x="17" y="13"/>
                    </a:cubicBezTo>
                    <a:cubicBezTo>
                      <a:pt x="17" y="13"/>
                      <a:pt x="16" y="14"/>
                      <a:pt x="17" y="14"/>
                    </a:cubicBezTo>
                    <a:cubicBezTo>
                      <a:pt x="16" y="15"/>
                      <a:pt x="16" y="16"/>
                      <a:pt x="15" y="16"/>
                    </a:cubicBezTo>
                    <a:cubicBezTo>
                      <a:pt x="15" y="17"/>
                      <a:pt x="13" y="17"/>
                      <a:pt x="12" y="17"/>
                    </a:cubicBezTo>
                    <a:cubicBezTo>
                      <a:pt x="11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8" y="17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7" y="18"/>
                      <a:pt x="7" y="17"/>
                    </a:cubicBezTo>
                    <a:cubicBezTo>
                      <a:pt x="6" y="17"/>
                      <a:pt x="5" y="18"/>
                      <a:pt x="5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5" y="18"/>
                      <a:pt x="5" y="18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6" y="16"/>
                      <a:pt x="6" y="15"/>
                      <a:pt x="6" y="15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7"/>
                      <a:pt x="3" y="17"/>
                    </a:cubicBezTo>
                    <a:cubicBezTo>
                      <a:pt x="3" y="17"/>
                      <a:pt x="2" y="18"/>
                      <a:pt x="1" y="18"/>
                    </a:cubicBezTo>
                    <a:cubicBezTo>
                      <a:pt x="1" y="18"/>
                      <a:pt x="1" y="17"/>
                      <a:pt x="0" y="17"/>
                    </a:cubicBezTo>
                    <a:cubicBezTo>
                      <a:pt x="0" y="17"/>
                      <a:pt x="1" y="17"/>
                      <a:pt x="0" y="17"/>
                    </a:cubicBezTo>
                    <a:cubicBezTo>
                      <a:pt x="1" y="17"/>
                      <a:pt x="1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2" y="16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6"/>
                      <a:pt x="5" y="15"/>
                      <a:pt x="6" y="15"/>
                    </a:cubicBezTo>
                    <a:cubicBezTo>
                      <a:pt x="7" y="15"/>
                      <a:pt x="7" y="14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8" y="13"/>
                      <a:pt x="9" y="12"/>
                      <a:pt x="9" y="12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9"/>
                      <a:pt x="10" y="8"/>
                    </a:cubicBezTo>
                    <a:cubicBezTo>
                      <a:pt x="10" y="8"/>
                      <a:pt x="9" y="8"/>
                      <a:pt x="10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1" y="5"/>
                      <a:pt x="12" y="4"/>
                      <a:pt x="12" y="4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2"/>
                    </a:cubicBezTo>
                    <a:cubicBezTo>
                      <a:pt x="16" y="2"/>
                      <a:pt x="15" y="2"/>
                      <a:pt x="16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7" y="1"/>
                      <a:pt x="16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21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1" y="1"/>
                      <a:pt x="20" y="1"/>
                      <a:pt x="19" y="1"/>
                    </a:cubicBezTo>
                    <a:cubicBezTo>
                      <a:pt x="19" y="1"/>
                      <a:pt x="19" y="2"/>
                      <a:pt x="19" y="2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1" y="2"/>
                      <a:pt x="22" y="2"/>
                    </a:cubicBezTo>
                    <a:cubicBezTo>
                      <a:pt x="22" y="2"/>
                      <a:pt x="22" y="3"/>
                      <a:pt x="23" y="3"/>
                    </a:cubicBezTo>
                    <a:cubicBezTo>
                      <a:pt x="24" y="3"/>
                      <a:pt x="24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Freeform 540"/>
              <p:cNvSpPr>
                <a:spLocks noChangeArrowheads="1"/>
              </p:cNvSpPr>
              <p:nvPr/>
            </p:nvSpPr>
            <p:spPr bwMode="auto">
              <a:xfrm>
                <a:off x="608013" y="411162"/>
                <a:ext cx="25400" cy="22225"/>
              </a:xfrm>
              <a:custGeom>
                <a:avLst/>
                <a:gdLst>
                  <a:gd name="T0" fmla="*/ 2147483646 w 7"/>
                  <a:gd name="T1" fmla="*/ 2147483646 h 6"/>
                  <a:gd name="T2" fmla="*/ 2147483646 w 7"/>
                  <a:gd name="T3" fmla="*/ 2147483646 h 6"/>
                  <a:gd name="T4" fmla="*/ 0 w 7"/>
                  <a:gd name="T5" fmla="*/ 2147483646 h 6"/>
                  <a:gd name="T6" fmla="*/ 0 w 7"/>
                  <a:gd name="T7" fmla="*/ 2147483646 h 6"/>
                  <a:gd name="T8" fmla="*/ 2147483646 w 7"/>
                  <a:gd name="T9" fmla="*/ 2147483646 h 6"/>
                  <a:gd name="T10" fmla="*/ 0 w 7"/>
                  <a:gd name="T11" fmla="*/ 2147483646 h 6"/>
                  <a:gd name="T12" fmla="*/ 2147483646 w 7"/>
                  <a:gd name="T13" fmla="*/ 2147483646 h 6"/>
                  <a:gd name="T14" fmla="*/ 2147483646 w 7"/>
                  <a:gd name="T15" fmla="*/ 0 h 6"/>
                  <a:gd name="T16" fmla="*/ 2147483646 w 7"/>
                  <a:gd name="T17" fmla="*/ 0 h 6"/>
                  <a:gd name="T18" fmla="*/ 2147483646 w 7"/>
                  <a:gd name="T19" fmla="*/ 2147483646 h 6"/>
                  <a:gd name="T20" fmla="*/ 2147483646 w 7"/>
                  <a:gd name="T21" fmla="*/ 2147483646 h 6"/>
                  <a:gd name="T22" fmla="*/ 2147483646 w 7"/>
                  <a:gd name="T23" fmla="*/ 2147483646 h 6"/>
                  <a:gd name="T24" fmla="*/ 2147483646 w 7"/>
                  <a:gd name="T25" fmla="*/ 2147483646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"/>
                  <a:gd name="T40" fmla="*/ 0 h 6"/>
                  <a:gd name="T41" fmla="*/ 7 w 7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" h="6">
                    <a:moveTo>
                      <a:pt x="6" y="5"/>
                    </a:moveTo>
                    <a:cubicBezTo>
                      <a:pt x="5" y="6"/>
                      <a:pt x="4" y="6"/>
                      <a:pt x="2" y="6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4" y="1"/>
                      <a:pt x="5" y="1"/>
                      <a:pt x="6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4"/>
                      <a:pt x="7" y="4"/>
                      <a:pt x="6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" name="Freeform 541"/>
              <p:cNvSpPr>
                <a:spLocks noChangeArrowheads="1"/>
              </p:cNvSpPr>
              <p:nvPr/>
            </p:nvSpPr>
            <p:spPr bwMode="auto">
              <a:xfrm>
                <a:off x="463550" y="255587"/>
                <a:ext cx="68263" cy="61913"/>
              </a:xfrm>
              <a:custGeom>
                <a:avLst/>
                <a:gdLst>
                  <a:gd name="T0" fmla="*/ 2147483646 w 18"/>
                  <a:gd name="T1" fmla="*/ 2147483646 h 16"/>
                  <a:gd name="T2" fmla="*/ 2147483646 w 18"/>
                  <a:gd name="T3" fmla="*/ 2147483646 h 16"/>
                  <a:gd name="T4" fmla="*/ 2147483646 w 18"/>
                  <a:gd name="T5" fmla="*/ 2147483646 h 16"/>
                  <a:gd name="T6" fmla="*/ 2147483646 w 18"/>
                  <a:gd name="T7" fmla="*/ 2147483646 h 16"/>
                  <a:gd name="T8" fmla="*/ 2147483646 w 18"/>
                  <a:gd name="T9" fmla="*/ 2147483646 h 16"/>
                  <a:gd name="T10" fmla="*/ 2147483646 w 18"/>
                  <a:gd name="T11" fmla="*/ 2147483646 h 16"/>
                  <a:gd name="T12" fmla="*/ 2147483646 w 18"/>
                  <a:gd name="T13" fmla="*/ 2147483646 h 16"/>
                  <a:gd name="T14" fmla="*/ 2147483646 w 18"/>
                  <a:gd name="T15" fmla="*/ 2147483646 h 16"/>
                  <a:gd name="T16" fmla="*/ 2147483646 w 18"/>
                  <a:gd name="T17" fmla="*/ 2147483646 h 16"/>
                  <a:gd name="T18" fmla="*/ 2147483646 w 18"/>
                  <a:gd name="T19" fmla="*/ 2147483646 h 16"/>
                  <a:gd name="T20" fmla="*/ 2147483646 w 18"/>
                  <a:gd name="T21" fmla="*/ 2147483646 h 16"/>
                  <a:gd name="T22" fmla="*/ 2147483646 w 18"/>
                  <a:gd name="T23" fmla="*/ 2147483646 h 16"/>
                  <a:gd name="T24" fmla="*/ 2147483646 w 18"/>
                  <a:gd name="T25" fmla="*/ 2147483646 h 16"/>
                  <a:gd name="T26" fmla="*/ 2147483646 w 18"/>
                  <a:gd name="T27" fmla="*/ 2147483646 h 16"/>
                  <a:gd name="T28" fmla="*/ 2147483646 w 18"/>
                  <a:gd name="T29" fmla="*/ 2147483646 h 16"/>
                  <a:gd name="T30" fmla="*/ 2147483646 w 18"/>
                  <a:gd name="T31" fmla="*/ 2147483646 h 16"/>
                  <a:gd name="T32" fmla="*/ 2147483646 w 18"/>
                  <a:gd name="T33" fmla="*/ 2147483646 h 16"/>
                  <a:gd name="T34" fmla="*/ 2147483646 w 18"/>
                  <a:gd name="T35" fmla="*/ 2147483646 h 16"/>
                  <a:gd name="T36" fmla="*/ 0 w 18"/>
                  <a:gd name="T37" fmla="*/ 2147483646 h 16"/>
                  <a:gd name="T38" fmla="*/ 2147483646 w 18"/>
                  <a:gd name="T39" fmla="*/ 2147483646 h 16"/>
                  <a:gd name="T40" fmla="*/ 2147483646 w 18"/>
                  <a:gd name="T41" fmla="*/ 2147483646 h 16"/>
                  <a:gd name="T42" fmla="*/ 2147483646 w 18"/>
                  <a:gd name="T43" fmla="*/ 2147483646 h 16"/>
                  <a:gd name="T44" fmla="*/ 2147483646 w 18"/>
                  <a:gd name="T45" fmla="*/ 2147483646 h 16"/>
                  <a:gd name="T46" fmla="*/ 2147483646 w 18"/>
                  <a:gd name="T47" fmla="*/ 2147483646 h 16"/>
                  <a:gd name="T48" fmla="*/ 2147483646 w 18"/>
                  <a:gd name="T49" fmla="*/ 2147483646 h 16"/>
                  <a:gd name="T50" fmla="*/ 2147483646 w 18"/>
                  <a:gd name="T51" fmla="*/ 2147483646 h 16"/>
                  <a:gd name="T52" fmla="*/ 2147483646 w 18"/>
                  <a:gd name="T53" fmla="*/ 2147483646 h 16"/>
                  <a:gd name="T54" fmla="*/ 2147483646 w 18"/>
                  <a:gd name="T55" fmla="*/ 2147483646 h 16"/>
                  <a:gd name="T56" fmla="*/ 2147483646 w 18"/>
                  <a:gd name="T57" fmla="*/ 2147483646 h 16"/>
                  <a:gd name="T58" fmla="*/ 2147483646 w 18"/>
                  <a:gd name="T59" fmla="*/ 2147483646 h 16"/>
                  <a:gd name="T60" fmla="*/ 2147483646 w 18"/>
                  <a:gd name="T61" fmla="*/ 2147483646 h 16"/>
                  <a:gd name="T62" fmla="*/ 2147483646 w 18"/>
                  <a:gd name="T63" fmla="*/ 2147483646 h 16"/>
                  <a:gd name="T64" fmla="*/ 2147483646 w 18"/>
                  <a:gd name="T65" fmla="*/ 2147483646 h 16"/>
                  <a:gd name="T66" fmla="*/ 2147483646 w 18"/>
                  <a:gd name="T67" fmla="*/ 2147483646 h 16"/>
                  <a:gd name="T68" fmla="*/ 2147483646 w 18"/>
                  <a:gd name="T69" fmla="*/ 2147483646 h 16"/>
                  <a:gd name="T70" fmla="*/ 2147483646 w 18"/>
                  <a:gd name="T71" fmla="*/ 2147483646 h 16"/>
                  <a:gd name="T72" fmla="*/ 2147483646 w 18"/>
                  <a:gd name="T73" fmla="*/ 2147483646 h 16"/>
                  <a:gd name="T74" fmla="*/ 2147483646 w 18"/>
                  <a:gd name="T75" fmla="*/ 2147483646 h 16"/>
                  <a:gd name="T76" fmla="*/ 2147483646 w 18"/>
                  <a:gd name="T77" fmla="*/ 2147483646 h 16"/>
                  <a:gd name="T78" fmla="*/ 2147483646 w 18"/>
                  <a:gd name="T79" fmla="*/ 0 h 16"/>
                  <a:gd name="T80" fmla="*/ 2147483646 w 18"/>
                  <a:gd name="T81" fmla="*/ 2147483646 h 16"/>
                  <a:gd name="T82" fmla="*/ 2147483646 w 18"/>
                  <a:gd name="T83" fmla="*/ 2147483646 h 16"/>
                  <a:gd name="T84" fmla="*/ 2147483646 w 18"/>
                  <a:gd name="T85" fmla="*/ 2147483646 h 16"/>
                  <a:gd name="T86" fmla="*/ 2147483646 w 18"/>
                  <a:gd name="T87" fmla="*/ 2147483646 h 16"/>
                  <a:gd name="T88" fmla="*/ 2147483646 w 18"/>
                  <a:gd name="T89" fmla="*/ 2147483646 h 16"/>
                  <a:gd name="T90" fmla="*/ 2147483646 w 18"/>
                  <a:gd name="T91" fmla="*/ 2147483646 h 16"/>
                  <a:gd name="T92" fmla="*/ 2147483646 w 18"/>
                  <a:gd name="T93" fmla="*/ 2147483646 h 16"/>
                  <a:gd name="T94" fmla="*/ 2147483646 w 18"/>
                  <a:gd name="T95" fmla="*/ 2147483646 h 16"/>
                  <a:gd name="T96" fmla="*/ 2147483646 w 18"/>
                  <a:gd name="T97" fmla="*/ 2147483646 h 16"/>
                  <a:gd name="T98" fmla="*/ 2147483646 w 18"/>
                  <a:gd name="T99" fmla="*/ 2147483646 h 16"/>
                  <a:gd name="T100" fmla="*/ 2147483646 w 18"/>
                  <a:gd name="T101" fmla="*/ 2147483646 h 16"/>
                  <a:gd name="T102" fmla="*/ 2147483646 w 18"/>
                  <a:gd name="T103" fmla="*/ 2147483646 h 1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8"/>
                  <a:gd name="T157" fmla="*/ 0 h 16"/>
                  <a:gd name="T158" fmla="*/ 18 w 18"/>
                  <a:gd name="T159" fmla="*/ 16 h 1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8" h="16">
                    <a:moveTo>
                      <a:pt x="17" y="10"/>
                    </a:moveTo>
                    <a:cubicBezTo>
                      <a:pt x="16" y="11"/>
                      <a:pt x="15" y="11"/>
                      <a:pt x="14" y="11"/>
                    </a:cubicBezTo>
                    <a:cubicBezTo>
                      <a:pt x="14" y="11"/>
                      <a:pt x="14" y="12"/>
                      <a:pt x="14" y="12"/>
                    </a:cubicBezTo>
                    <a:cubicBezTo>
                      <a:pt x="13" y="12"/>
                      <a:pt x="14" y="13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2"/>
                      <a:pt x="10" y="14"/>
                      <a:pt x="9" y="14"/>
                    </a:cubicBezTo>
                    <a:cubicBezTo>
                      <a:pt x="8" y="14"/>
                      <a:pt x="6" y="15"/>
                      <a:pt x="5" y="15"/>
                    </a:cubicBezTo>
                    <a:cubicBezTo>
                      <a:pt x="4" y="15"/>
                      <a:pt x="4" y="15"/>
                      <a:pt x="3" y="15"/>
                    </a:cubicBezTo>
                    <a:cubicBezTo>
                      <a:pt x="3" y="15"/>
                      <a:pt x="2" y="16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3"/>
                      <a:pt x="1" y="14"/>
                      <a:pt x="1" y="13"/>
                    </a:cubicBezTo>
                    <a:cubicBezTo>
                      <a:pt x="2" y="13"/>
                      <a:pt x="1" y="12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1" y="10"/>
                      <a:pt x="2" y="11"/>
                      <a:pt x="2" y="10"/>
                    </a:cubicBezTo>
                    <a:cubicBezTo>
                      <a:pt x="2" y="10"/>
                      <a:pt x="3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cubicBezTo>
                      <a:pt x="2" y="8"/>
                      <a:pt x="3" y="9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5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5" y="3"/>
                      <a:pt x="6" y="3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8" y="1"/>
                      <a:pt x="9" y="0"/>
                      <a:pt x="9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10" y="2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2" y="7"/>
                      <a:pt x="13" y="8"/>
                      <a:pt x="13" y="8"/>
                    </a:cubicBezTo>
                    <a:cubicBezTo>
                      <a:pt x="14" y="7"/>
                      <a:pt x="14" y="8"/>
                      <a:pt x="15" y="7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9"/>
                      <a:pt x="18" y="9"/>
                    </a:cubicBezTo>
                    <a:cubicBezTo>
                      <a:pt x="17" y="10"/>
                      <a:pt x="17" y="10"/>
                      <a:pt x="17" y="1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Freeform 542"/>
              <p:cNvSpPr>
                <a:spLocks noChangeArrowheads="1"/>
              </p:cNvSpPr>
              <p:nvPr/>
            </p:nvSpPr>
            <p:spPr bwMode="auto">
              <a:xfrm>
                <a:off x="523875" y="427037"/>
                <a:ext cx="42863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2147483646 w 11"/>
                  <a:gd name="T9" fmla="*/ 2147483646 h 6"/>
                  <a:gd name="T10" fmla="*/ 2147483646 w 11"/>
                  <a:gd name="T11" fmla="*/ 2147483646 h 6"/>
                  <a:gd name="T12" fmla="*/ 0 w 11"/>
                  <a:gd name="T13" fmla="*/ 2147483646 h 6"/>
                  <a:gd name="T14" fmla="*/ 2147483646 w 11"/>
                  <a:gd name="T15" fmla="*/ 2147483646 h 6"/>
                  <a:gd name="T16" fmla="*/ 2147483646 w 11"/>
                  <a:gd name="T17" fmla="*/ 2147483646 h 6"/>
                  <a:gd name="T18" fmla="*/ 2147483646 w 11"/>
                  <a:gd name="T19" fmla="*/ 2147483646 h 6"/>
                  <a:gd name="T20" fmla="*/ 2147483646 w 11"/>
                  <a:gd name="T21" fmla="*/ 0 h 6"/>
                  <a:gd name="T22" fmla="*/ 2147483646 w 11"/>
                  <a:gd name="T23" fmla="*/ 0 h 6"/>
                  <a:gd name="T24" fmla="*/ 2147483646 w 11"/>
                  <a:gd name="T25" fmla="*/ 2147483646 h 6"/>
                  <a:gd name="T26" fmla="*/ 2147483646 w 11"/>
                  <a:gd name="T27" fmla="*/ 2147483646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"/>
                  <a:gd name="T43" fmla="*/ 0 h 6"/>
                  <a:gd name="T44" fmla="*/ 11 w 11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" h="6">
                    <a:moveTo>
                      <a:pt x="10" y="3"/>
                    </a:moveTo>
                    <a:cubicBezTo>
                      <a:pt x="10" y="4"/>
                      <a:pt x="9" y="5"/>
                      <a:pt x="8" y="5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6"/>
                      <a:pt x="2" y="5"/>
                    </a:cubicBezTo>
                    <a:cubicBezTo>
                      <a:pt x="1" y="4"/>
                      <a:pt x="1" y="5"/>
                      <a:pt x="0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1" y="2"/>
                      <a:pt x="10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" name="Freeform 543"/>
              <p:cNvSpPr>
                <a:spLocks noChangeArrowheads="1"/>
              </p:cNvSpPr>
              <p:nvPr/>
            </p:nvSpPr>
            <p:spPr bwMode="auto">
              <a:xfrm>
                <a:off x="517525" y="400050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w 3"/>
                  <a:gd name="T5" fmla="*/ 2147483646 h 2"/>
                  <a:gd name="T6" fmla="*/ 0 w 3"/>
                  <a:gd name="T7" fmla="*/ 2147483646 h 2"/>
                  <a:gd name="T8" fmla="*/ 0 w 3"/>
                  <a:gd name="T9" fmla="*/ 2147483646 h 2"/>
                  <a:gd name="T10" fmla="*/ 0 w 3"/>
                  <a:gd name="T11" fmla="*/ 0 h 2"/>
                  <a:gd name="T12" fmla="*/ 2147483646 w 3"/>
                  <a:gd name="T13" fmla="*/ 0 h 2"/>
                  <a:gd name="T14" fmla="*/ 2147483646 w 3"/>
                  <a:gd name="T15" fmla="*/ 0 h 2"/>
                  <a:gd name="T16" fmla="*/ 2147483646 w 3"/>
                  <a:gd name="T17" fmla="*/ 2147483646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2"/>
                  <a:gd name="T29" fmla="*/ 3 w 3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Freeform 544"/>
              <p:cNvSpPr>
                <a:spLocks noChangeArrowheads="1"/>
              </p:cNvSpPr>
              <p:nvPr/>
            </p:nvSpPr>
            <p:spPr bwMode="auto">
              <a:xfrm>
                <a:off x="419100" y="320675"/>
                <a:ext cx="60325" cy="33338"/>
              </a:xfrm>
              <a:custGeom>
                <a:avLst/>
                <a:gdLst>
                  <a:gd name="T0" fmla="*/ 2147483646 w 16"/>
                  <a:gd name="T1" fmla="*/ 2147483646 h 9"/>
                  <a:gd name="T2" fmla="*/ 2147483646 w 16"/>
                  <a:gd name="T3" fmla="*/ 2147483646 h 9"/>
                  <a:gd name="T4" fmla="*/ 2147483646 w 16"/>
                  <a:gd name="T5" fmla="*/ 2147483646 h 9"/>
                  <a:gd name="T6" fmla="*/ 2147483646 w 16"/>
                  <a:gd name="T7" fmla="*/ 2147483646 h 9"/>
                  <a:gd name="T8" fmla="*/ 2147483646 w 16"/>
                  <a:gd name="T9" fmla="*/ 2147483646 h 9"/>
                  <a:gd name="T10" fmla="*/ 2147483646 w 16"/>
                  <a:gd name="T11" fmla="*/ 2147483646 h 9"/>
                  <a:gd name="T12" fmla="*/ 2147483646 w 16"/>
                  <a:gd name="T13" fmla="*/ 2147483646 h 9"/>
                  <a:gd name="T14" fmla="*/ 2147483646 w 16"/>
                  <a:gd name="T15" fmla="*/ 2147483646 h 9"/>
                  <a:gd name="T16" fmla="*/ 2147483646 w 16"/>
                  <a:gd name="T17" fmla="*/ 2147483646 h 9"/>
                  <a:gd name="T18" fmla="*/ 2147483646 w 16"/>
                  <a:gd name="T19" fmla="*/ 2147483646 h 9"/>
                  <a:gd name="T20" fmla="*/ 2147483646 w 16"/>
                  <a:gd name="T21" fmla="*/ 2147483646 h 9"/>
                  <a:gd name="T22" fmla="*/ 0 w 16"/>
                  <a:gd name="T23" fmla="*/ 2147483646 h 9"/>
                  <a:gd name="T24" fmla="*/ 0 w 16"/>
                  <a:gd name="T25" fmla="*/ 2147483646 h 9"/>
                  <a:gd name="T26" fmla="*/ 2147483646 w 16"/>
                  <a:gd name="T27" fmla="*/ 2147483646 h 9"/>
                  <a:gd name="T28" fmla="*/ 0 w 16"/>
                  <a:gd name="T29" fmla="*/ 2147483646 h 9"/>
                  <a:gd name="T30" fmla="*/ 0 w 16"/>
                  <a:gd name="T31" fmla="*/ 2147483646 h 9"/>
                  <a:gd name="T32" fmla="*/ 2147483646 w 16"/>
                  <a:gd name="T33" fmla="*/ 2147483646 h 9"/>
                  <a:gd name="T34" fmla="*/ 2147483646 w 16"/>
                  <a:gd name="T35" fmla="*/ 2147483646 h 9"/>
                  <a:gd name="T36" fmla="*/ 2147483646 w 16"/>
                  <a:gd name="T37" fmla="*/ 2147483646 h 9"/>
                  <a:gd name="T38" fmla="*/ 2147483646 w 16"/>
                  <a:gd name="T39" fmla="*/ 2147483646 h 9"/>
                  <a:gd name="T40" fmla="*/ 2147483646 w 16"/>
                  <a:gd name="T41" fmla="*/ 2147483646 h 9"/>
                  <a:gd name="T42" fmla="*/ 2147483646 w 16"/>
                  <a:gd name="T43" fmla="*/ 2147483646 h 9"/>
                  <a:gd name="T44" fmla="*/ 2147483646 w 16"/>
                  <a:gd name="T45" fmla="*/ 2147483646 h 9"/>
                  <a:gd name="T46" fmla="*/ 2147483646 w 16"/>
                  <a:gd name="T47" fmla="*/ 2147483646 h 9"/>
                  <a:gd name="T48" fmla="*/ 2147483646 w 16"/>
                  <a:gd name="T49" fmla="*/ 2147483646 h 9"/>
                  <a:gd name="T50" fmla="*/ 2147483646 w 16"/>
                  <a:gd name="T51" fmla="*/ 0 h 9"/>
                  <a:gd name="T52" fmla="*/ 2147483646 w 16"/>
                  <a:gd name="T53" fmla="*/ 0 h 9"/>
                  <a:gd name="T54" fmla="*/ 2147483646 w 16"/>
                  <a:gd name="T55" fmla="*/ 0 h 9"/>
                  <a:gd name="T56" fmla="*/ 2147483646 w 16"/>
                  <a:gd name="T57" fmla="*/ 2147483646 h 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"/>
                  <a:gd name="T88" fmla="*/ 0 h 9"/>
                  <a:gd name="T89" fmla="*/ 16 w 16"/>
                  <a:gd name="T90" fmla="*/ 9 h 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" h="9">
                    <a:moveTo>
                      <a:pt x="16" y="1"/>
                    </a:moveTo>
                    <a:cubicBezTo>
                      <a:pt x="15" y="3"/>
                      <a:pt x="14" y="3"/>
                      <a:pt x="13" y="4"/>
                    </a:cubicBezTo>
                    <a:cubicBezTo>
                      <a:pt x="12" y="4"/>
                      <a:pt x="11" y="4"/>
                      <a:pt x="10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9" y="7"/>
                      <a:pt x="7" y="8"/>
                      <a:pt x="6" y="8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9"/>
                      <a:pt x="2" y="9"/>
                    </a:cubicBezTo>
                    <a:cubicBezTo>
                      <a:pt x="2" y="9"/>
                      <a:pt x="3" y="8"/>
                      <a:pt x="2" y="8"/>
                    </a:cubicBezTo>
                    <a:cubicBezTo>
                      <a:pt x="2" y="8"/>
                      <a:pt x="1" y="9"/>
                      <a:pt x="1" y="8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0"/>
                      <a:pt x="15" y="0"/>
                      <a:pt x="15" y="0"/>
                    </a:cubicBezTo>
                    <a:cubicBezTo>
                      <a:pt x="16" y="1"/>
                      <a:pt x="15" y="1"/>
                      <a:pt x="1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Freeform 545"/>
              <p:cNvSpPr>
                <a:spLocks noChangeArrowheads="1"/>
              </p:cNvSpPr>
              <p:nvPr/>
            </p:nvSpPr>
            <p:spPr bwMode="auto">
              <a:xfrm>
                <a:off x="468313" y="361950"/>
                <a:ext cx="7938" cy="3175"/>
              </a:xfrm>
              <a:custGeom>
                <a:avLst/>
                <a:gdLst>
                  <a:gd name="T0" fmla="*/ 2147483646 w 2"/>
                  <a:gd name="T1" fmla="*/ 2147483646 h 1"/>
                  <a:gd name="T2" fmla="*/ 0 w 2"/>
                  <a:gd name="T3" fmla="*/ 2147483646 h 1"/>
                  <a:gd name="T4" fmla="*/ 0 w 2"/>
                  <a:gd name="T5" fmla="*/ 2147483646 h 1"/>
                  <a:gd name="T6" fmla="*/ 2147483646 w 2"/>
                  <a:gd name="T7" fmla="*/ 0 h 1"/>
                  <a:gd name="T8" fmla="*/ 2147483646 w 2"/>
                  <a:gd name="T9" fmla="*/ 0 h 1"/>
                  <a:gd name="T10" fmla="*/ 2147483646 w 2"/>
                  <a:gd name="T11" fmla="*/ 2147483646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Freeform 546"/>
              <p:cNvSpPr>
                <a:spLocks noChangeArrowheads="1"/>
              </p:cNvSpPr>
              <p:nvPr/>
            </p:nvSpPr>
            <p:spPr bwMode="auto">
              <a:xfrm>
                <a:off x="404813" y="369887"/>
                <a:ext cx="71438" cy="30163"/>
              </a:xfrm>
              <a:custGeom>
                <a:avLst/>
                <a:gdLst>
                  <a:gd name="T0" fmla="*/ 2147483646 w 19"/>
                  <a:gd name="T1" fmla="*/ 2147483646 h 8"/>
                  <a:gd name="T2" fmla="*/ 2147483646 w 19"/>
                  <a:gd name="T3" fmla="*/ 2147483646 h 8"/>
                  <a:gd name="T4" fmla="*/ 2147483646 w 19"/>
                  <a:gd name="T5" fmla="*/ 2147483646 h 8"/>
                  <a:gd name="T6" fmla="*/ 2147483646 w 19"/>
                  <a:gd name="T7" fmla="*/ 2147483646 h 8"/>
                  <a:gd name="T8" fmla="*/ 2147483646 w 19"/>
                  <a:gd name="T9" fmla="*/ 2147483646 h 8"/>
                  <a:gd name="T10" fmla="*/ 2147483646 w 19"/>
                  <a:gd name="T11" fmla="*/ 2147483646 h 8"/>
                  <a:gd name="T12" fmla="*/ 2147483646 w 19"/>
                  <a:gd name="T13" fmla="*/ 2147483646 h 8"/>
                  <a:gd name="T14" fmla="*/ 2147483646 w 19"/>
                  <a:gd name="T15" fmla="*/ 2147483646 h 8"/>
                  <a:gd name="T16" fmla="*/ 2147483646 w 19"/>
                  <a:gd name="T17" fmla="*/ 2147483646 h 8"/>
                  <a:gd name="T18" fmla="*/ 0 w 19"/>
                  <a:gd name="T19" fmla="*/ 2147483646 h 8"/>
                  <a:gd name="T20" fmla="*/ 0 w 19"/>
                  <a:gd name="T21" fmla="*/ 2147483646 h 8"/>
                  <a:gd name="T22" fmla="*/ 2147483646 w 19"/>
                  <a:gd name="T23" fmla="*/ 2147483646 h 8"/>
                  <a:gd name="T24" fmla="*/ 0 w 19"/>
                  <a:gd name="T25" fmla="*/ 2147483646 h 8"/>
                  <a:gd name="T26" fmla="*/ 2147483646 w 19"/>
                  <a:gd name="T27" fmla="*/ 2147483646 h 8"/>
                  <a:gd name="T28" fmla="*/ 0 w 19"/>
                  <a:gd name="T29" fmla="*/ 2147483646 h 8"/>
                  <a:gd name="T30" fmla="*/ 2147483646 w 19"/>
                  <a:gd name="T31" fmla="*/ 2147483646 h 8"/>
                  <a:gd name="T32" fmla="*/ 2147483646 w 19"/>
                  <a:gd name="T33" fmla="*/ 2147483646 h 8"/>
                  <a:gd name="T34" fmla="*/ 2147483646 w 19"/>
                  <a:gd name="T35" fmla="*/ 2147483646 h 8"/>
                  <a:gd name="T36" fmla="*/ 2147483646 w 19"/>
                  <a:gd name="T37" fmla="*/ 2147483646 h 8"/>
                  <a:gd name="T38" fmla="*/ 2147483646 w 19"/>
                  <a:gd name="T39" fmla="*/ 2147483646 h 8"/>
                  <a:gd name="T40" fmla="*/ 2147483646 w 19"/>
                  <a:gd name="T41" fmla="*/ 0 h 8"/>
                  <a:gd name="T42" fmla="*/ 2147483646 w 19"/>
                  <a:gd name="T43" fmla="*/ 0 h 8"/>
                  <a:gd name="T44" fmla="*/ 2147483646 w 19"/>
                  <a:gd name="T45" fmla="*/ 0 h 8"/>
                  <a:gd name="T46" fmla="*/ 2147483646 w 19"/>
                  <a:gd name="T47" fmla="*/ 2147483646 h 8"/>
                  <a:gd name="T48" fmla="*/ 2147483646 w 19"/>
                  <a:gd name="T49" fmla="*/ 2147483646 h 8"/>
                  <a:gd name="T50" fmla="*/ 2147483646 w 19"/>
                  <a:gd name="T51" fmla="*/ 2147483646 h 8"/>
                  <a:gd name="T52" fmla="*/ 2147483646 w 19"/>
                  <a:gd name="T53" fmla="*/ 2147483646 h 8"/>
                  <a:gd name="T54" fmla="*/ 2147483646 w 19"/>
                  <a:gd name="T55" fmla="*/ 2147483646 h 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9"/>
                  <a:gd name="T85" fmla="*/ 0 h 8"/>
                  <a:gd name="T86" fmla="*/ 19 w 19"/>
                  <a:gd name="T87" fmla="*/ 8 h 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9" h="8">
                    <a:moveTo>
                      <a:pt x="18" y="5"/>
                    </a:moveTo>
                    <a:cubicBezTo>
                      <a:pt x="16" y="6"/>
                      <a:pt x="15" y="7"/>
                      <a:pt x="14" y="7"/>
                    </a:cubicBezTo>
                    <a:cubicBezTo>
                      <a:pt x="13" y="7"/>
                      <a:pt x="11" y="8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10" y="5"/>
                      <a:pt x="9" y="5"/>
                    </a:cubicBezTo>
                    <a:cubicBezTo>
                      <a:pt x="7" y="6"/>
                      <a:pt x="5" y="7"/>
                      <a:pt x="2" y="7"/>
                    </a:cubicBezTo>
                    <a:cubicBezTo>
                      <a:pt x="2" y="7"/>
                      <a:pt x="1" y="8"/>
                      <a:pt x="1" y="7"/>
                    </a:cubicBezTo>
                    <a:cubicBezTo>
                      <a:pt x="1" y="7"/>
                      <a:pt x="2" y="7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0" y="6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0" y="5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3" y="1"/>
                      <a:pt x="15" y="1"/>
                      <a:pt x="17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4"/>
                      <a:pt x="18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Freeform 547"/>
              <p:cNvSpPr>
                <a:spLocks noChangeArrowheads="1"/>
              </p:cNvSpPr>
              <p:nvPr/>
            </p:nvSpPr>
            <p:spPr bwMode="auto">
              <a:xfrm>
                <a:off x="415925" y="403225"/>
                <a:ext cx="47625" cy="26988"/>
              </a:xfrm>
              <a:custGeom>
                <a:avLst/>
                <a:gdLst>
                  <a:gd name="T0" fmla="*/ 2147483646 w 13"/>
                  <a:gd name="T1" fmla="*/ 2147483646 h 7"/>
                  <a:gd name="T2" fmla="*/ 2147483646 w 13"/>
                  <a:gd name="T3" fmla="*/ 2147483646 h 7"/>
                  <a:gd name="T4" fmla="*/ 2147483646 w 13"/>
                  <a:gd name="T5" fmla="*/ 2147483646 h 7"/>
                  <a:gd name="T6" fmla="*/ 2147483646 w 13"/>
                  <a:gd name="T7" fmla="*/ 2147483646 h 7"/>
                  <a:gd name="T8" fmla="*/ 2147483646 w 13"/>
                  <a:gd name="T9" fmla="*/ 2147483646 h 7"/>
                  <a:gd name="T10" fmla="*/ 2147483646 w 13"/>
                  <a:gd name="T11" fmla="*/ 2147483646 h 7"/>
                  <a:gd name="T12" fmla="*/ 2147483646 w 13"/>
                  <a:gd name="T13" fmla="*/ 2147483646 h 7"/>
                  <a:gd name="T14" fmla="*/ 0 w 13"/>
                  <a:gd name="T15" fmla="*/ 2147483646 h 7"/>
                  <a:gd name="T16" fmla="*/ 2147483646 w 13"/>
                  <a:gd name="T17" fmla="*/ 2147483646 h 7"/>
                  <a:gd name="T18" fmla="*/ 2147483646 w 13"/>
                  <a:gd name="T19" fmla="*/ 2147483646 h 7"/>
                  <a:gd name="T20" fmla="*/ 2147483646 w 13"/>
                  <a:gd name="T21" fmla="*/ 2147483646 h 7"/>
                  <a:gd name="T22" fmla="*/ 2147483646 w 13"/>
                  <a:gd name="T23" fmla="*/ 2147483646 h 7"/>
                  <a:gd name="T24" fmla="*/ 2147483646 w 13"/>
                  <a:gd name="T25" fmla="*/ 2147483646 h 7"/>
                  <a:gd name="T26" fmla="*/ 2147483646 w 13"/>
                  <a:gd name="T27" fmla="*/ 2147483646 h 7"/>
                  <a:gd name="T28" fmla="*/ 2147483646 w 13"/>
                  <a:gd name="T29" fmla="*/ 2147483646 h 7"/>
                  <a:gd name="T30" fmla="*/ 2147483646 w 13"/>
                  <a:gd name="T31" fmla="*/ 2147483646 h 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"/>
                  <a:gd name="T49" fmla="*/ 0 h 7"/>
                  <a:gd name="T50" fmla="*/ 13 w 13"/>
                  <a:gd name="T51" fmla="*/ 7 h 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" h="7">
                    <a:moveTo>
                      <a:pt x="10" y="6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7"/>
                      <a:pt x="3" y="7"/>
                      <a:pt x="4" y="7"/>
                    </a:cubicBezTo>
                    <a:cubicBezTo>
                      <a:pt x="2" y="7"/>
                      <a:pt x="3" y="6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3"/>
                    </a:cubicBezTo>
                    <a:cubicBezTo>
                      <a:pt x="3" y="2"/>
                      <a:pt x="2" y="2"/>
                      <a:pt x="3" y="2"/>
                    </a:cubicBezTo>
                    <a:cubicBezTo>
                      <a:pt x="4" y="2"/>
                      <a:pt x="5" y="2"/>
                      <a:pt x="6" y="1"/>
                    </a:cubicBezTo>
                    <a:cubicBezTo>
                      <a:pt x="7" y="1"/>
                      <a:pt x="9" y="0"/>
                      <a:pt x="10" y="1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3"/>
                      <a:pt x="11" y="5"/>
                      <a:pt x="10" y="6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Freeform 548"/>
              <p:cNvSpPr>
                <a:spLocks noChangeArrowheads="1"/>
              </p:cNvSpPr>
              <p:nvPr/>
            </p:nvSpPr>
            <p:spPr bwMode="auto">
              <a:xfrm>
                <a:off x="0" y="282575"/>
                <a:ext cx="7938" cy="4763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2147483646 w 2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Freeform 550"/>
              <p:cNvSpPr>
                <a:spLocks noChangeArrowheads="1"/>
              </p:cNvSpPr>
              <p:nvPr/>
            </p:nvSpPr>
            <p:spPr bwMode="auto">
              <a:xfrm>
                <a:off x="46038" y="169862"/>
                <a:ext cx="11113" cy="3175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2" y="0"/>
                    </a:moveTo>
                    <a:cubicBezTo>
                      <a:pt x="0" y="0"/>
                      <a:pt x="3" y="1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Freeform 551"/>
              <p:cNvSpPr>
                <a:spLocks noChangeArrowheads="1"/>
              </p:cNvSpPr>
              <p:nvPr/>
            </p:nvSpPr>
            <p:spPr bwMode="auto">
              <a:xfrm>
                <a:off x="68263" y="153987"/>
                <a:ext cx="4763" cy="1"/>
              </a:xfrm>
              <a:custGeom>
                <a:avLst/>
                <a:gdLst>
                  <a:gd name="T0" fmla="*/ 0 w 1"/>
                  <a:gd name="T1" fmla="*/ 0 h 1"/>
                  <a:gd name="T2" fmla="*/ 2147483646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Freeform 560"/>
              <p:cNvSpPr>
                <a:spLocks noChangeArrowheads="1"/>
              </p:cNvSpPr>
              <p:nvPr/>
            </p:nvSpPr>
            <p:spPr bwMode="auto">
              <a:xfrm>
                <a:off x="1681163" y="98425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Freeform 561"/>
              <p:cNvSpPr>
                <a:spLocks noChangeArrowheads="1"/>
              </p:cNvSpPr>
              <p:nvPr/>
            </p:nvSpPr>
            <p:spPr bwMode="auto">
              <a:xfrm>
                <a:off x="1677988" y="98425"/>
                <a:ext cx="3175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Freeform 563"/>
              <p:cNvSpPr>
                <a:spLocks noChangeArrowheads="1"/>
              </p:cNvSpPr>
              <p:nvPr/>
            </p:nvSpPr>
            <p:spPr bwMode="auto">
              <a:xfrm>
                <a:off x="57150" y="3175"/>
                <a:ext cx="3175" cy="7938"/>
              </a:xfrm>
              <a:custGeom>
                <a:avLst/>
                <a:gdLst>
                  <a:gd name="T0" fmla="*/ 0 w 1"/>
                  <a:gd name="T1" fmla="*/ 2147483646 h 2"/>
                  <a:gd name="T2" fmla="*/ 0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0" y="2"/>
                      <a:pt x="0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Freeform 564"/>
              <p:cNvSpPr>
                <a:spLocks noChangeArrowheads="1"/>
              </p:cNvSpPr>
              <p:nvPr/>
            </p:nvSpPr>
            <p:spPr bwMode="auto">
              <a:xfrm>
                <a:off x="53975" y="317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Freeform 568"/>
              <p:cNvSpPr>
                <a:spLocks noChangeArrowheads="1"/>
              </p:cNvSpPr>
              <p:nvPr/>
            </p:nvSpPr>
            <p:spPr bwMode="auto">
              <a:xfrm>
                <a:off x="57150" y="0"/>
                <a:ext cx="7938" cy="3175"/>
              </a:xfrm>
              <a:custGeom>
                <a:avLst/>
                <a:gdLst>
                  <a:gd name="T0" fmla="*/ 2147483646 w 2"/>
                  <a:gd name="T1" fmla="*/ 0 h 1"/>
                  <a:gd name="T2" fmla="*/ 2147483646 w 2"/>
                  <a:gd name="T3" fmla="*/ 2147483646 h 1"/>
                  <a:gd name="T4" fmla="*/ 2147483646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Freeform 575"/>
              <p:cNvSpPr>
                <a:spLocks noChangeArrowheads="1"/>
              </p:cNvSpPr>
              <p:nvPr/>
            </p:nvSpPr>
            <p:spPr bwMode="auto">
              <a:xfrm>
                <a:off x="68263" y="3175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Freeform 578"/>
              <p:cNvSpPr>
                <a:spLocks noChangeArrowheads="1"/>
              </p:cNvSpPr>
              <p:nvPr/>
            </p:nvSpPr>
            <p:spPr bwMode="auto">
              <a:xfrm>
                <a:off x="84138" y="233362"/>
                <a:ext cx="41275" cy="7938"/>
              </a:xfrm>
              <a:custGeom>
                <a:avLst/>
                <a:gdLst>
                  <a:gd name="T0" fmla="*/ 2147483646 w 11"/>
                  <a:gd name="T1" fmla="*/ 0 h 2"/>
                  <a:gd name="T2" fmla="*/ 2147483646 w 11"/>
                  <a:gd name="T3" fmla="*/ 0 h 2"/>
                  <a:gd name="T4" fmla="*/ 0 60000 65536"/>
                  <a:gd name="T5" fmla="*/ 0 60000 65536"/>
                  <a:gd name="T6" fmla="*/ 0 w 11"/>
                  <a:gd name="T7" fmla="*/ 0 h 2"/>
                  <a:gd name="T8" fmla="*/ 11 w 1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2">
                    <a:moveTo>
                      <a:pt x="4" y="0"/>
                    </a:moveTo>
                    <a:cubicBezTo>
                      <a:pt x="0" y="2"/>
                      <a:pt x="11" y="1"/>
                      <a:pt x="4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Freeform 579"/>
              <p:cNvSpPr>
                <a:spLocks noChangeArrowheads="1"/>
              </p:cNvSpPr>
              <p:nvPr/>
            </p:nvSpPr>
            <p:spPr bwMode="auto">
              <a:xfrm>
                <a:off x="106363" y="230187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0 w 3"/>
                  <a:gd name="T3" fmla="*/ 0 h 2"/>
                  <a:gd name="T4" fmla="*/ 2147483646 w 3"/>
                  <a:gd name="T5" fmla="*/ 2147483646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1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Freeform 580"/>
              <p:cNvSpPr>
                <a:spLocks noChangeArrowheads="1"/>
              </p:cNvSpPr>
              <p:nvPr/>
            </p:nvSpPr>
            <p:spPr bwMode="auto">
              <a:xfrm>
                <a:off x="128588" y="230187"/>
                <a:ext cx="490538" cy="19050"/>
              </a:xfrm>
              <a:custGeom>
                <a:avLst/>
                <a:gdLst>
                  <a:gd name="T0" fmla="*/ 2147483646 w 130"/>
                  <a:gd name="T1" fmla="*/ 2147483646 h 5"/>
                  <a:gd name="T2" fmla="*/ 2147483646 w 130"/>
                  <a:gd name="T3" fmla="*/ 2147483646 h 5"/>
                  <a:gd name="T4" fmla="*/ 2147483646 w 130"/>
                  <a:gd name="T5" fmla="*/ 2147483646 h 5"/>
                  <a:gd name="T6" fmla="*/ 2147483646 w 130"/>
                  <a:gd name="T7" fmla="*/ 2147483646 h 5"/>
                  <a:gd name="T8" fmla="*/ 2147483646 w 130"/>
                  <a:gd name="T9" fmla="*/ 2147483646 h 5"/>
                  <a:gd name="T10" fmla="*/ 2147483646 w 130"/>
                  <a:gd name="T11" fmla="*/ 2147483646 h 5"/>
                  <a:gd name="T12" fmla="*/ 2147483646 w 130"/>
                  <a:gd name="T13" fmla="*/ 2147483646 h 5"/>
                  <a:gd name="T14" fmla="*/ 2147483646 w 130"/>
                  <a:gd name="T15" fmla="*/ 2147483646 h 5"/>
                  <a:gd name="T16" fmla="*/ 2147483646 w 130"/>
                  <a:gd name="T17" fmla="*/ 2147483646 h 5"/>
                  <a:gd name="T18" fmla="*/ 2147483646 w 130"/>
                  <a:gd name="T19" fmla="*/ 2147483646 h 5"/>
                  <a:gd name="T20" fmla="*/ 2147483646 w 130"/>
                  <a:gd name="T21" fmla="*/ 2147483646 h 5"/>
                  <a:gd name="T22" fmla="*/ 2147483646 w 130"/>
                  <a:gd name="T23" fmla="*/ 2147483646 h 5"/>
                  <a:gd name="T24" fmla="*/ 0 w 130"/>
                  <a:gd name="T25" fmla="*/ 2147483646 h 5"/>
                  <a:gd name="T26" fmla="*/ 2147483646 w 130"/>
                  <a:gd name="T27" fmla="*/ 2147483646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0"/>
                  <a:gd name="T43" fmla="*/ 0 h 5"/>
                  <a:gd name="T44" fmla="*/ 130 w 130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0" h="5">
                    <a:moveTo>
                      <a:pt x="130" y="4"/>
                    </a:moveTo>
                    <a:cubicBezTo>
                      <a:pt x="128" y="3"/>
                      <a:pt x="124" y="1"/>
                      <a:pt x="124" y="3"/>
                    </a:cubicBezTo>
                    <a:cubicBezTo>
                      <a:pt x="122" y="4"/>
                      <a:pt x="118" y="1"/>
                      <a:pt x="117" y="1"/>
                    </a:cubicBezTo>
                    <a:cubicBezTo>
                      <a:pt x="121" y="4"/>
                      <a:pt x="102" y="1"/>
                      <a:pt x="103" y="1"/>
                    </a:cubicBezTo>
                    <a:cubicBezTo>
                      <a:pt x="110" y="5"/>
                      <a:pt x="93" y="1"/>
                      <a:pt x="91" y="2"/>
                    </a:cubicBezTo>
                    <a:cubicBezTo>
                      <a:pt x="92" y="3"/>
                      <a:pt x="92" y="3"/>
                      <a:pt x="92" y="2"/>
                    </a:cubicBezTo>
                    <a:cubicBezTo>
                      <a:pt x="89" y="2"/>
                      <a:pt x="56" y="2"/>
                      <a:pt x="56" y="2"/>
                    </a:cubicBezTo>
                    <a:cubicBezTo>
                      <a:pt x="57" y="1"/>
                      <a:pt x="65" y="1"/>
                      <a:pt x="64" y="1"/>
                    </a:cubicBezTo>
                    <a:cubicBezTo>
                      <a:pt x="62" y="1"/>
                      <a:pt x="51" y="1"/>
                      <a:pt x="49" y="1"/>
                    </a:cubicBezTo>
                    <a:cubicBezTo>
                      <a:pt x="48" y="1"/>
                      <a:pt x="51" y="3"/>
                      <a:pt x="49" y="3"/>
                    </a:cubicBezTo>
                    <a:cubicBezTo>
                      <a:pt x="46" y="3"/>
                      <a:pt x="36" y="0"/>
                      <a:pt x="33" y="2"/>
                    </a:cubicBezTo>
                    <a:cubicBezTo>
                      <a:pt x="35" y="1"/>
                      <a:pt x="36" y="2"/>
                      <a:pt x="35" y="3"/>
                    </a:cubicBezTo>
                    <a:cubicBezTo>
                      <a:pt x="28" y="1"/>
                      <a:pt x="4" y="2"/>
                      <a:pt x="0" y="3"/>
                    </a:cubicBezTo>
                    <a:cubicBezTo>
                      <a:pt x="43" y="5"/>
                      <a:pt x="87" y="4"/>
                      <a:pt x="130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Freeform 582"/>
              <p:cNvSpPr>
                <a:spLocks noChangeArrowheads="1"/>
              </p:cNvSpPr>
              <p:nvPr/>
            </p:nvSpPr>
            <p:spPr bwMode="auto">
              <a:xfrm>
                <a:off x="136525" y="230187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Freeform 583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Freeform 584"/>
              <p:cNvSpPr>
                <a:spLocks noChangeArrowheads="1"/>
              </p:cNvSpPr>
              <p:nvPr/>
            </p:nvSpPr>
            <p:spPr bwMode="auto">
              <a:xfrm>
                <a:off x="144463" y="225425"/>
                <a:ext cx="3175" cy="4763"/>
              </a:xfrm>
              <a:custGeom>
                <a:avLst/>
                <a:gdLst>
                  <a:gd name="T0" fmla="*/ 0 w 1"/>
                  <a:gd name="T1" fmla="*/ 2147483646 h 1"/>
                  <a:gd name="T2" fmla="*/ 2147483646 w 1"/>
                  <a:gd name="T3" fmla="*/ 2147483646 h 1"/>
                  <a:gd name="T4" fmla="*/ 0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Freeform 585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Freeform 586"/>
              <p:cNvSpPr>
                <a:spLocks noChangeArrowheads="1"/>
              </p:cNvSpPr>
              <p:nvPr/>
            </p:nvSpPr>
            <p:spPr bwMode="auto">
              <a:xfrm>
                <a:off x="139700" y="225425"/>
                <a:ext cx="7938" cy="4763"/>
              </a:xfrm>
              <a:custGeom>
                <a:avLst/>
                <a:gdLst>
                  <a:gd name="T0" fmla="*/ 2147483646 w 2"/>
                  <a:gd name="T1" fmla="*/ 0 h 1"/>
                  <a:gd name="T2" fmla="*/ 2147483646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2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Freeform 588"/>
              <p:cNvSpPr>
                <a:spLocks noChangeArrowheads="1"/>
              </p:cNvSpPr>
              <p:nvPr/>
            </p:nvSpPr>
            <p:spPr bwMode="auto">
              <a:xfrm>
                <a:off x="147638" y="230187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Freeform 589"/>
              <p:cNvSpPr>
                <a:spLocks noChangeArrowheads="1"/>
              </p:cNvSpPr>
              <p:nvPr/>
            </p:nvSpPr>
            <p:spPr bwMode="auto">
              <a:xfrm>
                <a:off x="166688" y="230187"/>
                <a:ext cx="11113" cy="3175"/>
              </a:xfrm>
              <a:custGeom>
                <a:avLst/>
                <a:gdLst>
                  <a:gd name="T0" fmla="*/ 0 w 3"/>
                  <a:gd name="T1" fmla="*/ 2147483646 h 1"/>
                  <a:gd name="T2" fmla="*/ 0 w 3"/>
                  <a:gd name="T3" fmla="*/ 2147483646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3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Freeform 591"/>
              <p:cNvSpPr>
                <a:spLocks noChangeArrowheads="1"/>
              </p:cNvSpPr>
              <p:nvPr/>
            </p:nvSpPr>
            <p:spPr bwMode="auto">
              <a:xfrm>
                <a:off x="185738" y="233362"/>
                <a:ext cx="7938" cy="4763"/>
              </a:xfrm>
              <a:custGeom>
                <a:avLst/>
                <a:gdLst>
                  <a:gd name="T0" fmla="*/ 2147483646 w 2"/>
                  <a:gd name="T1" fmla="*/ 0 h 1"/>
                  <a:gd name="T2" fmla="*/ 0 w 2"/>
                  <a:gd name="T3" fmla="*/ 0 h 1"/>
                  <a:gd name="T4" fmla="*/ 2147483646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Freeform 592"/>
              <p:cNvSpPr>
                <a:spLocks noChangeArrowheads="1"/>
              </p:cNvSpPr>
              <p:nvPr/>
            </p:nvSpPr>
            <p:spPr bwMode="auto">
              <a:xfrm>
                <a:off x="193675" y="222250"/>
                <a:ext cx="6350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Freeform 593"/>
              <p:cNvSpPr>
                <a:spLocks noChangeArrowheads="1"/>
              </p:cNvSpPr>
              <p:nvPr/>
            </p:nvSpPr>
            <p:spPr bwMode="auto">
              <a:xfrm>
                <a:off x="193675" y="225425"/>
                <a:ext cx="14288" cy="15875"/>
              </a:xfrm>
              <a:custGeom>
                <a:avLst/>
                <a:gdLst>
                  <a:gd name="T0" fmla="*/ 2147483646 w 4"/>
                  <a:gd name="T1" fmla="*/ 2147483646 h 4"/>
                  <a:gd name="T2" fmla="*/ 2147483646 w 4"/>
                  <a:gd name="T3" fmla="*/ 2147483646 h 4"/>
                  <a:gd name="T4" fmla="*/ 0 60000 65536"/>
                  <a:gd name="T5" fmla="*/ 0 60000 65536"/>
                  <a:gd name="T6" fmla="*/ 0 w 4"/>
                  <a:gd name="T7" fmla="*/ 0 h 4"/>
                  <a:gd name="T8" fmla="*/ 4 w 4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4">
                    <a:moveTo>
                      <a:pt x="4" y="2"/>
                    </a:moveTo>
                    <a:cubicBezTo>
                      <a:pt x="0" y="0"/>
                      <a:pt x="1" y="4"/>
                      <a:pt x="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Freeform 594"/>
              <p:cNvSpPr>
                <a:spLocks noChangeArrowheads="1"/>
              </p:cNvSpPr>
              <p:nvPr/>
            </p:nvSpPr>
            <p:spPr bwMode="auto">
              <a:xfrm>
                <a:off x="211138" y="233362"/>
                <a:ext cx="15875" cy="4763"/>
              </a:xfrm>
              <a:custGeom>
                <a:avLst/>
                <a:gdLst>
                  <a:gd name="T0" fmla="*/ 0 w 4"/>
                  <a:gd name="T1" fmla="*/ 0 h 1"/>
                  <a:gd name="T2" fmla="*/ 2147483646 w 4"/>
                  <a:gd name="T3" fmla="*/ 0 h 1"/>
                  <a:gd name="T4" fmla="*/ 0 w 4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3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Freeform 595"/>
              <p:cNvSpPr>
                <a:spLocks noChangeArrowheads="1"/>
              </p:cNvSpPr>
              <p:nvPr/>
            </p:nvSpPr>
            <p:spPr bwMode="auto">
              <a:xfrm>
                <a:off x="227013" y="233362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2147483646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Freeform 596"/>
              <p:cNvSpPr>
                <a:spLocks noChangeArrowheads="1"/>
              </p:cNvSpPr>
              <p:nvPr/>
            </p:nvSpPr>
            <p:spPr bwMode="auto">
              <a:xfrm>
                <a:off x="238125" y="238125"/>
                <a:ext cx="11113" cy="1"/>
              </a:xfrm>
              <a:custGeom>
                <a:avLst/>
                <a:gdLst>
                  <a:gd name="T0" fmla="*/ 2147483646 w 3"/>
                  <a:gd name="T1" fmla="*/ 0 h 1"/>
                  <a:gd name="T2" fmla="*/ 0 w 3"/>
                  <a:gd name="T3" fmla="*/ 0 h 1"/>
                  <a:gd name="T4" fmla="*/ 2147483646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Freeform 598"/>
              <p:cNvSpPr>
                <a:spLocks noChangeArrowheads="1"/>
              </p:cNvSpPr>
              <p:nvPr/>
            </p:nvSpPr>
            <p:spPr bwMode="auto">
              <a:xfrm>
                <a:off x="314325" y="222250"/>
                <a:ext cx="1111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Freeform 599"/>
              <p:cNvSpPr>
                <a:spLocks noChangeArrowheads="1"/>
              </p:cNvSpPr>
              <p:nvPr/>
            </p:nvSpPr>
            <p:spPr bwMode="auto">
              <a:xfrm>
                <a:off x="344488" y="222250"/>
                <a:ext cx="3175" cy="3175"/>
              </a:xfrm>
              <a:custGeom>
                <a:avLst/>
                <a:gdLst>
                  <a:gd name="T0" fmla="*/ 2147483646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Freeform 600"/>
              <p:cNvSpPr>
                <a:spLocks noChangeArrowheads="1"/>
              </p:cNvSpPr>
              <p:nvPr/>
            </p:nvSpPr>
            <p:spPr bwMode="auto">
              <a:xfrm>
                <a:off x="411163" y="219075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Freeform 601"/>
              <p:cNvSpPr>
                <a:spLocks noChangeArrowheads="1"/>
              </p:cNvSpPr>
              <p:nvPr/>
            </p:nvSpPr>
            <p:spPr bwMode="auto">
              <a:xfrm>
                <a:off x="422275" y="225425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Freeform 602"/>
              <p:cNvSpPr>
                <a:spLocks noChangeArrowheads="1"/>
              </p:cNvSpPr>
              <p:nvPr/>
            </p:nvSpPr>
            <p:spPr bwMode="auto">
              <a:xfrm>
                <a:off x="457200" y="230187"/>
                <a:ext cx="3175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Freeform 603"/>
              <p:cNvSpPr>
                <a:spLocks noChangeArrowheads="1"/>
              </p:cNvSpPr>
              <p:nvPr/>
            </p:nvSpPr>
            <p:spPr bwMode="auto">
              <a:xfrm>
                <a:off x="460375" y="222250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Freeform 604"/>
              <p:cNvSpPr>
                <a:spLocks noChangeArrowheads="1"/>
              </p:cNvSpPr>
              <p:nvPr/>
            </p:nvSpPr>
            <p:spPr bwMode="auto">
              <a:xfrm>
                <a:off x="460375" y="207962"/>
                <a:ext cx="15875" cy="17463"/>
              </a:xfrm>
              <a:custGeom>
                <a:avLst/>
                <a:gdLst>
                  <a:gd name="T0" fmla="*/ 0 w 4"/>
                  <a:gd name="T1" fmla="*/ 2147483646 h 5"/>
                  <a:gd name="T2" fmla="*/ 0 w 4"/>
                  <a:gd name="T3" fmla="*/ 2147483646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0" y="3"/>
                    </a:moveTo>
                    <a:cubicBezTo>
                      <a:pt x="4" y="5"/>
                      <a:pt x="0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Freeform 605"/>
              <p:cNvSpPr>
                <a:spLocks noChangeArrowheads="1"/>
              </p:cNvSpPr>
              <p:nvPr/>
            </p:nvSpPr>
            <p:spPr bwMode="auto">
              <a:xfrm>
                <a:off x="528638" y="222250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Freeform 606"/>
              <p:cNvSpPr>
                <a:spLocks noChangeArrowheads="1"/>
              </p:cNvSpPr>
              <p:nvPr/>
            </p:nvSpPr>
            <p:spPr bwMode="auto">
              <a:xfrm>
                <a:off x="608013" y="233362"/>
                <a:ext cx="6350" cy="4763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0" y="0"/>
                      <a:pt x="2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Freeform 607"/>
              <p:cNvSpPr>
                <a:spLocks noChangeArrowheads="1"/>
              </p:cNvSpPr>
              <p:nvPr/>
            </p:nvSpPr>
            <p:spPr bwMode="auto">
              <a:xfrm>
                <a:off x="622300" y="230187"/>
                <a:ext cx="101600" cy="14288"/>
              </a:xfrm>
              <a:custGeom>
                <a:avLst/>
                <a:gdLst>
                  <a:gd name="T0" fmla="*/ 2147483646 w 27"/>
                  <a:gd name="T1" fmla="*/ 2147483646 h 4"/>
                  <a:gd name="T2" fmla="*/ 2147483646 w 27"/>
                  <a:gd name="T3" fmla="*/ 2147483646 h 4"/>
                  <a:gd name="T4" fmla="*/ 0 w 27"/>
                  <a:gd name="T5" fmla="*/ 2147483646 h 4"/>
                  <a:gd name="T6" fmla="*/ 2147483646 w 27"/>
                  <a:gd name="T7" fmla="*/ 2147483646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4"/>
                  <a:gd name="T14" fmla="*/ 27 w 27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4">
                    <a:moveTo>
                      <a:pt x="27" y="4"/>
                    </a:moveTo>
                    <a:cubicBezTo>
                      <a:pt x="27" y="2"/>
                      <a:pt x="11" y="3"/>
                      <a:pt x="11" y="4"/>
                    </a:cubicBezTo>
                    <a:cubicBezTo>
                      <a:pt x="8" y="3"/>
                      <a:pt x="0" y="0"/>
                      <a:pt x="0" y="4"/>
                    </a:cubicBezTo>
                    <a:cubicBezTo>
                      <a:pt x="9" y="4"/>
                      <a:pt x="18" y="4"/>
                      <a:pt x="27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Freeform 608"/>
              <p:cNvSpPr>
                <a:spLocks noChangeArrowheads="1"/>
              </p:cNvSpPr>
              <p:nvPr/>
            </p:nvSpPr>
            <p:spPr bwMode="auto">
              <a:xfrm>
                <a:off x="627063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Freeform 609"/>
              <p:cNvSpPr>
                <a:spLocks noChangeArrowheads="1"/>
              </p:cNvSpPr>
              <p:nvPr/>
            </p:nvSpPr>
            <p:spPr bwMode="auto">
              <a:xfrm>
                <a:off x="630238" y="219075"/>
                <a:ext cx="14288" cy="3175"/>
              </a:xfrm>
              <a:custGeom>
                <a:avLst/>
                <a:gdLst>
                  <a:gd name="T0" fmla="*/ 2147483646 w 4"/>
                  <a:gd name="T1" fmla="*/ 0 h 1"/>
                  <a:gd name="T2" fmla="*/ 2147483646 w 4"/>
                  <a:gd name="T3" fmla="*/ 0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2" y="0"/>
                    </a:moveTo>
                    <a:cubicBezTo>
                      <a:pt x="0" y="1"/>
                      <a:pt x="4" y="0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Freeform 610"/>
              <p:cNvSpPr>
                <a:spLocks noChangeArrowheads="1"/>
              </p:cNvSpPr>
              <p:nvPr/>
            </p:nvSpPr>
            <p:spPr bwMode="auto">
              <a:xfrm>
                <a:off x="660400" y="214312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Freeform 611"/>
              <p:cNvSpPr>
                <a:spLocks noChangeArrowheads="1"/>
              </p:cNvSpPr>
              <p:nvPr/>
            </p:nvSpPr>
            <p:spPr bwMode="auto">
              <a:xfrm>
                <a:off x="660400" y="22542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Freeform 612"/>
              <p:cNvSpPr>
                <a:spLocks noChangeArrowheads="1"/>
              </p:cNvSpPr>
              <p:nvPr/>
            </p:nvSpPr>
            <p:spPr bwMode="auto">
              <a:xfrm>
                <a:off x="728663" y="225425"/>
                <a:ext cx="3175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Freeform 613"/>
              <p:cNvSpPr>
                <a:spLocks noChangeArrowheads="1"/>
              </p:cNvSpPr>
              <p:nvPr/>
            </p:nvSpPr>
            <p:spPr bwMode="auto">
              <a:xfrm>
                <a:off x="735013" y="233362"/>
                <a:ext cx="125413" cy="22225"/>
              </a:xfrm>
              <a:custGeom>
                <a:avLst/>
                <a:gdLst>
                  <a:gd name="T0" fmla="*/ 2147483646 w 33"/>
                  <a:gd name="T1" fmla="*/ 2147483646 h 6"/>
                  <a:gd name="T2" fmla="*/ 2147483646 w 33"/>
                  <a:gd name="T3" fmla="*/ 0 h 6"/>
                  <a:gd name="T4" fmla="*/ 2147483646 w 33"/>
                  <a:gd name="T5" fmla="*/ 0 h 6"/>
                  <a:gd name="T6" fmla="*/ 2147483646 w 33"/>
                  <a:gd name="T7" fmla="*/ 0 h 6"/>
                  <a:gd name="T8" fmla="*/ 2147483646 w 33"/>
                  <a:gd name="T9" fmla="*/ 0 h 6"/>
                  <a:gd name="T10" fmla="*/ 2147483646 w 33"/>
                  <a:gd name="T11" fmla="*/ 2147483646 h 6"/>
                  <a:gd name="T12" fmla="*/ 2147483646 w 33"/>
                  <a:gd name="T13" fmla="*/ 2147483646 h 6"/>
                  <a:gd name="T14" fmla="*/ 2147483646 w 33"/>
                  <a:gd name="T15" fmla="*/ 2147483646 h 6"/>
                  <a:gd name="T16" fmla="*/ 2147483646 w 33"/>
                  <a:gd name="T17" fmla="*/ 2147483646 h 6"/>
                  <a:gd name="T18" fmla="*/ 2147483646 w 33"/>
                  <a:gd name="T19" fmla="*/ 2147483646 h 6"/>
                  <a:gd name="T20" fmla="*/ 2147483646 w 33"/>
                  <a:gd name="T21" fmla="*/ 2147483646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6"/>
                  <a:gd name="T35" fmla="*/ 33 w 3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6">
                    <a:moveTo>
                      <a:pt x="31" y="3"/>
                    </a:moveTo>
                    <a:cubicBezTo>
                      <a:pt x="33" y="4"/>
                      <a:pt x="24" y="0"/>
                      <a:pt x="24" y="0"/>
                    </a:cubicBezTo>
                    <a:cubicBezTo>
                      <a:pt x="22" y="2"/>
                      <a:pt x="22" y="2"/>
                      <a:pt x="20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7" y="0"/>
                      <a:pt x="27" y="6"/>
                      <a:pt x="10" y="0"/>
                    </a:cubicBezTo>
                    <a:cubicBezTo>
                      <a:pt x="12" y="0"/>
                      <a:pt x="13" y="2"/>
                      <a:pt x="14" y="3"/>
                    </a:cubicBezTo>
                    <a:cubicBezTo>
                      <a:pt x="12" y="3"/>
                      <a:pt x="10" y="2"/>
                      <a:pt x="8" y="1"/>
                    </a:cubicBezTo>
                    <a:cubicBezTo>
                      <a:pt x="9" y="1"/>
                      <a:pt x="10" y="2"/>
                      <a:pt x="10" y="3"/>
                    </a:cubicBezTo>
                    <a:cubicBezTo>
                      <a:pt x="6" y="2"/>
                      <a:pt x="7" y="1"/>
                      <a:pt x="7" y="1"/>
                    </a:cubicBezTo>
                    <a:cubicBezTo>
                      <a:pt x="7" y="0"/>
                      <a:pt x="0" y="1"/>
                      <a:pt x="1" y="3"/>
                    </a:cubicBezTo>
                    <a:cubicBezTo>
                      <a:pt x="10" y="3"/>
                      <a:pt x="22" y="4"/>
                      <a:pt x="31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Freeform 614"/>
              <p:cNvSpPr>
                <a:spLocks noChangeArrowheads="1"/>
              </p:cNvSpPr>
              <p:nvPr/>
            </p:nvSpPr>
            <p:spPr bwMode="auto">
              <a:xfrm>
                <a:off x="769938" y="230187"/>
                <a:ext cx="3175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Freeform 615"/>
              <p:cNvSpPr>
                <a:spLocks noChangeArrowheads="1"/>
              </p:cNvSpPr>
              <p:nvPr/>
            </p:nvSpPr>
            <p:spPr bwMode="auto">
              <a:xfrm>
                <a:off x="773113" y="2254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Freeform 616"/>
              <p:cNvSpPr>
                <a:spLocks noChangeArrowheads="1"/>
              </p:cNvSpPr>
              <p:nvPr/>
            </p:nvSpPr>
            <p:spPr bwMode="auto">
              <a:xfrm>
                <a:off x="811213" y="238125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Freeform 617"/>
              <p:cNvSpPr>
                <a:spLocks noChangeArrowheads="1"/>
              </p:cNvSpPr>
              <p:nvPr/>
            </p:nvSpPr>
            <p:spPr bwMode="auto">
              <a:xfrm>
                <a:off x="822325" y="225425"/>
                <a:ext cx="11113" cy="4763"/>
              </a:xfrm>
              <a:custGeom>
                <a:avLst/>
                <a:gdLst>
                  <a:gd name="T0" fmla="*/ 2147483646 w 3"/>
                  <a:gd name="T1" fmla="*/ 2147483646 h 1"/>
                  <a:gd name="T2" fmla="*/ 2147483646 w 3"/>
                  <a:gd name="T3" fmla="*/ 2147483646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3" y="1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Freeform 618"/>
              <p:cNvSpPr>
                <a:spLocks noChangeArrowheads="1"/>
              </p:cNvSpPr>
              <p:nvPr/>
            </p:nvSpPr>
            <p:spPr bwMode="auto">
              <a:xfrm>
                <a:off x="844550" y="233362"/>
                <a:ext cx="15875" cy="7938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0"/>
                    </a:moveTo>
                    <a:cubicBezTo>
                      <a:pt x="4" y="2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Freeform 619"/>
              <p:cNvSpPr>
                <a:spLocks noChangeArrowheads="1"/>
              </p:cNvSpPr>
              <p:nvPr/>
            </p:nvSpPr>
            <p:spPr bwMode="auto">
              <a:xfrm>
                <a:off x="879475" y="214312"/>
                <a:ext cx="19050" cy="7938"/>
              </a:xfrm>
              <a:custGeom>
                <a:avLst/>
                <a:gdLst>
                  <a:gd name="T0" fmla="*/ 2147483646 w 5"/>
                  <a:gd name="T1" fmla="*/ 0 h 2"/>
                  <a:gd name="T2" fmla="*/ 2147483646 w 5"/>
                  <a:gd name="T3" fmla="*/ 2147483646 h 2"/>
                  <a:gd name="T4" fmla="*/ 2147483646 w 5"/>
                  <a:gd name="T5" fmla="*/ 2147483646 h 2"/>
                  <a:gd name="T6" fmla="*/ 2147483646 w 5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2"/>
                  <a:gd name="T14" fmla="*/ 5 w 5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2">
                    <a:moveTo>
                      <a:pt x="3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4" y="2"/>
                      <a:pt x="4" y="2"/>
                    </a:cubicBezTo>
                    <a:cubicBezTo>
                      <a:pt x="5" y="0"/>
                      <a:pt x="4" y="1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" name="Freeform 620"/>
              <p:cNvSpPr>
                <a:spLocks noChangeArrowheads="1"/>
              </p:cNvSpPr>
              <p:nvPr/>
            </p:nvSpPr>
            <p:spPr bwMode="auto">
              <a:xfrm>
                <a:off x="885825" y="225425"/>
                <a:ext cx="12700" cy="1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2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Freeform 621"/>
              <p:cNvSpPr>
                <a:spLocks noChangeArrowheads="1"/>
              </p:cNvSpPr>
              <p:nvPr/>
            </p:nvSpPr>
            <p:spPr bwMode="auto">
              <a:xfrm>
                <a:off x="890588" y="233362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Freeform 622"/>
              <p:cNvSpPr>
                <a:spLocks noChangeArrowheads="1"/>
              </p:cNvSpPr>
              <p:nvPr/>
            </p:nvSpPr>
            <p:spPr bwMode="auto">
              <a:xfrm>
                <a:off x="893763" y="222250"/>
                <a:ext cx="4763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" name="Freeform 623"/>
              <p:cNvSpPr>
                <a:spLocks noChangeArrowheads="1"/>
              </p:cNvSpPr>
              <p:nvPr/>
            </p:nvSpPr>
            <p:spPr bwMode="auto">
              <a:xfrm>
                <a:off x="901700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" name="Freeform 624"/>
              <p:cNvSpPr>
                <a:spLocks noChangeArrowheads="1"/>
              </p:cNvSpPr>
              <p:nvPr/>
            </p:nvSpPr>
            <p:spPr bwMode="auto">
              <a:xfrm>
                <a:off x="1033463" y="214312"/>
                <a:ext cx="7938" cy="4763"/>
              </a:xfrm>
              <a:custGeom>
                <a:avLst/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6" name="Freeform 625"/>
              <p:cNvSpPr>
                <a:spLocks noChangeArrowheads="1"/>
              </p:cNvSpPr>
              <p:nvPr/>
            </p:nvSpPr>
            <p:spPr bwMode="auto">
              <a:xfrm>
                <a:off x="1055688" y="238125"/>
                <a:ext cx="11113" cy="1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0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7" name="Freeform 626"/>
              <p:cNvSpPr>
                <a:spLocks noChangeArrowheads="1"/>
              </p:cNvSpPr>
              <p:nvPr/>
            </p:nvSpPr>
            <p:spPr bwMode="auto">
              <a:xfrm>
                <a:off x="1077913" y="219075"/>
                <a:ext cx="53975" cy="14288"/>
              </a:xfrm>
              <a:custGeom>
                <a:avLst/>
                <a:gdLst>
                  <a:gd name="T0" fmla="*/ 2147483646 w 14"/>
                  <a:gd name="T1" fmla="*/ 2147483646 h 4"/>
                  <a:gd name="T2" fmla="*/ 0 w 14"/>
                  <a:gd name="T3" fmla="*/ 2147483646 h 4"/>
                  <a:gd name="T4" fmla="*/ 2147483646 w 14"/>
                  <a:gd name="T5" fmla="*/ 2147483646 h 4"/>
                  <a:gd name="T6" fmla="*/ 0 60000 65536"/>
                  <a:gd name="T7" fmla="*/ 0 60000 65536"/>
                  <a:gd name="T8" fmla="*/ 0 60000 65536"/>
                  <a:gd name="T9" fmla="*/ 0 w 14"/>
                  <a:gd name="T10" fmla="*/ 0 h 4"/>
                  <a:gd name="T11" fmla="*/ 14 w 14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" h="4">
                    <a:moveTo>
                      <a:pt x="14" y="2"/>
                    </a:moveTo>
                    <a:cubicBezTo>
                      <a:pt x="10" y="1"/>
                      <a:pt x="5" y="0"/>
                      <a:pt x="0" y="2"/>
                    </a:cubicBezTo>
                    <a:cubicBezTo>
                      <a:pt x="3" y="2"/>
                      <a:pt x="11" y="4"/>
                      <a:pt x="1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" name="Freeform 627"/>
              <p:cNvSpPr>
                <a:spLocks noChangeArrowheads="1"/>
              </p:cNvSpPr>
              <p:nvPr/>
            </p:nvSpPr>
            <p:spPr bwMode="auto">
              <a:xfrm>
                <a:off x="1085850" y="233362"/>
                <a:ext cx="4763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" name="Freeform 628"/>
              <p:cNvSpPr>
                <a:spLocks noChangeArrowheads="1"/>
              </p:cNvSpPr>
              <p:nvPr/>
            </p:nvSpPr>
            <p:spPr bwMode="auto">
              <a:xfrm>
                <a:off x="1157288" y="214312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" name="Freeform 629"/>
              <p:cNvSpPr>
                <a:spLocks noChangeArrowheads="1"/>
              </p:cNvSpPr>
              <p:nvPr/>
            </p:nvSpPr>
            <p:spPr bwMode="auto">
              <a:xfrm>
                <a:off x="1500188" y="287337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1" name="Freeform 631"/>
              <p:cNvSpPr>
                <a:spLocks noChangeArrowheads="1"/>
              </p:cNvSpPr>
              <p:nvPr/>
            </p:nvSpPr>
            <p:spPr bwMode="auto">
              <a:xfrm>
                <a:off x="1601788" y="225425"/>
                <a:ext cx="4763" cy="793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2" name="Freeform 634"/>
              <p:cNvSpPr>
                <a:spLocks noChangeArrowheads="1"/>
              </p:cNvSpPr>
              <p:nvPr/>
            </p:nvSpPr>
            <p:spPr bwMode="auto">
              <a:xfrm>
                <a:off x="1625600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" name="Freeform 638"/>
              <p:cNvSpPr>
                <a:spLocks noChangeArrowheads="1"/>
              </p:cNvSpPr>
              <p:nvPr/>
            </p:nvSpPr>
            <p:spPr bwMode="auto">
              <a:xfrm>
                <a:off x="1644650" y="238125"/>
                <a:ext cx="44450" cy="44450"/>
              </a:xfrm>
              <a:custGeom>
                <a:avLst/>
                <a:gdLst>
                  <a:gd name="T0" fmla="*/ 0 w 12"/>
                  <a:gd name="T1" fmla="*/ 2147483646 h 12"/>
                  <a:gd name="T2" fmla="*/ 2147483646 w 12"/>
                  <a:gd name="T3" fmla="*/ 2147483646 h 12"/>
                  <a:gd name="T4" fmla="*/ 0 w 12"/>
                  <a:gd name="T5" fmla="*/ 2147483646 h 12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2"/>
                  <a:gd name="T11" fmla="*/ 12 w 12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2">
                    <a:moveTo>
                      <a:pt x="0" y="3"/>
                    </a:moveTo>
                    <a:cubicBezTo>
                      <a:pt x="8" y="5"/>
                      <a:pt x="11" y="5"/>
                      <a:pt x="8" y="12"/>
                    </a:cubicBezTo>
                    <a:cubicBezTo>
                      <a:pt x="10" y="8"/>
                      <a:pt x="12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" name="Freeform 644"/>
              <p:cNvSpPr>
                <a:spLocks noChangeArrowheads="1"/>
              </p:cNvSpPr>
              <p:nvPr/>
            </p:nvSpPr>
            <p:spPr bwMode="auto">
              <a:xfrm>
                <a:off x="1658938" y="241300"/>
                <a:ext cx="7938" cy="3175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0" y="0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5" name="Freeform 646"/>
              <p:cNvSpPr>
                <a:spLocks noChangeArrowheads="1"/>
              </p:cNvSpPr>
              <p:nvPr/>
            </p:nvSpPr>
            <p:spPr bwMode="auto">
              <a:xfrm>
                <a:off x="1662113" y="238125"/>
                <a:ext cx="19050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0 60000 65536"/>
                  <a:gd name="T5" fmla="*/ 0 60000 65536"/>
                  <a:gd name="T6" fmla="*/ 0 w 5"/>
                  <a:gd name="T7" fmla="*/ 0 h 1"/>
                  <a:gd name="T8" fmla="*/ 5 w 5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1">
                    <a:moveTo>
                      <a:pt x="0" y="0"/>
                    </a:moveTo>
                    <a:cubicBezTo>
                      <a:pt x="5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6" name="Freeform 647"/>
              <p:cNvSpPr>
                <a:spLocks noChangeArrowheads="1"/>
              </p:cNvSpPr>
              <p:nvPr/>
            </p:nvSpPr>
            <p:spPr bwMode="auto">
              <a:xfrm>
                <a:off x="1662113" y="142875"/>
                <a:ext cx="4763" cy="7938"/>
              </a:xfrm>
              <a:custGeom>
                <a:avLst/>
                <a:gdLst>
                  <a:gd name="T0" fmla="*/ 0 w 1"/>
                  <a:gd name="T1" fmla="*/ 2147483646 h 2"/>
                  <a:gd name="T2" fmla="*/ 2147483646 w 1"/>
                  <a:gd name="T3" fmla="*/ 0 h 2"/>
                  <a:gd name="T4" fmla="*/ 0 w 1"/>
                  <a:gd name="T5" fmla="*/ 2147483646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7" name="Freeform 649"/>
              <p:cNvSpPr>
                <a:spLocks noChangeArrowheads="1"/>
              </p:cNvSpPr>
              <p:nvPr/>
            </p:nvSpPr>
            <p:spPr bwMode="auto">
              <a:xfrm>
                <a:off x="1662113" y="147637"/>
                <a:ext cx="4763" cy="3175"/>
              </a:xfrm>
              <a:custGeom>
                <a:avLst/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8" name="Freeform 650"/>
              <p:cNvSpPr>
                <a:spLocks noChangeArrowheads="1"/>
              </p:cNvSpPr>
              <p:nvPr/>
            </p:nvSpPr>
            <p:spPr bwMode="auto">
              <a:xfrm>
                <a:off x="1666875" y="165100"/>
                <a:ext cx="3175" cy="7938"/>
              </a:xfrm>
              <a:custGeom>
                <a:avLst/>
                <a:gdLst>
                  <a:gd name="T0" fmla="*/ 2147483646 w 1"/>
                  <a:gd name="T1" fmla="*/ 2147483646 h 2"/>
                  <a:gd name="T2" fmla="*/ 2147483646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0" y="1"/>
                      <a:pt x="1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9" name="Freeform 651"/>
              <p:cNvSpPr>
                <a:spLocks noChangeArrowheads="1"/>
              </p:cNvSpPr>
              <p:nvPr/>
            </p:nvSpPr>
            <p:spPr bwMode="auto">
              <a:xfrm>
                <a:off x="1666875" y="158750"/>
                <a:ext cx="7938" cy="3175"/>
              </a:xfrm>
              <a:custGeom>
                <a:avLst/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0" name="Freeform 652"/>
              <p:cNvSpPr>
                <a:spLocks noChangeArrowheads="1"/>
              </p:cNvSpPr>
              <p:nvPr/>
            </p:nvSpPr>
            <p:spPr bwMode="auto">
              <a:xfrm>
                <a:off x="1666875" y="169862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1" name="Freeform 653"/>
              <p:cNvSpPr>
                <a:spLocks noChangeArrowheads="1"/>
              </p:cNvSpPr>
              <p:nvPr/>
            </p:nvSpPr>
            <p:spPr bwMode="auto">
              <a:xfrm>
                <a:off x="1666875" y="173037"/>
                <a:ext cx="3175" cy="4763"/>
              </a:xfrm>
              <a:custGeom>
                <a:avLst/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" name="Freeform 665"/>
              <p:cNvSpPr>
                <a:spLocks noChangeArrowheads="1"/>
              </p:cNvSpPr>
              <p:nvPr/>
            </p:nvSpPr>
            <p:spPr bwMode="auto">
              <a:xfrm>
                <a:off x="1695450" y="273048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0 h 1"/>
                  <a:gd name="T4" fmla="*/ 0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53" name="Freeform 304"/>
          <p:cNvSpPr>
            <a:spLocks noChangeArrowheads="1"/>
          </p:cNvSpPr>
          <p:nvPr/>
        </p:nvSpPr>
        <p:spPr bwMode="auto">
          <a:xfrm>
            <a:off x="6180137" y="2611164"/>
            <a:ext cx="139700" cy="139700"/>
          </a:xfrm>
          <a:custGeom>
            <a:avLst/>
            <a:gdLst>
              <a:gd name="T0" fmla="*/ 2147483646 w 29"/>
              <a:gd name="T1" fmla="*/ 2147483646 h 29"/>
              <a:gd name="T2" fmla="*/ 2147483646 w 29"/>
              <a:gd name="T3" fmla="*/ 2147483646 h 29"/>
              <a:gd name="T4" fmla="*/ 2147483646 w 29"/>
              <a:gd name="T5" fmla="*/ 2147483646 h 29"/>
              <a:gd name="T6" fmla="*/ 2147483646 w 29"/>
              <a:gd name="T7" fmla="*/ 2147483646 h 29"/>
              <a:gd name="T8" fmla="*/ 2147483646 w 29"/>
              <a:gd name="T9" fmla="*/ 2147483646 h 29"/>
              <a:gd name="T10" fmla="*/ 2147483646 w 29"/>
              <a:gd name="T11" fmla="*/ 2147483646 h 29"/>
              <a:gd name="T12" fmla="*/ 2147483646 w 29"/>
              <a:gd name="T13" fmla="*/ 2147483646 h 29"/>
              <a:gd name="T14" fmla="*/ 2147483646 w 29"/>
              <a:gd name="T15" fmla="*/ 2147483646 h 29"/>
              <a:gd name="T16" fmla="*/ 2147483646 w 29"/>
              <a:gd name="T17" fmla="*/ 2147483646 h 29"/>
              <a:gd name="T18" fmla="*/ 2147483646 w 29"/>
              <a:gd name="T19" fmla="*/ 2147483646 h 29"/>
              <a:gd name="T20" fmla="*/ 2147483646 w 29"/>
              <a:gd name="T21" fmla="*/ 2147483646 h 29"/>
              <a:gd name="T22" fmla="*/ 2147483646 w 29"/>
              <a:gd name="T23" fmla="*/ 2147483646 h 29"/>
              <a:gd name="T24" fmla="*/ 2147483646 w 29"/>
              <a:gd name="T25" fmla="*/ 2147483646 h 29"/>
              <a:gd name="T26" fmla="*/ 2147483646 w 29"/>
              <a:gd name="T27" fmla="*/ 2147483646 h 29"/>
              <a:gd name="T28" fmla="*/ 2147483646 w 29"/>
              <a:gd name="T29" fmla="*/ 0 h 29"/>
              <a:gd name="T30" fmla="*/ 2147483646 w 29"/>
              <a:gd name="T31" fmla="*/ 0 h 29"/>
              <a:gd name="T32" fmla="*/ 2147483646 w 29"/>
              <a:gd name="T33" fmla="*/ 0 h 29"/>
              <a:gd name="T34" fmla="*/ 2147483646 w 29"/>
              <a:gd name="T35" fmla="*/ 2147483646 h 29"/>
              <a:gd name="T36" fmla="*/ 2147483646 w 29"/>
              <a:gd name="T37" fmla="*/ 2147483646 h 29"/>
              <a:gd name="T38" fmla="*/ 2147483646 w 29"/>
              <a:gd name="T39" fmla="*/ 2147483646 h 29"/>
              <a:gd name="T40" fmla="*/ 2147483646 w 29"/>
              <a:gd name="T41" fmla="*/ 2147483646 h 29"/>
              <a:gd name="T42" fmla="*/ 2147483646 w 29"/>
              <a:gd name="T43" fmla="*/ 2147483646 h 29"/>
              <a:gd name="T44" fmla="*/ 2147483646 w 29"/>
              <a:gd name="T45" fmla="*/ 2147483646 h 29"/>
              <a:gd name="T46" fmla="*/ 2147483646 w 29"/>
              <a:gd name="T47" fmla="*/ 2147483646 h 29"/>
              <a:gd name="T48" fmla="*/ 2147483646 w 29"/>
              <a:gd name="T49" fmla="*/ 2147483646 h 29"/>
              <a:gd name="T50" fmla="*/ 2147483646 w 29"/>
              <a:gd name="T51" fmla="*/ 2147483646 h 29"/>
              <a:gd name="T52" fmla="*/ 2147483646 w 29"/>
              <a:gd name="T53" fmla="*/ 2147483646 h 29"/>
              <a:gd name="T54" fmla="*/ 2147483646 w 29"/>
              <a:gd name="T55" fmla="*/ 2147483646 h 29"/>
              <a:gd name="T56" fmla="*/ 2147483646 w 29"/>
              <a:gd name="T57" fmla="*/ 2147483646 h 29"/>
              <a:gd name="T58" fmla="*/ 2147483646 w 29"/>
              <a:gd name="T59" fmla="*/ 2147483646 h 29"/>
              <a:gd name="T60" fmla="*/ 2147483646 w 29"/>
              <a:gd name="T61" fmla="*/ 2147483646 h 29"/>
              <a:gd name="T62" fmla="*/ 2147483646 w 29"/>
              <a:gd name="T63" fmla="*/ 2147483646 h 29"/>
              <a:gd name="T64" fmla="*/ 2147483646 w 29"/>
              <a:gd name="T65" fmla="*/ 2147483646 h 29"/>
              <a:gd name="T66" fmla="*/ 2147483646 w 29"/>
              <a:gd name="T67" fmla="*/ 2147483646 h 29"/>
              <a:gd name="T68" fmla="*/ 2147483646 w 29"/>
              <a:gd name="T69" fmla="*/ 2147483646 h 29"/>
              <a:gd name="T70" fmla="*/ 2147483646 w 29"/>
              <a:gd name="T71" fmla="*/ 2147483646 h 29"/>
              <a:gd name="T72" fmla="*/ 2147483646 w 29"/>
              <a:gd name="T73" fmla="*/ 2147483646 h 29"/>
              <a:gd name="T74" fmla="*/ 2147483646 w 29"/>
              <a:gd name="T75" fmla="*/ 2147483646 h 29"/>
              <a:gd name="T76" fmla="*/ 2147483646 w 29"/>
              <a:gd name="T77" fmla="*/ 2147483646 h 2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9"/>
              <a:gd name="T118" fmla="*/ 0 h 29"/>
              <a:gd name="T119" fmla="*/ 29 w 29"/>
              <a:gd name="T120" fmla="*/ 29 h 29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9" h="29">
                <a:moveTo>
                  <a:pt x="22" y="25"/>
                </a:moveTo>
                <a:cubicBezTo>
                  <a:pt x="22" y="24"/>
                  <a:pt x="22" y="24"/>
                  <a:pt x="23" y="23"/>
                </a:cubicBezTo>
                <a:cubicBezTo>
                  <a:pt x="23" y="24"/>
                  <a:pt x="23" y="24"/>
                  <a:pt x="24" y="24"/>
                </a:cubicBezTo>
                <a:cubicBezTo>
                  <a:pt x="24" y="23"/>
                  <a:pt x="24" y="23"/>
                  <a:pt x="24" y="22"/>
                </a:cubicBezTo>
                <a:cubicBezTo>
                  <a:pt x="24" y="22"/>
                  <a:pt x="25" y="23"/>
                  <a:pt x="25" y="22"/>
                </a:cubicBezTo>
                <a:cubicBezTo>
                  <a:pt x="25" y="21"/>
                  <a:pt x="26" y="21"/>
                  <a:pt x="26" y="20"/>
                </a:cubicBezTo>
                <a:cubicBezTo>
                  <a:pt x="26" y="19"/>
                  <a:pt x="27" y="20"/>
                  <a:pt x="27" y="20"/>
                </a:cubicBezTo>
                <a:cubicBezTo>
                  <a:pt x="28" y="19"/>
                  <a:pt x="27" y="19"/>
                  <a:pt x="27" y="18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6"/>
                  <a:pt x="28" y="17"/>
                  <a:pt x="28" y="17"/>
                </a:cubicBezTo>
                <a:cubicBezTo>
                  <a:pt x="28" y="16"/>
                  <a:pt x="28" y="15"/>
                  <a:pt x="28" y="15"/>
                </a:cubicBezTo>
                <a:cubicBezTo>
                  <a:pt x="28" y="14"/>
                  <a:pt x="29" y="14"/>
                  <a:pt x="29" y="14"/>
                </a:cubicBezTo>
                <a:cubicBezTo>
                  <a:pt x="29" y="13"/>
                  <a:pt x="28" y="14"/>
                  <a:pt x="28" y="13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7" y="12"/>
                  <a:pt x="27" y="11"/>
                </a:cubicBezTo>
                <a:cubicBezTo>
                  <a:pt x="27" y="10"/>
                  <a:pt x="28" y="10"/>
                  <a:pt x="28" y="10"/>
                </a:cubicBezTo>
                <a:cubicBezTo>
                  <a:pt x="28" y="9"/>
                  <a:pt x="28" y="10"/>
                  <a:pt x="27" y="10"/>
                </a:cubicBezTo>
                <a:cubicBezTo>
                  <a:pt x="27" y="9"/>
                  <a:pt x="27" y="9"/>
                  <a:pt x="27" y="8"/>
                </a:cubicBezTo>
                <a:cubicBezTo>
                  <a:pt x="27" y="8"/>
                  <a:pt x="27" y="8"/>
                  <a:pt x="27" y="7"/>
                </a:cubicBezTo>
                <a:cubicBezTo>
                  <a:pt x="27" y="7"/>
                  <a:pt x="27" y="7"/>
                  <a:pt x="26" y="7"/>
                </a:cubicBezTo>
                <a:cubicBezTo>
                  <a:pt x="26" y="7"/>
                  <a:pt x="26" y="6"/>
                  <a:pt x="26" y="5"/>
                </a:cubicBezTo>
                <a:cubicBezTo>
                  <a:pt x="26" y="5"/>
                  <a:pt x="25" y="6"/>
                  <a:pt x="25" y="5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3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3"/>
                  <a:pt x="22" y="2"/>
                  <a:pt x="22" y="2"/>
                </a:cubicBezTo>
                <a:cubicBezTo>
                  <a:pt x="22" y="2"/>
                  <a:pt x="21" y="2"/>
                  <a:pt x="21" y="2"/>
                </a:cubicBezTo>
                <a:cubicBezTo>
                  <a:pt x="20" y="2"/>
                  <a:pt x="20" y="1"/>
                  <a:pt x="20" y="1"/>
                </a:cubicBezTo>
                <a:cubicBezTo>
                  <a:pt x="19" y="1"/>
                  <a:pt x="18" y="0"/>
                  <a:pt x="17" y="1"/>
                </a:cubicBezTo>
                <a:cubicBezTo>
                  <a:pt x="17" y="1"/>
                  <a:pt x="17" y="0"/>
                  <a:pt x="16" y="0"/>
                </a:cubicBezTo>
                <a:cubicBezTo>
                  <a:pt x="16" y="0"/>
                  <a:pt x="15" y="0"/>
                  <a:pt x="15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4" y="1"/>
                  <a:pt x="13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1"/>
                  <a:pt x="11" y="0"/>
                  <a:pt x="10" y="0"/>
                </a:cubicBezTo>
                <a:cubicBezTo>
                  <a:pt x="10" y="0"/>
                  <a:pt x="10" y="1"/>
                  <a:pt x="10" y="1"/>
                </a:cubicBezTo>
                <a:cubicBezTo>
                  <a:pt x="9" y="1"/>
                  <a:pt x="9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2"/>
                  <a:pt x="7" y="2"/>
                  <a:pt x="7" y="2"/>
                </a:cubicBezTo>
                <a:cubicBezTo>
                  <a:pt x="7" y="3"/>
                  <a:pt x="6" y="2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5" y="4"/>
                  <a:pt x="4" y="5"/>
                </a:cubicBezTo>
                <a:cubicBezTo>
                  <a:pt x="4" y="5"/>
                  <a:pt x="3" y="4"/>
                  <a:pt x="2" y="5"/>
                </a:cubicBezTo>
                <a:cubicBezTo>
                  <a:pt x="2" y="5"/>
                  <a:pt x="3" y="5"/>
                  <a:pt x="3" y="6"/>
                </a:cubicBezTo>
                <a:cubicBezTo>
                  <a:pt x="4" y="6"/>
                  <a:pt x="3" y="7"/>
                  <a:pt x="3" y="7"/>
                </a:cubicBezTo>
                <a:cubicBezTo>
                  <a:pt x="2" y="8"/>
                  <a:pt x="2" y="9"/>
                  <a:pt x="2" y="10"/>
                </a:cubicBezTo>
                <a:cubicBezTo>
                  <a:pt x="1" y="10"/>
                  <a:pt x="0" y="9"/>
                  <a:pt x="0" y="10"/>
                </a:cubicBezTo>
                <a:cubicBezTo>
                  <a:pt x="0" y="11"/>
                  <a:pt x="1" y="10"/>
                  <a:pt x="2" y="11"/>
                </a:cubicBezTo>
                <a:cubicBezTo>
                  <a:pt x="2" y="11"/>
                  <a:pt x="2" y="11"/>
                  <a:pt x="2" y="12"/>
                </a:cubicBezTo>
                <a:cubicBezTo>
                  <a:pt x="2" y="12"/>
                  <a:pt x="1" y="13"/>
                  <a:pt x="1" y="14"/>
                </a:cubicBezTo>
                <a:cubicBezTo>
                  <a:pt x="1" y="14"/>
                  <a:pt x="2" y="14"/>
                  <a:pt x="2" y="15"/>
                </a:cubicBezTo>
                <a:cubicBezTo>
                  <a:pt x="2" y="16"/>
                  <a:pt x="0" y="16"/>
                  <a:pt x="1" y="17"/>
                </a:cubicBezTo>
                <a:cubicBezTo>
                  <a:pt x="1" y="17"/>
                  <a:pt x="2" y="17"/>
                  <a:pt x="2" y="17"/>
                </a:cubicBezTo>
                <a:cubicBezTo>
                  <a:pt x="3" y="18"/>
                  <a:pt x="1" y="18"/>
                  <a:pt x="1" y="19"/>
                </a:cubicBezTo>
                <a:cubicBezTo>
                  <a:pt x="1" y="19"/>
                  <a:pt x="2" y="18"/>
                  <a:pt x="2" y="18"/>
                </a:cubicBezTo>
                <a:cubicBezTo>
                  <a:pt x="3" y="18"/>
                  <a:pt x="3" y="19"/>
                  <a:pt x="3" y="20"/>
                </a:cubicBezTo>
                <a:cubicBezTo>
                  <a:pt x="3" y="20"/>
                  <a:pt x="4" y="21"/>
                  <a:pt x="3" y="21"/>
                </a:cubicBezTo>
                <a:cubicBezTo>
                  <a:pt x="3" y="21"/>
                  <a:pt x="3" y="22"/>
                  <a:pt x="3" y="22"/>
                </a:cubicBezTo>
                <a:cubicBezTo>
                  <a:pt x="4" y="22"/>
                  <a:pt x="4" y="22"/>
                  <a:pt x="5" y="22"/>
                </a:cubicBezTo>
                <a:cubicBezTo>
                  <a:pt x="5" y="22"/>
                  <a:pt x="5" y="22"/>
                  <a:pt x="6" y="23"/>
                </a:cubicBezTo>
                <a:cubicBezTo>
                  <a:pt x="6" y="23"/>
                  <a:pt x="5" y="23"/>
                  <a:pt x="5" y="24"/>
                </a:cubicBezTo>
                <a:cubicBezTo>
                  <a:pt x="5" y="25"/>
                  <a:pt x="6" y="23"/>
                  <a:pt x="7" y="24"/>
                </a:cubicBezTo>
                <a:cubicBezTo>
                  <a:pt x="7" y="24"/>
                  <a:pt x="7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7" y="26"/>
                  <a:pt x="7" y="25"/>
                  <a:pt x="7" y="25"/>
                </a:cubicBezTo>
                <a:cubicBezTo>
                  <a:pt x="8" y="25"/>
                  <a:pt x="8" y="25"/>
                  <a:pt x="8" y="26"/>
                </a:cubicBezTo>
                <a:cubicBezTo>
                  <a:pt x="9" y="25"/>
                  <a:pt x="10" y="25"/>
                  <a:pt x="11" y="25"/>
                </a:cubicBezTo>
                <a:cubicBezTo>
                  <a:pt x="12" y="26"/>
                  <a:pt x="12" y="26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4" y="26"/>
                  <a:pt x="12" y="28"/>
                  <a:pt x="13" y="29"/>
                </a:cubicBezTo>
                <a:cubicBezTo>
                  <a:pt x="13" y="28"/>
                  <a:pt x="13" y="27"/>
                  <a:pt x="14" y="27"/>
                </a:cubicBezTo>
                <a:cubicBezTo>
                  <a:pt x="14" y="26"/>
                  <a:pt x="15" y="26"/>
                  <a:pt x="15" y="26"/>
                </a:cubicBezTo>
                <a:cubicBezTo>
                  <a:pt x="16" y="26"/>
                  <a:pt x="16" y="27"/>
                  <a:pt x="16" y="27"/>
                </a:cubicBezTo>
                <a:cubicBezTo>
                  <a:pt x="17" y="27"/>
                  <a:pt x="17" y="26"/>
                  <a:pt x="17" y="26"/>
                </a:cubicBezTo>
                <a:cubicBezTo>
                  <a:pt x="18" y="25"/>
                  <a:pt x="18" y="27"/>
                  <a:pt x="18" y="27"/>
                </a:cubicBezTo>
                <a:cubicBezTo>
                  <a:pt x="19" y="27"/>
                  <a:pt x="19" y="26"/>
                  <a:pt x="19" y="25"/>
                </a:cubicBezTo>
                <a:cubicBezTo>
                  <a:pt x="19" y="25"/>
                  <a:pt x="20" y="25"/>
                  <a:pt x="20" y="25"/>
                </a:cubicBezTo>
                <a:cubicBezTo>
                  <a:pt x="21" y="25"/>
                  <a:pt x="21" y="26"/>
                  <a:pt x="22" y="26"/>
                </a:cubicBezTo>
                <a:cubicBezTo>
                  <a:pt x="22" y="26"/>
                  <a:pt x="22" y="25"/>
                  <a:pt x="22" y="25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" name="矩形 713"/>
          <p:cNvSpPr>
            <a:spLocks noChangeArrowheads="1"/>
          </p:cNvSpPr>
          <p:nvPr/>
        </p:nvSpPr>
        <p:spPr bwMode="auto">
          <a:xfrm rot="19649612">
            <a:off x="5027612" y="1668189"/>
            <a:ext cx="585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32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请</a:t>
            </a:r>
            <a:endParaRPr kumimoji="0" lang="zh-CN" altLang="en-US" sz="180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155" name="矩形 714"/>
          <p:cNvSpPr>
            <a:spLocks noChangeArrowheads="1"/>
          </p:cNvSpPr>
          <p:nvPr/>
        </p:nvSpPr>
        <p:spPr bwMode="auto">
          <a:xfrm rot="20297587">
            <a:off x="5483225" y="1434826"/>
            <a:ext cx="5873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32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输</a:t>
            </a:r>
            <a:endParaRPr kumimoji="0" lang="zh-CN" altLang="en-US" sz="180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156" name="矩形 715"/>
          <p:cNvSpPr>
            <a:spLocks noChangeArrowheads="1"/>
          </p:cNvSpPr>
          <p:nvPr/>
        </p:nvSpPr>
        <p:spPr bwMode="auto">
          <a:xfrm>
            <a:off x="5989637" y="1301476"/>
            <a:ext cx="587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32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入</a:t>
            </a:r>
            <a:endParaRPr kumimoji="0" lang="zh-CN" altLang="en-US" sz="180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157" name="矩形 716"/>
          <p:cNvSpPr>
            <a:spLocks noChangeArrowheads="1"/>
          </p:cNvSpPr>
          <p:nvPr/>
        </p:nvSpPr>
        <p:spPr bwMode="auto">
          <a:xfrm rot="2206015">
            <a:off x="6467475" y="1431651"/>
            <a:ext cx="587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32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标</a:t>
            </a:r>
            <a:endParaRPr kumimoji="0" lang="zh-CN" altLang="en-US" sz="180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158" name="矩形 717"/>
          <p:cNvSpPr>
            <a:spLocks noChangeArrowheads="1"/>
          </p:cNvSpPr>
          <p:nvPr/>
        </p:nvSpPr>
        <p:spPr bwMode="auto">
          <a:xfrm rot="2984935">
            <a:off x="6918325" y="1723751"/>
            <a:ext cx="5857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32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题</a:t>
            </a:r>
            <a:endParaRPr kumimoji="0" lang="zh-CN" altLang="en-US" sz="1800">
              <a:latin typeface="Arial" panose="020B0604020202020204" pitchFamily="34" charset="0"/>
              <a:ea typeface="禹卫书法行书简体" pitchFamily="2" charset="-122"/>
            </a:endParaRPr>
          </a:p>
        </p:txBody>
      </p:sp>
      <p:sp>
        <p:nvSpPr>
          <p:cNvPr id="159" name="文本框 718"/>
          <p:cNvSpPr>
            <a:spLocks noChangeArrowheads="1"/>
          </p:cNvSpPr>
          <p:nvPr/>
        </p:nvSpPr>
        <p:spPr bwMode="auto">
          <a:xfrm>
            <a:off x="5114925" y="3076301"/>
            <a:ext cx="255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3600" b="1">
                <a:solidFill>
                  <a:srgbClr val="2E2E2E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请输入标题</a:t>
            </a:r>
          </a:p>
        </p:txBody>
      </p:sp>
      <p:sp>
        <p:nvSpPr>
          <p:cNvPr id="160" name="文本框 720"/>
          <p:cNvSpPr>
            <a:spLocks noChangeArrowheads="1"/>
          </p:cNvSpPr>
          <p:nvPr/>
        </p:nvSpPr>
        <p:spPr bwMode="auto">
          <a:xfrm>
            <a:off x="5187950" y="3701776"/>
            <a:ext cx="255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b="1">
                <a:solidFill>
                  <a:srgbClr val="2E2E2E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请输入标题</a:t>
            </a:r>
          </a:p>
        </p:txBody>
      </p:sp>
      <p:sp>
        <p:nvSpPr>
          <p:cNvPr id="161" name="文本框 721"/>
          <p:cNvSpPr>
            <a:spLocks noChangeArrowheads="1"/>
          </p:cNvSpPr>
          <p:nvPr/>
        </p:nvSpPr>
        <p:spPr bwMode="auto">
          <a:xfrm>
            <a:off x="5187950" y="4166914"/>
            <a:ext cx="25590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b="1">
                <a:solidFill>
                  <a:srgbClr val="2E2E2E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87278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50"/>
                            </p:stCondLst>
                            <p:childTnLst>
                              <p:par>
                                <p:cTn id="34" presetID="2" presetClass="entr" presetSubtype="2" accel="38000" decel="4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accel="38000" decel="48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accel="38000" decel="48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4" grpId="0" bldLvl="0" autoUpdateAnimBg="0"/>
      <p:bldP spid="155" grpId="0" bldLvl="0" autoUpdateAnimBg="0"/>
      <p:bldP spid="156" grpId="0" bldLvl="0" autoUpdateAnimBg="0"/>
      <p:bldP spid="157" grpId="0" bldLvl="0" autoUpdateAnimBg="0"/>
      <p:bldP spid="158" grpId="0" bldLvl="0" autoUpdateAnimBg="0"/>
      <p:bldP spid="159" grpId="0" bldLvl="0" autoUpdateAnimBg="0"/>
      <p:bldP spid="160" grpId="0" bldLvl="0" autoUpdateAnimBg="0"/>
      <p:bldP spid="161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629" y="837610"/>
            <a:ext cx="2794016" cy="4175385"/>
          </a:xfrm>
          <a:prstGeom prst="rect">
            <a:avLst/>
          </a:prstGeom>
        </p:spPr>
      </p:pic>
      <p:grpSp>
        <p:nvGrpSpPr>
          <p:cNvPr id="152" name="组合 13"/>
          <p:cNvGrpSpPr>
            <a:grpSpLocks/>
          </p:cNvGrpSpPr>
          <p:nvPr/>
        </p:nvGrpSpPr>
        <p:grpSpPr bwMode="auto">
          <a:xfrm>
            <a:off x="0" y="788194"/>
            <a:ext cx="3411141" cy="1385888"/>
            <a:chOff x="0" y="0"/>
            <a:chExt cx="5787772" cy="2351397"/>
          </a:xfrm>
        </p:grpSpPr>
        <p:sp>
          <p:nvSpPr>
            <p:cNvPr id="153" name="任意多边形 549"/>
            <p:cNvSpPr>
              <a:spLocks noChangeArrowheads="1"/>
            </p:cNvSpPr>
            <p:nvPr/>
          </p:nvSpPr>
          <p:spPr bwMode="auto">
            <a:xfrm rot="20440807">
              <a:off x="1267543" y="0"/>
              <a:ext cx="4104319" cy="2308252"/>
            </a:xfrm>
            <a:custGeom>
              <a:avLst/>
              <a:gdLst>
                <a:gd name="T0" fmla="*/ 2564829 w 4104319"/>
                <a:gd name="T1" fmla="*/ 131869 h 2308252"/>
                <a:gd name="T2" fmla="*/ 4104319 w 4104319"/>
                <a:gd name="T3" fmla="*/ 2308252 h 2308252"/>
                <a:gd name="T4" fmla="*/ 2611055 w 4104319"/>
                <a:gd name="T5" fmla="*/ 2308251 h 2308252"/>
                <a:gd name="T6" fmla="*/ 2067553 w 4104319"/>
                <a:gd name="T7" fmla="*/ 1539901 h 2308252"/>
                <a:gd name="T8" fmla="*/ 1162066 w 4104319"/>
                <a:gd name="T9" fmla="*/ 1796512 h 2308252"/>
                <a:gd name="T10" fmla="*/ 0 w 4104319"/>
                <a:gd name="T11" fmla="*/ 858729 h 2308252"/>
                <a:gd name="T12" fmla="*/ 2564829 w 4104319"/>
                <a:gd name="T13" fmla="*/ 131869 h 23082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04319"/>
                <a:gd name="T22" fmla="*/ 0 h 2308252"/>
                <a:gd name="T23" fmla="*/ 4104319 w 4104319"/>
                <a:gd name="T24" fmla="*/ 2308252 h 23082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04319" h="2308252">
                  <a:moveTo>
                    <a:pt x="2564829" y="131869"/>
                  </a:moveTo>
                  <a:cubicBezTo>
                    <a:pt x="3487415" y="457699"/>
                    <a:pt x="4104320" y="1329819"/>
                    <a:pt x="4104319" y="2308252"/>
                  </a:cubicBezTo>
                  <a:lnTo>
                    <a:pt x="2611055" y="2308251"/>
                  </a:lnTo>
                  <a:cubicBezTo>
                    <a:pt x="2611055" y="1962825"/>
                    <a:pt x="2393263" y="1654932"/>
                    <a:pt x="2067553" y="1539901"/>
                  </a:cubicBezTo>
                  <a:cubicBezTo>
                    <a:pt x="1741843" y="1424870"/>
                    <a:pt x="1378996" y="1527699"/>
                    <a:pt x="1162066" y="1796512"/>
                  </a:cubicBezTo>
                  <a:lnTo>
                    <a:pt x="0" y="858729"/>
                  </a:lnTo>
                  <a:cubicBezTo>
                    <a:pt x="614464" y="97307"/>
                    <a:pt x="1642243" y="-193961"/>
                    <a:pt x="2564829" y="131869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154" name="Freeform 283"/>
            <p:cNvSpPr>
              <a:spLocks noEditPoints="1" noChangeArrowheads="1"/>
            </p:cNvSpPr>
            <p:nvPr/>
          </p:nvSpPr>
          <p:spPr bwMode="auto">
            <a:xfrm>
              <a:off x="5606797" y="1455251"/>
              <a:ext cx="180975" cy="215900"/>
            </a:xfrm>
            <a:custGeom>
              <a:avLst/>
              <a:gdLst>
                <a:gd name="T0" fmla="*/ 2147483646 w 48"/>
                <a:gd name="T1" fmla="*/ 2147483646 h 57"/>
                <a:gd name="T2" fmla="*/ 2147483646 w 48"/>
                <a:gd name="T3" fmla="*/ 2147483646 h 57"/>
                <a:gd name="T4" fmla="*/ 2147483646 w 48"/>
                <a:gd name="T5" fmla="*/ 2147483646 h 57"/>
                <a:gd name="T6" fmla="*/ 2147483646 w 48"/>
                <a:gd name="T7" fmla="*/ 2147483646 h 57"/>
                <a:gd name="T8" fmla="*/ 2147483646 w 48"/>
                <a:gd name="T9" fmla="*/ 2147483646 h 57"/>
                <a:gd name="T10" fmla="*/ 2147483646 w 48"/>
                <a:gd name="T11" fmla="*/ 2147483646 h 57"/>
                <a:gd name="T12" fmla="*/ 2147483646 w 48"/>
                <a:gd name="T13" fmla="*/ 2147483646 h 57"/>
                <a:gd name="T14" fmla="*/ 2147483646 w 48"/>
                <a:gd name="T15" fmla="*/ 2147483646 h 57"/>
                <a:gd name="T16" fmla="*/ 2147483646 w 48"/>
                <a:gd name="T17" fmla="*/ 2147483646 h 57"/>
                <a:gd name="T18" fmla="*/ 2147483646 w 48"/>
                <a:gd name="T19" fmla="*/ 2147483646 h 57"/>
                <a:gd name="T20" fmla="*/ 2147483646 w 48"/>
                <a:gd name="T21" fmla="*/ 2147483646 h 57"/>
                <a:gd name="T22" fmla="*/ 2147483646 w 48"/>
                <a:gd name="T23" fmla="*/ 2147483646 h 57"/>
                <a:gd name="T24" fmla="*/ 2147483646 w 48"/>
                <a:gd name="T25" fmla="*/ 2147483646 h 57"/>
                <a:gd name="T26" fmla="*/ 2147483646 w 48"/>
                <a:gd name="T27" fmla="*/ 2147483646 h 57"/>
                <a:gd name="T28" fmla="*/ 2147483646 w 48"/>
                <a:gd name="T29" fmla="*/ 2147483646 h 57"/>
                <a:gd name="T30" fmla="*/ 2147483646 w 48"/>
                <a:gd name="T31" fmla="*/ 2147483646 h 57"/>
                <a:gd name="T32" fmla="*/ 2147483646 w 48"/>
                <a:gd name="T33" fmla="*/ 2147483646 h 57"/>
                <a:gd name="T34" fmla="*/ 2147483646 w 48"/>
                <a:gd name="T35" fmla="*/ 2147483646 h 57"/>
                <a:gd name="T36" fmla="*/ 2147483646 w 48"/>
                <a:gd name="T37" fmla="*/ 2147483646 h 57"/>
                <a:gd name="T38" fmla="*/ 0 w 48"/>
                <a:gd name="T39" fmla="*/ 2147483646 h 57"/>
                <a:gd name="T40" fmla="*/ 2147483646 w 48"/>
                <a:gd name="T41" fmla="*/ 2147483646 h 57"/>
                <a:gd name="T42" fmla="*/ 2147483646 w 48"/>
                <a:gd name="T43" fmla="*/ 2147483646 h 57"/>
                <a:gd name="T44" fmla="*/ 2147483646 w 48"/>
                <a:gd name="T45" fmla="*/ 2147483646 h 57"/>
                <a:gd name="T46" fmla="*/ 2147483646 w 48"/>
                <a:gd name="T47" fmla="*/ 2147483646 h 57"/>
                <a:gd name="T48" fmla="*/ 2147483646 w 48"/>
                <a:gd name="T49" fmla="*/ 2147483646 h 57"/>
                <a:gd name="T50" fmla="*/ 2147483646 w 48"/>
                <a:gd name="T51" fmla="*/ 2147483646 h 57"/>
                <a:gd name="T52" fmla="*/ 2147483646 w 48"/>
                <a:gd name="T53" fmla="*/ 2147483646 h 57"/>
                <a:gd name="T54" fmla="*/ 2147483646 w 48"/>
                <a:gd name="T55" fmla="*/ 2147483646 h 57"/>
                <a:gd name="T56" fmla="*/ 2147483646 w 48"/>
                <a:gd name="T57" fmla="*/ 2147483646 h 57"/>
                <a:gd name="T58" fmla="*/ 2147483646 w 48"/>
                <a:gd name="T59" fmla="*/ 2147483646 h 57"/>
                <a:gd name="T60" fmla="*/ 2147483646 w 48"/>
                <a:gd name="T61" fmla="*/ 2147483646 h 57"/>
                <a:gd name="T62" fmla="*/ 2147483646 w 48"/>
                <a:gd name="T63" fmla="*/ 2147483646 h 57"/>
                <a:gd name="T64" fmla="*/ 2147483646 w 48"/>
                <a:gd name="T65" fmla="*/ 2147483646 h 57"/>
                <a:gd name="T66" fmla="*/ 2147483646 w 48"/>
                <a:gd name="T67" fmla="*/ 2147483646 h 57"/>
                <a:gd name="T68" fmla="*/ 2147483646 w 48"/>
                <a:gd name="T69" fmla="*/ 2147483646 h 57"/>
                <a:gd name="T70" fmla="*/ 2147483646 w 48"/>
                <a:gd name="T71" fmla="*/ 2147483646 h 57"/>
                <a:gd name="T72" fmla="*/ 2147483646 w 48"/>
                <a:gd name="T73" fmla="*/ 2147483646 h 57"/>
                <a:gd name="T74" fmla="*/ 2147483646 w 48"/>
                <a:gd name="T75" fmla="*/ 2147483646 h 57"/>
                <a:gd name="T76" fmla="*/ 2147483646 w 48"/>
                <a:gd name="T77" fmla="*/ 2147483646 h 57"/>
                <a:gd name="T78" fmla="*/ 2147483646 w 48"/>
                <a:gd name="T79" fmla="*/ 2147483646 h 57"/>
                <a:gd name="T80" fmla="*/ 2147483646 w 48"/>
                <a:gd name="T81" fmla="*/ 2147483646 h 57"/>
                <a:gd name="T82" fmla="*/ 2147483646 w 48"/>
                <a:gd name="T83" fmla="*/ 2147483646 h 57"/>
                <a:gd name="T84" fmla="*/ 2147483646 w 48"/>
                <a:gd name="T85" fmla="*/ 2147483646 h 57"/>
                <a:gd name="T86" fmla="*/ 2147483646 w 48"/>
                <a:gd name="T87" fmla="*/ 2147483646 h 57"/>
                <a:gd name="T88" fmla="*/ 2147483646 w 48"/>
                <a:gd name="T89" fmla="*/ 2147483646 h 57"/>
                <a:gd name="T90" fmla="*/ 2147483646 w 48"/>
                <a:gd name="T91" fmla="*/ 2147483646 h 57"/>
                <a:gd name="T92" fmla="*/ 2147483646 w 48"/>
                <a:gd name="T93" fmla="*/ 2147483646 h 57"/>
                <a:gd name="T94" fmla="*/ 2147483646 w 48"/>
                <a:gd name="T95" fmla="*/ 2147483646 h 57"/>
                <a:gd name="T96" fmla="*/ 2147483646 w 48"/>
                <a:gd name="T97" fmla="*/ 2147483646 h 57"/>
                <a:gd name="T98" fmla="*/ 2147483646 w 48"/>
                <a:gd name="T99" fmla="*/ 2147483646 h 57"/>
                <a:gd name="T100" fmla="*/ 2147483646 w 48"/>
                <a:gd name="T101" fmla="*/ 2147483646 h 57"/>
                <a:gd name="T102" fmla="*/ 2147483646 w 48"/>
                <a:gd name="T103" fmla="*/ 2147483646 h 57"/>
                <a:gd name="T104" fmla="*/ 2147483646 w 48"/>
                <a:gd name="T105" fmla="*/ 0 h 57"/>
                <a:gd name="T106" fmla="*/ 2147483646 w 48"/>
                <a:gd name="T107" fmla="*/ 0 h 57"/>
                <a:gd name="T108" fmla="*/ 2147483646 w 48"/>
                <a:gd name="T109" fmla="*/ 2147483646 h 57"/>
                <a:gd name="T110" fmla="*/ 2147483646 w 48"/>
                <a:gd name="T111" fmla="*/ 2147483646 h 57"/>
                <a:gd name="T112" fmla="*/ 2147483646 w 48"/>
                <a:gd name="T113" fmla="*/ 2147483646 h 57"/>
                <a:gd name="T114" fmla="*/ 2147483646 w 48"/>
                <a:gd name="T115" fmla="*/ 2147483646 h 57"/>
                <a:gd name="T116" fmla="*/ 2147483646 w 48"/>
                <a:gd name="T117" fmla="*/ 2147483646 h 57"/>
                <a:gd name="T118" fmla="*/ 2147483646 w 48"/>
                <a:gd name="T119" fmla="*/ 2147483646 h 57"/>
                <a:gd name="T120" fmla="*/ 2147483646 w 48"/>
                <a:gd name="T121" fmla="*/ 2147483646 h 57"/>
                <a:gd name="T122" fmla="*/ 2147483646 w 48"/>
                <a:gd name="T123" fmla="*/ 2147483646 h 5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8"/>
                <a:gd name="T187" fmla="*/ 0 h 57"/>
                <a:gd name="T188" fmla="*/ 48 w 48"/>
                <a:gd name="T189" fmla="*/ 57 h 5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8" h="57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2"/>
                    <a:pt x="31" y="2"/>
                    <a:pt x="30" y="2"/>
                  </a:cubicBezTo>
                  <a:cubicBezTo>
                    <a:pt x="30" y="2"/>
                    <a:pt x="30" y="1"/>
                    <a:pt x="29" y="2"/>
                  </a:cubicBezTo>
                  <a:cubicBezTo>
                    <a:pt x="29" y="2"/>
                    <a:pt x="29" y="2"/>
                    <a:pt x="28" y="3"/>
                  </a:cubicBezTo>
                  <a:cubicBezTo>
                    <a:pt x="28" y="4"/>
                    <a:pt x="26" y="3"/>
                    <a:pt x="26" y="4"/>
                  </a:cubicBezTo>
                  <a:cubicBezTo>
                    <a:pt x="26" y="5"/>
                    <a:pt x="27" y="6"/>
                    <a:pt x="27" y="6"/>
                  </a:cubicBezTo>
                  <a:cubicBezTo>
                    <a:pt x="27" y="6"/>
                    <a:pt x="26" y="7"/>
                    <a:pt x="26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7" y="11"/>
                    <a:pt x="27" y="12"/>
                  </a:cubicBezTo>
                  <a:cubicBezTo>
                    <a:pt x="26" y="12"/>
                    <a:pt x="25" y="11"/>
                    <a:pt x="24" y="12"/>
                  </a:cubicBezTo>
                  <a:cubicBezTo>
                    <a:pt x="23" y="13"/>
                    <a:pt x="22" y="13"/>
                    <a:pt x="21" y="14"/>
                  </a:cubicBezTo>
                  <a:cubicBezTo>
                    <a:pt x="21" y="14"/>
                    <a:pt x="20" y="15"/>
                    <a:pt x="21" y="15"/>
                  </a:cubicBezTo>
                  <a:cubicBezTo>
                    <a:pt x="20" y="16"/>
                    <a:pt x="21" y="17"/>
                    <a:pt x="20" y="18"/>
                  </a:cubicBezTo>
                  <a:cubicBezTo>
                    <a:pt x="19" y="19"/>
                    <a:pt x="20" y="20"/>
                    <a:pt x="20" y="21"/>
                  </a:cubicBezTo>
                  <a:cubicBezTo>
                    <a:pt x="19" y="22"/>
                    <a:pt x="19" y="23"/>
                    <a:pt x="18" y="24"/>
                  </a:cubicBezTo>
                  <a:cubicBezTo>
                    <a:pt x="18" y="24"/>
                    <a:pt x="18" y="24"/>
                    <a:pt x="17" y="23"/>
                  </a:cubicBezTo>
                  <a:cubicBezTo>
                    <a:pt x="16" y="23"/>
                    <a:pt x="16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3" y="25"/>
                    <a:pt x="13" y="26"/>
                    <a:pt x="12" y="26"/>
                  </a:cubicBezTo>
                  <a:cubicBezTo>
                    <a:pt x="12" y="26"/>
                    <a:pt x="11" y="27"/>
                    <a:pt x="11" y="27"/>
                  </a:cubicBezTo>
                  <a:cubicBezTo>
                    <a:pt x="11" y="29"/>
                    <a:pt x="10" y="27"/>
                    <a:pt x="9" y="28"/>
                  </a:cubicBezTo>
                  <a:cubicBezTo>
                    <a:pt x="8" y="29"/>
                    <a:pt x="9" y="29"/>
                    <a:pt x="10" y="29"/>
                  </a:cubicBezTo>
                  <a:cubicBezTo>
                    <a:pt x="10" y="30"/>
                    <a:pt x="9" y="30"/>
                    <a:pt x="9" y="30"/>
                  </a:cubicBezTo>
                  <a:cubicBezTo>
                    <a:pt x="9" y="31"/>
                    <a:pt x="8" y="30"/>
                    <a:pt x="8" y="30"/>
                  </a:cubicBezTo>
                  <a:cubicBezTo>
                    <a:pt x="7" y="30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8" y="32"/>
                    <a:pt x="8" y="32"/>
                  </a:cubicBezTo>
                  <a:cubicBezTo>
                    <a:pt x="9" y="32"/>
                    <a:pt x="8" y="32"/>
                    <a:pt x="8" y="33"/>
                  </a:cubicBezTo>
                  <a:cubicBezTo>
                    <a:pt x="8" y="34"/>
                    <a:pt x="7" y="33"/>
                    <a:pt x="6" y="34"/>
                  </a:cubicBezTo>
                  <a:cubicBezTo>
                    <a:pt x="6" y="34"/>
                    <a:pt x="7" y="34"/>
                    <a:pt x="8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8" y="36"/>
                    <a:pt x="7" y="36"/>
                    <a:pt x="7" y="37"/>
                  </a:cubicBezTo>
                  <a:cubicBezTo>
                    <a:pt x="7" y="38"/>
                    <a:pt x="6" y="37"/>
                    <a:pt x="5" y="37"/>
                  </a:cubicBezTo>
                  <a:cubicBezTo>
                    <a:pt x="4" y="38"/>
                    <a:pt x="3" y="38"/>
                    <a:pt x="1" y="39"/>
                  </a:cubicBezTo>
                  <a:cubicBezTo>
                    <a:pt x="1" y="39"/>
                    <a:pt x="1" y="40"/>
                    <a:pt x="1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2"/>
                    <a:pt x="0" y="43"/>
                  </a:cubicBezTo>
                  <a:cubicBezTo>
                    <a:pt x="0" y="44"/>
                    <a:pt x="0" y="45"/>
                    <a:pt x="1" y="46"/>
                  </a:cubicBezTo>
                  <a:cubicBezTo>
                    <a:pt x="1" y="46"/>
                    <a:pt x="1" y="47"/>
                    <a:pt x="2" y="47"/>
                  </a:cubicBezTo>
                  <a:cubicBezTo>
                    <a:pt x="2" y="48"/>
                    <a:pt x="4" y="48"/>
                    <a:pt x="4" y="49"/>
                  </a:cubicBezTo>
                  <a:cubicBezTo>
                    <a:pt x="5" y="50"/>
                    <a:pt x="7" y="50"/>
                    <a:pt x="8" y="50"/>
                  </a:cubicBezTo>
                  <a:cubicBezTo>
                    <a:pt x="9" y="50"/>
                    <a:pt x="10" y="49"/>
                    <a:pt x="11" y="50"/>
                  </a:cubicBezTo>
                  <a:cubicBezTo>
                    <a:pt x="12" y="50"/>
                    <a:pt x="12" y="49"/>
                    <a:pt x="12" y="49"/>
                  </a:cubicBezTo>
                  <a:cubicBezTo>
                    <a:pt x="14" y="48"/>
                    <a:pt x="14" y="47"/>
                    <a:pt x="15" y="47"/>
                  </a:cubicBezTo>
                  <a:cubicBezTo>
                    <a:pt x="16" y="47"/>
                    <a:pt x="18" y="47"/>
                    <a:pt x="19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0" y="48"/>
                    <a:pt x="20" y="48"/>
                  </a:cubicBezTo>
                  <a:cubicBezTo>
                    <a:pt x="20" y="49"/>
                    <a:pt x="19" y="50"/>
                    <a:pt x="20" y="51"/>
                  </a:cubicBezTo>
                  <a:cubicBezTo>
                    <a:pt x="19" y="52"/>
                    <a:pt x="21" y="53"/>
                    <a:pt x="21" y="54"/>
                  </a:cubicBezTo>
                  <a:cubicBezTo>
                    <a:pt x="21" y="54"/>
                    <a:pt x="21" y="55"/>
                    <a:pt x="21" y="55"/>
                  </a:cubicBezTo>
                  <a:cubicBezTo>
                    <a:pt x="22" y="55"/>
                    <a:pt x="23" y="56"/>
                    <a:pt x="24" y="56"/>
                  </a:cubicBezTo>
                  <a:cubicBezTo>
                    <a:pt x="24" y="56"/>
                    <a:pt x="25" y="56"/>
                    <a:pt x="25" y="56"/>
                  </a:cubicBezTo>
                  <a:cubicBezTo>
                    <a:pt x="26" y="57"/>
                    <a:pt x="27" y="56"/>
                    <a:pt x="27" y="56"/>
                  </a:cubicBezTo>
                  <a:cubicBezTo>
                    <a:pt x="28" y="57"/>
                    <a:pt x="29" y="56"/>
                    <a:pt x="30" y="56"/>
                  </a:cubicBezTo>
                  <a:cubicBezTo>
                    <a:pt x="30" y="56"/>
                    <a:pt x="30" y="56"/>
                    <a:pt x="31" y="56"/>
                  </a:cubicBezTo>
                  <a:cubicBezTo>
                    <a:pt x="32" y="56"/>
                    <a:pt x="31" y="55"/>
                    <a:pt x="32" y="54"/>
                  </a:cubicBezTo>
                  <a:cubicBezTo>
                    <a:pt x="33" y="54"/>
                    <a:pt x="34" y="55"/>
                    <a:pt x="34" y="55"/>
                  </a:cubicBezTo>
                  <a:cubicBezTo>
                    <a:pt x="35" y="55"/>
                    <a:pt x="36" y="56"/>
                    <a:pt x="37" y="55"/>
                  </a:cubicBezTo>
                  <a:cubicBezTo>
                    <a:pt x="38" y="56"/>
                    <a:pt x="38" y="55"/>
                    <a:pt x="39" y="55"/>
                  </a:cubicBezTo>
                  <a:cubicBezTo>
                    <a:pt x="41" y="54"/>
                    <a:pt x="42" y="52"/>
                    <a:pt x="43" y="50"/>
                  </a:cubicBezTo>
                  <a:cubicBezTo>
                    <a:pt x="43" y="48"/>
                    <a:pt x="42" y="46"/>
                    <a:pt x="40" y="45"/>
                  </a:cubicBezTo>
                  <a:cubicBezTo>
                    <a:pt x="39" y="45"/>
                    <a:pt x="38" y="45"/>
                    <a:pt x="37" y="44"/>
                  </a:cubicBezTo>
                  <a:cubicBezTo>
                    <a:pt x="36" y="44"/>
                    <a:pt x="37" y="44"/>
                    <a:pt x="37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5" y="44"/>
                    <a:pt x="34" y="44"/>
                    <a:pt x="33" y="45"/>
                  </a:cubicBezTo>
                  <a:cubicBezTo>
                    <a:pt x="32" y="45"/>
                    <a:pt x="32" y="46"/>
                    <a:pt x="32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2" y="44"/>
                    <a:pt x="31" y="44"/>
                    <a:pt x="31" y="43"/>
                  </a:cubicBezTo>
                  <a:cubicBezTo>
                    <a:pt x="32" y="42"/>
                    <a:pt x="32" y="42"/>
                    <a:pt x="33" y="41"/>
                  </a:cubicBezTo>
                  <a:cubicBezTo>
                    <a:pt x="34" y="41"/>
                    <a:pt x="34" y="42"/>
                    <a:pt x="35" y="42"/>
                  </a:cubicBezTo>
                  <a:cubicBezTo>
                    <a:pt x="35" y="41"/>
                    <a:pt x="34" y="41"/>
                    <a:pt x="33" y="41"/>
                  </a:cubicBezTo>
                  <a:cubicBezTo>
                    <a:pt x="33" y="40"/>
                    <a:pt x="34" y="40"/>
                    <a:pt x="34" y="40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5" y="40"/>
                    <a:pt x="36" y="40"/>
                    <a:pt x="36" y="41"/>
                  </a:cubicBezTo>
                  <a:cubicBezTo>
                    <a:pt x="38" y="40"/>
                    <a:pt x="35" y="39"/>
                    <a:pt x="36" y="38"/>
                  </a:cubicBezTo>
                  <a:cubicBezTo>
                    <a:pt x="36" y="37"/>
                    <a:pt x="34" y="37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7" y="35"/>
                    <a:pt x="37" y="35"/>
                  </a:cubicBezTo>
                  <a:cubicBezTo>
                    <a:pt x="38" y="35"/>
                    <a:pt x="38" y="35"/>
                    <a:pt x="39" y="36"/>
                  </a:cubicBezTo>
                  <a:cubicBezTo>
                    <a:pt x="39" y="36"/>
                    <a:pt x="40" y="35"/>
                    <a:pt x="40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3" y="34"/>
                    <a:pt x="43" y="33"/>
                    <a:pt x="43" y="32"/>
                  </a:cubicBezTo>
                  <a:cubicBezTo>
                    <a:pt x="43" y="31"/>
                    <a:pt x="41" y="30"/>
                    <a:pt x="43" y="29"/>
                  </a:cubicBezTo>
                  <a:cubicBezTo>
                    <a:pt x="43" y="28"/>
                    <a:pt x="43" y="27"/>
                    <a:pt x="43" y="27"/>
                  </a:cubicBezTo>
                  <a:cubicBezTo>
                    <a:pt x="43" y="26"/>
                    <a:pt x="44" y="24"/>
                    <a:pt x="42" y="23"/>
                  </a:cubicBezTo>
                  <a:cubicBezTo>
                    <a:pt x="42" y="21"/>
                    <a:pt x="40" y="22"/>
                    <a:pt x="39" y="21"/>
                  </a:cubicBezTo>
                  <a:cubicBezTo>
                    <a:pt x="39" y="21"/>
                    <a:pt x="40" y="20"/>
                    <a:pt x="40" y="20"/>
                  </a:cubicBezTo>
                  <a:cubicBezTo>
                    <a:pt x="40" y="19"/>
                    <a:pt x="39" y="19"/>
                    <a:pt x="39" y="19"/>
                  </a:cubicBezTo>
                  <a:cubicBezTo>
                    <a:pt x="39" y="19"/>
                    <a:pt x="38" y="19"/>
                    <a:pt x="38" y="19"/>
                  </a:cubicBezTo>
                  <a:cubicBezTo>
                    <a:pt x="38" y="18"/>
                    <a:pt x="37" y="17"/>
                    <a:pt x="37" y="16"/>
                  </a:cubicBezTo>
                  <a:cubicBezTo>
                    <a:pt x="37" y="16"/>
                    <a:pt x="38" y="16"/>
                    <a:pt x="38" y="17"/>
                  </a:cubicBezTo>
                  <a:cubicBezTo>
                    <a:pt x="38" y="17"/>
                    <a:pt x="39" y="17"/>
                    <a:pt x="40" y="17"/>
                  </a:cubicBezTo>
                  <a:cubicBezTo>
                    <a:pt x="41" y="17"/>
                    <a:pt x="42" y="16"/>
                    <a:pt x="43" y="15"/>
                  </a:cubicBezTo>
                  <a:cubicBezTo>
                    <a:pt x="45" y="15"/>
                    <a:pt x="46" y="13"/>
                    <a:pt x="46" y="11"/>
                  </a:cubicBezTo>
                  <a:cubicBezTo>
                    <a:pt x="46" y="10"/>
                    <a:pt x="48" y="9"/>
                    <a:pt x="47" y="7"/>
                  </a:cubicBezTo>
                  <a:cubicBezTo>
                    <a:pt x="47" y="6"/>
                    <a:pt x="47" y="4"/>
                    <a:pt x="45" y="3"/>
                  </a:cubicBezTo>
                  <a:cubicBezTo>
                    <a:pt x="45" y="3"/>
                    <a:pt x="45" y="2"/>
                    <a:pt x="44" y="2"/>
                  </a:cubicBezTo>
                  <a:cubicBezTo>
                    <a:pt x="43" y="1"/>
                    <a:pt x="41" y="2"/>
                    <a:pt x="40" y="0"/>
                  </a:cubicBezTo>
                  <a:cubicBezTo>
                    <a:pt x="40" y="0"/>
                    <a:pt x="39" y="1"/>
                    <a:pt x="39" y="0"/>
                  </a:cubicBezTo>
                  <a:cubicBezTo>
                    <a:pt x="38" y="1"/>
                    <a:pt x="38" y="0"/>
                    <a:pt x="37" y="0"/>
                  </a:cubicBezTo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moveTo>
                    <a:pt x="35" y="42"/>
                  </a:moveTo>
                  <a:cubicBezTo>
                    <a:pt x="35" y="42"/>
                    <a:pt x="35" y="42"/>
                    <a:pt x="35" y="42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5" y="42"/>
                    <a:pt x="35" y="42"/>
                  </a:cubicBezTo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moveTo>
                    <a:pt x="36" y="32"/>
                  </a:move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6" y="33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155" name="Freeform 304"/>
            <p:cNvSpPr>
              <a:spLocks noChangeArrowheads="1"/>
            </p:cNvSpPr>
            <p:nvPr/>
          </p:nvSpPr>
          <p:spPr bwMode="auto">
            <a:xfrm>
              <a:off x="1088773" y="1422709"/>
              <a:ext cx="109538" cy="109538"/>
            </a:xfrm>
            <a:custGeom>
              <a:avLst/>
              <a:gdLst>
                <a:gd name="T0" fmla="*/ 2147483646 w 29"/>
                <a:gd name="T1" fmla="*/ 2147483646 h 29"/>
                <a:gd name="T2" fmla="*/ 2147483646 w 29"/>
                <a:gd name="T3" fmla="*/ 2147483646 h 29"/>
                <a:gd name="T4" fmla="*/ 2147483646 w 29"/>
                <a:gd name="T5" fmla="*/ 2147483646 h 29"/>
                <a:gd name="T6" fmla="*/ 2147483646 w 29"/>
                <a:gd name="T7" fmla="*/ 2147483646 h 29"/>
                <a:gd name="T8" fmla="*/ 2147483646 w 29"/>
                <a:gd name="T9" fmla="*/ 2147483646 h 29"/>
                <a:gd name="T10" fmla="*/ 2147483646 w 29"/>
                <a:gd name="T11" fmla="*/ 2147483646 h 29"/>
                <a:gd name="T12" fmla="*/ 2147483646 w 29"/>
                <a:gd name="T13" fmla="*/ 2147483646 h 29"/>
                <a:gd name="T14" fmla="*/ 2147483646 w 29"/>
                <a:gd name="T15" fmla="*/ 2147483646 h 29"/>
                <a:gd name="T16" fmla="*/ 2147483646 w 29"/>
                <a:gd name="T17" fmla="*/ 2147483646 h 29"/>
                <a:gd name="T18" fmla="*/ 2147483646 w 29"/>
                <a:gd name="T19" fmla="*/ 2147483646 h 29"/>
                <a:gd name="T20" fmla="*/ 2147483646 w 29"/>
                <a:gd name="T21" fmla="*/ 2147483646 h 29"/>
                <a:gd name="T22" fmla="*/ 2147483646 w 29"/>
                <a:gd name="T23" fmla="*/ 2147483646 h 29"/>
                <a:gd name="T24" fmla="*/ 2147483646 w 29"/>
                <a:gd name="T25" fmla="*/ 2147483646 h 29"/>
                <a:gd name="T26" fmla="*/ 2147483646 w 29"/>
                <a:gd name="T27" fmla="*/ 2147483646 h 29"/>
                <a:gd name="T28" fmla="*/ 2147483646 w 29"/>
                <a:gd name="T29" fmla="*/ 0 h 29"/>
                <a:gd name="T30" fmla="*/ 2147483646 w 29"/>
                <a:gd name="T31" fmla="*/ 0 h 29"/>
                <a:gd name="T32" fmla="*/ 2147483646 w 29"/>
                <a:gd name="T33" fmla="*/ 0 h 29"/>
                <a:gd name="T34" fmla="*/ 2147483646 w 29"/>
                <a:gd name="T35" fmla="*/ 2147483646 h 29"/>
                <a:gd name="T36" fmla="*/ 2147483646 w 29"/>
                <a:gd name="T37" fmla="*/ 2147483646 h 29"/>
                <a:gd name="T38" fmla="*/ 2147483646 w 29"/>
                <a:gd name="T39" fmla="*/ 2147483646 h 29"/>
                <a:gd name="T40" fmla="*/ 2147483646 w 29"/>
                <a:gd name="T41" fmla="*/ 2147483646 h 29"/>
                <a:gd name="T42" fmla="*/ 2147483646 w 29"/>
                <a:gd name="T43" fmla="*/ 2147483646 h 29"/>
                <a:gd name="T44" fmla="*/ 2147483646 w 29"/>
                <a:gd name="T45" fmla="*/ 2147483646 h 29"/>
                <a:gd name="T46" fmla="*/ 2147483646 w 29"/>
                <a:gd name="T47" fmla="*/ 2147483646 h 29"/>
                <a:gd name="T48" fmla="*/ 2147483646 w 29"/>
                <a:gd name="T49" fmla="*/ 2147483646 h 29"/>
                <a:gd name="T50" fmla="*/ 2147483646 w 29"/>
                <a:gd name="T51" fmla="*/ 2147483646 h 29"/>
                <a:gd name="T52" fmla="*/ 2147483646 w 29"/>
                <a:gd name="T53" fmla="*/ 2147483646 h 29"/>
                <a:gd name="T54" fmla="*/ 2147483646 w 29"/>
                <a:gd name="T55" fmla="*/ 2147483646 h 29"/>
                <a:gd name="T56" fmla="*/ 2147483646 w 29"/>
                <a:gd name="T57" fmla="*/ 2147483646 h 29"/>
                <a:gd name="T58" fmla="*/ 2147483646 w 29"/>
                <a:gd name="T59" fmla="*/ 2147483646 h 29"/>
                <a:gd name="T60" fmla="*/ 2147483646 w 29"/>
                <a:gd name="T61" fmla="*/ 2147483646 h 29"/>
                <a:gd name="T62" fmla="*/ 2147483646 w 29"/>
                <a:gd name="T63" fmla="*/ 2147483646 h 29"/>
                <a:gd name="T64" fmla="*/ 2147483646 w 29"/>
                <a:gd name="T65" fmla="*/ 2147483646 h 29"/>
                <a:gd name="T66" fmla="*/ 2147483646 w 29"/>
                <a:gd name="T67" fmla="*/ 2147483646 h 29"/>
                <a:gd name="T68" fmla="*/ 2147483646 w 29"/>
                <a:gd name="T69" fmla="*/ 2147483646 h 29"/>
                <a:gd name="T70" fmla="*/ 2147483646 w 29"/>
                <a:gd name="T71" fmla="*/ 2147483646 h 29"/>
                <a:gd name="T72" fmla="*/ 2147483646 w 29"/>
                <a:gd name="T73" fmla="*/ 2147483646 h 29"/>
                <a:gd name="T74" fmla="*/ 2147483646 w 29"/>
                <a:gd name="T75" fmla="*/ 2147483646 h 29"/>
                <a:gd name="T76" fmla="*/ 2147483646 w 29"/>
                <a:gd name="T77" fmla="*/ 2147483646 h 2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"/>
                <a:gd name="T118" fmla="*/ 0 h 29"/>
                <a:gd name="T119" fmla="*/ 29 w 29"/>
                <a:gd name="T120" fmla="*/ 29 h 2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" h="29">
                  <a:moveTo>
                    <a:pt x="22" y="25"/>
                  </a:moveTo>
                  <a:cubicBezTo>
                    <a:pt x="22" y="24"/>
                    <a:pt x="22" y="24"/>
                    <a:pt x="23" y="23"/>
                  </a:cubicBezTo>
                  <a:cubicBezTo>
                    <a:pt x="23" y="24"/>
                    <a:pt x="23" y="24"/>
                    <a:pt x="24" y="24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4" y="22"/>
                    <a:pt x="25" y="23"/>
                    <a:pt x="25" y="22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6" y="19"/>
                    <a:pt x="27" y="20"/>
                    <a:pt x="27" y="20"/>
                  </a:cubicBezTo>
                  <a:cubicBezTo>
                    <a:pt x="28" y="19"/>
                    <a:pt x="27" y="19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8" y="16"/>
                    <a:pt x="28" y="15"/>
                    <a:pt x="28" y="15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3"/>
                    <a:pt x="28" y="14"/>
                    <a:pt x="28" y="13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8" y="12"/>
                    <a:pt x="27" y="12"/>
                    <a:pt x="27" y="11"/>
                  </a:cubicBezTo>
                  <a:cubicBezTo>
                    <a:pt x="27" y="10"/>
                    <a:pt x="28" y="10"/>
                    <a:pt x="28" y="10"/>
                  </a:cubicBezTo>
                  <a:cubicBezTo>
                    <a:pt x="28" y="9"/>
                    <a:pt x="28" y="10"/>
                    <a:pt x="27" y="10"/>
                  </a:cubicBezTo>
                  <a:cubicBezTo>
                    <a:pt x="27" y="9"/>
                    <a:pt x="27" y="9"/>
                    <a:pt x="27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7"/>
                    <a:pt x="26" y="6"/>
                    <a:pt x="26" y="5"/>
                  </a:cubicBezTo>
                  <a:cubicBezTo>
                    <a:pt x="26" y="5"/>
                    <a:pt x="25" y="6"/>
                    <a:pt x="25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19" y="1"/>
                    <a:pt x="18" y="0"/>
                    <a:pt x="17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4"/>
                    <a:pt x="4" y="5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0" y="9"/>
                    <a:pt x="0" y="10"/>
                  </a:cubicBezTo>
                  <a:cubicBezTo>
                    <a:pt x="0" y="11"/>
                    <a:pt x="1" y="10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6"/>
                    <a:pt x="0" y="16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8"/>
                    <a:pt x="1" y="18"/>
                    <a:pt x="1" y="19"/>
                  </a:cubicBezTo>
                  <a:cubicBezTo>
                    <a:pt x="1" y="19"/>
                    <a:pt x="2" y="18"/>
                    <a:pt x="2" y="18"/>
                  </a:cubicBezTo>
                  <a:cubicBezTo>
                    <a:pt x="3" y="18"/>
                    <a:pt x="3" y="19"/>
                    <a:pt x="3" y="20"/>
                  </a:cubicBezTo>
                  <a:cubicBezTo>
                    <a:pt x="3" y="20"/>
                    <a:pt x="4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5" y="22"/>
                    <a:pt x="6" y="23"/>
                  </a:cubicBezTo>
                  <a:cubicBezTo>
                    <a:pt x="6" y="23"/>
                    <a:pt x="5" y="23"/>
                    <a:pt x="5" y="24"/>
                  </a:cubicBezTo>
                  <a:cubicBezTo>
                    <a:pt x="5" y="25"/>
                    <a:pt x="6" y="23"/>
                    <a:pt x="7" y="24"/>
                  </a:cubicBezTo>
                  <a:cubicBezTo>
                    <a:pt x="7" y="24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2" y="26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4" y="26"/>
                    <a:pt x="12" y="28"/>
                    <a:pt x="13" y="29"/>
                  </a:cubicBezTo>
                  <a:cubicBezTo>
                    <a:pt x="13" y="28"/>
                    <a:pt x="13" y="27"/>
                    <a:pt x="14" y="27"/>
                  </a:cubicBezTo>
                  <a:cubicBezTo>
                    <a:pt x="14" y="26"/>
                    <a:pt x="15" y="26"/>
                    <a:pt x="15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8" y="25"/>
                    <a:pt x="18" y="27"/>
                    <a:pt x="18" y="27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1" y="25"/>
                    <a:pt x="21" y="26"/>
                    <a:pt x="22" y="26"/>
                  </a:cubicBezTo>
                  <a:cubicBezTo>
                    <a:pt x="22" y="26"/>
                    <a:pt x="22" y="25"/>
                    <a:pt x="22" y="2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156" name="Freeform 310"/>
            <p:cNvSpPr>
              <a:spLocks noEditPoints="1" noChangeArrowheads="1"/>
            </p:cNvSpPr>
            <p:nvPr/>
          </p:nvSpPr>
          <p:spPr bwMode="auto">
            <a:xfrm>
              <a:off x="1201485" y="1138546"/>
              <a:ext cx="207963" cy="347663"/>
            </a:xfrm>
            <a:custGeom>
              <a:avLst/>
              <a:gdLst>
                <a:gd name="T0" fmla="*/ 2147483646 w 55"/>
                <a:gd name="T1" fmla="*/ 2147483646 h 92"/>
                <a:gd name="T2" fmla="*/ 2147483646 w 55"/>
                <a:gd name="T3" fmla="*/ 2147483646 h 92"/>
                <a:gd name="T4" fmla="*/ 2147483646 w 55"/>
                <a:gd name="T5" fmla="*/ 2147483646 h 92"/>
                <a:gd name="T6" fmla="*/ 2147483646 w 55"/>
                <a:gd name="T7" fmla="*/ 2147483646 h 92"/>
                <a:gd name="T8" fmla="*/ 2147483646 w 55"/>
                <a:gd name="T9" fmla="*/ 2147483646 h 92"/>
                <a:gd name="T10" fmla="*/ 2147483646 w 55"/>
                <a:gd name="T11" fmla="*/ 2147483646 h 92"/>
                <a:gd name="T12" fmla="*/ 2147483646 w 55"/>
                <a:gd name="T13" fmla="*/ 2147483646 h 92"/>
                <a:gd name="T14" fmla="*/ 2147483646 w 55"/>
                <a:gd name="T15" fmla="*/ 2147483646 h 92"/>
                <a:gd name="T16" fmla="*/ 2147483646 w 55"/>
                <a:gd name="T17" fmla="*/ 2147483646 h 92"/>
                <a:gd name="T18" fmla="*/ 2147483646 w 55"/>
                <a:gd name="T19" fmla="*/ 2147483646 h 92"/>
                <a:gd name="T20" fmla="*/ 2147483646 w 55"/>
                <a:gd name="T21" fmla="*/ 2147483646 h 92"/>
                <a:gd name="T22" fmla="*/ 2147483646 w 55"/>
                <a:gd name="T23" fmla="*/ 2147483646 h 92"/>
                <a:gd name="T24" fmla="*/ 2147483646 w 55"/>
                <a:gd name="T25" fmla="*/ 2147483646 h 92"/>
                <a:gd name="T26" fmla="*/ 2147483646 w 55"/>
                <a:gd name="T27" fmla="*/ 2147483646 h 92"/>
                <a:gd name="T28" fmla="*/ 2147483646 w 55"/>
                <a:gd name="T29" fmla="*/ 2147483646 h 92"/>
                <a:gd name="T30" fmla="*/ 2147483646 w 55"/>
                <a:gd name="T31" fmla="*/ 2147483646 h 92"/>
                <a:gd name="T32" fmla="*/ 2147483646 w 55"/>
                <a:gd name="T33" fmla="*/ 2147483646 h 92"/>
                <a:gd name="T34" fmla="*/ 2147483646 w 55"/>
                <a:gd name="T35" fmla="*/ 2147483646 h 92"/>
                <a:gd name="T36" fmla="*/ 2147483646 w 55"/>
                <a:gd name="T37" fmla="*/ 2147483646 h 92"/>
                <a:gd name="T38" fmla="*/ 2147483646 w 55"/>
                <a:gd name="T39" fmla="*/ 2147483646 h 92"/>
                <a:gd name="T40" fmla="*/ 2147483646 w 55"/>
                <a:gd name="T41" fmla="*/ 2147483646 h 92"/>
                <a:gd name="T42" fmla="*/ 2147483646 w 55"/>
                <a:gd name="T43" fmla="*/ 2147483646 h 92"/>
                <a:gd name="T44" fmla="*/ 2147483646 w 55"/>
                <a:gd name="T45" fmla="*/ 2147483646 h 92"/>
                <a:gd name="T46" fmla="*/ 2147483646 w 55"/>
                <a:gd name="T47" fmla="*/ 2147483646 h 92"/>
                <a:gd name="T48" fmla="*/ 2147483646 w 55"/>
                <a:gd name="T49" fmla="*/ 2147483646 h 92"/>
                <a:gd name="T50" fmla="*/ 2147483646 w 55"/>
                <a:gd name="T51" fmla="*/ 2147483646 h 92"/>
                <a:gd name="T52" fmla="*/ 2147483646 w 55"/>
                <a:gd name="T53" fmla="*/ 2147483646 h 92"/>
                <a:gd name="T54" fmla="*/ 2147483646 w 55"/>
                <a:gd name="T55" fmla="*/ 2147483646 h 92"/>
                <a:gd name="T56" fmla="*/ 2147483646 w 55"/>
                <a:gd name="T57" fmla="*/ 2147483646 h 92"/>
                <a:gd name="T58" fmla="*/ 2147483646 w 55"/>
                <a:gd name="T59" fmla="*/ 2147483646 h 92"/>
                <a:gd name="T60" fmla="*/ 2147483646 w 55"/>
                <a:gd name="T61" fmla="*/ 2147483646 h 92"/>
                <a:gd name="T62" fmla="*/ 2147483646 w 55"/>
                <a:gd name="T63" fmla="*/ 2147483646 h 92"/>
                <a:gd name="T64" fmla="*/ 2147483646 w 55"/>
                <a:gd name="T65" fmla="*/ 2147483646 h 92"/>
                <a:gd name="T66" fmla="*/ 2147483646 w 55"/>
                <a:gd name="T67" fmla="*/ 2147483646 h 92"/>
                <a:gd name="T68" fmla="*/ 2147483646 w 55"/>
                <a:gd name="T69" fmla="*/ 2147483646 h 92"/>
                <a:gd name="T70" fmla="*/ 2147483646 w 55"/>
                <a:gd name="T71" fmla="*/ 2147483646 h 92"/>
                <a:gd name="T72" fmla="*/ 2147483646 w 55"/>
                <a:gd name="T73" fmla="*/ 2147483646 h 92"/>
                <a:gd name="T74" fmla="*/ 2147483646 w 55"/>
                <a:gd name="T75" fmla="*/ 2147483646 h 92"/>
                <a:gd name="T76" fmla="*/ 2147483646 w 55"/>
                <a:gd name="T77" fmla="*/ 2147483646 h 92"/>
                <a:gd name="T78" fmla="*/ 2147483646 w 55"/>
                <a:gd name="T79" fmla="*/ 2147483646 h 92"/>
                <a:gd name="T80" fmla="*/ 2147483646 w 55"/>
                <a:gd name="T81" fmla="*/ 2147483646 h 92"/>
                <a:gd name="T82" fmla="*/ 2147483646 w 55"/>
                <a:gd name="T83" fmla="*/ 2147483646 h 92"/>
                <a:gd name="T84" fmla="*/ 2147483646 w 55"/>
                <a:gd name="T85" fmla="*/ 2147483646 h 92"/>
                <a:gd name="T86" fmla="*/ 2147483646 w 55"/>
                <a:gd name="T87" fmla="*/ 2147483646 h 92"/>
                <a:gd name="T88" fmla="*/ 2147483646 w 55"/>
                <a:gd name="T89" fmla="*/ 2147483646 h 92"/>
                <a:gd name="T90" fmla="*/ 2147483646 w 55"/>
                <a:gd name="T91" fmla="*/ 2147483646 h 92"/>
                <a:gd name="T92" fmla="*/ 2147483646 w 55"/>
                <a:gd name="T93" fmla="*/ 2147483646 h 92"/>
                <a:gd name="T94" fmla="*/ 2147483646 w 55"/>
                <a:gd name="T95" fmla="*/ 2147483646 h 92"/>
                <a:gd name="T96" fmla="*/ 2147483646 w 55"/>
                <a:gd name="T97" fmla="*/ 2147483646 h 92"/>
                <a:gd name="T98" fmla="*/ 2147483646 w 55"/>
                <a:gd name="T99" fmla="*/ 2147483646 h 92"/>
                <a:gd name="T100" fmla="*/ 2147483646 w 55"/>
                <a:gd name="T101" fmla="*/ 2147483646 h 92"/>
                <a:gd name="T102" fmla="*/ 2147483646 w 55"/>
                <a:gd name="T103" fmla="*/ 2147483646 h 92"/>
                <a:gd name="T104" fmla="*/ 2147483646 w 55"/>
                <a:gd name="T105" fmla="*/ 2147483646 h 92"/>
                <a:gd name="T106" fmla="*/ 2147483646 w 55"/>
                <a:gd name="T107" fmla="*/ 2147483646 h 92"/>
                <a:gd name="T108" fmla="*/ 2147483646 w 55"/>
                <a:gd name="T109" fmla="*/ 2147483646 h 92"/>
                <a:gd name="T110" fmla="*/ 2147483646 w 55"/>
                <a:gd name="T111" fmla="*/ 2147483646 h 92"/>
                <a:gd name="T112" fmla="*/ 2147483646 w 55"/>
                <a:gd name="T113" fmla="*/ 2147483646 h 9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5"/>
                <a:gd name="T172" fmla="*/ 0 h 92"/>
                <a:gd name="T173" fmla="*/ 55 w 55"/>
                <a:gd name="T174" fmla="*/ 92 h 9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5" h="92">
                  <a:moveTo>
                    <a:pt x="35" y="0"/>
                  </a:moveTo>
                  <a:cubicBezTo>
                    <a:pt x="34" y="0"/>
                    <a:pt x="34" y="1"/>
                    <a:pt x="34" y="1"/>
                  </a:cubicBezTo>
                  <a:cubicBezTo>
                    <a:pt x="33" y="1"/>
                    <a:pt x="34" y="2"/>
                    <a:pt x="33" y="2"/>
                  </a:cubicBezTo>
                  <a:cubicBezTo>
                    <a:pt x="32" y="2"/>
                    <a:pt x="31" y="3"/>
                    <a:pt x="31" y="3"/>
                  </a:cubicBezTo>
                  <a:cubicBezTo>
                    <a:pt x="30" y="4"/>
                    <a:pt x="30" y="3"/>
                    <a:pt x="29" y="3"/>
                  </a:cubicBezTo>
                  <a:cubicBezTo>
                    <a:pt x="29" y="3"/>
                    <a:pt x="28" y="2"/>
                    <a:pt x="28" y="3"/>
                  </a:cubicBezTo>
                  <a:cubicBezTo>
                    <a:pt x="28" y="4"/>
                    <a:pt x="26" y="5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4" y="11"/>
                    <a:pt x="24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2" y="12"/>
                    <a:pt x="22" y="11"/>
                    <a:pt x="22" y="11"/>
                  </a:cubicBezTo>
                  <a:cubicBezTo>
                    <a:pt x="21" y="12"/>
                    <a:pt x="22" y="12"/>
                    <a:pt x="23" y="12"/>
                  </a:cubicBezTo>
                  <a:cubicBezTo>
                    <a:pt x="24" y="12"/>
                    <a:pt x="23" y="13"/>
                    <a:pt x="23" y="14"/>
                  </a:cubicBezTo>
                  <a:cubicBezTo>
                    <a:pt x="23" y="14"/>
                    <a:pt x="22" y="14"/>
                    <a:pt x="22" y="15"/>
                  </a:cubicBezTo>
                  <a:cubicBezTo>
                    <a:pt x="23" y="15"/>
                    <a:pt x="22" y="16"/>
                    <a:pt x="23" y="16"/>
                  </a:cubicBezTo>
                  <a:cubicBezTo>
                    <a:pt x="23" y="17"/>
                    <a:pt x="22" y="17"/>
                    <a:pt x="22" y="17"/>
                  </a:cubicBezTo>
                  <a:cubicBezTo>
                    <a:pt x="20" y="18"/>
                    <a:pt x="18" y="18"/>
                    <a:pt x="17" y="19"/>
                  </a:cubicBezTo>
                  <a:cubicBezTo>
                    <a:pt x="17" y="20"/>
                    <a:pt x="18" y="19"/>
                    <a:pt x="18" y="19"/>
                  </a:cubicBezTo>
                  <a:cubicBezTo>
                    <a:pt x="19" y="18"/>
                    <a:pt x="21" y="18"/>
                    <a:pt x="22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19"/>
                    <a:pt x="23" y="20"/>
                    <a:pt x="2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19"/>
                    <a:pt x="24" y="20"/>
                    <a:pt x="25" y="20"/>
                  </a:cubicBezTo>
                  <a:cubicBezTo>
                    <a:pt x="26" y="21"/>
                    <a:pt x="26" y="21"/>
                    <a:pt x="27" y="22"/>
                  </a:cubicBezTo>
                  <a:cubicBezTo>
                    <a:pt x="26" y="22"/>
                    <a:pt x="27" y="22"/>
                    <a:pt x="27" y="22"/>
                  </a:cubicBezTo>
                  <a:cubicBezTo>
                    <a:pt x="27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5" y="22"/>
                    <a:pt x="25" y="23"/>
                    <a:pt x="25" y="23"/>
                  </a:cubicBezTo>
                  <a:cubicBezTo>
                    <a:pt x="25" y="24"/>
                    <a:pt x="25" y="23"/>
                    <a:pt x="25" y="24"/>
                  </a:cubicBezTo>
                  <a:cubicBezTo>
                    <a:pt x="25" y="24"/>
                    <a:pt x="25" y="25"/>
                    <a:pt x="25" y="25"/>
                  </a:cubicBezTo>
                  <a:cubicBezTo>
                    <a:pt x="25" y="25"/>
                    <a:pt x="24" y="25"/>
                    <a:pt x="24" y="25"/>
                  </a:cubicBezTo>
                  <a:cubicBezTo>
                    <a:pt x="25" y="26"/>
                    <a:pt x="23" y="26"/>
                    <a:pt x="24" y="27"/>
                  </a:cubicBezTo>
                  <a:cubicBezTo>
                    <a:pt x="23" y="27"/>
                    <a:pt x="23" y="26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8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2" y="28"/>
                    <a:pt x="22" y="29"/>
                  </a:cubicBezTo>
                  <a:cubicBezTo>
                    <a:pt x="22" y="29"/>
                    <a:pt x="21" y="29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1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3"/>
                    <a:pt x="20" y="32"/>
                  </a:cubicBezTo>
                  <a:cubicBezTo>
                    <a:pt x="22" y="32"/>
                    <a:pt x="21" y="33"/>
                    <a:pt x="21" y="34"/>
                  </a:cubicBezTo>
                  <a:cubicBezTo>
                    <a:pt x="21" y="34"/>
                    <a:pt x="22" y="34"/>
                    <a:pt x="22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1" y="36"/>
                    <a:pt x="21" y="37"/>
                  </a:cubicBezTo>
                  <a:cubicBezTo>
                    <a:pt x="21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7"/>
                    <a:pt x="20" y="38"/>
                    <a:pt x="20" y="39"/>
                  </a:cubicBezTo>
                  <a:cubicBezTo>
                    <a:pt x="20" y="39"/>
                    <a:pt x="20" y="40"/>
                    <a:pt x="21" y="40"/>
                  </a:cubicBezTo>
                  <a:cubicBezTo>
                    <a:pt x="21" y="41"/>
                    <a:pt x="22" y="40"/>
                    <a:pt x="22" y="40"/>
                  </a:cubicBezTo>
                  <a:cubicBezTo>
                    <a:pt x="23" y="41"/>
                    <a:pt x="24" y="40"/>
                    <a:pt x="24" y="39"/>
                  </a:cubicBezTo>
                  <a:cubicBezTo>
                    <a:pt x="25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7"/>
                    <a:pt x="24" y="37"/>
                  </a:cubicBezTo>
                  <a:cubicBezTo>
                    <a:pt x="23" y="36"/>
                    <a:pt x="23" y="36"/>
                    <a:pt x="22" y="36"/>
                  </a:cubicBezTo>
                  <a:cubicBezTo>
                    <a:pt x="23" y="36"/>
                    <a:pt x="23" y="36"/>
                    <a:pt x="24" y="36"/>
                  </a:cubicBezTo>
                  <a:cubicBezTo>
                    <a:pt x="24" y="36"/>
                    <a:pt x="24" y="37"/>
                    <a:pt x="24" y="37"/>
                  </a:cubicBezTo>
                  <a:cubicBezTo>
                    <a:pt x="25" y="36"/>
                    <a:pt x="25" y="37"/>
                    <a:pt x="25" y="37"/>
                  </a:cubicBezTo>
                  <a:cubicBezTo>
                    <a:pt x="25" y="37"/>
                    <a:pt x="25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9"/>
                    <a:pt x="25" y="39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6" y="41"/>
                  </a:cubicBezTo>
                  <a:cubicBezTo>
                    <a:pt x="26" y="41"/>
                    <a:pt x="26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2"/>
                    <a:pt x="25" y="42"/>
                  </a:cubicBezTo>
                  <a:cubicBezTo>
                    <a:pt x="25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3"/>
                    <a:pt x="23" y="44"/>
                  </a:cubicBezTo>
                  <a:cubicBezTo>
                    <a:pt x="23" y="44"/>
                    <a:pt x="24" y="44"/>
                    <a:pt x="24" y="44"/>
                  </a:cubicBezTo>
                  <a:cubicBezTo>
                    <a:pt x="24" y="45"/>
                    <a:pt x="23" y="45"/>
                    <a:pt x="23" y="44"/>
                  </a:cubicBezTo>
                  <a:cubicBezTo>
                    <a:pt x="22" y="45"/>
                    <a:pt x="23" y="45"/>
                    <a:pt x="23" y="46"/>
                  </a:cubicBezTo>
                  <a:cubicBezTo>
                    <a:pt x="23" y="46"/>
                    <a:pt x="22" y="46"/>
                    <a:pt x="22" y="46"/>
                  </a:cubicBezTo>
                  <a:cubicBezTo>
                    <a:pt x="21" y="46"/>
                    <a:pt x="21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ubicBezTo>
                    <a:pt x="20" y="48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0"/>
                    <a:pt x="20" y="50"/>
                  </a:cubicBezTo>
                  <a:cubicBezTo>
                    <a:pt x="20" y="50"/>
                    <a:pt x="19" y="51"/>
                    <a:pt x="20" y="51"/>
                  </a:cubicBezTo>
                  <a:cubicBezTo>
                    <a:pt x="19" y="51"/>
                    <a:pt x="19" y="50"/>
                    <a:pt x="19" y="50"/>
                  </a:cubicBezTo>
                  <a:cubicBezTo>
                    <a:pt x="18" y="51"/>
                    <a:pt x="18" y="50"/>
                    <a:pt x="17" y="49"/>
                  </a:cubicBezTo>
                  <a:cubicBezTo>
                    <a:pt x="16" y="50"/>
                    <a:pt x="16" y="50"/>
                    <a:pt x="15" y="50"/>
                  </a:cubicBezTo>
                  <a:cubicBezTo>
                    <a:pt x="15" y="50"/>
                    <a:pt x="15" y="50"/>
                    <a:pt x="14" y="50"/>
                  </a:cubicBezTo>
                  <a:cubicBezTo>
                    <a:pt x="14" y="50"/>
                    <a:pt x="13" y="50"/>
                    <a:pt x="13" y="50"/>
                  </a:cubicBezTo>
                  <a:cubicBezTo>
                    <a:pt x="13" y="50"/>
                    <a:pt x="12" y="50"/>
                    <a:pt x="12" y="50"/>
                  </a:cubicBezTo>
                  <a:cubicBezTo>
                    <a:pt x="12" y="51"/>
                    <a:pt x="11" y="50"/>
                    <a:pt x="11" y="50"/>
                  </a:cubicBezTo>
                  <a:cubicBezTo>
                    <a:pt x="10" y="51"/>
                    <a:pt x="10" y="50"/>
                    <a:pt x="10" y="51"/>
                  </a:cubicBezTo>
                  <a:cubicBezTo>
                    <a:pt x="9" y="51"/>
                    <a:pt x="9" y="51"/>
                    <a:pt x="8" y="51"/>
                  </a:cubicBezTo>
                  <a:cubicBezTo>
                    <a:pt x="8" y="51"/>
                    <a:pt x="8" y="51"/>
                    <a:pt x="8" y="52"/>
                  </a:cubicBezTo>
                  <a:cubicBezTo>
                    <a:pt x="7" y="52"/>
                    <a:pt x="7" y="53"/>
                    <a:pt x="6" y="53"/>
                  </a:cubicBezTo>
                  <a:cubicBezTo>
                    <a:pt x="6" y="53"/>
                    <a:pt x="6" y="53"/>
                    <a:pt x="5" y="54"/>
                  </a:cubicBezTo>
                  <a:cubicBezTo>
                    <a:pt x="5" y="54"/>
                    <a:pt x="4" y="54"/>
                    <a:pt x="5" y="55"/>
                  </a:cubicBezTo>
                  <a:cubicBezTo>
                    <a:pt x="5" y="55"/>
                    <a:pt x="5" y="56"/>
                    <a:pt x="4" y="56"/>
                  </a:cubicBezTo>
                  <a:cubicBezTo>
                    <a:pt x="4" y="55"/>
                    <a:pt x="3" y="56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6"/>
                    <a:pt x="3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8"/>
                    <a:pt x="2" y="58"/>
                  </a:cubicBezTo>
                  <a:cubicBezTo>
                    <a:pt x="1" y="58"/>
                    <a:pt x="1" y="59"/>
                    <a:pt x="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1" y="61"/>
                    <a:pt x="1" y="61"/>
                  </a:cubicBezTo>
                  <a:cubicBezTo>
                    <a:pt x="1" y="62"/>
                    <a:pt x="2" y="62"/>
                    <a:pt x="1" y="62"/>
                  </a:cubicBezTo>
                  <a:cubicBezTo>
                    <a:pt x="2" y="63"/>
                    <a:pt x="1" y="62"/>
                    <a:pt x="1" y="62"/>
                  </a:cubicBezTo>
                  <a:cubicBezTo>
                    <a:pt x="0" y="63"/>
                    <a:pt x="2" y="63"/>
                    <a:pt x="2" y="63"/>
                  </a:cubicBezTo>
                  <a:cubicBezTo>
                    <a:pt x="1" y="64"/>
                    <a:pt x="0" y="64"/>
                    <a:pt x="0" y="64"/>
                  </a:cubicBezTo>
                  <a:cubicBezTo>
                    <a:pt x="0" y="64"/>
                    <a:pt x="0" y="64"/>
                    <a:pt x="1" y="65"/>
                  </a:cubicBezTo>
                  <a:cubicBezTo>
                    <a:pt x="1" y="65"/>
                    <a:pt x="0" y="65"/>
                    <a:pt x="0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6"/>
                    <a:pt x="2" y="65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2" y="67"/>
                    <a:pt x="3" y="67"/>
                    <a:pt x="3" y="67"/>
                  </a:cubicBezTo>
                  <a:cubicBezTo>
                    <a:pt x="4" y="68"/>
                    <a:pt x="3" y="68"/>
                    <a:pt x="3" y="68"/>
                  </a:cubicBezTo>
                  <a:cubicBezTo>
                    <a:pt x="4" y="68"/>
                    <a:pt x="3" y="69"/>
                    <a:pt x="3" y="69"/>
                  </a:cubicBezTo>
                  <a:cubicBezTo>
                    <a:pt x="4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1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72"/>
                    <a:pt x="5" y="73"/>
                    <a:pt x="6" y="73"/>
                  </a:cubicBezTo>
                  <a:cubicBezTo>
                    <a:pt x="6" y="73"/>
                    <a:pt x="6" y="72"/>
                    <a:pt x="6" y="72"/>
                  </a:cubicBezTo>
                  <a:cubicBezTo>
                    <a:pt x="7" y="72"/>
                    <a:pt x="7" y="73"/>
                    <a:pt x="8" y="73"/>
                  </a:cubicBezTo>
                  <a:cubicBezTo>
                    <a:pt x="8" y="73"/>
                    <a:pt x="9" y="73"/>
                    <a:pt x="9" y="73"/>
                  </a:cubicBezTo>
                  <a:cubicBezTo>
                    <a:pt x="9" y="74"/>
                    <a:pt x="10" y="73"/>
                    <a:pt x="10" y="73"/>
                  </a:cubicBezTo>
                  <a:cubicBezTo>
                    <a:pt x="10" y="73"/>
                    <a:pt x="11" y="74"/>
                    <a:pt x="11" y="74"/>
                  </a:cubicBezTo>
                  <a:cubicBezTo>
                    <a:pt x="12" y="74"/>
                    <a:pt x="11" y="75"/>
                    <a:pt x="11" y="76"/>
                  </a:cubicBezTo>
                  <a:cubicBezTo>
                    <a:pt x="12" y="77"/>
                    <a:pt x="12" y="74"/>
                    <a:pt x="13" y="75"/>
                  </a:cubicBezTo>
                  <a:cubicBezTo>
                    <a:pt x="14" y="77"/>
                    <a:pt x="15" y="75"/>
                    <a:pt x="16" y="76"/>
                  </a:cubicBezTo>
                  <a:cubicBezTo>
                    <a:pt x="16" y="76"/>
                    <a:pt x="16" y="77"/>
                    <a:pt x="17" y="77"/>
                  </a:cubicBezTo>
                  <a:cubicBezTo>
                    <a:pt x="17" y="77"/>
                    <a:pt x="17" y="76"/>
                    <a:pt x="17" y="76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6"/>
                    <a:pt x="19" y="76"/>
                    <a:pt x="19" y="75"/>
                  </a:cubicBezTo>
                  <a:cubicBezTo>
                    <a:pt x="20" y="74"/>
                    <a:pt x="21" y="75"/>
                    <a:pt x="21" y="75"/>
                  </a:cubicBezTo>
                  <a:cubicBezTo>
                    <a:pt x="22" y="75"/>
                    <a:pt x="23" y="74"/>
                    <a:pt x="23" y="74"/>
                  </a:cubicBezTo>
                  <a:cubicBezTo>
                    <a:pt x="23" y="73"/>
                    <a:pt x="23" y="73"/>
                    <a:pt x="24" y="73"/>
                  </a:cubicBezTo>
                  <a:cubicBezTo>
                    <a:pt x="24" y="73"/>
                    <a:pt x="24" y="73"/>
                    <a:pt x="24" y="72"/>
                  </a:cubicBezTo>
                  <a:cubicBezTo>
                    <a:pt x="25" y="72"/>
                    <a:pt x="25" y="73"/>
                    <a:pt x="26" y="72"/>
                  </a:cubicBezTo>
                  <a:cubicBezTo>
                    <a:pt x="26" y="72"/>
                    <a:pt x="26" y="72"/>
                    <a:pt x="27" y="72"/>
                  </a:cubicBezTo>
                  <a:cubicBezTo>
                    <a:pt x="27" y="73"/>
                    <a:pt x="26" y="74"/>
                    <a:pt x="27" y="75"/>
                  </a:cubicBezTo>
                  <a:cubicBezTo>
                    <a:pt x="27" y="75"/>
                    <a:pt x="27" y="76"/>
                    <a:pt x="26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7"/>
                    <a:pt x="27" y="77"/>
                    <a:pt x="28" y="77"/>
                  </a:cubicBezTo>
                  <a:cubicBezTo>
                    <a:pt x="28" y="78"/>
                    <a:pt x="28" y="78"/>
                    <a:pt x="28" y="79"/>
                  </a:cubicBezTo>
                  <a:cubicBezTo>
                    <a:pt x="28" y="79"/>
                    <a:pt x="29" y="78"/>
                    <a:pt x="29" y="79"/>
                  </a:cubicBezTo>
                  <a:cubicBezTo>
                    <a:pt x="29" y="79"/>
                    <a:pt x="30" y="80"/>
                    <a:pt x="29" y="80"/>
                  </a:cubicBezTo>
                  <a:cubicBezTo>
                    <a:pt x="29" y="80"/>
                    <a:pt x="30" y="80"/>
                    <a:pt x="30" y="80"/>
                  </a:cubicBezTo>
                  <a:cubicBezTo>
                    <a:pt x="31" y="81"/>
                    <a:pt x="29" y="81"/>
                    <a:pt x="29" y="82"/>
                  </a:cubicBezTo>
                  <a:cubicBezTo>
                    <a:pt x="30" y="82"/>
                    <a:pt x="31" y="81"/>
                    <a:pt x="32" y="82"/>
                  </a:cubicBezTo>
                  <a:cubicBezTo>
                    <a:pt x="31" y="82"/>
                    <a:pt x="32" y="83"/>
                    <a:pt x="32" y="83"/>
                  </a:cubicBezTo>
                  <a:cubicBezTo>
                    <a:pt x="33" y="84"/>
                    <a:pt x="33" y="82"/>
                    <a:pt x="34" y="83"/>
                  </a:cubicBezTo>
                  <a:cubicBezTo>
                    <a:pt x="34" y="82"/>
                    <a:pt x="33" y="82"/>
                    <a:pt x="33" y="81"/>
                  </a:cubicBezTo>
                  <a:cubicBezTo>
                    <a:pt x="33" y="82"/>
                    <a:pt x="34" y="81"/>
                    <a:pt x="34" y="82"/>
                  </a:cubicBezTo>
                  <a:cubicBezTo>
                    <a:pt x="36" y="83"/>
                    <a:pt x="37" y="81"/>
                    <a:pt x="38" y="81"/>
                  </a:cubicBezTo>
                  <a:cubicBezTo>
                    <a:pt x="38" y="81"/>
                    <a:pt x="39" y="81"/>
                    <a:pt x="39" y="81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1" y="80"/>
                    <a:pt x="40" y="80"/>
                    <a:pt x="40" y="80"/>
                  </a:cubicBezTo>
                  <a:cubicBezTo>
                    <a:pt x="41" y="81"/>
                    <a:pt x="40" y="82"/>
                    <a:pt x="41" y="82"/>
                  </a:cubicBezTo>
                  <a:cubicBezTo>
                    <a:pt x="41" y="83"/>
                    <a:pt x="42" y="83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4" y="84"/>
                    <a:pt x="43" y="84"/>
                    <a:pt x="43" y="84"/>
                  </a:cubicBezTo>
                  <a:cubicBezTo>
                    <a:pt x="44" y="84"/>
                    <a:pt x="44" y="85"/>
                    <a:pt x="44" y="85"/>
                  </a:cubicBezTo>
                  <a:cubicBezTo>
                    <a:pt x="44" y="85"/>
                    <a:pt x="45" y="85"/>
                    <a:pt x="45" y="85"/>
                  </a:cubicBezTo>
                  <a:cubicBezTo>
                    <a:pt x="45" y="85"/>
                    <a:pt x="45" y="86"/>
                    <a:pt x="44" y="86"/>
                  </a:cubicBezTo>
                  <a:cubicBezTo>
                    <a:pt x="44" y="86"/>
                    <a:pt x="45" y="87"/>
                    <a:pt x="44" y="87"/>
                  </a:cubicBezTo>
                  <a:cubicBezTo>
                    <a:pt x="44" y="88"/>
                    <a:pt x="45" y="88"/>
                    <a:pt x="45" y="88"/>
                  </a:cubicBezTo>
                  <a:cubicBezTo>
                    <a:pt x="45" y="88"/>
                    <a:pt x="45" y="89"/>
                    <a:pt x="45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7" y="90"/>
                    <a:pt x="46" y="90"/>
                    <a:pt x="46" y="91"/>
                  </a:cubicBezTo>
                  <a:cubicBezTo>
                    <a:pt x="47" y="90"/>
                    <a:pt x="47" y="91"/>
                    <a:pt x="48" y="91"/>
                  </a:cubicBezTo>
                  <a:cubicBezTo>
                    <a:pt x="49" y="91"/>
                    <a:pt x="49" y="91"/>
                    <a:pt x="50" y="91"/>
                  </a:cubicBezTo>
                  <a:cubicBezTo>
                    <a:pt x="50" y="91"/>
                    <a:pt x="50" y="92"/>
                    <a:pt x="51" y="91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2" y="91"/>
                    <a:pt x="52" y="90"/>
                    <a:pt x="53" y="90"/>
                  </a:cubicBezTo>
                  <a:cubicBezTo>
                    <a:pt x="54" y="90"/>
                    <a:pt x="53" y="90"/>
                    <a:pt x="54" y="89"/>
                  </a:cubicBezTo>
                  <a:cubicBezTo>
                    <a:pt x="55" y="90"/>
                    <a:pt x="54" y="89"/>
                    <a:pt x="54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7"/>
                    <a:pt x="55" y="87"/>
                    <a:pt x="55" y="86"/>
                  </a:cubicBezTo>
                  <a:cubicBezTo>
                    <a:pt x="55" y="86"/>
                    <a:pt x="54" y="85"/>
                    <a:pt x="54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2"/>
                    <a:pt x="53" y="83"/>
                    <a:pt x="53" y="82"/>
                  </a:cubicBezTo>
                  <a:cubicBezTo>
                    <a:pt x="52" y="82"/>
                    <a:pt x="52" y="81"/>
                    <a:pt x="51" y="82"/>
                  </a:cubicBezTo>
                  <a:cubicBezTo>
                    <a:pt x="50" y="82"/>
                    <a:pt x="50" y="81"/>
                    <a:pt x="50" y="81"/>
                  </a:cubicBezTo>
                  <a:cubicBezTo>
                    <a:pt x="50" y="81"/>
                    <a:pt x="50" y="81"/>
                    <a:pt x="49" y="81"/>
                  </a:cubicBezTo>
                  <a:cubicBezTo>
                    <a:pt x="49" y="81"/>
                    <a:pt x="49" y="81"/>
                    <a:pt x="48" y="81"/>
                  </a:cubicBezTo>
                  <a:cubicBezTo>
                    <a:pt x="48" y="80"/>
                    <a:pt x="50" y="80"/>
                    <a:pt x="49" y="79"/>
                  </a:cubicBezTo>
                  <a:cubicBezTo>
                    <a:pt x="49" y="78"/>
                    <a:pt x="48" y="78"/>
                    <a:pt x="48" y="78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76"/>
                    <a:pt x="48" y="77"/>
                    <a:pt x="47" y="77"/>
                  </a:cubicBezTo>
                  <a:cubicBezTo>
                    <a:pt x="47" y="75"/>
                    <a:pt x="46" y="77"/>
                    <a:pt x="45" y="76"/>
                  </a:cubicBezTo>
                  <a:cubicBezTo>
                    <a:pt x="44" y="76"/>
                    <a:pt x="44" y="75"/>
                    <a:pt x="44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5"/>
                    <a:pt x="43" y="76"/>
                    <a:pt x="43" y="76"/>
                  </a:cubicBezTo>
                  <a:cubicBezTo>
                    <a:pt x="42" y="77"/>
                    <a:pt x="41" y="77"/>
                    <a:pt x="41" y="77"/>
                  </a:cubicBezTo>
                  <a:cubicBezTo>
                    <a:pt x="40" y="77"/>
                    <a:pt x="40" y="76"/>
                    <a:pt x="40" y="76"/>
                  </a:cubicBezTo>
                  <a:cubicBezTo>
                    <a:pt x="40" y="76"/>
                    <a:pt x="41" y="76"/>
                    <a:pt x="41" y="76"/>
                  </a:cubicBezTo>
                  <a:cubicBezTo>
                    <a:pt x="41" y="75"/>
                    <a:pt x="40" y="76"/>
                    <a:pt x="40" y="75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4"/>
                    <a:pt x="40" y="74"/>
                  </a:cubicBezTo>
                  <a:cubicBezTo>
                    <a:pt x="41" y="73"/>
                    <a:pt x="40" y="73"/>
                    <a:pt x="40" y="73"/>
                  </a:cubicBezTo>
                  <a:cubicBezTo>
                    <a:pt x="40" y="72"/>
                    <a:pt x="41" y="73"/>
                    <a:pt x="42" y="72"/>
                  </a:cubicBezTo>
                  <a:cubicBezTo>
                    <a:pt x="43" y="73"/>
                    <a:pt x="43" y="72"/>
                    <a:pt x="43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1"/>
                    <a:pt x="44" y="71"/>
                  </a:cubicBezTo>
                  <a:cubicBezTo>
                    <a:pt x="43" y="70"/>
                    <a:pt x="45" y="70"/>
                    <a:pt x="44" y="69"/>
                  </a:cubicBezTo>
                  <a:cubicBezTo>
                    <a:pt x="45" y="69"/>
                    <a:pt x="44" y="69"/>
                    <a:pt x="44" y="68"/>
                  </a:cubicBezTo>
                  <a:cubicBezTo>
                    <a:pt x="44" y="68"/>
                    <a:pt x="44" y="68"/>
                    <a:pt x="43" y="67"/>
                  </a:cubicBezTo>
                  <a:cubicBezTo>
                    <a:pt x="44" y="66"/>
                    <a:pt x="43" y="66"/>
                    <a:pt x="42" y="66"/>
                  </a:cubicBezTo>
                  <a:cubicBezTo>
                    <a:pt x="42" y="65"/>
                    <a:pt x="41" y="66"/>
                    <a:pt x="41" y="66"/>
                  </a:cubicBezTo>
                  <a:cubicBezTo>
                    <a:pt x="40" y="65"/>
                    <a:pt x="40" y="66"/>
                    <a:pt x="39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7" y="67"/>
                    <a:pt x="38" y="68"/>
                    <a:pt x="37" y="69"/>
                  </a:cubicBezTo>
                  <a:cubicBezTo>
                    <a:pt x="37" y="69"/>
                    <a:pt x="38" y="69"/>
                    <a:pt x="37" y="69"/>
                  </a:cubicBezTo>
                  <a:cubicBezTo>
                    <a:pt x="37" y="70"/>
                    <a:pt x="38" y="70"/>
                    <a:pt x="38" y="70"/>
                  </a:cubicBezTo>
                  <a:cubicBezTo>
                    <a:pt x="37" y="70"/>
                    <a:pt x="37" y="70"/>
                    <a:pt x="36" y="70"/>
                  </a:cubicBezTo>
                  <a:cubicBezTo>
                    <a:pt x="37" y="69"/>
                    <a:pt x="36" y="69"/>
                    <a:pt x="36" y="69"/>
                  </a:cubicBezTo>
                  <a:cubicBezTo>
                    <a:pt x="35" y="69"/>
                    <a:pt x="35" y="68"/>
                    <a:pt x="34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2" y="68"/>
                    <a:pt x="32" y="67"/>
                    <a:pt x="31" y="68"/>
                  </a:cubicBezTo>
                  <a:cubicBezTo>
                    <a:pt x="31" y="68"/>
                    <a:pt x="31" y="68"/>
                    <a:pt x="30" y="68"/>
                  </a:cubicBezTo>
                  <a:cubicBezTo>
                    <a:pt x="29" y="68"/>
                    <a:pt x="30" y="70"/>
                    <a:pt x="29" y="69"/>
                  </a:cubicBezTo>
                  <a:cubicBezTo>
                    <a:pt x="28" y="69"/>
                    <a:pt x="29" y="70"/>
                    <a:pt x="28" y="70"/>
                  </a:cubicBezTo>
                  <a:cubicBezTo>
                    <a:pt x="28" y="70"/>
                    <a:pt x="28" y="69"/>
                    <a:pt x="28" y="69"/>
                  </a:cubicBezTo>
                  <a:cubicBezTo>
                    <a:pt x="28" y="68"/>
                    <a:pt x="29" y="68"/>
                    <a:pt x="30" y="66"/>
                  </a:cubicBezTo>
                  <a:cubicBezTo>
                    <a:pt x="29" y="66"/>
                    <a:pt x="29" y="65"/>
                    <a:pt x="28" y="65"/>
                  </a:cubicBezTo>
                  <a:cubicBezTo>
                    <a:pt x="28" y="65"/>
                    <a:pt x="27" y="64"/>
                    <a:pt x="28" y="64"/>
                  </a:cubicBezTo>
                  <a:cubicBezTo>
                    <a:pt x="29" y="63"/>
                    <a:pt x="30" y="63"/>
                    <a:pt x="31" y="63"/>
                  </a:cubicBezTo>
                  <a:cubicBezTo>
                    <a:pt x="31" y="63"/>
                    <a:pt x="31" y="64"/>
                    <a:pt x="31" y="64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2" y="64"/>
                    <a:pt x="31" y="64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3" y="63"/>
                    <a:pt x="33" y="64"/>
                  </a:cubicBezTo>
                  <a:cubicBezTo>
                    <a:pt x="34" y="64"/>
                    <a:pt x="33" y="63"/>
                    <a:pt x="34" y="63"/>
                  </a:cubicBezTo>
                  <a:cubicBezTo>
                    <a:pt x="34" y="63"/>
                    <a:pt x="34" y="63"/>
                    <a:pt x="35" y="63"/>
                  </a:cubicBezTo>
                  <a:cubicBezTo>
                    <a:pt x="35" y="63"/>
                    <a:pt x="35" y="63"/>
                    <a:pt x="35" y="62"/>
                  </a:cubicBezTo>
                  <a:cubicBezTo>
                    <a:pt x="35" y="62"/>
                    <a:pt x="36" y="62"/>
                    <a:pt x="36" y="63"/>
                  </a:cubicBezTo>
                  <a:cubicBezTo>
                    <a:pt x="37" y="63"/>
                    <a:pt x="37" y="62"/>
                    <a:pt x="37" y="62"/>
                  </a:cubicBezTo>
                  <a:cubicBezTo>
                    <a:pt x="38" y="62"/>
                    <a:pt x="38" y="62"/>
                    <a:pt x="39" y="62"/>
                  </a:cubicBezTo>
                  <a:cubicBezTo>
                    <a:pt x="39" y="62"/>
                    <a:pt x="39" y="61"/>
                    <a:pt x="38" y="61"/>
                  </a:cubicBezTo>
                  <a:cubicBezTo>
                    <a:pt x="38" y="60"/>
                    <a:pt x="39" y="61"/>
                    <a:pt x="40" y="60"/>
                  </a:cubicBezTo>
                  <a:cubicBezTo>
                    <a:pt x="40" y="60"/>
                    <a:pt x="40" y="59"/>
                    <a:pt x="40" y="59"/>
                  </a:cubicBezTo>
                  <a:cubicBezTo>
                    <a:pt x="41" y="58"/>
                    <a:pt x="41" y="59"/>
                    <a:pt x="42" y="59"/>
                  </a:cubicBezTo>
                  <a:cubicBezTo>
                    <a:pt x="42" y="59"/>
                    <a:pt x="42" y="59"/>
                    <a:pt x="42" y="58"/>
                  </a:cubicBezTo>
                  <a:cubicBezTo>
                    <a:pt x="41" y="58"/>
                    <a:pt x="42" y="57"/>
                    <a:pt x="42" y="56"/>
                  </a:cubicBez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5"/>
                    <a:pt x="42" y="55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2"/>
                    <a:pt x="43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1"/>
                    <a:pt x="42" y="51"/>
                    <a:pt x="43" y="50"/>
                  </a:cubicBezTo>
                  <a:cubicBezTo>
                    <a:pt x="42" y="50"/>
                    <a:pt x="43" y="50"/>
                    <a:pt x="43" y="49"/>
                  </a:cubicBezTo>
                  <a:cubicBezTo>
                    <a:pt x="43" y="49"/>
                    <a:pt x="42" y="49"/>
                    <a:pt x="42" y="48"/>
                  </a:cubicBezTo>
                  <a:cubicBezTo>
                    <a:pt x="42" y="48"/>
                    <a:pt x="42" y="48"/>
                    <a:pt x="43" y="47"/>
                  </a:cubicBezTo>
                  <a:cubicBezTo>
                    <a:pt x="42" y="46"/>
                    <a:pt x="42" y="47"/>
                    <a:pt x="41" y="47"/>
                  </a:cubicBezTo>
                  <a:cubicBezTo>
                    <a:pt x="40" y="47"/>
                    <a:pt x="41" y="46"/>
                    <a:pt x="41" y="46"/>
                  </a:cubicBezTo>
                  <a:cubicBezTo>
                    <a:pt x="41" y="45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4"/>
                    <a:pt x="39" y="44"/>
                    <a:pt x="39" y="43"/>
                  </a:cubicBezTo>
                  <a:cubicBezTo>
                    <a:pt x="39" y="43"/>
                    <a:pt x="39" y="42"/>
                    <a:pt x="39" y="42"/>
                  </a:cubicBezTo>
                  <a:cubicBezTo>
                    <a:pt x="40" y="41"/>
                    <a:pt x="40" y="40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cubicBezTo>
                    <a:pt x="41" y="41"/>
                    <a:pt x="40" y="41"/>
                    <a:pt x="39" y="41"/>
                  </a:cubicBezTo>
                  <a:cubicBezTo>
                    <a:pt x="40" y="40"/>
                    <a:pt x="39" y="39"/>
                    <a:pt x="40" y="39"/>
                  </a:cubicBezTo>
                  <a:cubicBezTo>
                    <a:pt x="40" y="38"/>
                    <a:pt x="41" y="38"/>
                    <a:pt x="41" y="38"/>
                  </a:cubicBezTo>
                  <a:cubicBezTo>
                    <a:pt x="41" y="37"/>
                    <a:pt x="40" y="38"/>
                    <a:pt x="40" y="38"/>
                  </a:cubicBezTo>
                  <a:cubicBezTo>
                    <a:pt x="40" y="37"/>
                    <a:pt x="41" y="37"/>
                    <a:pt x="41" y="37"/>
                  </a:cubicBezTo>
                  <a:cubicBezTo>
                    <a:pt x="41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3" y="35"/>
                  </a:cubicBezTo>
                  <a:cubicBezTo>
                    <a:pt x="43" y="35"/>
                    <a:pt x="44" y="36"/>
                    <a:pt x="45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6" y="36"/>
                    <a:pt x="45" y="35"/>
                    <a:pt x="45" y="35"/>
                  </a:cubicBezTo>
                  <a:cubicBezTo>
                    <a:pt x="45" y="34"/>
                    <a:pt x="44" y="34"/>
                    <a:pt x="45" y="33"/>
                  </a:cubicBezTo>
                  <a:cubicBezTo>
                    <a:pt x="45" y="33"/>
                    <a:pt x="46" y="33"/>
                    <a:pt x="46" y="33"/>
                  </a:cubicBezTo>
                  <a:cubicBezTo>
                    <a:pt x="46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1"/>
                  </a:cubicBezTo>
                  <a:cubicBezTo>
                    <a:pt x="45" y="31"/>
                    <a:pt x="46" y="31"/>
                    <a:pt x="46" y="31"/>
                  </a:cubicBezTo>
                  <a:cubicBezTo>
                    <a:pt x="47" y="30"/>
                    <a:pt x="46" y="30"/>
                    <a:pt x="46" y="29"/>
                  </a:cubicBezTo>
                  <a:cubicBezTo>
                    <a:pt x="47" y="29"/>
                    <a:pt x="46" y="28"/>
                    <a:pt x="46" y="28"/>
                  </a:cubicBezTo>
                  <a:cubicBezTo>
                    <a:pt x="46" y="27"/>
                    <a:pt x="46" y="26"/>
                    <a:pt x="47" y="26"/>
                  </a:cubicBezTo>
                  <a:cubicBezTo>
                    <a:pt x="46" y="25"/>
                    <a:pt x="47" y="24"/>
                    <a:pt x="46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2"/>
                    <a:pt x="45" y="22"/>
                    <a:pt x="45" y="22"/>
                  </a:cubicBezTo>
                  <a:cubicBezTo>
                    <a:pt x="45" y="22"/>
                    <a:pt x="44" y="21"/>
                    <a:pt x="45" y="21"/>
                  </a:cubicBezTo>
                  <a:cubicBezTo>
                    <a:pt x="45" y="19"/>
                    <a:pt x="44" y="21"/>
                    <a:pt x="43" y="20"/>
                  </a:cubicBezTo>
                  <a:cubicBezTo>
                    <a:pt x="43" y="20"/>
                    <a:pt x="42" y="19"/>
                    <a:pt x="43" y="19"/>
                  </a:cubicBezTo>
                  <a:cubicBezTo>
                    <a:pt x="43" y="19"/>
                    <a:pt x="43" y="18"/>
                    <a:pt x="43" y="18"/>
                  </a:cubicBezTo>
                  <a:cubicBezTo>
                    <a:pt x="41" y="19"/>
                    <a:pt x="42" y="17"/>
                    <a:pt x="41" y="17"/>
                  </a:cubicBezTo>
                  <a:cubicBezTo>
                    <a:pt x="41" y="16"/>
                    <a:pt x="40" y="16"/>
                    <a:pt x="40" y="15"/>
                  </a:cubicBezTo>
                  <a:cubicBezTo>
                    <a:pt x="40" y="14"/>
                    <a:pt x="40" y="13"/>
                    <a:pt x="41" y="13"/>
                  </a:cubicBezTo>
                  <a:cubicBezTo>
                    <a:pt x="41" y="13"/>
                    <a:pt x="41" y="13"/>
                    <a:pt x="41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3"/>
                    <a:pt x="43" y="12"/>
                  </a:cubicBezTo>
                  <a:cubicBezTo>
                    <a:pt x="43" y="12"/>
                    <a:pt x="43" y="11"/>
                    <a:pt x="43" y="11"/>
                  </a:cubicBezTo>
                  <a:cubicBezTo>
                    <a:pt x="43" y="10"/>
                    <a:pt x="44" y="10"/>
                    <a:pt x="43" y="9"/>
                  </a:cubicBezTo>
                  <a:cubicBezTo>
                    <a:pt x="44" y="8"/>
                    <a:pt x="43" y="9"/>
                    <a:pt x="43" y="8"/>
                  </a:cubicBezTo>
                  <a:cubicBezTo>
                    <a:pt x="43" y="7"/>
                    <a:pt x="43" y="8"/>
                    <a:pt x="43" y="7"/>
                  </a:cubicBezTo>
                  <a:cubicBezTo>
                    <a:pt x="43" y="7"/>
                    <a:pt x="43" y="6"/>
                    <a:pt x="43" y="6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7"/>
                    <a:pt x="40" y="6"/>
                    <a:pt x="39" y="5"/>
                  </a:cubicBezTo>
                  <a:cubicBezTo>
                    <a:pt x="39" y="5"/>
                    <a:pt x="38" y="4"/>
                    <a:pt x="38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7" y="2"/>
                  </a:cubicBezTo>
                  <a:cubicBezTo>
                    <a:pt x="37" y="2"/>
                    <a:pt x="37" y="2"/>
                    <a:pt x="36" y="1"/>
                  </a:cubicBezTo>
                  <a:cubicBezTo>
                    <a:pt x="36" y="1"/>
                    <a:pt x="35" y="2"/>
                    <a:pt x="35" y="2"/>
                  </a:cubicBezTo>
                  <a:cubicBezTo>
                    <a:pt x="34" y="1"/>
                    <a:pt x="35" y="1"/>
                    <a:pt x="35" y="0"/>
                  </a:cubicBezTo>
                  <a:moveTo>
                    <a:pt x="45" y="84"/>
                  </a:moveTo>
                  <a:cubicBezTo>
                    <a:pt x="45" y="84"/>
                    <a:pt x="44" y="84"/>
                    <a:pt x="44" y="84"/>
                  </a:cubicBezTo>
                  <a:cubicBezTo>
                    <a:pt x="44" y="84"/>
                    <a:pt x="45" y="84"/>
                    <a:pt x="45" y="84"/>
                  </a:cubicBezTo>
                  <a:cubicBezTo>
                    <a:pt x="45" y="84"/>
                    <a:pt x="45" y="84"/>
                    <a:pt x="45" y="84"/>
                  </a:cubicBezTo>
                  <a:moveTo>
                    <a:pt x="40" y="78"/>
                  </a:move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moveTo>
                    <a:pt x="27" y="62"/>
                  </a:moveTo>
                  <a:cubicBezTo>
                    <a:pt x="28" y="62"/>
                    <a:pt x="28" y="63"/>
                    <a:pt x="28" y="63"/>
                  </a:cubicBezTo>
                  <a:cubicBezTo>
                    <a:pt x="27" y="64"/>
                    <a:pt x="26" y="63"/>
                    <a:pt x="25" y="63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3"/>
                    <a:pt x="27" y="62"/>
                    <a:pt x="27" y="62"/>
                  </a:cubicBezTo>
                  <a:moveTo>
                    <a:pt x="35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grpSp>
          <p:nvGrpSpPr>
            <p:cNvPr id="157" name="组合 3"/>
            <p:cNvGrpSpPr>
              <a:grpSpLocks/>
            </p:cNvGrpSpPr>
            <p:nvPr/>
          </p:nvGrpSpPr>
          <p:grpSpPr bwMode="auto">
            <a:xfrm>
              <a:off x="0" y="446572"/>
              <a:ext cx="2818895" cy="834055"/>
              <a:chOff x="0" y="0"/>
              <a:chExt cx="1695450" cy="501650"/>
            </a:xfrm>
          </p:grpSpPr>
          <p:sp>
            <p:nvSpPr>
              <p:cNvPr id="159" name="Freeform 486"/>
              <p:cNvSpPr>
                <a:spLocks noChangeArrowheads="1"/>
              </p:cNvSpPr>
              <p:nvPr/>
            </p:nvSpPr>
            <p:spPr bwMode="auto">
              <a:xfrm>
                <a:off x="1304925" y="369887"/>
                <a:ext cx="38100" cy="26988"/>
              </a:xfrm>
              <a:custGeom>
                <a:avLst/>
                <a:gdLst>
                  <a:gd name="T0" fmla="*/ 2147483646 w 10"/>
                  <a:gd name="T1" fmla="*/ 2147483646 h 7"/>
                  <a:gd name="T2" fmla="*/ 2147483646 w 10"/>
                  <a:gd name="T3" fmla="*/ 2147483646 h 7"/>
                  <a:gd name="T4" fmla="*/ 2147483646 w 10"/>
                  <a:gd name="T5" fmla="*/ 2147483646 h 7"/>
                  <a:gd name="T6" fmla="*/ 2147483646 w 10"/>
                  <a:gd name="T7" fmla="*/ 2147483646 h 7"/>
                  <a:gd name="T8" fmla="*/ 2147483646 w 10"/>
                  <a:gd name="T9" fmla="*/ 2147483646 h 7"/>
                  <a:gd name="T10" fmla="*/ 2147483646 w 10"/>
                  <a:gd name="T11" fmla="*/ 2147483646 h 7"/>
                  <a:gd name="T12" fmla="*/ 2147483646 w 10"/>
                  <a:gd name="T13" fmla="*/ 2147483646 h 7"/>
                  <a:gd name="T14" fmla="*/ 2147483646 w 10"/>
                  <a:gd name="T15" fmla="*/ 2147483646 h 7"/>
                  <a:gd name="T16" fmla="*/ 0 w 10"/>
                  <a:gd name="T17" fmla="*/ 2147483646 h 7"/>
                  <a:gd name="T18" fmla="*/ 0 w 10"/>
                  <a:gd name="T19" fmla="*/ 2147483646 h 7"/>
                  <a:gd name="T20" fmla="*/ 2147483646 w 10"/>
                  <a:gd name="T21" fmla="*/ 0 h 7"/>
                  <a:gd name="T22" fmla="*/ 2147483646 w 10"/>
                  <a:gd name="T23" fmla="*/ 0 h 7"/>
                  <a:gd name="T24" fmla="*/ 2147483646 w 10"/>
                  <a:gd name="T25" fmla="*/ 2147483646 h 7"/>
                  <a:gd name="T26" fmla="*/ 2147483646 w 10"/>
                  <a:gd name="T27" fmla="*/ 2147483646 h 7"/>
                  <a:gd name="T28" fmla="*/ 2147483646 w 10"/>
                  <a:gd name="T29" fmla="*/ 2147483646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"/>
                  <a:gd name="T46" fmla="*/ 0 h 7"/>
                  <a:gd name="T47" fmla="*/ 10 w 10"/>
                  <a:gd name="T48" fmla="*/ 7 h 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" h="7">
                    <a:moveTo>
                      <a:pt x="10" y="4"/>
                    </a:moveTo>
                    <a:cubicBezTo>
                      <a:pt x="9" y="5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7"/>
                      <a:pt x="3" y="6"/>
                      <a:pt x="2" y="6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7" y="1"/>
                      <a:pt x="8" y="1"/>
                    </a:cubicBezTo>
                    <a:cubicBezTo>
                      <a:pt x="9" y="2"/>
                      <a:pt x="10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60" name="Freeform 487"/>
              <p:cNvSpPr>
                <a:spLocks noChangeArrowheads="1"/>
              </p:cNvSpPr>
              <p:nvPr/>
            </p:nvSpPr>
            <p:spPr bwMode="auto">
              <a:xfrm>
                <a:off x="1233488" y="233362"/>
                <a:ext cx="38100" cy="19050"/>
              </a:xfrm>
              <a:custGeom>
                <a:avLst/>
                <a:gdLst>
                  <a:gd name="T0" fmla="*/ 2147483646 w 10"/>
                  <a:gd name="T1" fmla="*/ 2147483646 h 5"/>
                  <a:gd name="T2" fmla="*/ 2147483646 w 10"/>
                  <a:gd name="T3" fmla="*/ 2147483646 h 5"/>
                  <a:gd name="T4" fmla="*/ 2147483646 w 10"/>
                  <a:gd name="T5" fmla="*/ 2147483646 h 5"/>
                  <a:gd name="T6" fmla="*/ 2147483646 w 10"/>
                  <a:gd name="T7" fmla="*/ 2147483646 h 5"/>
                  <a:gd name="T8" fmla="*/ 2147483646 w 10"/>
                  <a:gd name="T9" fmla="*/ 2147483646 h 5"/>
                  <a:gd name="T10" fmla="*/ 0 w 10"/>
                  <a:gd name="T11" fmla="*/ 2147483646 h 5"/>
                  <a:gd name="T12" fmla="*/ 0 w 10"/>
                  <a:gd name="T13" fmla="*/ 2147483646 h 5"/>
                  <a:gd name="T14" fmla="*/ 2147483646 w 10"/>
                  <a:gd name="T15" fmla="*/ 0 h 5"/>
                  <a:gd name="T16" fmla="*/ 2147483646 w 10"/>
                  <a:gd name="T17" fmla="*/ 2147483646 h 5"/>
                  <a:gd name="T18" fmla="*/ 2147483646 w 10"/>
                  <a:gd name="T19" fmla="*/ 2147483646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5"/>
                  <a:gd name="T32" fmla="*/ 10 w 10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5">
                    <a:moveTo>
                      <a:pt x="8" y="2"/>
                    </a:moveTo>
                    <a:cubicBezTo>
                      <a:pt x="7" y="3"/>
                      <a:pt x="7" y="4"/>
                      <a:pt x="5" y="4"/>
                    </a:cubicBezTo>
                    <a:cubicBezTo>
                      <a:pt x="4" y="5"/>
                      <a:pt x="4" y="4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1" y="3"/>
                      <a:pt x="0" y="3"/>
                    </a:cubicBezTo>
                    <a:cubicBezTo>
                      <a:pt x="0" y="3"/>
                      <a:pt x="1" y="3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10" y="1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61" name="Freeform 488"/>
              <p:cNvSpPr>
                <a:spLocks noChangeArrowheads="1"/>
              </p:cNvSpPr>
              <p:nvPr/>
            </p:nvSpPr>
            <p:spPr bwMode="auto">
              <a:xfrm>
                <a:off x="1195388" y="238125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0 w 6"/>
                  <a:gd name="T9" fmla="*/ 2147483646 h 4"/>
                  <a:gd name="T10" fmla="*/ 0 w 6"/>
                  <a:gd name="T11" fmla="*/ 2147483646 h 4"/>
                  <a:gd name="T12" fmla="*/ 2147483646 w 6"/>
                  <a:gd name="T13" fmla="*/ 0 h 4"/>
                  <a:gd name="T14" fmla="*/ 2147483646 w 6"/>
                  <a:gd name="T15" fmla="*/ 0 h 4"/>
                  <a:gd name="T16" fmla="*/ 2147483646 w 6"/>
                  <a:gd name="T17" fmla="*/ 2147483646 h 4"/>
                  <a:gd name="T18" fmla="*/ 2147483646 w 6"/>
                  <a:gd name="T19" fmla="*/ 2147483646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2"/>
                    </a:move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62" name="Freeform 489"/>
              <p:cNvSpPr>
                <a:spLocks noChangeArrowheads="1"/>
              </p:cNvSpPr>
              <p:nvPr/>
            </p:nvSpPr>
            <p:spPr bwMode="auto">
              <a:xfrm>
                <a:off x="1162050" y="400050"/>
                <a:ext cx="41275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2147483646 w 11"/>
                  <a:gd name="T9" fmla="*/ 2147483646 h 6"/>
                  <a:gd name="T10" fmla="*/ 2147483646 w 11"/>
                  <a:gd name="T11" fmla="*/ 2147483646 h 6"/>
                  <a:gd name="T12" fmla="*/ 2147483646 w 11"/>
                  <a:gd name="T13" fmla="*/ 2147483646 h 6"/>
                  <a:gd name="T14" fmla="*/ 2147483646 w 11"/>
                  <a:gd name="T15" fmla="*/ 0 h 6"/>
                  <a:gd name="T16" fmla="*/ 2147483646 w 11"/>
                  <a:gd name="T17" fmla="*/ 2147483646 h 6"/>
                  <a:gd name="T18" fmla="*/ 2147483646 w 11"/>
                  <a:gd name="T19" fmla="*/ 2147483646 h 6"/>
                  <a:gd name="T20" fmla="*/ 2147483646 w 11"/>
                  <a:gd name="T21" fmla="*/ 2147483646 h 6"/>
                  <a:gd name="T22" fmla="*/ 2147483646 w 11"/>
                  <a:gd name="T23" fmla="*/ 214748364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"/>
                  <a:gd name="T37" fmla="*/ 0 h 6"/>
                  <a:gd name="T38" fmla="*/ 11 w 11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" h="6">
                    <a:moveTo>
                      <a:pt x="11" y="3"/>
                    </a:moveTo>
                    <a:cubicBezTo>
                      <a:pt x="11" y="3"/>
                      <a:pt x="11" y="4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6" y="6"/>
                      <a:pt x="6" y="5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7" y="1"/>
                      <a:pt x="8" y="1"/>
                      <a:pt x="9" y="1"/>
                    </a:cubicBezTo>
                    <a:cubicBezTo>
                      <a:pt x="11" y="1"/>
                      <a:pt x="11" y="2"/>
                      <a:pt x="1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63" name="Freeform 490"/>
              <p:cNvSpPr>
                <a:spLocks noChangeArrowheads="1"/>
              </p:cNvSpPr>
              <p:nvPr/>
            </p:nvSpPr>
            <p:spPr bwMode="auto">
              <a:xfrm>
                <a:off x="1143000" y="298450"/>
                <a:ext cx="11113" cy="3175"/>
              </a:xfrm>
              <a:custGeom>
                <a:avLst/>
                <a:gdLst>
                  <a:gd name="T0" fmla="*/ 2147483646 w 3"/>
                  <a:gd name="T1" fmla="*/ 2147483646 h 1"/>
                  <a:gd name="T2" fmla="*/ 2147483646 w 3"/>
                  <a:gd name="T3" fmla="*/ 2147483646 h 1"/>
                  <a:gd name="T4" fmla="*/ 2147483646 w 3"/>
                  <a:gd name="T5" fmla="*/ 0 h 1"/>
                  <a:gd name="T6" fmla="*/ 2147483646 w 3"/>
                  <a:gd name="T7" fmla="*/ 0 h 1"/>
                  <a:gd name="T8" fmla="*/ 2147483646 w 3"/>
                  <a:gd name="T9" fmla="*/ 0 h 1"/>
                  <a:gd name="T10" fmla="*/ 2147483646 w 3"/>
                  <a:gd name="T11" fmla="*/ 2147483646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64" name="Freeform 491"/>
              <p:cNvSpPr>
                <a:spLocks noChangeArrowheads="1"/>
              </p:cNvSpPr>
              <p:nvPr/>
            </p:nvSpPr>
            <p:spPr bwMode="auto">
              <a:xfrm>
                <a:off x="1101725" y="271462"/>
                <a:ext cx="14288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2147483646 w 4"/>
                  <a:gd name="T7" fmla="*/ 0 h 3"/>
                  <a:gd name="T8" fmla="*/ 2147483646 w 4"/>
                  <a:gd name="T9" fmla="*/ 0 h 3"/>
                  <a:gd name="T10" fmla="*/ 2147483646 w 4"/>
                  <a:gd name="T11" fmla="*/ 2147483646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65" name="Freeform 492"/>
              <p:cNvSpPr>
                <a:spLocks noChangeArrowheads="1"/>
              </p:cNvSpPr>
              <p:nvPr/>
            </p:nvSpPr>
            <p:spPr bwMode="auto">
              <a:xfrm>
                <a:off x="1071563" y="287337"/>
                <a:ext cx="33338" cy="14288"/>
              </a:xfrm>
              <a:custGeom>
                <a:avLst/>
                <a:gdLst>
                  <a:gd name="T0" fmla="*/ 2147483646 w 9"/>
                  <a:gd name="T1" fmla="*/ 2147483646 h 4"/>
                  <a:gd name="T2" fmla="*/ 2147483646 w 9"/>
                  <a:gd name="T3" fmla="*/ 2147483646 h 4"/>
                  <a:gd name="T4" fmla="*/ 2147483646 w 9"/>
                  <a:gd name="T5" fmla="*/ 2147483646 h 4"/>
                  <a:gd name="T6" fmla="*/ 2147483646 w 9"/>
                  <a:gd name="T7" fmla="*/ 2147483646 h 4"/>
                  <a:gd name="T8" fmla="*/ 2147483646 w 9"/>
                  <a:gd name="T9" fmla="*/ 2147483646 h 4"/>
                  <a:gd name="T10" fmla="*/ 2147483646 w 9"/>
                  <a:gd name="T11" fmla="*/ 2147483646 h 4"/>
                  <a:gd name="T12" fmla="*/ 2147483646 w 9"/>
                  <a:gd name="T13" fmla="*/ 2147483646 h 4"/>
                  <a:gd name="T14" fmla="*/ 0 w 9"/>
                  <a:gd name="T15" fmla="*/ 2147483646 h 4"/>
                  <a:gd name="T16" fmla="*/ 2147483646 w 9"/>
                  <a:gd name="T17" fmla="*/ 2147483646 h 4"/>
                  <a:gd name="T18" fmla="*/ 2147483646 w 9"/>
                  <a:gd name="T19" fmla="*/ 2147483646 h 4"/>
                  <a:gd name="T20" fmla="*/ 2147483646 w 9"/>
                  <a:gd name="T21" fmla="*/ 0 h 4"/>
                  <a:gd name="T22" fmla="*/ 2147483646 w 9"/>
                  <a:gd name="T23" fmla="*/ 0 h 4"/>
                  <a:gd name="T24" fmla="*/ 2147483646 w 9"/>
                  <a:gd name="T25" fmla="*/ 2147483646 h 4"/>
                  <a:gd name="T26" fmla="*/ 2147483646 w 9"/>
                  <a:gd name="T27" fmla="*/ 2147483646 h 4"/>
                  <a:gd name="T28" fmla="*/ 2147483646 w 9"/>
                  <a:gd name="T29" fmla="*/ 2147483646 h 4"/>
                  <a:gd name="T30" fmla="*/ 2147483646 w 9"/>
                  <a:gd name="T31" fmla="*/ 2147483646 h 4"/>
                  <a:gd name="T32" fmla="*/ 2147483646 w 9"/>
                  <a:gd name="T33" fmla="*/ 2147483646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"/>
                  <a:gd name="T52" fmla="*/ 0 h 4"/>
                  <a:gd name="T53" fmla="*/ 9 w 9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" h="4">
                    <a:moveTo>
                      <a:pt x="9" y="3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1" y="3"/>
                      <a:pt x="2" y="3"/>
                      <a:pt x="1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1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66" name="Freeform 493"/>
              <p:cNvSpPr>
                <a:spLocks noChangeArrowheads="1"/>
              </p:cNvSpPr>
              <p:nvPr/>
            </p:nvSpPr>
            <p:spPr bwMode="auto">
              <a:xfrm>
                <a:off x="969963" y="131762"/>
                <a:ext cx="71438" cy="41275"/>
              </a:xfrm>
              <a:custGeom>
                <a:avLst/>
                <a:gdLst>
                  <a:gd name="T0" fmla="*/ 2147483646 w 19"/>
                  <a:gd name="T1" fmla="*/ 2147483646 h 11"/>
                  <a:gd name="T2" fmla="*/ 2147483646 w 19"/>
                  <a:gd name="T3" fmla="*/ 2147483646 h 11"/>
                  <a:gd name="T4" fmla="*/ 2147483646 w 19"/>
                  <a:gd name="T5" fmla="*/ 2147483646 h 11"/>
                  <a:gd name="T6" fmla="*/ 2147483646 w 19"/>
                  <a:gd name="T7" fmla="*/ 2147483646 h 11"/>
                  <a:gd name="T8" fmla="*/ 2147483646 w 19"/>
                  <a:gd name="T9" fmla="*/ 2147483646 h 11"/>
                  <a:gd name="T10" fmla="*/ 2147483646 w 19"/>
                  <a:gd name="T11" fmla="*/ 2147483646 h 11"/>
                  <a:gd name="T12" fmla="*/ 2147483646 w 19"/>
                  <a:gd name="T13" fmla="*/ 2147483646 h 11"/>
                  <a:gd name="T14" fmla="*/ 2147483646 w 19"/>
                  <a:gd name="T15" fmla="*/ 2147483646 h 11"/>
                  <a:gd name="T16" fmla="*/ 2147483646 w 19"/>
                  <a:gd name="T17" fmla="*/ 2147483646 h 11"/>
                  <a:gd name="T18" fmla="*/ 2147483646 w 19"/>
                  <a:gd name="T19" fmla="*/ 2147483646 h 11"/>
                  <a:gd name="T20" fmla="*/ 2147483646 w 19"/>
                  <a:gd name="T21" fmla="*/ 2147483646 h 11"/>
                  <a:gd name="T22" fmla="*/ 2147483646 w 19"/>
                  <a:gd name="T23" fmla="*/ 2147483646 h 11"/>
                  <a:gd name="T24" fmla="*/ 2147483646 w 19"/>
                  <a:gd name="T25" fmla="*/ 2147483646 h 11"/>
                  <a:gd name="T26" fmla="*/ 2147483646 w 19"/>
                  <a:gd name="T27" fmla="*/ 2147483646 h 11"/>
                  <a:gd name="T28" fmla="*/ 2147483646 w 19"/>
                  <a:gd name="T29" fmla="*/ 2147483646 h 11"/>
                  <a:gd name="T30" fmla="*/ 2147483646 w 19"/>
                  <a:gd name="T31" fmla="*/ 2147483646 h 11"/>
                  <a:gd name="T32" fmla="*/ 0 w 19"/>
                  <a:gd name="T33" fmla="*/ 2147483646 h 11"/>
                  <a:gd name="T34" fmla="*/ 2147483646 w 19"/>
                  <a:gd name="T35" fmla="*/ 2147483646 h 11"/>
                  <a:gd name="T36" fmla="*/ 2147483646 w 19"/>
                  <a:gd name="T37" fmla="*/ 2147483646 h 11"/>
                  <a:gd name="T38" fmla="*/ 2147483646 w 19"/>
                  <a:gd name="T39" fmla="*/ 2147483646 h 11"/>
                  <a:gd name="T40" fmla="*/ 2147483646 w 19"/>
                  <a:gd name="T41" fmla="*/ 2147483646 h 11"/>
                  <a:gd name="T42" fmla="*/ 2147483646 w 19"/>
                  <a:gd name="T43" fmla="*/ 2147483646 h 11"/>
                  <a:gd name="T44" fmla="*/ 2147483646 w 19"/>
                  <a:gd name="T45" fmla="*/ 2147483646 h 11"/>
                  <a:gd name="T46" fmla="*/ 2147483646 w 19"/>
                  <a:gd name="T47" fmla="*/ 2147483646 h 11"/>
                  <a:gd name="T48" fmla="*/ 2147483646 w 19"/>
                  <a:gd name="T49" fmla="*/ 2147483646 h 11"/>
                  <a:gd name="T50" fmla="*/ 2147483646 w 19"/>
                  <a:gd name="T51" fmla="*/ 2147483646 h 11"/>
                  <a:gd name="T52" fmla="*/ 2147483646 w 19"/>
                  <a:gd name="T53" fmla="*/ 2147483646 h 11"/>
                  <a:gd name="T54" fmla="*/ 2147483646 w 19"/>
                  <a:gd name="T55" fmla="*/ 0 h 11"/>
                  <a:gd name="T56" fmla="*/ 2147483646 w 19"/>
                  <a:gd name="T57" fmla="*/ 2147483646 h 11"/>
                  <a:gd name="T58" fmla="*/ 2147483646 w 19"/>
                  <a:gd name="T59" fmla="*/ 2147483646 h 11"/>
                  <a:gd name="T60" fmla="*/ 2147483646 w 19"/>
                  <a:gd name="T61" fmla="*/ 2147483646 h 11"/>
                  <a:gd name="T62" fmla="*/ 2147483646 w 19"/>
                  <a:gd name="T63" fmla="*/ 2147483646 h 11"/>
                  <a:gd name="T64" fmla="*/ 2147483646 w 19"/>
                  <a:gd name="T65" fmla="*/ 2147483646 h 11"/>
                  <a:gd name="T66" fmla="*/ 2147483646 w 19"/>
                  <a:gd name="T67" fmla="*/ 2147483646 h 11"/>
                  <a:gd name="T68" fmla="*/ 2147483646 w 19"/>
                  <a:gd name="T69" fmla="*/ 2147483646 h 11"/>
                  <a:gd name="T70" fmla="*/ 2147483646 w 19"/>
                  <a:gd name="T71" fmla="*/ 2147483646 h 11"/>
                  <a:gd name="T72" fmla="*/ 2147483646 w 19"/>
                  <a:gd name="T73" fmla="*/ 2147483646 h 11"/>
                  <a:gd name="T74" fmla="*/ 2147483646 w 19"/>
                  <a:gd name="T75" fmla="*/ 2147483646 h 11"/>
                  <a:gd name="T76" fmla="*/ 2147483646 w 19"/>
                  <a:gd name="T77" fmla="*/ 2147483646 h 1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9"/>
                  <a:gd name="T118" fmla="*/ 0 h 11"/>
                  <a:gd name="T119" fmla="*/ 19 w 19"/>
                  <a:gd name="T120" fmla="*/ 11 h 1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9" h="11">
                    <a:moveTo>
                      <a:pt x="19" y="8"/>
                    </a:moveTo>
                    <a:cubicBezTo>
                      <a:pt x="18" y="8"/>
                      <a:pt x="18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4" y="9"/>
                      <a:pt x="13" y="8"/>
                    </a:cubicBezTo>
                    <a:cubicBezTo>
                      <a:pt x="12" y="8"/>
                      <a:pt x="12" y="9"/>
                      <a:pt x="11" y="9"/>
                    </a:cubicBezTo>
                    <a:cubicBezTo>
                      <a:pt x="11" y="10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9" y="10"/>
                    </a:cubicBezTo>
                    <a:cubicBezTo>
                      <a:pt x="9" y="10"/>
                      <a:pt x="10" y="11"/>
                      <a:pt x="9" y="11"/>
                    </a:cubicBezTo>
                    <a:cubicBezTo>
                      <a:pt x="8" y="11"/>
                      <a:pt x="9" y="10"/>
                      <a:pt x="8" y="10"/>
                    </a:cubicBezTo>
                    <a:cubicBezTo>
                      <a:pt x="7" y="10"/>
                      <a:pt x="5" y="11"/>
                      <a:pt x="4" y="10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9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1" y="2"/>
                      <a:pt x="11" y="3"/>
                      <a:pt x="11" y="3"/>
                    </a:cubicBezTo>
                    <a:cubicBezTo>
                      <a:pt x="12" y="3"/>
                      <a:pt x="12" y="4"/>
                      <a:pt x="13" y="3"/>
                    </a:cubicBezTo>
                    <a:cubicBezTo>
                      <a:pt x="14" y="4"/>
                      <a:pt x="13" y="4"/>
                      <a:pt x="14" y="5"/>
                    </a:cubicBezTo>
                    <a:cubicBezTo>
                      <a:pt x="14" y="5"/>
                      <a:pt x="14" y="5"/>
                      <a:pt x="14" y="6"/>
                    </a:cubicBezTo>
                    <a:cubicBezTo>
                      <a:pt x="15" y="6"/>
                      <a:pt x="16" y="6"/>
                      <a:pt x="16" y="6"/>
                    </a:cubicBezTo>
                    <a:cubicBezTo>
                      <a:pt x="17" y="6"/>
                      <a:pt x="18" y="6"/>
                      <a:pt x="19" y="6"/>
                    </a:cubicBezTo>
                    <a:cubicBezTo>
                      <a:pt x="19" y="7"/>
                      <a:pt x="19" y="7"/>
                      <a:pt x="19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67" name="Freeform 494"/>
              <p:cNvSpPr>
                <a:spLocks noChangeArrowheads="1"/>
              </p:cNvSpPr>
              <p:nvPr/>
            </p:nvSpPr>
            <p:spPr bwMode="auto">
              <a:xfrm>
                <a:off x="1041400" y="287337"/>
                <a:ext cx="33338" cy="17463"/>
              </a:xfrm>
              <a:custGeom>
                <a:avLst/>
                <a:gdLst>
                  <a:gd name="T0" fmla="*/ 2147483646 w 9"/>
                  <a:gd name="T1" fmla="*/ 2147483646 h 5"/>
                  <a:gd name="T2" fmla="*/ 2147483646 w 9"/>
                  <a:gd name="T3" fmla="*/ 2147483646 h 5"/>
                  <a:gd name="T4" fmla="*/ 2147483646 w 9"/>
                  <a:gd name="T5" fmla="*/ 2147483646 h 5"/>
                  <a:gd name="T6" fmla="*/ 2147483646 w 9"/>
                  <a:gd name="T7" fmla="*/ 2147483646 h 5"/>
                  <a:gd name="T8" fmla="*/ 2147483646 w 9"/>
                  <a:gd name="T9" fmla="*/ 2147483646 h 5"/>
                  <a:gd name="T10" fmla="*/ 2147483646 w 9"/>
                  <a:gd name="T11" fmla="*/ 2147483646 h 5"/>
                  <a:gd name="T12" fmla="*/ 2147483646 w 9"/>
                  <a:gd name="T13" fmla="*/ 2147483646 h 5"/>
                  <a:gd name="T14" fmla="*/ 2147483646 w 9"/>
                  <a:gd name="T15" fmla="*/ 2147483646 h 5"/>
                  <a:gd name="T16" fmla="*/ 2147483646 w 9"/>
                  <a:gd name="T17" fmla="*/ 0 h 5"/>
                  <a:gd name="T18" fmla="*/ 2147483646 w 9"/>
                  <a:gd name="T19" fmla="*/ 2147483646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5"/>
                  <a:gd name="T32" fmla="*/ 9 w 9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5">
                    <a:moveTo>
                      <a:pt x="8" y="3"/>
                    </a:moveTo>
                    <a:cubicBezTo>
                      <a:pt x="7" y="3"/>
                      <a:pt x="7" y="4"/>
                      <a:pt x="6" y="4"/>
                    </a:cubicBezTo>
                    <a:cubicBezTo>
                      <a:pt x="4" y="5"/>
                      <a:pt x="3" y="4"/>
                      <a:pt x="3" y="4"/>
                    </a:cubicBezTo>
                    <a:cubicBezTo>
                      <a:pt x="2" y="4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8" y="1"/>
                      <a:pt x="9" y="2"/>
                      <a:pt x="8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68" name="Freeform 495"/>
              <p:cNvSpPr>
                <a:spLocks noChangeArrowheads="1"/>
              </p:cNvSpPr>
              <p:nvPr/>
            </p:nvSpPr>
            <p:spPr bwMode="auto">
              <a:xfrm>
                <a:off x="1060450" y="301625"/>
                <a:ext cx="14288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0 w 4"/>
                  <a:gd name="T7" fmla="*/ 2147483646 h 3"/>
                  <a:gd name="T8" fmla="*/ 2147483646 w 4"/>
                  <a:gd name="T9" fmla="*/ 0 h 3"/>
                  <a:gd name="T10" fmla="*/ 2147483646 w 4"/>
                  <a:gd name="T11" fmla="*/ 2147483646 h 3"/>
                  <a:gd name="T12" fmla="*/ 2147483646 w 4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69" name="Freeform 496"/>
              <p:cNvSpPr>
                <a:spLocks noChangeArrowheads="1"/>
              </p:cNvSpPr>
              <p:nvPr/>
            </p:nvSpPr>
            <p:spPr bwMode="auto">
              <a:xfrm>
                <a:off x="909638" y="41275"/>
                <a:ext cx="66675" cy="49213"/>
              </a:xfrm>
              <a:custGeom>
                <a:avLst/>
                <a:gdLst>
                  <a:gd name="T0" fmla="*/ 2147483646 w 18"/>
                  <a:gd name="T1" fmla="*/ 2147483646 h 13"/>
                  <a:gd name="T2" fmla="*/ 2147483646 w 18"/>
                  <a:gd name="T3" fmla="*/ 2147483646 h 13"/>
                  <a:gd name="T4" fmla="*/ 2147483646 w 18"/>
                  <a:gd name="T5" fmla="*/ 2147483646 h 13"/>
                  <a:gd name="T6" fmla="*/ 2147483646 w 18"/>
                  <a:gd name="T7" fmla="*/ 2147483646 h 13"/>
                  <a:gd name="T8" fmla="*/ 2147483646 w 18"/>
                  <a:gd name="T9" fmla="*/ 2147483646 h 13"/>
                  <a:gd name="T10" fmla="*/ 2147483646 w 18"/>
                  <a:gd name="T11" fmla="*/ 2147483646 h 13"/>
                  <a:gd name="T12" fmla="*/ 2147483646 w 18"/>
                  <a:gd name="T13" fmla="*/ 2147483646 h 13"/>
                  <a:gd name="T14" fmla="*/ 2147483646 w 18"/>
                  <a:gd name="T15" fmla="*/ 2147483646 h 13"/>
                  <a:gd name="T16" fmla="*/ 2147483646 w 18"/>
                  <a:gd name="T17" fmla="*/ 2147483646 h 13"/>
                  <a:gd name="T18" fmla="*/ 2147483646 w 18"/>
                  <a:gd name="T19" fmla="*/ 2147483646 h 13"/>
                  <a:gd name="T20" fmla="*/ 2147483646 w 18"/>
                  <a:gd name="T21" fmla="*/ 2147483646 h 13"/>
                  <a:gd name="T22" fmla="*/ 2147483646 w 18"/>
                  <a:gd name="T23" fmla="*/ 2147483646 h 13"/>
                  <a:gd name="T24" fmla="*/ 2147483646 w 18"/>
                  <a:gd name="T25" fmla="*/ 2147483646 h 13"/>
                  <a:gd name="T26" fmla="*/ 0 w 18"/>
                  <a:gd name="T27" fmla="*/ 2147483646 h 13"/>
                  <a:gd name="T28" fmla="*/ 2147483646 w 18"/>
                  <a:gd name="T29" fmla="*/ 2147483646 h 13"/>
                  <a:gd name="T30" fmla="*/ 2147483646 w 18"/>
                  <a:gd name="T31" fmla="*/ 2147483646 h 13"/>
                  <a:gd name="T32" fmla="*/ 2147483646 w 18"/>
                  <a:gd name="T33" fmla="*/ 2147483646 h 13"/>
                  <a:gd name="T34" fmla="*/ 2147483646 w 18"/>
                  <a:gd name="T35" fmla="*/ 2147483646 h 13"/>
                  <a:gd name="T36" fmla="*/ 2147483646 w 18"/>
                  <a:gd name="T37" fmla="*/ 2147483646 h 13"/>
                  <a:gd name="T38" fmla="*/ 2147483646 w 18"/>
                  <a:gd name="T39" fmla="*/ 2147483646 h 13"/>
                  <a:gd name="T40" fmla="*/ 2147483646 w 18"/>
                  <a:gd name="T41" fmla="*/ 2147483646 h 13"/>
                  <a:gd name="T42" fmla="*/ 2147483646 w 18"/>
                  <a:gd name="T43" fmla="*/ 2147483646 h 13"/>
                  <a:gd name="T44" fmla="*/ 2147483646 w 18"/>
                  <a:gd name="T45" fmla="*/ 2147483646 h 13"/>
                  <a:gd name="T46" fmla="*/ 2147483646 w 18"/>
                  <a:gd name="T47" fmla="*/ 2147483646 h 13"/>
                  <a:gd name="T48" fmla="*/ 2147483646 w 18"/>
                  <a:gd name="T49" fmla="*/ 2147483646 h 13"/>
                  <a:gd name="T50" fmla="*/ 2147483646 w 18"/>
                  <a:gd name="T51" fmla="*/ 2147483646 h 13"/>
                  <a:gd name="T52" fmla="*/ 2147483646 w 18"/>
                  <a:gd name="T53" fmla="*/ 2147483646 h 13"/>
                  <a:gd name="T54" fmla="*/ 2147483646 w 18"/>
                  <a:gd name="T55" fmla="*/ 2147483646 h 13"/>
                  <a:gd name="T56" fmla="*/ 2147483646 w 18"/>
                  <a:gd name="T57" fmla="*/ 2147483646 h 13"/>
                  <a:gd name="T58" fmla="*/ 2147483646 w 18"/>
                  <a:gd name="T59" fmla="*/ 2147483646 h 13"/>
                  <a:gd name="T60" fmla="*/ 2147483646 w 18"/>
                  <a:gd name="T61" fmla="*/ 2147483646 h 13"/>
                  <a:gd name="T62" fmla="*/ 2147483646 w 18"/>
                  <a:gd name="T63" fmla="*/ 2147483646 h 13"/>
                  <a:gd name="T64" fmla="*/ 2147483646 w 18"/>
                  <a:gd name="T65" fmla="*/ 2147483646 h 13"/>
                  <a:gd name="T66" fmla="*/ 2147483646 w 18"/>
                  <a:gd name="T67" fmla="*/ 2147483646 h 13"/>
                  <a:gd name="T68" fmla="*/ 2147483646 w 18"/>
                  <a:gd name="T69" fmla="*/ 2147483646 h 13"/>
                  <a:gd name="T70" fmla="*/ 2147483646 w 18"/>
                  <a:gd name="T71" fmla="*/ 0 h 13"/>
                  <a:gd name="T72" fmla="*/ 2147483646 w 18"/>
                  <a:gd name="T73" fmla="*/ 0 h 13"/>
                  <a:gd name="T74" fmla="*/ 2147483646 w 18"/>
                  <a:gd name="T75" fmla="*/ 0 h 13"/>
                  <a:gd name="T76" fmla="*/ 2147483646 w 18"/>
                  <a:gd name="T77" fmla="*/ 0 h 13"/>
                  <a:gd name="T78" fmla="*/ 2147483646 w 18"/>
                  <a:gd name="T79" fmla="*/ 2147483646 h 13"/>
                  <a:gd name="T80" fmla="*/ 2147483646 w 18"/>
                  <a:gd name="T81" fmla="*/ 0 h 13"/>
                  <a:gd name="T82" fmla="*/ 2147483646 w 18"/>
                  <a:gd name="T83" fmla="*/ 2147483646 h 13"/>
                  <a:gd name="T84" fmla="*/ 2147483646 w 18"/>
                  <a:gd name="T85" fmla="*/ 0 h 13"/>
                  <a:gd name="T86" fmla="*/ 2147483646 w 18"/>
                  <a:gd name="T87" fmla="*/ 2147483646 h 13"/>
                  <a:gd name="T88" fmla="*/ 2147483646 w 18"/>
                  <a:gd name="T89" fmla="*/ 2147483646 h 13"/>
                  <a:gd name="T90" fmla="*/ 2147483646 w 18"/>
                  <a:gd name="T91" fmla="*/ 2147483646 h 13"/>
                  <a:gd name="T92" fmla="*/ 2147483646 w 18"/>
                  <a:gd name="T93" fmla="*/ 2147483646 h 1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8"/>
                  <a:gd name="T142" fmla="*/ 0 h 13"/>
                  <a:gd name="T143" fmla="*/ 18 w 18"/>
                  <a:gd name="T144" fmla="*/ 13 h 13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8" h="13">
                    <a:moveTo>
                      <a:pt x="17" y="4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7"/>
                    </a:cubicBezTo>
                    <a:cubicBezTo>
                      <a:pt x="17" y="7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1"/>
                      <a:pt x="12" y="11"/>
                      <a:pt x="12" y="11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2"/>
                      <a:pt x="11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8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6" y="12"/>
                      <a:pt x="5" y="12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4" y="11"/>
                      <a:pt x="4" y="11"/>
                    </a:cubicBezTo>
                    <a:cubicBezTo>
                      <a:pt x="3" y="11"/>
                      <a:pt x="2" y="12"/>
                      <a:pt x="2" y="11"/>
                    </a:cubicBezTo>
                    <a:cubicBezTo>
                      <a:pt x="2" y="11"/>
                      <a:pt x="3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3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10"/>
                      <a:pt x="1" y="9"/>
                    </a:cubicBezTo>
                    <a:cubicBezTo>
                      <a:pt x="2" y="9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7"/>
                      <a:pt x="2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6" y="3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1" y="0"/>
                      <a:pt x="11" y="1"/>
                      <a:pt x="12" y="0"/>
                    </a:cubicBezTo>
                    <a:cubicBezTo>
                      <a:pt x="12" y="0"/>
                      <a:pt x="12" y="1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4" y="0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4" y="0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1"/>
                      <a:pt x="15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6" y="3"/>
                      <a:pt x="17" y="3"/>
                    </a:cubicBezTo>
                    <a:cubicBezTo>
                      <a:pt x="16" y="4"/>
                      <a:pt x="17" y="3"/>
                      <a:pt x="18" y="3"/>
                    </a:cubicBezTo>
                    <a:cubicBezTo>
                      <a:pt x="18" y="4"/>
                      <a:pt x="17" y="4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70" name="Freeform 497"/>
              <p:cNvSpPr>
                <a:spLocks noChangeArrowheads="1"/>
              </p:cNvSpPr>
              <p:nvPr/>
            </p:nvSpPr>
            <p:spPr bwMode="auto">
              <a:xfrm>
                <a:off x="981075" y="274637"/>
                <a:ext cx="60325" cy="34925"/>
              </a:xfrm>
              <a:custGeom>
                <a:avLst/>
                <a:gdLst>
                  <a:gd name="T0" fmla="*/ 2147483646 w 16"/>
                  <a:gd name="T1" fmla="*/ 2147483646 h 9"/>
                  <a:gd name="T2" fmla="*/ 2147483646 w 16"/>
                  <a:gd name="T3" fmla="*/ 2147483646 h 9"/>
                  <a:gd name="T4" fmla="*/ 2147483646 w 16"/>
                  <a:gd name="T5" fmla="*/ 2147483646 h 9"/>
                  <a:gd name="T6" fmla="*/ 2147483646 w 16"/>
                  <a:gd name="T7" fmla="*/ 2147483646 h 9"/>
                  <a:gd name="T8" fmla="*/ 2147483646 w 16"/>
                  <a:gd name="T9" fmla="*/ 2147483646 h 9"/>
                  <a:gd name="T10" fmla="*/ 2147483646 w 16"/>
                  <a:gd name="T11" fmla="*/ 2147483646 h 9"/>
                  <a:gd name="T12" fmla="*/ 2147483646 w 16"/>
                  <a:gd name="T13" fmla="*/ 2147483646 h 9"/>
                  <a:gd name="T14" fmla="*/ 2147483646 w 16"/>
                  <a:gd name="T15" fmla="*/ 2147483646 h 9"/>
                  <a:gd name="T16" fmla="*/ 2147483646 w 16"/>
                  <a:gd name="T17" fmla="*/ 2147483646 h 9"/>
                  <a:gd name="T18" fmla="*/ 2147483646 w 16"/>
                  <a:gd name="T19" fmla="*/ 2147483646 h 9"/>
                  <a:gd name="T20" fmla="*/ 2147483646 w 16"/>
                  <a:gd name="T21" fmla="*/ 0 h 9"/>
                  <a:gd name="T22" fmla="*/ 2147483646 w 16"/>
                  <a:gd name="T23" fmla="*/ 2147483646 h 9"/>
                  <a:gd name="T24" fmla="*/ 2147483646 w 16"/>
                  <a:gd name="T25" fmla="*/ 2147483646 h 9"/>
                  <a:gd name="T26" fmla="*/ 2147483646 w 16"/>
                  <a:gd name="T27" fmla="*/ 2147483646 h 9"/>
                  <a:gd name="T28" fmla="*/ 2147483646 w 16"/>
                  <a:gd name="T29" fmla="*/ 2147483646 h 9"/>
                  <a:gd name="T30" fmla="*/ 2147483646 w 16"/>
                  <a:gd name="T31" fmla="*/ 2147483646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"/>
                  <a:gd name="T49" fmla="*/ 0 h 9"/>
                  <a:gd name="T50" fmla="*/ 16 w 16"/>
                  <a:gd name="T51" fmla="*/ 9 h 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" h="9">
                    <a:moveTo>
                      <a:pt x="14" y="4"/>
                    </a:moveTo>
                    <a:cubicBezTo>
                      <a:pt x="13" y="6"/>
                      <a:pt x="12" y="7"/>
                      <a:pt x="10" y="8"/>
                    </a:cubicBezTo>
                    <a:cubicBezTo>
                      <a:pt x="9" y="8"/>
                      <a:pt x="7" y="8"/>
                      <a:pt x="7" y="9"/>
                    </a:cubicBezTo>
                    <a:cubicBezTo>
                      <a:pt x="5" y="9"/>
                      <a:pt x="4" y="8"/>
                      <a:pt x="3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5"/>
                      <a:pt x="0" y="6"/>
                      <a:pt x="1" y="5"/>
                    </a:cubicBezTo>
                    <a:cubicBezTo>
                      <a:pt x="1" y="4"/>
                      <a:pt x="3" y="5"/>
                      <a:pt x="3" y="4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0"/>
                      <a:pt x="11" y="0"/>
                      <a:pt x="12" y="1"/>
                    </a:cubicBezTo>
                    <a:cubicBezTo>
                      <a:pt x="13" y="1"/>
                      <a:pt x="14" y="2"/>
                      <a:pt x="15" y="2"/>
                    </a:cubicBezTo>
                    <a:cubicBezTo>
                      <a:pt x="15" y="2"/>
                      <a:pt x="15" y="2"/>
                      <a:pt x="16" y="2"/>
                    </a:cubicBezTo>
                    <a:cubicBezTo>
                      <a:pt x="16" y="3"/>
                      <a:pt x="15" y="4"/>
                      <a:pt x="14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71" name="Freeform 498"/>
              <p:cNvSpPr>
                <a:spLocks noChangeArrowheads="1"/>
              </p:cNvSpPr>
              <p:nvPr/>
            </p:nvSpPr>
            <p:spPr bwMode="auto">
              <a:xfrm>
                <a:off x="1017588" y="334962"/>
                <a:ext cx="42863" cy="30163"/>
              </a:xfrm>
              <a:custGeom>
                <a:avLst/>
                <a:gdLst>
                  <a:gd name="T0" fmla="*/ 2147483646 w 11"/>
                  <a:gd name="T1" fmla="*/ 2147483646 h 8"/>
                  <a:gd name="T2" fmla="*/ 2147483646 w 11"/>
                  <a:gd name="T3" fmla="*/ 2147483646 h 8"/>
                  <a:gd name="T4" fmla="*/ 2147483646 w 11"/>
                  <a:gd name="T5" fmla="*/ 2147483646 h 8"/>
                  <a:gd name="T6" fmla="*/ 2147483646 w 11"/>
                  <a:gd name="T7" fmla="*/ 2147483646 h 8"/>
                  <a:gd name="T8" fmla="*/ 2147483646 w 11"/>
                  <a:gd name="T9" fmla="*/ 2147483646 h 8"/>
                  <a:gd name="T10" fmla="*/ 2147483646 w 11"/>
                  <a:gd name="T11" fmla="*/ 2147483646 h 8"/>
                  <a:gd name="T12" fmla="*/ 2147483646 w 11"/>
                  <a:gd name="T13" fmla="*/ 2147483646 h 8"/>
                  <a:gd name="T14" fmla="*/ 2147483646 w 11"/>
                  <a:gd name="T15" fmla="*/ 2147483646 h 8"/>
                  <a:gd name="T16" fmla="*/ 2147483646 w 11"/>
                  <a:gd name="T17" fmla="*/ 2147483646 h 8"/>
                  <a:gd name="T18" fmla="*/ 2147483646 w 11"/>
                  <a:gd name="T19" fmla="*/ 0 h 8"/>
                  <a:gd name="T20" fmla="*/ 2147483646 w 11"/>
                  <a:gd name="T21" fmla="*/ 0 h 8"/>
                  <a:gd name="T22" fmla="*/ 2147483646 w 11"/>
                  <a:gd name="T23" fmla="*/ 0 h 8"/>
                  <a:gd name="T24" fmla="*/ 2147483646 w 11"/>
                  <a:gd name="T25" fmla="*/ 2147483646 h 8"/>
                  <a:gd name="T26" fmla="*/ 2147483646 w 11"/>
                  <a:gd name="T27" fmla="*/ 0 h 8"/>
                  <a:gd name="T28" fmla="*/ 2147483646 w 11"/>
                  <a:gd name="T29" fmla="*/ 0 h 8"/>
                  <a:gd name="T30" fmla="*/ 2147483646 w 11"/>
                  <a:gd name="T31" fmla="*/ 2147483646 h 8"/>
                  <a:gd name="T32" fmla="*/ 2147483646 w 11"/>
                  <a:gd name="T33" fmla="*/ 2147483646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"/>
                  <a:gd name="T52" fmla="*/ 0 h 8"/>
                  <a:gd name="T53" fmla="*/ 11 w 11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" h="8">
                    <a:moveTo>
                      <a:pt x="10" y="4"/>
                    </a:moveTo>
                    <a:cubicBezTo>
                      <a:pt x="10" y="5"/>
                      <a:pt x="10" y="5"/>
                      <a:pt x="9" y="5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5" y="8"/>
                      <a:pt x="4" y="6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0"/>
                      <a:pt x="9" y="1"/>
                      <a:pt x="10" y="2"/>
                    </a:cubicBezTo>
                    <a:cubicBezTo>
                      <a:pt x="10" y="2"/>
                      <a:pt x="11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72" name="Freeform 499"/>
              <p:cNvSpPr>
                <a:spLocks noChangeArrowheads="1"/>
              </p:cNvSpPr>
              <p:nvPr/>
            </p:nvSpPr>
            <p:spPr bwMode="auto">
              <a:xfrm>
                <a:off x="1044575" y="411162"/>
                <a:ext cx="30163" cy="30163"/>
              </a:xfrm>
              <a:custGeom>
                <a:avLst/>
                <a:gdLst>
                  <a:gd name="T0" fmla="*/ 2147483646 w 8"/>
                  <a:gd name="T1" fmla="*/ 2147483646 h 8"/>
                  <a:gd name="T2" fmla="*/ 2147483646 w 8"/>
                  <a:gd name="T3" fmla="*/ 2147483646 h 8"/>
                  <a:gd name="T4" fmla="*/ 2147483646 w 8"/>
                  <a:gd name="T5" fmla="*/ 2147483646 h 8"/>
                  <a:gd name="T6" fmla="*/ 2147483646 w 8"/>
                  <a:gd name="T7" fmla="*/ 2147483646 h 8"/>
                  <a:gd name="T8" fmla="*/ 0 w 8"/>
                  <a:gd name="T9" fmla="*/ 2147483646 h 8"/>
                  <a:gd name="T10" fmla="*/ 2147483646 w 8"/>
                  <a:gd name="T11" fmla="*/ 2147483646 h 8"/>
                  <a:gd name="T12" fmla="*/ 2147483646 w 8"/>
                  <a:gd name="T13" fmla="*/ 2147483646 h 8"/>
                  <a:gd name="T14" fmla="*/ 2147483646 w 8"/>
                  <a:gd name="T15" fmla="*/ 2147483646 h 8"/>
                  <a:gd name="T16" fmla="*/ 2147483646 w 8"/>
                  <a:gd name="T17" fmla="*/ 0 h 8"/>
                  <a:gd name="T18" fmla="*/ 2147483646 w 8"/>
                  <a:gd name="T19" fmla="*/ 2147483646 h 8"/>
                  <a:gd name="T20" fmla="*/ 2147483646 w 8"/>
                  <a:gd name="T21" fmla="*/ 2147483646 h 8"/>
                  <a:gd name="T22" fmla="*/ 2147483646 w 8"/>
                  <a:gd name="T23" fmla="*/ 2147483646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"/>
                  <a:gd name="T37" fmla="*/ 0 h 8"/>
                  <a:gd name="T38" fmla="*/ 8 w 8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" h="8">
                    <a:moveTo>
                      <a:pt x="7" y="3"/>
                    </a:moveTo>
                    <a:cubicBezTo>
                      <a:pt x="8" y="3"/>
                      <a:pt x="7" y="4"/>
                      <a:pt x="7" y="5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4" y="8"/>
                      <a:pt x="3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6" y="2"/>
                      <a:pt x="8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73" name="Freeform 500"/>
              <p:cNvSpPr>
                <a:spLocks noChangeArrowheads="1"/>
              </p:cNvSpPr>
              <p:nvPr/>
            </p:nvSpPr>
            <p:spPr bwMode="auto">
              <a:xfrm>
                <a:off x="901700" y="123825"/>
                <a:ext cx="68263" cy="68263"/>
              </a:xfrm>
              <a:custGeom>
                <a:avLst/>
                <a:gdLst>
                  <a:gd name="T0" fmla="*/ 2147483646 w 18"/>
                  <a:gd name="T1" fmla="*/ 2147483646 h 18"/>
                  <a:gd name="T2" fmla="*/ 2147483646 w 18"/>
                  <a:gd name="T3" fmla="*/ 2147483646 h 18"/>
                  <a:gd name="T4" fmla="*/ 2147483646 w 18"/>
                  <a:gd name="T5" fmla="*/ 2147483646 h 18"/>
                  <a:gd name="T6" fmla="*/ 2147483646 w 18"/>
                  <a:gd name="T7" fmla="*/ 2147483646 h 18"/>
                  <a:gd name="T8" fmla="*/ 2147483646 w 18"/>
                  <a:gd name="T9" fmla="*/ 2147483646 h 18"/>
                  <a:gd name="T10" fmla="*/ 2147483646 w 18"/>
                  <a:gd name="T11" fmla="*/ 2147483646 h 18"/>
                  <a:gd name="T12" fmla="*/ 2147483646 w 18"/>
                  <a:gd name="T13" fmla="*/ 2147483646 h 18"/>
                  <a:gd name="T14" fmla="*/ 2147483646 w 18"/>
                  <a:gd name="T15" fmla="*/ 2147483646 h 18"/>
                  <a:gd name="T16" fmla="*/ 2147483646 w 18"/>
                  <a:gd name="T17" fmla="*/ 2147483646 h 18"/>
                  <a:gd name="T18" fmla="*/ 2147483646 w 18"/>
                  <a:gd name="T19" fmla="*/ 2147483646 h 18"/>
                  <a:gd name="T20" fmla="*/ 2147483646 w 18"/>
                  <a:gd name="T21" fmla="*/ 2147483646 h 18"/>
                  <a:gd name="T22" fmla="*/ 2147483646 w 18"/>
                  <a:gd name="T23" fmla="*/ 2147483646 h 18"/>
                  <a:gd name="T24" fmla="*/ 2147483646 w 18"/>
                  <a:gd name="T25" fmla="*/ 2147483646 h 18"/>
                  <a:gd name="T26" fmla="*/ 2147483646 w 18"/>
                  <a:gd name="T27" fmla="*/ 2147483646 h 18"/>
                  <a:gd name="T28" fmla="*/ 2147483646 w 18"/>
                  <a:gd name="T29" fmla="*/ 2147483646 h 18"/>
                  <a:gd name="T30" fmla="*/ 0 w 18"/>
                  <a:gd name="T31" fmla="*/ 2147483646 h 18"/>
                  <a:gd name="T32" fmla="*/ 0 w 18"/>
                  <a:gd name="T33" fmla="*/ 2147483646 h 18"/>
                  <a:gd name="T34" fmla="*/ 2147483646 w 18"/>
                  <a:gd name="T35" fmla="*/ 2147483646 h 18"/>
                  <a:gd name="T36" fmla="*/ 2147483646 w 18"/>
                  <a:gd name="T37" fmla="*/ 2147483646 h 18"/>
                  <a:gd name="T38" fmla="*/ 2147483646 w 18"/>
                  <a:gd name="T39" fmla="*/ 2147483646 h 18"/>
                  <a:gd name="T40" fmla="*/ 2147483646 w 18"/>
                  <a:gd name="T41" fmla="*/ 2147483646 h 18"/>
                  <a:gd name="T42" fmla="*/ 2147483646 w 18"/>
                  <a:gd name="T43" fmla="*/ 2147483646 h 18"/>
                  <a:gd name="T44" fmla="*/ 2147483646 w 18"/>
                  <a:gd name="T45" fmla="*/ 2147483646 h 18"/>
                  <a:gd name="T46" fmla="*/ 2147483646 w 18"/>
                  <a:gd name="T47" fmla="*/ 2147483646 h 18"/>
                  <a:gd name="T48" fmla="*/ 2147483646 w 18"/>
                  <a:gd name="T49" fmla="*/ 2147483646 h 18"/>
                  <a:gd name="T50" fmla="*/ 2147483646 w 18"/>
                  <a:gd name="T51" fmla="*/ 2147483646 h 18"/>
                  <a:gd name="T52" fmla="*/ 2147483646 w 18"/>
                  <a:gd name="T53" fmla="*/ 2147483646 h 18"/>
                  <a:gd name="T54" fmla="*/ 2147483646 w 18"/>
                  <a:gd name="T55" fmla="*/ 2147483646 h 18"/>
                  <a:gd name="T56" fmla="*/ 2147483646 w 18"/>
                  <a:gd name="T57" fmla="*/ 2147483646 h 18"/>
                  <a:gd name="T58" fmla="*/ 2147483646 w 18"/>
                  <a:gd name="T59" fmla="*/ 2147483646 h 18"/>
                  <a:gd name="T60" fmla="*/ 2147483646 w 18"/>
                  <a:gd name="T61" fmla="*/ 2147483646 h 18"/>
                  <a:gd name="T62" fmla="*/ 2147483646 w 18"/>
                  <a:gd name="T63" fmla="*/ 2147483646 h 18"/>
                  <a:gd name="T64" fmla="*/ 2147483646 w 18"/>
                  <a:gd name="T65" fmla="*/ 2147483646 h 18"/>
                  <a:gd name="T66" fmla="*/ 2147483646 w 18"/>
                  <a:gd name="T67" fmla="*/ 2147483646 h 18"/>
                  <a:gd name="T68" fmla="*/ 2147483646 w 18"/>
                  <a:gd name="T69" fmla="*/ 2147483646 h 18"/>
                  <a:gd name="T70" fmla="*/ 2147483646 w 18"/>
                  <a:gd name="T71" fmla="*/ 2147483646 h 18"/>
                  <a:gd name="T72" fmla="*/ 2147483646 w 18"/>
                  <a:gd name="T73" fmla="*/ 0 h 18"/>
                  <a:gd name="T74" fmla="*/ 2147483646 w 18"/>
                  <a:gd name="T75" fmla="*/ 0 h 18"/>
                  <a:gd name="T76" fmla="*/ 2147483646 w 18"/>
                  <a:gd name="T77" fmla="*/ 0 h 18"/>
                  <a:gd name="T78" fmla="*/ 2147483646 w 18"/>
                  <a:gd name="T79" fmla="*/ 2147483646 h 18"/>
                  <a:gd name="T80" fmla="*/ 2147483646 w 18"/>
                  <a:gd name="T81" fmla="*/ 2147483646 h 18"/>
                  <a:gd name="T82" fmla="*/ 2147483646 w 18"/>
                  <a:gd name="T83" fmla="*/ 2147483646 h 18"/>
                  <a:gd name="T84" fmla="*/ 2147483646 w 18"/>
                  <a:gd name="T85" fmla="*/ 2147483646 h 18"/>
                  <a:gd name="T86" fmla="*/ 2147483646 w 18"/>
                  <a:gd name="T87" fmla="*/ 2147483646 h 18"/>
                  <a:gd name="T88" fmla="*/ 2147483646 w 18"/>
                  <a:gd name="T89" fmla="*/ 2147483646 h 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8"/>
                  <a:gd name="T136" fmla="*/ 0 h 18"/>
                  <a:gd name="T137" fmla="*/ 18 w 18"/>
                  <a:gd name="T138" fmla="*/ 18 h 1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8" h="18">
                    <a:moveTo>
                      <a:pt x="17" y="4"/>
                    </a:moveTo>
                    <a:cubicBezTo>
                      <a:pt x="17" y="4"/>
                      <a:pt x="18" y="4"/>
                      <a:pt x="18" y="4"/>
                    </a:cubicBezTo>
                    <a:cubicBezTo>
                      <a:pt x="18" y="5"/>
                      <a:pt x="17" y="5"/>
                      <a:pt x="17" y="5"/>
                    </a:cubicBezTo>
                    <a:cubicBezTo>
                      <a:pt x="18" y="6"/>
                      <a:pt x="17" y="6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8"/>
                      <a:pt x="14" y="8"/>
                      <a:pt x="14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9"/>
                      <a:pt x="12" y="10"/>
                      <a:pt x="12" y="10"/>
                    </a:cubicBezTo>
                    <a:cubicBezTo>
                      <a:pt x="12" y="11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1" y="11"/>
                      <a:pt x="11" y="12"/>
                      <a:pt x="11" y="13"/>
                    </a:cubicBezTo>
                    <a:cubicBezTo>
                      <a:pt x="11" y="14"/>
                      <a:pt x="11" y="15"/>
                      <a:pt x="10" y="15"/>
                    </a:cubicBezTo>
                    <a:cubicBezTo>
                      <a:pt x="9" y="17"/>
                      <a:pt x="7" y="17"/>
                      <a:pt x="5" y="18"/>
                    </a:cubicBezTo>
                    <a:cubicBezTo>
                      <a:pt x="5" y="18"/>
                      <a:pt x="4" y="18"/>
                      <a:pt x="3" y="18"/>
                    </a:cubicBezTo>
                    <a:cubicBezTo>
                      <a:pt x="2" y="18"/>
                      <a:pt x="2" y="17"/>
                      <a:pt x="1" y="17"/>
                    </a:cubicBezTo>
                    <a:cubicBezTo>
                      <a:pt x="0" y="17"/>
                      <a:pt x="1" y="16"/>
                      <a:pt x="0" y="16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0" y="12"/>
                      <a:pt x="2" y="12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1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2" y="8"/>
                      <a:pt x="2" y="8"/>
                      <a:pt x="1" y="8"/>
                    </a:cubicBezTo>
                    <a:cubicBezTo>
                      <a:pt x="0" y="7"/>
                      <a:pt x="2" y="6"/>
                      <a:pt x="2" y="6"/>
                    </a:cubicBezTo>
                    <a:cubicBezTo>
                      <a:pt x="2" y="5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2" y="1"/>
                      <a:pt x="12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0"/>
                      <a:pt x="15" y="1"/>
                    </a:cubicBezTo>
                    <a:cubicBezTo>
                      <a:pt x="15" y="1"/>
                      <a:pt x="15" y="1"/>
                      <a:pt x="16" y="2"/>
                    </a:cubicBezTo>
                    <a:cubicBezTo>
                      <a:pt x="16" y="1"/>
                      <a:pt x="16" y="1"/>
                      <a:pt x="16" y="2"/>
                    </a:cubicBezTo>
                    <a:cubicBezTo>
                      <a:pt x="16" y="2"/>
                      <a:pt x="17" y="2"/>
                      <a:pt x="17" y="3"/>
                    </a:cubicBezTo>
                    <a:cubicBezTo>
                      <a:pt x="17" y="3"/>
                      <a:pt x="18" y="3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74" name="Freeform 501"/>
              <p:cNvSpPr>
                <a:spLocks noChangeArrowheads="1"/>
              </p:cNvSpPr>
              <p:nvPr/>
            </p:nvSpPr>
            <p:spPr bwMode="auto">
              <a:xfrm>
                <a:off x="984250" y="268287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2147483646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2" y="4"/>
                      <a:pt x="2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3" y="1"/>
                      <a:pt x="4" y="0"/>
                      <a:pt x="5" y="1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75" name="Freeform 502"/>
              <p:cNvSpPr>
                <a:spLocks noChangeArrowheads="1"/>
              </p:cNvSpPr>
              <p:nvPr/>
            </p:nvSpPr>
            <p:spPr bwMode="auto">
              <a:xfrm>
                <a:off x="981075" y="255587"/>
                <a:ext cx="11113" cy="12700"/>
              </a:xfrm>
              <a:custGeom>
                <a:avLst/>
                <a:gdLst>
                  <a:gd name="T0" fmla="*/ 2147483646 w 3"/>
                  <a:gd name="T1" fmla="*/ 2147483646 h 3"/>
                  <a:gd name="T2" fmla="*/ 2147483646 w 3"/>
                  <a:gd name="T3" fmla="*/ 2147483646 h 3"/>
                  <a:gd name="T4" fmla="*/ 0 w 3"/>
                  <a:gd name="T5" fmla="*/ 2147483646 h 3"/>
                  <a:gd name="T6" fmla="*/ 0 w 3"/>
                  <a:gd name="T7" fmla="*/ 2147483646 h 3"/>
                  <a:gd name="T8" fmla="*/ 2147483646 w 3"/>
                  <a:gd name="T9" fmla="*/ 2147483646 h 3"/>
                  <a:gd name="T10" fmla="*/ 2147483646 w 3"/>
                  <a:gd name="T11" fmla="*/ 2147483646 h 3"/>
                  <a:gd name="T12" fmla="*/ 2147483646 w 3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76" name="Freeform 503"/>
              <p:cNvSpPr>
                <a:spLocks noChangeArrowheads="1"/>
              </p:cNvSpPr>
              <p:nvPr/>
            </p:nvSpPr>
            <p:spPr bwMode="auto">
              <a:xfrm>
                <a:off x="1000125" y="323850"/>
                <a:ext cx="17463" cy="11113"/>
              </a:xfrm>
              <a:custGeom>
                <a:avLst/>
                <a:gdLst>
                  <a:gd name="T0" fmla="*/ 2147483646 w 5"/>
                  <a:gd name="T1" fmla="*/ 2147483646 h 3"/>
                  <a:gd name="T2" fmla="*/ 2147483646 w 5"/>
                  <a:gd name="T3" fmla="*/ 2147483646 h 3"/>
                  <a:gd name="T4" fmla="*/ 2147483646 w 5"/>
                  <a:gd name="T5" fmla="*/ 2147483646 h 3"/>
                  <a:gd name="T6" fmla="*/ 2147483646 w 5"/>
                  <a:gd name="T7" fmla="*/ 2147483646 h 3"/>
                  <a:gd name="T8" fmla="*/ 2147483646 w 5"/>
                  <a:gd name="T9" fmla="*/ 2147483646 h 3"/>
                  <a:gd name="T10" fmla="*/ 2147483646 w 5"/>
                  <a:gd name="T11" fmla="*/ 2147483646 h 3"/>
                  <a:gd name="T12" fmla="*/ 2147483646 w 5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3"/>
                  <a:gd name="T23" fmla="*/ 5 w 5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3">
                    <a:moveTo>
                      <a:pt x="4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5" y="2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77" name="Freeform 504"/>
              <p:cNvSpPr>
                <a:spLocks noChangeArrowheads="1"/>
              </p:cNvSpPr>
              <p:nvPr/>
            </p:nvSpPr>
            <p:spPr bwMode="auto">
              <a:xfrm>
                <a:off x="962025" y="241300"/>
                <a:ext cx="19050" cy="11113"/>
              </a:xfrm>
              <a:custGeom>
                <a:avLst/>
                <a:gdLst>
                  <a:gd name="T0" fmla="*/ 2147483646 w 5"/>
                  <a:gd name="T1" fmla="*/ 2147483646 h 3"/>
                  <a:gd name="T2" fmla="*/ 2147483646 w 5"/>
                  <a:gd name="T3" fmla="*/ 2147483646 h 3"/>
                  <a:gd name="T4" fmla="*/ 2147483646 w 5"/>
                  <a:gd name="T5" fmla="*/ 2147483646 h 3"/>
                  <a:gd name="T6" fmla="*/ 2147483646 w 5"/>
                  <a:gd name="T7" fmla="*/ 2147483646 h 3"/>
                  <a:gd name="T8" fmla="*/ 2147483646 w 5"/>
                  <a:gd name="T9" fmla="*/ 2147483646 h 3"/>
                  <a:gd name="T10" fmla="*/ 0 w 5"/>
                  <a:gd name="T11" fmla="*/ 2147483646 h 3"/>
                  <a:gd name="T12" fmla="*/ 2147483646 w 5"/>
                  <a:gd name="T13" fmla="*/ 0 h 3"/>
                  <a:gd name="T14" fmla="*/ 2147483646 w 5"/>
                  <a:gd name="T15" fmla="*/ 0 h 3"/>
                  <a:gd name="T16" fmla="*/ 2147483646 w 5"/>
                  <a:gd name="T17" fmla="*/ 2147483646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3"/>
                  <a:gd name="T29" fmla="*/ 5 w 5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3">
                    <a:moveTo>
                      <a:pt x="4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1"/>
                      <a:pt x="5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78" name="Freeform 505"/>
              <p:cNvSpPr>
                <a:spLocks noChangeArrowheads="1"/>
              </p:cNvSpPr>
              <p:nvPr/>
            </p:nvSpPr>
            <p:spPr bwMode="auto">
              <a:xfrm>
                <a:off x="928688" y="200025"/>
                <a:ext cx="41275" cy="33338"/>
              </a:xfrm>
              <a:custGeom>
                <a:avLst/>
                <a:gdLst>
                  <a:gd name="T0" fmla="*/ 2147483646 w 11"/>
                  <a:gd name="T1" fmla="*/ 2147483646 h 9"/>
                  <a:gd name="T2" fmla="*/ 2147483646 w 11"/>
                  <a:gd name="T3" fmla="*/ 2147483646 h 9"/>
                  <a:gd name="T4" fmla="*/ 2147483646 w 11"/>
                  <a:gd name="T5" fmla="*/ 2147483646 h 9"/>
                  <a:gd name="T6" fmla="*/ 2147483646 w 11"/>
                  <a:gd name="T7" fmla="*/ 2147483646 h 9"/>
                  <a:gd name="T8" fmla="*/ 2147483646 w 11"/>
                  <a:gd name="T9" fmla="*/ 2147483646 h 9"/>
                  <a:gd name="T10" fmla="*/ 2147483646 w 11"/>
                  <a:gd name="T11" fmla="*/ 2147483646 h 9"/>
                  <a:gd name="T12" fmla="*/ 2147483646 w 11"/>
                  <a:gd name="T13" fmla="*/ 2147483646 h 9"/>
                  <a:gd name="T14" fmla="*/ 2147483646 w 11"/>
                  <a:gd name="T15" fmla="*/ 2147483646 h 9"/>
                  <a:gd name="T16" fmla="*/ 2147483646 w 11"/>
                  <a:gd name="T17" fmla="*/ 2147483646 h 9"/>
                  <a:gd name="T18" fmla="*/ 2147483646 w 11"/>
                  <a:gd name="T19" fmla="*/ 2147483646 h 9"/>
                  <a:gd name="T20" fmla="*/ 2147483646 w 11"/>
                  <a:gd name="T21" fmla="*/ 2147483646 h 9"/>
                  <a:gd name="T22" fmla="*/ 2147483646 w 11"/>
                  <a:gd name="T23" fmla="*/ 2147483646 h 9"/>
                  <a:gd name="T24" fmla="*/ 2147483646 w 11"/>
                  <a:gd name="T25" fmla="*/ 2147483646 h 9"/>
                  <a:gd name="T26" fmla="*/ 2147483646 w 11"/>
                  <a:gd name="T27" fmla="*/ 2147483646 h 9"/>
                  <a:gd name="T28" fmla="*/ 2147483646 w 11"/>
                  <a:gd name="T29" fmla="*/ 2147483646 h 9"/>
                  <a:gd name="T30" fmla="*/ 2147483646 w 11"/>
                  <a:gd name="T31" fmla="*/ 2147483646 h 9"/>
                  <a:gd name="T32" fmla="*/ 2147483646 w 11"/>
                  <a:gd name="T33" fmla="*/ 0 h 9"/>
                  <a:gd name="T34" fmla="*/ 2147483646 w 11"/>
                  <a:gd name="T35" fmla="*/ 0 h 9"/>
                  <a:gd name="T36" fmla="*/ 2147483646 w 11"/>
                  <a:gd name="T37" fmla="*/ 2147483646 h 9"/>
                  <a:gd name="T38" fmla="*/ 2147483646 w 11"/>
                  <a:gd name="T39" fmla="*/ 2147483646 h 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"/>
                  <a:gd name="T61" fmla="*/ 0 h 9"/>
                  <a:gd name="T62" fmla="*/ 11 w 11"/>
                  <a:gd name="T63" fmla="*/ 9 h 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" h="9">
                    <a:moveTo>
                      <a:pt x="9" y="4"/>
                    </a:moveTo>
                    <a:cubicBezTo>
                      <a:pt x="10" y="4"/>
                      <a:pt x="9" y="5"/>
                      <a:pt x="9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1" y="6"/>
                      <a:pt x="2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7" y="1"/>
                      <a:pt x="8" y="0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3"/>
                      <a:pt x="9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79" name="Freeform 506"/>
              <p:cNvSpPr>
                <a:spLocks noChangeArrowheads="1"/>
              </p:cNvSpPr>
              <p:nvPr/>
            </p:nvSpPr>
            <p:spPr bwMode="auto">
              <a:xfrm>
                <a:off x="912813" y="252412"/>
                <a:ext cx="63500" cy="30163"/>
              </a:xfrm>
              <a:custGeom>
                <a:avLst/>
                <a:gdLst>
                  <a:gd name="T0" fmla="*/ 2147483646 w 17"/>
                  <a:gd name="T1" fmla="*/ 2147483646 h 8"/>
                  <a:gd name="T2" fmla="*/ 2147483646 w 17"/>
                  <a:gd name="T3" fmla="*/ 2147483646 h 8"/>
                  <a:gd name="T4" fmla="*/ 2147483646 w 17"/>
                  <a:gd name="T5" fmla="*/ 2147483646 h 8"/>
                  <a:gd name="T6" fmla="*/ 2147483646 w 17"/>
                  <a:gd name="T7" fmla="*/ 2147483646 h 8"/>
                  <a:gd name="T8" fmla="*/ 2147483646 w 17"/>
                  <a:gd name="T9" fmla="*/ 2147483646 h 8"/>
                  <a:gd name="T10" fmla="*/ 2147483646 w 17"/>
                  <a:gd name="T11" fmla="*/ 2147483646 h 8"/>
                  <a:gd name="T12" fmla="*/ 2147483646 w 17"/>
                  <a:gd name="T13" fmla="*/ 2147483646 h 8"/>
                  <a:gd name="T14" fmla="*/ 2147483646 w 17"/>
                  <a:gd name="T15" fmla="*/ 2147483646 h 8"/>
                  <a:gd name="T16" fmla="*/ 2147483646 w 17"/>
                  <a:gd name="T17" fmla="*/ 2147483646 h 8"/>
                  <a:gd name="T18" fmla="*/ 2147483646 w 17"/>
                  <a:gd name="T19" fmla="*/ 2147483646 h 8"/>
                  <a:gd name="T20" fmla="*/ 0 w 17"/>
                  <a:gd name="T21" fmla="*/ 2147483646 h 8"/>
                  <a:gd name="T22" fmla="*/ 2147483646 w 17"/>
                  <a:gd name="T23" fmla="*/ 2147483646 h 8"/>
                  <a:gd name="T24" fmla="*/ 2147483646 w 17"/>
                  <a:gd name="T25" fmla="*/ 0 h 8"/>
                  <a:gd name="T26" fmla="*/ 2147483646 w 17"/>
                  <a:gd name="T27" fmla="*/ 0 h 8"/>
                  <a:gd name="T28" fmla="*/ 2147483646 w 17"/>
                  <a:gd name="T29" fmla="*/ 2147483646 h 8"/>
                  <a:gd name="T30" fmla="*/ 2147483646 w 17"/>
                  <a:gd name="T31" fmla="*/ 2147483646 h 8"/>
                  <a:gd name="T32" fmla="*/ 2147483646 w 17"/>
                  <a:gd name="T33" fmla="*/ 2147483646 h 8"/>
                  <a:gd name="T34" fmla="*/ 2147483646 w 17"/>
                  <a:gd name="T35" fmla="*/ 2147483646 h 8"/>
                  <a:gd name="T36" fmla="*/ 2147483646 w 17"/>
                  <a:gd name="T37" fmla="*/ 2147483646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7"/>
                  <a:gd name="T58" fmla="*/ 0 h 8"/>
                  <a:gd name="T59" fmla="*/ 17 w 17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7" h="8">
                    <a:moveTo>
                      <a:pt x="14" y="7"/>
                    </a:moveTo>
                    <a:cubicBezTo>
                      <a:pt x="13" y="8"/>
                      <a:pt x="12" y="8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9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5" y="1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1" y="2"/>
                      <a:pt x="11" y="3"/>
                      <a:pt x="12" y="3"/>
                    </a:cubicBezTo>
                    <a:cubicBezTo>
                      <a:pt x="13" y="2"/>
                      <a:pt x="15" y="3"/>
                      <a:pt x="16" y="3"/>
                    </a:cubicBezTo>
                    <a:cubicBezTo>
                      <a:pt x="16" y="4"/>
                      <a:pt x="17" y="4"/>
                      <a:pt x="16" y="5"/>
                    </a:cubicBezTo>
                    <a:cubicBezTo>
                      <a:pt x="16" y="6"/>
                      <a:pt x="15" y="7"/>
                      <a:pt x="14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80" name="Freeform 507"/>
              <p:cNvSpPr>
                <a:spLocks noChangeArrowheads="1"/>
              </p:cNvSpPr>
              <p:nvPr/>
            </p:nvSpPr>
            <p:spPr bwMode="auto">
              <a:xfrm>
                <a:off x="969963" y="331787"/>
                <a:ext cx="25400" cy="19050"/>
              </a:xfrm>
              <a:custGeom>
                <a:avLst/>
                <a:gdLst>
                  <a:gd name="T0" fmla="*/ 2147483646 w 7"/>
                  <a:gd name="T1" fmla="*/ 2147483646 h 5"/>
                  <a:gd name="T2" fmla="*/ 2147483646 w 7"/>
                  <a:gd name="T3" fmla="*/ 2147483646 h 5"/>
                  <a:gd name="T4" fmla="*/ 2147483646 w 7"/>
                  <a:gd name="T5" fmla="*/ 2147483646 h 5"/>
                  <a:gd name="T6" fmla="*/ 0 w 7"/>
                  <a:gd name="T7" fmla="*/ 2147483646 h 5"/>
                  <a:gd name="T8" fmla="*/ 2147483646 w 7"/>
                  <a:gd name="T9" fmla="*/ 2147483646 h 5"/>
                  <a:gd name="T10" fmla="*/ 2147483646 w 7"/>
                  <a:gd name="T11" fmla="*/ 2147483646 h 5"/>
                  <a:gd name="T12" fmla="*/ 2147483646 w 7"/>
                  <a:gd name="T13" fmla="*/ 2147483646 h 5"/>
                  <a:gd name="T14" fmla="*/ 2147483646 w 7"/>
                  <a:gd name="T15" fmla="*/ 2147483646 h 5"/>
                  <a:gd name="T16" fmla="*/ 2147483646 w 7"/>
                  <a:gd name="T17" fmla="*/ 2147483646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5"/>
                  <a:gd name="T29" fmla="*/ 7 w 7"/>
                  <a:gd name="T30" fmla="*/ 5 h 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5">
                    <a:moveTo>
                      <a:pt x="6" y="3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1"/>
                      <a:pt x="7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81" name="Freeform 508"/>
              <p:cNvSpPr>
                <a:spLocks noChangeArrowheads="1"/>
              </p:cNvSpPr>
              <p:nvPr/>
            </p:nvSpPr>
            <p:spPr bwMode="auto">
              <a:xfrm>
                <a:off x="608013" y="63500"/>
                <a:ext cx="290513" cy="180975"/>
              </a:xfrm>
              <a:custGeom>
                <a:avLst/>
                <a:gdLst>
                  <a:gd name="T0" fmla="*/ 2147483646 w 77"/>
                  <a:gd name="T1" fmla="*/ 2147483646 h 48"/>
                  <a:gd name="T2" fmla="*/ 2147483646 w 77"/>
                  <a:gd name="T3" fmla="*/ 2147483646 h 48"/>
                  <a:gd name="T4" fmla="*/ 2147483646 w 77"/>
                  <a:gd name="T5" fmla="*/ 2147483646 h 48"/>
                  <a:gd name="T6" fmla="*/ 2147483646 w 77"/>
                  <a:gd name="T7" fmla="*/ 2147483646 h 48"/>
                  <a:gd name="T8" fmla="*/ 2147483646 w 77"/>
                  <a:gd name="T9" fmla="*/ 2147483646 h 48"/>
                  <a:gd name="T10" fmla="*/ 2147483646 w 77"/>
                  <a:gd name="T11" fmla="*/ 2147483646 h 48"/>
                  <a:gd name="T12" fmla="*/ 2147483646 w 77"/>
                  <a:gd name="T13" fmla="*/ 2147483646 h 48"/>
                  <a:gd name="T14" fmla="*/ 2147483646 w 77"/>
                  <a:gd name="T15" fmla="*/ 2147483646 h 48"/>
                  <a:gd name="T16" fmla="*/ 2147483646 w 77"/>
                  <a:gd name="T17" fmla="*/ 2147483646 h 48"/>
                  <a:gd name="T18" fmla="*/ 2147483646 w 77"/>
                  <a:gd name="T19" fmla="*/ 2147483646 h 48"/>
                  <a:gd name="T20" fmla="*/ 2147483646 w 77"/>
                  <a:gd name="T21" fmla="*/ 2147483646 h 48"/>
                  <a:gd name="T22" fmla="*/ 2147483646 w 77"/>
                  <a:gd name="T23" fmla="*/ 2147483646 h 48"/>
                  <a:gd name="T24" fmla="*/ 2147483646 w 77"/>
                  <a:gd name="T25" fmla="*/ 2147483646 h 48"/>
                  <a:gd name="T26" fmla="*/ 2147483646 w 77"/>
                  <a:gd name="T27" fmla="*/ 2147483646 h 48"/>
                  <a:gd name="T28" fmla="*/ 2147483646 w 77"/>
                  <a:gd name="T29" fmla="*/ 2147483646 h 48"/>
                  <a:gd name="T30" fmla="*/ 2147483646 w 77"/>
                  <a:gd name="T31" fmla="*/ 2147483646 h 48"/>
                  <a:gd name="T32" fmla="*/ 2147483646 w 77"/>
                  <a:gd name="T33" fmla="*/ 2147483646 h 48"/>
                  <a:gd name="T34" fmla="*/ 2147483646 w 77"/>
                  <a:gd name="T35" fmla="*/ 2147483646 h 48"/>
                  <a:gd name="T36" fmla="*/ 2147483646 w 77"/>
                  <a:gd name="T37" fmla="*/ 2147483646 h 48"/>
                  <a:gd name="T38" fmla="*/ 2147483646 w 77"/>
                  <a:gd name="T39" fmla="*/ 2147483646 h 48"/>
                  <a:gd name="T40" fmla="*/ 2147483646 w 77"/>
                  <a:gd name="T41" fmla="*/ 2147483646 h 48"/>
                  <a:gd name="T42" fmla="*/ 0 w 77"/>
                  <a:gd name="T43" fmla="*/ 2147483646 h 48"/>
                  <a:gd name="T44" fmla="*/ 2147483646 w 77"/>
                  <a:gd name="T45" fmla="*/ 2147483646 h 48"/>
                  <a:gd name="T46" fmla="*/ 2147483646 w 77"/>
                  <a:gd name="T47" fmla="*/ 2147483646 h 48"/>
                  <a:gd name="T48" fmla="*/ 2147483646 w 77"/>
                  <a:gd name="T49" fmla="*/ 2147483646 h 48"/>
                  <a:gd name="T50" fmla="*/ 2147483646 w 77"/>
                  <a:gd name="T51" fmla="*/ 2147483646 h 48"/>
                  <a:gd name="T52" fmla="*/ 2147483646 w 77"/>
                  <a:gd name="T53" fmla="*/ 2147483646 h 48"/>
                  <a:gd name="T54" fmla="*/ 2147483646 w 77"/>
                  <a:gd name="T55" fmla="*/ 2147483646 h 48"/>
                  <a:gd name="T56" fmla="*/ 2147483646 w 77"/>
                  <a:gd name="T57" fmla="*/ 2147483646 h 48"/>
                  <a:gd name="T58" fmla="*/ 2147483646 w 77"/>
                  <a:gd name="T59" fmla="*/ 2147483646 h 48"/>
                  <a:gd name="T60" fmla="*/ 2147483646 w 77"/>
                  <a:gd name="T61" fmla="*/ 2147483646 h 48"/>
                  <a:gd name="T62" fmla="*/ 2147483646 w 77"/>
                  <a:gd name="T63" fmla="*/ 2147483646 h 48"/>
                  <a:gd name="T64" fmla="*/ 2147483646 w 77"/>
                  <a:gd name="T65" fmla="*/ 2147483646 h 48"/>
                  <a:gd name="T66" fmla="*/ 2147483646 w 77"/>
                  <a:gd name="T67" fmla="*/ 2147483646 h 48"/>
                  <a:gd name="T68" fmla="*/ 2147483646 w 77"/>
                  <a:gd name="T69" fmla="*/ 2147483646 h 48"/>
                  <a:gd name="T70" fmla="*/ 2147483646 w 77"/>
                  <a:gd name="T71" fmla="*/ 2147483646 h 48"/>
                  <a:gd name="T72" fmla="*/ 2147483646 w 77"/>
                  <a:gd name="T73" fmla="*/ 2147483646 h 48"/>
                  <a:gd name="T74" fmla="*/ 2147483646 w 77"/>
                  <a:gd name="T75" fmla="*/ 2147483646 h 48"/>
                  <a:gd name="T76" fmla="*/ 2147483646 w 77"/>
                  <a:gd name="T77" fmla="*/ 2147483646 h 48"/>
                  <a:gd name="T78" fmla="*/ 2147483646 w 77"/>
                  <a:gd name="T79" fmla="*/ 2147483646 h 48"/>
                  <a:gd name="T80" fmla="*/ 2147483646 w 77"/>
                  <a:gd name="T81" fmla="*/ 2147483646 h 48"/>
                  <a:gd name="T82" fmla="*/ 2147483646 w 77"/>
                  <a:gd name="T83" fmla="*/ 2147483646 h 48"/>
                  <a:gd name="T84" fmla="*/ 2147483646 w 77"/>
                  <a:gd name="T85" fmla="*/ 2147483646 h 48"/>
                  <a:gd name="T86" fmla="*/ 2147483646 w 77"/>
                  <a:gd name="T87" fmla="*/ 2147483646 h 48"/>
                  <a:gd name="T88" fmla="*/ 2147483646 w 77"/>
                  <a:gd name="T89" fmla="*/ 2147483646 h 48"/>
                  <a:gd name="T90" fmla="*/ 2147483646 w 77"/>
                  <a:gd name="T91" fmla="*/ 2147483646 h 48"/>
                  <a:gd name="T92" fmla="*/ 2147483646 w 77"/>
                  <a:gd name="T93" fmla="*/ 2147483646 h 48"/>
                  <a:gd name="T94" fmla="*/ 2147483646 w 77"/>
                  <a:gd name="T95" fmla="*/ 2147483646 h 48"/>
                  <a:gd name="T96" fmla="*/ 2147483646 w 77"/>
                  <a:gd name="T97" fmla="*/ 2147483646 h 48"/>
                  <a:gd name="T98" fmla="*/ 2147483646 w 77"/>
                  <a:gd name="T99" fmla="*/ 2147483646 h 48"/>
                  <a:gd name="T100" fmla="*/ 2147483646 w 77"/>
                  <a:gd name="T101" fmla="*/ 0 h 48"/>
                  <a:gd name="T102" fmla="*/ 2147483646 w 77"/>
                  <a:gd name="T103" fmla="*/ 2147483646 h 48"/>
                  <a:gd name="T104" fmla="*/ 2147483646 w 77"/>
                  <a:gd name="T105" fmla="*/ 2147483646 h 48"/>
                  <a:gd name="T106" fmla="*/ 2147483646 w 77"/>
                  <a:gd name="T107" fmla="*/ 2147483646 h 48"/>
                  <a:gd name="T108" fmla="*/ 2147483646 w 77"/>
                  <a:gd name="T109" fmla="*/ 2147483646 h 4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7"/>
                  <a:gd name="T166" fmla="*/ 0 h 48"/>
                  <a:gd name="T167" fmla="*/ 77 w 77"/>
                  <a:gd name="T168" fmla="*/ 48 h 4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7" h="48">
                    <a:moveTo>
                      <a:pt x="76" y="8"/>
                    </a:moveTo>
                    <a:cubicBezTo>
                      <a:pt x="76" y="9"/>
                      <a:pt x="76" y="9"/>
                      <a:pt x="76" y="9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5" y="10"/>
                      <a:pt x="75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5" y="11"/>
                    </a:cubicBezTo>
                    <a:cubicBezTo>
                      <a:pt x="75" y="11"/>
                      <a:pt x="75" y="11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4" y="12"/>
                      <a:pt x="73" y="13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1" y="13"/>
                      <a:pt x="71" y="13"/>
                    </a:cubicBezTo>
                    <a:cubicBezTo>
                      <a:pt x="71" y="13"/>
                      <a:pt x="71" y="14"/>
                      <a:pt x="70" y="14"/>
                    </a:cubicBezTo>
                    <a:cubicBezTo>
                      <a:pt x="70" y="15"/>
                      <a:pt x="71" y="15"/>
                      <a:pt x="69" y="16"/>
                    </a:cubicBezTo>
                    <a:cubicBezTo>
                      <a:pt x="69" y="16"/>
                      <a:pt x="69" y="17"/>
                      <a:pt x="69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8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9" y="19"/>
                      <a:pt x="70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7"/>
                      <a:pt x="69" y="16"/>
                      <a:pt x="68" y="16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6"/>
                      <a:pt x="68" y="16"/>
                      <a:pt x="67" y="16"/>
                    </a:cubicBezTo>
                    <a:cubicBezTo>
                      <a:pt x="67" y="16"/>
                      <a:pt x="67" y="16"/>
                      <a:pt x="67" y="15"/>
                    </a:cubicBezTo>
                    <a:cubicBezTo>
                      <a:pt x="67" y="15"/>
                      <a:pt x="67" y="14"/>
                      <a:pt x="67" y="14"/>
                    </a:cubicBezTo>
                    <a:cubicBezTo>
                      <a:pt x="65" y="15"/>
                      <a:pt x="63" y="15"/>
                      <a:pt x="62" y="15"/>
                    </a:cubicBezTo>
                    <a:cubicBezTo>
                      <a:pt x="61" y="15"/>
                      <a:pt x="61" y="15"/>
                      <a:pt x="61" y="16"/>
                    </a:cubicBezTo>
                    <a:cubicBezTo>
                      <a:pt x="60" y="16"/>
                      <a:pt x="59" y="16"/>
                      <a:pt x="59" y="17"/>
                    </a:cubicBezTo>
                    <a:cubicBezTo>
                      <a:pt x="58" y="17"/>
                      <a:pt x="58" y="18"/>
                      <a:pt x="57" y="18"/>
                    </a:cubicBezTo>
                    <a:cubicBezTo>
                      <a:pt x="56" y="18"/>
                      <a:pt x="57" y="19"/>
                      <a:pt x="56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2"/>
                      <a:pt x="55" y="22"/>
                    </a:cubicBezTo>
                    <a:cubicBezTo>
                      <a:pt x="55" y="22"/>
                      <a:pt x="54" y="22"/>
                      <a:pt x="54" y="23"/>
                    </a:cubicBezTo>
                    <a:cubicBezTo>
                      <a:pt x="53" y="24"/>
                      <a:pt x="52" y="25"/>
                      <a:pt x="52" y="26"/>
                    </a:cubicBezTo>
                    <a:cubicBezTo>
                      <a:pt x="51" y="26"/>
                      <a:pt x="52" y="26"/>
                      <a:pt x="52" y="27"/>
                    </a:cubicBezTo>
                    <a:cubicBezTo>
                      <a:pt x="51" y="27"/>
                      <a:pt x="50" y="27"/>
                      <a:pt x="50" y="26"/>
                    </a:cubicBezTo>
                    <a:cubicBezTo>
                      <a:pt x="50" y="26"/>
                      <a:pt x="49" y="26"/>
                      <a:pt x="49" y="27"/>
                    </a:cubicBezTo>
                    <a:cubicBezTo>
                      <a:pt x="49" y="27"/>
                      <a:pt x="49" y="27"/>
                      <a:pt x="49" y="28"/>
                    </a:cubicBezTo>
                    <a:cubicBezTo>
                      <a:pt x="49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9"/>
                      <a:pt x="49" y="29"/>
                      <a:pt x="49" y="29"/>
                    </a:cubicBezTo>
                    <a:cubicBezTo>
                      <a:pt x="48" y="30"/>
                      <a:pt x="47" y="30"/>
                      <a:pt x="46" y="31"/>
                    </a:cubicBezTo>
                    <a:cubicBezTo>
                      <a:pt x="46" y="32"/>
                      <a:pt x="44" y="32"/>
                      <a:pt x="44" y="33"/>
                    </a:cubicBezTo>
                    <a:cubicBezTo>
                      <a:pt x="43" y="34"/>
                      <a:pt x="43" y="34"/>
                      <a:pt x="42" y="35"/>
                    </a:cubicBezTo>
                    <a:cubicBezTo>
                      <a:pt x="42" y="35"/>
                      <a:pt x="42" y="35"/>
                      <a:pt x="41" y="35"/>
                    </a:cubicBezTo>
                    <a:cubicBezTo>
                      <a:pt x="42" y="35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7"/>
                      <a:pt x="41" y="37"/>
                      <a:pt x="41" y="38"/>
                    </a:cubicBezTo>
                    <a:cubicBezTo>
                      <a:pt x="40" y="39"/>
                      <a:pt x="41" y="40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1" y="40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0" y="42"/>
                      <a:pt x="41" y="42"/>
                    </a:cubicBezTo>
                    <a:cubicBezTo>
                      <a:pt x="41" y="43"/>
                      <a:pt x="40" y="42"/>
                      <a:pt x="40" y="43"/>
                    </a:cubicBezTo>
                    <a:cubicBezTo>
                      <a:pt x="40" y="43"/>
                      <a:pt x="41" y="43"/>
                      <a:pt x="41" y="43"/>
                    </a:cubicBezTo>
                    <a:cubicBezTo>
                      <a:pt x="41" y="43"/>
                      <a:pt x="40" y="43"/>
                      <a:pt x="40" y="44"/>
                    </a:cubicBezTo>
                    <a:cubicBezTo>
                      <a:pt x="40" y="44"/>
                      <a:pt x="40" y="44"/>
                      <a:pt x="39" y="44"/>
                    </a:cubicBezTo>
                    <a:cubicBezTo>
                      <a:pt x="40" y="44"/>
                      <a:pt x="41" y="44"/>
                      <a:pt x="41" y="44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6"/>
                      <a:pt x="41" y="46"/>
                      <a:pt x="40" y="47"/>
                    </a:cubicBezTo>
                    <a:cubicBezTo>
                      <a:pt x="40" y="47"/>
                      <a:pt x="39" y="47"/>
                      <a:pt x="38" y="48"/>
                    </a:cubicBezTo>
                    <a:cubicBezTo>
                      <a:pt x="37" y="47"/>
                      <a:pt x="36" y="47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4" y="46"/>
                      <a:pt x="33" y="46"/>
                      <a:pt x="31" y="46"/>
                    </a:cubicBezTo>
                    <a:cubicBezTo>
                      <a:pt x="31" y="46"/>
                      <a:pt x="31" y="46"/>
                      <a:pt x="31" y="47"/>
                    </a:cubicBezTo>
                    <a:cubicBezTo>
                      <a:pt x="31" y="47"/>
                      <a:pt x="31" y="46"/>
                      <a:pt x="31" y="46"/>
                    </a:cubicBezTo>
                    <a:cubicBezTo>
                      <a:pt x="30" y="46"/>
                      <a:pt x="29" y="46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7" y="45"/>
                      <a:pt x="28" y="45"/>
                      <a:pt x="29" y="45"/>
                    </a:cubicBezTo>
                    <a:cubicBezTo>
                      <a:pt x="29" y="44"/>
                      <a:pt x="28" y="44"/>
                      <a:pt x="28" y="44"/>
                    </a:cubicBezTo>
                    <a:cubicBezTo>
                      <a:pt x="28" y="44"/>
                      <a:pt x="27" y="45"/>
                      <a:pt x="27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9" y="43"/>
                      <a:pt x="31" y="43"/>
                      <a:pt x="31" y="42"/>
                    </a:cubicBezTo>
                    <a:cubicBezTo>
                      <a:pt x="31" y="42"/>
                      <a:pt x="31" y="41"/>
                      <a:pt x="31" y="42"/>
                    </a:cubicBezTo>
                    <a:cubicBezTo>
                      <a:pt x="30" y="42"/>
                      <a:pt x="29" y="42"/>
                      <a:pt x="28" y="43"/>
                    </a:cubicBezTo>
                    <a:cubicBezTo>
                      <a:pt x="28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8" y="42"/>
                      <a:pt x="27" y="43"/>
                      <a:pt x="26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4"/>
                      <a:pt x="25" y="43"/>
                      <a:pt x="25" y="43"/>
                    </a:cubicBezTo>
                    <a:cubicBezTo>
                      <a:pt x="26" y="43"/>
                      <a:pt x="27" y="42"/>
                      <a:pt x="28" y="42"/>
                    </a:cubicBezTo>
                    <a:cubicBezTo>
                      <a:pt x="28" y="41"/>
                      <a:pt x="28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1"/>
                      <a:pt x="25" y="42"/>
                      <a:pt x="24" y="42"/>
                    </a:cubicBezTo>
                    <a:cubicBezTo>
                      <a:pt x="25" y="42"/>
                      <a:pt x="26" y="41"/>
                      <a:pt x="26" y="41"/>
                    </a:cubicBezTo>
                    <a:cubicBezTo>
                      <a:pt x="27" y="41"/>
                      <a:pt x="26" y="41"/>
                      <a:pt x="26" y="41"/>
                    </a:cubicBezTo>
                    <a:cubicBezTo>
                      <a:pt x="25" y="40"/>
                      <a:pt x="24" y="41"/>
                      <a:pt x="24" y="41"/>
                    </a:cubicBezTo>
                    <a:cubicBezTo>
                      <a:pt x="23" y="41"/>
                      <a:pt x="22" y="42"/>
                      <a:pt x="21" y="42"/>
                    </a:cubicBezTo>
                    <a:cubicBezTo>
                      <a:pt x="22" y="42"/>
                      <a:pt x="23" y="42"/>
                      <a:pt x="23" y="41"/>
                    </a:cubicBezTo>
                    <a:cubicBezTo>
                      <a:pt x="24" y="41"/>
                      <a:pt x="25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5" y="40"/>
                    </a:cubicBezTo>
                    <a:cubicBezTo>
                      <a:pt x="25" y="39"/>
                      <a:pt x="27" y="39"/>
                      <a:pt x="27" y="39"/>
                    </a:cubicBezTo>
                    <a:cubicBezTo>
                      <a:pt x="28" y="38"/>
                      <a:pt x="27" y="38"/>
                      <a:pt x="27" y="38"/>
                    </a:cubicBezTo>
                    <a:cubicBezTo>
                      <a:pt x="26" y="37"/>
                      <a:pt x="25" y="38"/>
                      <a:pt x="25" y="38"/>
                    </a:cubicBezTo>
                    <a:cubicBezTo>
                      <a:pt x="25" y="37"/>
                      <a:pt x="26" y="37"/>
                      <a:pt x="26" y="37"/>
                    </a:cubicBezTo>
                    <a:cubicBezTo>
                      <a:pt x="26" y="37"/>
                      <a:pt x="27" y="36"/>
                      <a:pt x="27" y="36"/>
                    </a:cubicBezTo>
                    <a:cubicBezTo>
                      <a:pt x="26" y="36"/>
                      <a:pt x="25" y="36"/>
                      <a:pt x="25" y="36"/>
                    </a:cubicBezTo>
                    <a:cubicBezTo>
                      <a:pt x="26" y="35"/>
                      <a:pt x="27" y="36"/>
                      <a:pt x="27" y="35"/>
                    </a:cubicBezTo>
                    <a:cubicBezTo>
                      <a:pt x="27" y="35"/>
                      <a:pt x="26" y="36"/>
                      <a:pt x="25" y="35"/>
                    </a:cubicBezTo>
                    <a:cubicBezTo>
                      <a:pt x="25" y="35"/>
                      <a:pt x="24" y="35"/>
                      <a:pt x="25" y="35"/>
                    </a:cubicBezTo>
                    <a:cubicBezTo>
                      <a:pt x="25" y="34"/>
                      <a:pt x="25" y="34"/>
                      <a:pt x="26" y="34"/>
                    </a:cubicBezTo>
                    <a:cubicBezTo>
                      <a:pt x="26" y="34"/>
                      <a:pt x="26" y="34"/>
                      <a:pt x="27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8" y="32"/>
                      <a:pt x="29" y="32"/>
                      <a:pt x="29" y="32"/>
                    </a:cubicBezTo>
                    <a:cubicBezTo>
                      <a:pt x="29" y="32"/>
                      <a:pt x="28" y="32"/>
                      <a:pt x="28" y="31"/>
                    </a:cubicBezTo>
                    <a:cubicBezTo>
                      <a:pt x="27" y="32"/>
                      <a:pt x="25" y="32"/>
                      <a:pt x="23" y="33"/>
                    </a:cubicBezTo>
                    <a:cubicBezTo>
                      <a:pt x="22" y="33"/>
                      <a:pt x="21" y="33"/>
                      <a:pt x="20" y="33"/>
                    </a:cubicBezTo>
                    <a:cubicBezTo>
                      <a:pt x="20" y="33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3"/>
                    </a:cubicBezTo>
                    <a:cubicBezTo>
                      <a:pt x="19" y="33"/>
                      <a:pt x="18" y="33"/>
                      <a:pt x="18" y="33"/>
                    </a:cubicBezTo>
                    <a:cubicBezTo>
                      <a:pt x="18" y="34"/>
                      <a:pt x="19" y="35"/>
                      <a:pt x="18" y="35"/>
                    </a:cubicBezTo>
                    <a:cubicBezTo>
                      <a:pt x="18" y="35"/>
                      <a:pt x="17" y="35"/>
                      <a:pt x="17" y="36"/>
                    </a:cubicBezTo>
                    <a:cubicBezTo>
                      <a:pt x="16" y="36"/>
                      <a:pt x="17" y="37"/>
                      <a:pt x="16" y="37"/>
                    </a:cubicBezTo>
                    <a:cubicBezTo>
                      <a:pt x="15" y="37"/>
                      <a:pt x="15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8"/>
                      <a:pt x="12" y="39"/>
                      <a:pt x="11" y="39"/>
                    </a:cubicBezTo>
                    <a:cubicBezTo>
                      <a:pt x="11" y="40"/>
                      <a:pt x="11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9" y="40"/>
                      <a:pt x="7" y="40"/>
                      <a:pt x="6" y="40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4" y="40"/>
                      <a:pt x="4" y="40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2"/>
                      <a:pt x="2" y="42"/>
                      <a:pt x="1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1" y="43"/>
                    </a:cubicBezTo>
                    <a:cubicBezTo>
                      <a:pt x="2" y="42"/>
                      <a:pt x="3" y="41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0"/>
                      <a:pt x="3" y="41"/>
                      <a:pt x="2" y="41"/>
                    </a:cubicBezTo>
                    <a:cubicBezTo>
                      <a:pt x="2" y="41"/>
                      <a:pt x="2" y="40"/>
                      <a:pt x="2" y="40"/>
                    </a:cubicBezTo>
                    <a:cubicBezTo>
                      <a:pt x="2" y="40"/>
                      <a:pt x="3" y="40"/>
                      <a:pt x="2" y="39"/>
                    </a:cubicBezTo>
                    <a:cubicBezTo>
                      <a:pt x="2" y="39"/>
                      <a:pt x="2" y="39"/>
                      <a:pt x="2" y="38"/>
                    </a:cubicBezTo>
                    <a:cubicBezTo>
                      <a:pt x="2" y="38"/>
                      <a:pt x="2" y="37"/>
                      <a:pt x="2" y="37"/>
                    </a:cubicBezTo>
                    <a:cubicBezTo>
                      <a:pt x="1" y="37"/>
                      <a:pt x="2" y="36"/>
                      <a:pt x="2" y="36"/>
                    </a:cubicBezTo>
                    <a:cubicBezTo>
                      <a:pt x="2" y="36"/>
                      <a:pt x="2" y="35"/>
                      <a:pt x="2" y="34"/>
                    </a:cubicBezTo>
                    <a:cubicBezTo>
                      <a:pt x="2" y="34"/>
                      <a:pt x="3" y="34"/>
                      <a:pt x="3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1" y="34"/>
                      <a:pt x="1" y="34"/>
                    </a:cubicBezTo>
                    <a:cubicBezTo>
                      <a:pt x="1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1" y="33"/>
                      <a:pt x="1" y="33"/>
                    </a:cubicBezTo>
                    <a:cubicBezTo>
                      <a:pt x="1" y="34"/>
                      <a:pt x="2" y="33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3"/>
                      <a:pt x="0" y="33"/>
                      <a:pt x="0" y="33"/>
                    </a:cubicBezTo>
                    <a:cubicBezTo>
                      <a:pt x="0" y="33"/>
                      <a:pt x="1" y="32"/>
                      <a:pt x="1" y="32"/>
                    </a:cubicBezTo>
                    <a:cubicBezTo>
                      <a:pt x="1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2" y="31"/>
                      <a:pt x="1" y="31"/>
                    </a:cubicBezTo>
                    <a:cubicBezTo>
                      <a:pt x="1" y="31"/>
                      <a:pt x="2" y="30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29"/>
                      <a:pt x="3" y="29"/>
                      <a:pt x="3" y="29"/>
                    </a:cubicBezTo>
                    <a:cubicBezTo>
                      <a:pt x="4" y="29"/>
                      <a:pt x="4" y="30"/>
                      <a:pt x="4" y="30"/>
                    </a:cubicBezTo>
                    <a:cubicBezTo>
                      <a:pt x="4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3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3" y="31"/>
                      <a:pt x="4" y="31"/>
                      <a:pt x="4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3"/>
                      <a:pt x="3" y="33"/>
                    </a:cubicBezTo>
                    <a:cubicBezTo>
                      <a:pt x="4" y="33"/>
                      <a:pt x="4" y="32"/>
                      <a:pt x="5" y="32"/>
                    </a:cubicBezTo>
                    <a:cubicBezTo>
                      <a:pt x="6" y="32"/>
                      <a:pt x="4" y="31"/>
                      <a:pt x="5" y="31"/>
                    </a:cubicBez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7" y="29"/>
                      <a:pt x="8" y="30"/>
                      <a:pt x="9" y="29"/>
                    </a:cubicBezTo>
                    <a:cubicBezTo>
                      <a:pt x="9" y="29"/>
                      <a:pt x="10" y="29"/>
                      <a:pt x="10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28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4" y="26"/>
                      <a:pt x="13" y="27"/>
                      <a:pt x="12" y="26"/>
                    </a:cubicBezTo>
                    <a:cubicBezTo>
                      <a:pt x="12" y="26"/>
                      <a:pt x="13" y="26"/>
                      <a:pt x="13" y="26"/>
                    </a:cubicBezTo>
                    <a:cubicBezTo>
                      <a:pt x="14" y="26"/>
                      <a:pt x="14" y="27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4" y="25"/>
                      <a:pt x="15" y="26"/>
                      <a:pt x="16" y="25"/>
                    </a:cubicBezTo>
                    <a:cubicBezTo>
                      <a:pt x="17" y="25"/>
                      <a:pt x="17" y="25"/>
                      <a:pt x="18" y="24"/>
                    </a:cubicBezTo>
                    <a:cubicBezTo>
                      <a:pt x="18" y="24"/>
                      <a:pt x="17" y="24"/>
                      <a:pt x="17" y="23"/>
                    </a:cubicBezTo>
                    <a:cubicBezTo>
                      <a:pt x="18" y="22"/>
                      <a:pt x="18" y="21"/>
                      <a:pt x="19" y="21"/>
                    </a:cubicBezTo>
                    <a:cubicBezTo>
                      <a:pt x="20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1" y="20"/>
                      <a:pt x="20" y="20"/>
                      <a:pt x="20" y="19"/>
                    </a:cubicBezTo>
                    <a:cubicBezTo>
                      <a:pt x="20" y="19"/>
                      <a:pt x="21" y="20"/>
                      <a:pt x="21" y="20"/>
                    </a:cubicBezTo>
                    <a:cubicBezTo>
                      <a:pt x="21" y="21"/>
                      <a:pt x="21" y="20"/>
                      <a:pt x="21" y="21"/>
                    </a:cubicBezTo>
                    <a:cubicBezTo>
                      <a:pt x="22" y="21"/>
                      <a:pt x="22" y="22"/>
                      <a:pt x="22" y="22"/>
                    </a:cubicBezTo>
                    <a:cubicBezTo>
                      <a:pt x="23" y="22"/>
                      <a:pt x="23" y="21"/>
                      <a:pt x="24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0"/>
                      <a:pt x="28" y="20"/>
                      <a:pt x="29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7" y="19"/>
                      <a:pt x="28" y="18"/>
                    </a:cubicBezTo>
                    <a:cubicBezTo>
                      <a:pt x="29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7"/>
                    </a:cubicBezTo>
                    <a:cubicBezTo>
                      <a:pt x="31" y="17"/>
                      <a:pt x="30" y="17"/>
                      <a:pt x="29" y="16"/>
                    </a:cubicBezTo>
                    <a:cubicBezTo>
                      <a:pt x="28" y="16"/>
                      <a:pt x="26" y="15"/>
                      <a:pt x="26" y="14"/>
                    </a:cubicBezTo>
                    <a:cubicBezTo>
                      <a:pt x="25" y="14"/>
                      <a:pt x="25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3" y="13"/>
                      <a:pt x="24" y="13"/>
                    </a:cubicBezTo>
                    <a:cubicBezTo>
                      <a:pt x="25" y="13"/>
                      <a:pt x="25" y="13"/>
                      <a:pt x="25" y="14"/>
                    </a:cubicBezTo>
                    <a:cubicBezTo>
                      <a:pt x="26" y="14"/>
                      <a:pt x="27" y="14"/>
                      <a:pt x="28" y="14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6"/>
                      <a:pt x="29" y="16"/>
                      <a:pt x="30" y="16"/>
                    </a:cubicBezTo>
                    <a:cubicBezTo>
                      <a:pt x="30" y="16"/>
                      <a:pt x="31" y="16"/>
                      <a:pt x="31" y="16"/>
                    </a:cubicBezTo>
                    <a:cubicBezTo>
                      <a:pt x="32" y="16"/>
                      <a:pt x="32" y="17"/>
                      <a:pt x="32" y="17"/>
                    </a:cubicBezTo>
                    <a:cubicBezTo>
                      <a:pt x="33" y="16"/>
                      <a:pt x="33" y="16"/>
                      <a:pt x="34" y="15"/>
                    </a:cubicBezTo>
                    <a:cubicBezTo>
                      <a:pt x="34" y="15"/>
                      <a:pt x="35" y="16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4"/>
                    </a:cubicBezTo>
                    <a:cubicBezTo>
                      <a:pt x="36" y="13"/>
                      <a:pt x="36" y="14"/>
                      <a:pt x="37" y="14"/>
                    </a:cubicBezTo>
                    <a:cubicBezTo>
                      <a:pt x="37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3"/>
                      <a:pt x="37" y="13"/>
                      <a:pt x="38" y="12"/>
                    </a:cubicBezTo>
                    <a:cubicBezTo>
                      <a:pt x="38" y="12"/>
                      <a:pt x="37" y="12"/>
                      <a:pt x="37" y="12"/>
                    </a:cubicBezTo>
                    <a:cubicBezTo>
                      <a:pt x="37" y="11"/>
                      <a:pt x="37" y="10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7" y="9"/>
                      <a:pt x="37" y="9"/>
                    </a:cubicBezTo>
                    <a:cubicBezTo>
                      <a:pt x="37" y="10"/>
                      <a:pt x="38" y="10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9" y="10"/>
                      <a:pt x="39" y="10"/>
                      <a:pt x="39" y="11"/>
                    </a:cubicBezTo>
                    <a:cubicBezTo>
                      <a:pt x="39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0"/>
                      <a:pt x="39" y="10"/>
                    </a:cubicBezTo>
                    <a:cubicBezTo>
                      <a:pt x="39" y="10"/>
                      <a:pt x="40" y="10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1" y="11"/>
                      <a:pt x="40" y="12"/>
                      <a:pt x="41" y="12"/>
                    </a:cubicBezTo>
                    <a:cubicBezTo>
                      <a:pt x="42" y="12"/>
                      <a:pt x="42" y="12"/>
                      <a:pt x="43" y="12"/>
                    </a:cubicBezTo>
                    <a:cubicBezTo>
                      <a:pt x="43" y="11"/>
                      <a:pt x="42" y="10"/>
                      <a:pt x="42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9"/>
                      <a:pt x="39" y="8"/>
                      <a:pt x="39" y="8"/>
                    </a:cubicBezTo>
                    <a:cubicBezTo>
                      <a:pt x="38" y="8"/>
                      <a:pt x="37" y="7"/>
                      <a:pt x="37" y="7"/>
                    </a:cubicBezTo>
                    <a:cubicBezTo>
                      <a:pt x="35" y="6"/>
                      <a:pt x="34" y="5"/>
                      <a:pt x="33" y="4"/>
                    </a:cubicBezTo>
                    <a:cubicBezTo>
                      <a:pt x="33" y="3"/>
                      <a:pt x="31" y="3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2" y="2"/>
                      <a:pt x="33" y="2"/>
                      <a:pt x="33" y="3"/>
                    </a:cubicBezTo>
                    <a:cubicBezTo>
                      <a:pt x="34" y="4"/>
                      <a:pt x="36" y="5"/>
                      <a:pt x="37" y="6"/>
                    </a:cubicBezTo>
                    <a:cubicBezTo>
                      <a:pt x="38" y="6"/>
                      <a:pt x="38" y="7"/>
                      <a:pt x="39" y="7"/>
                    </a:cubicBezTo>
                    <a:cubicBezTo>
                      <a:pt x="40" y="7"/>
                      <a:pt x="42" y="7"/>
                      <a:pt x="42" y="8"/>
                    </a:cubicBezTo>
                    <a:cubicBezTo>
                      <a:pt x="43" y="9"/>
                      <a:pt x="44" y="9"/>
                      <a:pt x="45" y="10"/>
                    </a:cubicBezTo>
                    <a:cubicBezTo>
                      <a:pt x="45" y="11"/>
                      <a:pt x="46" y="11"/>
                      <a:pt x="46" y="11"/>
                    </a:cubicBezTo>
                    <a:cubicBezTo>
                      <a:pt x="47" y="11"/>
                      <a:pt x="47" y="12"/>
                      <a:pt x="48" y="12"/>
                    </a:cubicBezTo>
                    <a:cubicBezTo>
                      <a:pt x="48" y="12"/>
                      <a:pt x="48" y="13"/>
                      <a:pt x="48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1" y="12"/>
                      <a:pt x="51" y="12"/>
                    </a:cubicBezTo>
                    <a:cubicBezTo>
                      <a:pt x="49" y="12"/>
                      <a:pt x="49" y="11"/>
                      <a:pt x="48" y="11"/>
                    </a:cubicBezTo>
                    <a:cubicBezTo>
                      <a:pt x="47" y="11"/>
                      <a:pt x="47" y="11"/>
                      <a:pt x="47" y="10"/>
                    </a:cubicBezTo>
                    <a:cubicBezTo>
                      <a:pt x="48" y="10"/>
                      <a:pt x="49" y="10"/>
                      <a:pt x="50" y="10"/>
                    </a:cubicBezTo>
                    <a:cubicBezTo>
                      <a:pt x="51" y="10"/>
                      <a:pt x="52" y="11"/>
                      <a:pt x="53" y="11"/>
                    </a:cubicBezTo>
                    <a:cubicBezTo>
                      <a:pt x="54" y="11"/>
                      <a:pt x="55" y="12"/>
                      <a:pt x="57" y="11"/>
                    </a:cubicBezTo>
                    <a:cubicBezTo>
                      <a:pt x="58" y="11"/>
                      <a:pt x="59" y="11"/>
                      <a:pt x="60" y="10"/>
                    </a:cubicBezTo>
                    <a:cubicBezTo>
                      <a:pt x="60" y="10"/>
                      <a:pt x="58" y="10"/>
                      <a:pt x="59" y="10"/>
                    </a:cubicBezTo>
                    <a:cubicBezTo>
                      <a:pt x="60" y="9"/>
                      <a:pt x="61" y="9"/>
                      <a:pt x="62" y="9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3" y="8"/>
                      <a:pt x="63" y="8"/>
                    </a:cubicBezTo>
                    <a:cubicBezTo>
                      <a:pt x="64" y="7"/>
                      <a:pt x="63" y="7"/>
                      <a:pt x="64" y="7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5"/>
                      <a:pt x="65" y="5"/>
                      <a:pt x="64" y="5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3"/>
                      <a:pt x="64" y="3"/>
                      <a:pt x="63" y="3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2" y="1"/>
                      <a:pt x="62" y="1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2" y="0"/>
                      <a:pt x="63" y="1"/>
                    </a:cubicBezTo>
                    <a:cubicBezTo>
                      <a:pt x="63" y="1"/>
                      <a:pt x="63" y="1"/>
                      <a:pt x="64" y="1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5" y="2"/>
                      <a:pt x="65" y="2"/>
                      <a:pt x="66" y="3"/>
                    </a:cubicBezTo>
                    <a:cubicBezTo>
                      <a:pt x="66" y="3"/>
                      <a:pt x="66" y="4"/>
                      <a:pt x="66" y="4"/>
                    </a:cubicBezTo>
                    <a:cubicBezTo>
                      <a:pt x="67" y="5"/>
                      <a:pt x="67" y="5"/>
                      <a:pt x="68" y="5"/>
                    </a:cubicBezTo>
                    <a:cubicBezTo>
                      <a:pt x="68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0" y="5"/>
                      <a:pt x="71" y="5"/>
                      <a:pt x="71" y="5"/>
                    </a:cubicBezTo>
                    <a:cubicBezTo>
                      <a:pt x="72" y="5"/>
                      <a:pt x="72" y="5"/>
                      <a:pt x="73" y="5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2" y="6"/>
                      <a:pt x="74" y="5"/>
                    </a:cubicBezTo>
                    <a:cubicBezTo>
                      <a:pt x="74" y="5"/>
                      <a:pt x="74" y="6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6" y="6"/>
                      <a:pt x="76" y="6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6" y="7"/>
                      <a:pt x="75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6" y="8"/>
                      <a:pt x="76" y="8"/>
                    </a:cubicBezTo>
                    <a:cubicBezTo>
                      <a:pt x="76" y="8"/>
                      <a:pt x="77" y="8"/>
                      <a:pt x="77" y="8"/>
                    </a:cubicBezTo>
                    <a:cubicBezTo>
                      <a:pt x="77" y="8"/>
                      <a:pt x="76" y="8"/>
                      <a:pt x="7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82" name="Freeform 509"/>
              <p:cNvSpPr>
                <a:spLocks noChangeArrowheads="1"/>
              </p:cNvSpPr>
              <p:nvPr/>
            </p:nvSpPr>
            <p:spPr bwMode="auto">
              <a:xfrm>
                <a:off x="965200" y="422275"/>
                <a:ext cx="22225" cy="19050"/>
              </a:xfrm>
              <a:custGeom>
                <a:avLst/>
                <a:gdLst>
                  <a:gd name="T0" fmla="*/ 2147483646 w 6"/>
                  <a:gd name="T1" fmla="*/ 2147483646 h 5"/>
                  <a:gd name="T2" fmla="*/ 2147483646 w 6"/>
                  <a:gd name="T3" fmla="*/ 2147483646 h 5"/>
                  <a:gd name="T4" fmla="*/ 0 w 6"/>
                  <a:gd name="T5" fmla="*/ 2147483646 h 5"/>
                  <a:gd name="T6" fmla="*/ 2147483646 w 6"/>
                  <a:gd name="T7" fmla="*/ 2147483646 h 5"/>
                  <a:gd name="T8" fmla="*/ 2147483646 w 6"/>
                  <a:gd name="T9" fmla="*/ 0 h 5"/>
                  <a:gd name="T10" fmla="*/ 2147483646 w 6"/>
                  <a:gd name="T11" fmla="*/ 2147483646 h 5"/>
                  <a:gd name="T12" fmla="*/ 2147483646 w 6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4" y="5"/>
                      <a:pt x="3" y="5"/>
                      <a:pt x="2" y="5"/>
                    </a:cubicBezTo>
                    <a:cubicBezTo>
                      <a:pt x="1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83" name="Freeform 510"/>
              <p:cNvSpPr>
                <a:spLocks noChangeArrowheads="1"/>
              </p:cNvSpPr>
              <p:nvPr/>
            </p:nvSpPr>
            <p:spPr bwMode="auto">
              <a:xfrm>
                <a:off x="923925" y="304800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w 3"/>
                  <a:gd name="T5" fmla="*/ 2147483646 h 2"/>
                  <a:gd name="T6" fmla="*/ 2147483646 w 3"/>
                  <a:gd name="T7" fmla="*/ 0 h 2"/>
                  <a:gd name="T8" fmla="*/ 2147483646 w 3"/>
                  <a:gd name="T9" fmla="*/ 0 h 2"/>
                  <a:gd name="T10" fmla="*/ 2147483646 w 3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84" name="Freeform 511"/>
              <p:cNvSpPr>
                <a:spLocks noChangeArrowheads="1"/>
              </p:cNvSpPr>
              <p:nvPr/>
            </p:nvSpPr>
            <p:spPr bwMode="auto">
              <a:xfrm>
                <a:off x="915988" y="293687"/>
                <a:ext cx="12700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2147483646 w 3"/>
                  <a:gd name="T5" fmla="*/ 2147483646 h 2"/>
                  <a:gd name="T6" fmla="*/ 2147483646 w 3"/>
                  <a:gd name="T7" fmla="*/ 0 h 2"/>
                  <a:gd name="T8" fmla="*/ 2147483646 w 3"/>
                  <a:gd name="T9" fmla="*/ 0 h 2"/>
                  <a:gd name="T10" fmla="*/ 2147483646 w 3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85" name="Freeform 512"/>
              <p:cNvSpPr>
                <a:spLocks noChangeArrowheads="1"/>
              </p:cNvSpPr>
              <p:nvPr/>
            </p:nvSpPr>
            <p:spPr bwMode="auto">
              <a:xfrm>
                <a:off x="915988" y="323850"/>
                <a:ext cx="23813" cy="15875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4"/>
                  <a:gd name="T20" fmla="*/ 6 w 6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86" name="Freeform 513"/>
              <p:cNvSpPr>
                <a:spLocks noChangeArrowheads="1"/>
              </p:cNvSpPr>
              <p:nvPr/>
            </p:nvSpPr>
            <p:spPr bwMode="auto">
              <a:xfrm>
                <a:off x="819150" y="41275"/>
                <a:ext cx="25400" cy="30163"/>
              </a:xfrm>
              <a:custGeom>
                <a:avLst/>
                <a:gdLst>
                  <a:gd name="T0" fmla="*/ 2147483646 w 7"/>
                  <a:gd name="T1" fmla="*/ 2147483646 h 8"/>
                  <a:gd name="T2" fmla="*/ 2147483646 w 7"/>
                  <a:gd name="T3" fmla="*/ 2147483646 h 8"/>
                  <a:gd name="T4" fmla="*/ 2147483646 w 7"/>
                  <a:gd name="T5" fmla="*/ 2147483646 h 8"/>
                  <a:gd name="T6" fmla="*/ 2147483646 w 7"/>
                  <a:gd name="T7" fmla="*/ 2147483646 h 8"/>
                  <a:gd name="T8" fmla="*/ 0 w 7"/>
                  <a:gd name="T9" fmla="*/ 0 h 8"/>
                  <a:gd name="T10" fmla="*/ 2147483646 w 7"/>
                  <a:gd name="T11" fmla="*/ 0 h 8"/>
                  <a:gd name="T12" fmla="*/ 2147483646 w 7"/>
                  <a:gd name="T13" fmla="*/ 0 h 8"/>
                  <a:gd name="T14" fmla="*/ 2147483646 w 7"/>
                  <a:gd name="T15" fmla="*/ 2147483646 h 8"/>
                  <a:gd name="T16" fmla="*/ 2147483646 w 7"/>
                  <a:gd name="T17" fmla="*/ 2147483646 h 8"/>
                  <a:gd name="T18" fmla="*/ 2147483646 w 7"/>
                  <a:gd name="T19" fmla="*/ 2147483646 h 8"/>
                  <a:gd name="T20" fmla="*/ 2147483646 w 7"/>
                  <a:gd name="T21" fmla="*/ 2147483646 h 8"/>
                  <a:gd name="T22" fmla="*/ 2147483646 w 7"/>
                  <a:gd name="T23" fmla="*/ 2147483646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"/>
                  <a:gd name="T37" fmla="*/ 0 h 8"/>
                  <a:gd name="T38" fmla="*/ 7 w 7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" h="8">
                    <a:moveTo>
                      <a:pt x="6" y="8"/>
                    </a:moveTo>
                    <a:cubicBezTo>
                      <a:pt x="5" y="8"/>
                      <a:pt x="5" y="7"/>
                      <a:pt x="5" y="6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2" y="4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5" y="6"/>
                      <a:pt x="6" y="7"/>
                      <a:pt x="6" y="8"/>
                    </a:cubicBezTo>
                    <a:cubicBezTo>
                      <a:pt x="7" y="8"/>
                      <a:pt x="6" y="8"/>
                      <a:pt x="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87" name="Freeform 514"/>
              <p:cNvSpPr>
                <a:spLocks noChangeArrowheads="1"/>
              </p:cNvSpPr>
              <p:nvPr/>
            </p:nvSpPr>
            <p:spPr bwMode="auto">
              <a:xfrm>
                <a:off x="819150" y="244475"/>
                <a:ext cx="85725" cy="38100"/>
              </a:xfrm>
              <a:custGeom>
                <a:avLst/>
                <a:gdLst>
                  <a:gd name="T0" fmla="*/ 2147483646 w 23"/>
                  <a:gd name="T1" fmla="*/ 2147483646 h 10"/>
                  <a:gd name="T2" fmla="*/ 2147483646 w 23"/>
                  <a:gd name="T3" fmla="*/ 2147483646 h 10"/>
                  <a:gd name="T4" fmla="*/ 2147483646 w 23"/>
                  <a:gd name="T5" fmla="*/ 2147483646 h 10"/>
                  <a:gd name="T6" fmla="*/ 2147483646 w 23"/>
                  <a:gd name="T7" fmla="*/ 2147483646 h 10"/>
                  <a:gd name="T8" fmla="*/ 2147483646 w 23"/>
                  <a:gd name="T9" fmla="*/ 2147483646 h 10"/>
                  <a:gd name="T10" fmla="*/ 2147483646 w 23"/>
                  <a:gd name="T11" fmla="*/ 2147483646 h 10"/>
                  <a:gd name="T12" fmla="*/ 2147483646 w 23"/>
                  <a:gd name="T13" fmla="*/ 2147483646 h 10"/>
                  <a:gd name="T14" fmla="*/ 2147483646 w 23"/>
                  <a:gd name="T15" fmla="*/ 2147483646 h 10"/>
                  <a:gd name="T16" fmla="*/ 2147483646 w 23"/>
                  <a:gd name="T17" fmla="*/ 2147483646 h 10"/>
                  <a:gd name="T18" fmla="*/ 2147483646 w 23"/>
                  <a:gd name="T19" fmla="*/ 2147483646 h 10"/>
                  <a:gd name="T20" fmla="*/ 2147483646 w 23"/>
                  <a:gd name="T21" fmla="*/ 2147483646 h 10"/>
                  <a:gd name="T22" fmla="*/ 2147483646 w 23"/>
                  <a:gd name="T23" fmla="*/ 2147483646 h 10"/>
                  <a:gd name="T24" fmla="*/ 2147483646 w 23"/>
                  <a:gd name="T25" fmla="*/ 2147483646 h 10"/>
                  <a:gd name="T26" fmla="*/ 2147483646 w 23"/>
                  <a:gd name="T27" fmla="*/ 2147483646 h 10"/>
                  <a:gd name="T28" fmla="*/ 2147483646 w 23"/>
                  <a:gd name="T29" fmla="*/ 2147483646 h 10"/>
                  <a:gd name="T30" fmla="*/ 2147483646 w 23"/>
                  <a:gd name="T31" fmla="*/ 2147483646 h 10"/>
                  <a:gd name="T32" fmla="*/ 2147483646 w 23"/>
                  <a:gd name="T33" fmla="*/ 2147483646 h 10"/>
                  <a:gd name="T34" fmla="*/ 2147483646 w 23"/>
                  <a:gd name="T35" fmla="*/ 2147483646 h 10"/>
                  <a:gd name="T36" fmla="*/ 2147483646 w 23"/>
                  <a:gd name="T37" fmla="*/ 2147483646 h 10"/>
                  <a:gd name="T38" fmla="*/ 2147483646 w 23"/>
                  <a:gd name="T39" fmla="*/ 2147483646 h 10"/>
                  <a:gd name="T40" fmla="*/ 2147483646 w 23"/>
                  <a:gd name="T41" fmla="*/ 2147483646 h 10"/>
                  <a:gd name="T42" fmla="*/ 2147483646 w 23"/>
                  <a:gd name="T43" fmla="*/ 2147483646 h 10"/>
                  <a:gd name="T44" fmla="*/ 2147483646 w 23"/>
                  <a:gd name="T45" fmla="*/ 2147483646 h 10"/>
                  <a:gd name="T46" fmla="*/ 2147483646 w 23"/>
                  <a:gd name="T47" fmla="*/ 2147483646 h 10"/>
                  <a:gd name="T48" fmla="*/ 2147483646 w 23"/>
                  <a:gd name="T49" fmla="*/ 2147483646 h 10"/>
                  <a:gd name="T50" fmla="*/ 2147483646 w 23"/>
                  <a:gd name="T51" fmla="*/ 2147483646 h 10"/>
                  <a:gd name="T52" fmla="*/ 2147483646 w 23"/>
                  <a:gd name="T53" fmla="*/ 2147483646 h 10"/>
                  <a:gd name="T54" fmla="*/ 2147483646 w 23"/>
                  <a:gd name="T55" fmla="*/ 2147483646 h 10"/>
                  <a:gd name="T56" fmla="*/ 2147483646 w 23"/>
                  <a:gd name="T57" fmla="*/ 2147483646 h 10"/>
                  <a:gd name="T58" fmla="*/ 2147483646 w 23"/>
                  <a:gd name="T59" fmla="*/ 2147483646 h 10"/>
                  <a:gd name="T60" fmla="*/ 2147483646 w 23"/>
                  <a:gd name="T61" fmla="*/ 2147483646 h 10"/>
                  <a:gd name="T62" fmla="*/ 2147483646 w 23"/>
                  <a:gd name="T63" fmla="*/ 2147483646 h 10"/>
                  <a:gd name="T64" fmla="*/ 2147483646 w 23"/>
                  <a:gd name="T65" fmla="*/ 2147483646 h 10"/>
                  <a:gd name="T66" fmla="*/ 2147483646 w 23"/>
                  <a:gd name="T67" fmla="*/ 2147483646 h 10"/>
                  <a:gd name="T68" fmla="*/ 2147483646 w 23"/>
                  <a:gd name="T69" fmla="*/ 2147483646 h 10"/>
                  <a:gd name="T70" fmla="*/ 2147483646 w 23"/>
                  <a:gd name="T71" fmla="*/ 2147483646 h 10"/>
                  <a:gd name="T72" fmla="*/ 2147483646 w 23"/>
                  <a:gd name="T73" fmla="*/ 2147483646 h 10"/>
                  <a:gd name="T74" fmla="*/ 2147483646 w 23"/>
                  <a:gd name="T75" fmla="*/ 2147483646 h 10"/>
                  <a:gd name="T76" fmla="*/ 2147483646 w 23"/>
                  <a:gd name="T77" fmla="*/ 2147483646 h 1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3"/>
                  <a:gd name="T118" fmla="*/ 0 h 10"/>
                  <a:gd name="T119" fmla="*/ 23 w 23"/>
                  <a:gd name="T120" fmla="*/ 10 h 1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3" h="10">
                    <a:moveTo>
                      <a:pt x="22" y="7"/>
                    </a:moveTo>
                    <a:cubicBezTo>
                      <a:pt x="21" y="7"/>
                      <a:pt x="21" y="9"/>
                      <a:pt x="19" y="9"/>
                    </a:cubicBezTo>
                    <a:cubicBezTo>
                      <a:pt x="18" y="9"/>
                      <a:pt x="18" y="10"/>
                      <a:pt x="17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10" y="8"/>
                      <a:pt x="9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7" y="9"/>
                      <a:pt x="6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7"/>
                      <a:pt x="7" y="7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4" y="6"/>
                      <a:pt x="3" y="6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1" y="7"/>
                      <a:pt x="0" y="7"/>
                      <a:pt x="1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2" y="4"/>
                      <a:pt x="3" y="5"/>
                      <a:pt x="4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5"/>
                      <a:pt x="8" y="4"/>
                      <a:pt x="10" y="4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1" y="3"/>
                      <a:pt x="10" y="3"/>
                      <a:pt x="11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2" y="1"/>
                      <a:pt x="13" y="0"/>
                      <a:pt x="14" y="1"/>
                    </a:cubicBezTo>
                    <a:cubicBezTo>
                      <a:pt x="15" y="1"/>
                      <a:pt x="15" y="1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2"/>
                      <a:pt x="17" y="2"/>
                    </a:cubicBezTo>
                    <a:cubicBezTo>
                      <a:pt x="19" y="1"/>
                      <a:pt x="20" y="2"/>
                      <a:pt x="21" y="3"/>
                    </a:cubicBezTo>
                    <a:cubicBezTo>
                      <a:pt x="23" y="4"/>
                      <a:pt x="23" y="5"/>
                      <a:pt x="2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88" name="Freeform 515"/>
              <p:cNvSpPr>
                <a:spLocks noChangeArrowheads="1"/>
              </p:cNvSpPr>
              <p:nvPr/>
            </p:nvSpPr>
            <p:spPr bwMode="auto">
              <a:xfrm>
                <a:off x="890588" y="320675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0 w 6"/>
                  <a:gd name="T9" fmla="*/ 2147483646 h 4"/>
                  <a:gd name="T10" fmla="*/ 0 w 6"/>
                  <a:gd name="T11" fmla="*/ 2147483646 h 4"/>
                  <a:gd name="T12" fmla="*/ 2147483646 w 6"/>
                  <a:gd name="T13" fmla="*/ 0 h 4"/>
                  <a:gd name="T14" fmla="*/ 2147483646 w 6"/>
                  <a:gd name="T15" fmla="*/ 0 h 4"/>
                  <a:gd name="T16" fmla="*/ 2147483646 w 6"/>
                  <a:gd name="T17" fmla="*/ 0 h 4"/>
                  <a:gd name="T18" fmla="*/ 2147483646 w 6"/>
                  <a:gd name="T19" fmla="*/ 2147483646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89" name="Freeform 516"/>
              <p:cNvSpPr>
                <a:spLocks noChangeArrowheads="1"/>
              </p:cNvSpPr>
              <p:nvPr/>
            </p:nvSpPr>
            <p:spPr bwMode="auto">
              <a:xfrm>
                <a:off x="811213" y="214312"/>
                <a:ext cx="52388" cy="30163"/>
              </a:xfrm>
              <a:custGeom>
                <a:avLst/>
                <a:gdLst>
                  <a:gd name="T0" fmla="*/ 2147483646 w 14"/>
                  <a:gd name="T1" fmla="*/ 2147483646 h 8"/>
                  <a:gd name="T2" fmla="*/ 2147483646 w 14"/>
                  <a:gd name="T3" fmla="*/ 2147483646 h 8"/>
                  <a:gd name="T4" fmla="*/ 2147483646 w 14"/>
                  <a:gd name="T5" fmla="*/ 2147483646 h 8"/>
                  <a:gd name="T6" fmla="*/ 2147483646 w 14"/>
                  <a:gd name="T7" fmla="*/ 2147483646 h 8"/>
                  <a:gd name="T8" fmla="*/ 2147483646 w 14"/>
                  <a:gd name="T9" fmla="*/ 2147483646 h 8"/>
                  <a:gd name="T10" fmla="*/ 0 w 14"/>
                  <a:gd name="T11" fmla="*/ 2147483646 h 8"/>
                  <a:gd name="T12" fmla="*/ 0 w 14"/>
                  <a:gd name="T13" fmla="*/ 2147483646 h 8"/>
                  <a:gd name="T14" fmla="*/ 2147483646 w 14"/>
                  <a:gd name="T15" fmla="*/ 2147483646 h 8"/>
                  <a:gd name="T16" fmla="*/ 2147483646 w 14"/>
                  <a:gd name="T17" fmla="*/ 2147483646 h 8"/>
                  <a:gd name="T18" fmla="*/ 2147483646 w 14"/>
                  <a:gd name="T19" fmla="*/ 2147483646 h 8"/>
                  <a:gd name="T20" fmla="*/ 2147483646 w 14"/>
                  <a:gd name="T21" fmla="*/ 2147483646 h 8"/>
                  <a:gd name="T22" fmla="*/ 2147483646 w 14"/>
                  <a:gd name="T23" fmla="*/ 2147483646 h 8"/>
                  <a:gd name="T24" fmla="*/ 2147483646 w 14"/>
                  <a:gd name="T25" fmla="*/ 2147483646 h 8"/>
                  <a:gd name="T26" fmla="*/ 2147483646 w 14"/>
                  <a:gd name="T27" fmla="*/ 2147483646 h 8"/>
                  <a:gd name="T28" fmla="*/ 2147483646 w 14"/>
                  <a:gd name="T29" fmla="*/ 2147483646 h 8"/>
                  <a:gd name="T30" fmla="*/ 2147483646 w 14"/>
                  <a:gd name="T31" fmla="*/ 2147483646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"/>
                  <a:gd name="T49" fmla="*/ 0 h 8"/>
                  <a:gd name="T50" fmla="*/ 14 w 14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" h="8">
                    <a:moveTo>
                      <a:pt x="12" y="4"/>
                    </a:moveTo>
                    <a:cubicBezTo>
                      <a:pt x="12" y="5"/>
                      <a:pt x="12" y="5"/>
                      <a:pt x="11" y="6"/>
                    </a:cubicBezTo>
                    <a:cubicBezTo>
                      <a:pt x="10" y="6"/>
                      <a:pt x="10" y="7"/>
                      <a:pt x="8" y="8"/>
                    </a:cubicBezTo>
                    <a:cubicBezTo>
                      <a:pt x="7" y="7"/>
                      <a:pt x="6" y="8"/>
                      <a:pt x="5" y="7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2" y="5"/>
                      <a:pt x="1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10" y="2"/>
                      <a:pt x="12" y="0"/>
                      <a:pt x="13" y="2"/>
                    </a:cubicBezTo>
                    <a:cubicBezTo>
                      <a:pt x="14" y="2"/>
                      <a:pt x="12" y="3"/>
                      <a:pt x="1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90" name="Freeform 517"/>
              <p:cNvSpPr>
                <a:spLocks noChangeArrowheads="1"/>
              </p:cNvSpPr>
              <p:nvPr/>
            </p:nvSpPr>
            <p:spPr bwMode="auto">
              <a:xfrm>
                <a:off x="874713" y="358775"/>
                <a:ext cx="23813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6" y="3"/>
                    </a:moveTo>
                    <a:cubicBezTo>
                      <a:pt x="5" y="4"/>
                      <a:pt x="3" y="4"/>
                      <a:pt x="2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91" name="Freeform 518"/>
              <p:cNvSpPr>
                <a:spLocks noChangeArrowheads="1"/>
              </p:cNvSpPr>
              <p:nvPr/>
            </p:nvSpPr>
            <p:spPr bwMode="auto">
              <a:xfrm>
                <a:off x="879475" y="331787"/>
                <a:ext cx="6350" cy="7938"/>
              </a:xfrm>
              <a:custGeom>
                <a:avLst/>
                <a:gdLst>
                  <a:gd name="T0" fmla="*/ 2147483646 w 2"/>
                  <a:gd name="T1" fmla="*/ 2147483646 h 2"/>
                  <a:gd name="T2" fmla="*/ 0 w 2"/>
                  <a:gd name="T3" fmla="*/ 2147483646 h 2"/>
                  <a:gd name="T4" fmla="*/ 0 w 2"/>
                  <a:gd name="T5" fmla="*/ 2147483646 h 2"/>
                  <a:gd name="T6" fmla="*/ 2147483646 w 2"/>
                  <a:gd name="T7" fmla="*/ 0 h 2"/>
                  <a:gd name="T8" fmla="*/ 2147483646 w 2"/>
                  <a:gd name="T9" fmla="*/ 2147483646 h 2"/>
                  <a:gd name="T10" fmla="*/ 2147483646 w 2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92" name="Freeform 519"/>
              <p:cNvSpPr>
                <a:spLocks noChangeArrowheads="1"/>
              </p:cNvSpPr>
              <p:nvPr/>
            </p:nvSpPr>
            <p:spPr bwMode="auto">
              <a:xfrm>
                <a:off x="825500" y="203200"/>
                <a:ext cx="15875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2147483646 w 4"/>
                  <a:gd name="T7" fmla="*/ 0 h 3"/>
                  <a:gd name="T8" fmla="*/ 2147483646 w 4"/>
                  <a:gd name="T9" fmla="*/ 2147483646 h 3"/>
                  <a:gd name="T10" fmla="*/ 2147483646 w 4"/>
                  <a:gd name="T11" fmla="*/ 2147483646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3"/>
                    </a:moveTo>
                    <a:cubicBezTo>
                      <a:pt x="3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2" y="1"/>
                      <a:pt x="3" y="0"/>
                    </a:cubicBezTo>
                    <a:cubicBezTo>
                      <a:pt x="4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93" name="Freeform 520"/>
              <p:cNvSpPr>
                <a:spLocks noChangeArrowheads="1"/>
              </p:cNvSpPr>
              <p:nvPr/>
            </p:nvSpPr>
            <p:spPr bwMode="auto">
              <a:xfrm>
                <a:off x="855663" y="312737"/>
                <a:ext cx="19050" cy="15875"/>
              </a:xfrm>
              <a:custGeom>
                <a:avLst/>
                <a:gdLst>
                  <a:gd name="T0" fmla="*/ 2147483646 w 5"/>
                  <a:gd name="T1" fmla="*/ 2147483646 h 4"/>
                  <a:gd name="T2" fmla="*/ 2147483646 w 5"/>
                  <a:gd name="T3" fmla="*/ 2147483646 h 4"/>
                  <a:gd name="T4" fmla="*/ 2147483646 w 5"/>
                  <a:gd name="T5" fmla="*/ 2147483646 h 4"/>
                  <a:gd name="T6" fmla="*/ 0 w 5"/>
                  <a:gd name="T7" fmla="*/ 2147483646 h 4"/>
                  <a:gd name="T8" fmla="*/ 2147483646 w 5"/>
                  <a:gd name="T9" fmla="*/ 2147483646 h 4"/>
                  <a:gd name="T10" fmla="*/ 2147483646 w 5"/>
                  <a:gd name="T11" fmla="*/ 2147483646 h 4"/>
                  <a:gd name="T12" fmla="*/ 2147483646 w 5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4"/>
                  <a:gd name="T23" fmla="*/ 5 w 5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4">
                    <a:moveTo>
                      <a:pt x="5" y="3"/>
                    </a:moveTo>
                    <a:cubicBezTo>
                      <a:pt x="4" y="4"/>
                      <a:pt x="4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94" name="Freeform 521"/>
              <p:cNvSpPr>
                <a:spLocks noChangeArrowheads="1"/>
              </p:cNvSpPr>
              <p:nvPr/>
            </p:nvSpPr>
            <p:spPr bwMode="auto">
              <a:xfrm>
                <a:off x="879475" y="414337"/>
                <a:ext cx="22225" cy="23813"/>
              </a:xfrm>
              <a:custGeom>
                <a:avLst/>
                <a:gdLst>
                  <a:gd name="T0" fmla="*/ 2147483646 w 6"/>
                  <a:gd name="T1" fmla="*/ 2147483646 h 6"/>
                  <a:gd name="T2" fmla="*/ 2147483646 w 6"/>
                  <a:gd name="T3" fmla="*/ 2147483646 h 6"/>
                  <a:gd name="T4" fmla="*/ 2147483646 w 6"/>
                  <a:gd name="T5" fmla="*/ 2147483646 h 6"/>
                  <a:gd name="T6" fmla="*/ 2147483646 w 6"/>
                  <a:gd name="T7" fmla="*/ 2147483646 h 6"/>
                  <a:gd name="T8" fmla="*/ 2147483646 w 6"/>
                  <a:gd name="T9" fmla="*/ 2147483646 h 6"/>
                  <a:gd name="T10" fmla="*/ 2147483646 w 6"/>
                  <a:gd name="T11" fmla="*/ 2147483646 h 6"/>
                  <a:gd name="T12" fmla="*/ 2147483646 w 6"/>
                  <a:gd name="T13" fmla="*/ 2147483646 h 6"/>
                  <a:gd name="T14" fmla="*/ 2147483646 w 6"/>
                  <a:gd name="T15" fmla="*/ 2147483646 h 6"/>
                  <a:gd name="T16" fmla="*/ 2147483646 w 6"/>
                  <a:gd name="T17" fmla="*/ 2147483646 h 6"/>
                  <a:gd name="T18" fmla="*/ 2147483646 w 6"/>
                  <a:gd name="T19" fmla="*/ 0 h 6"/>
                  <a:gd name="T20" fmla="*/ 2147483646 w 6"/>
                  <a:gd name="T21" fmla="*/ 2147483646 h 6"/>
                  <a:gd name="T22" fmla="*/ 2147483646 w 6"/>
                  <a:gd name="T23" fmla="*/ 214748364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"/>
                  <a:gd name="T37" fmla="*/ 0 h 6"/>
                  <a:gd name="T38" fmla="*/ 6 w 6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" h="6">
                    <a:moveTo>
                      <a:pt x="5" y="2"/>
                    </a:moveTo>
                    <a:cubicBezTo>
                      <a:pt x="5" y="2"/>
                      <a:pt x="4" y="2"/>
                      <a:pt x="4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3"/>
                    </a:cubicBezTo>
                    <a:cubicBezTo>
                      <a:pt x="1" y="3"/>
                      <a:pt x="4" y="3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95" name="Freeform 522"/>
              <p:cNvSpPr>
                <a:spLocks noChangeArrowheads="1"/>
              </p:cNvSpPr>
              <p:nvPr/>
            </p:nvSpPr>
            <p:spPr bwMode="auto">
              <a:xfrm>
                <a:off x="800100" y="165100"/>
                <a:ext cx="11113" cy="23813"/>
              </a:xfrm>
              <a:custGeom>
                <a:avLst/>
                <a:gdLst>
                  <a:gd name="T0" fmla="*/ 2147483646 w 3"/>
                  <a:gd name="T1" fmla="*/ 2147483646 h 6"/>
                  <a:gd name="T2" fmla="*/ 2147483646 w 3"/>
                  <a:gd name="T3" fmla="*/ 2147483646 h 6"/>
                  <a:gd name="T4" fmla="*/ 2147483646 w 3"/>
                  <a:gd name="T5" fmla="*/ 2147483646 h 6"/>
                  <a:gd name="T6" fmla="*/ 2147483646 w 3"/>
                  <a:gd name="T7" fmla="*/ 2147483646 h 6"/>
                  <a:gd name="T8" fmla="*/ 2147483646 w 3"/>
                  <a:gd name="T9" fmla="*/ 2147483646 h 6"/>
                  <a:gd name="T10" fmla="*/ 2147483646 w 3"/>
                  <a:gd name="T11" fmla="*/ 2147483646 h 6"/>
                  <a:gd name="T12" fmla="*/ 2147483646 w 3"/>
                  <a:gd name="T13" fmla="*/ 2147483646 h 6"/>
                  <a:gd name="T14" fmla="*/ 2147483646 w 3"/>
                  <a:gd name="T15" fmla="*/ 2147483646 h 6"/>
                  <a:gd name="T16" fmla="*/ 2147483646 w 3"/>
                  <a:gd name="T17" fmla="*/ 0 h 6"/>
                  <a:gd name="T18" fmla="*/ 2147483646 w 3"/>
                  <a:gd name="T19" fmla="*/ 0 h 6"/>
                  <a:gd name="T20" fmla="*/ 2147483646 w 3"/>
                  <a:gd name="T21" fmla="*/ 2147483646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"/>
                  <a:gd name="T34" fmla="*/ 0 h 6"/>
                  <a:gd name="T35" fmla="*/ 3 w 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" h="6">
                    <a:moveTo>
                      <a:pt x="3" y="4"/>
                    </a:moveTo>
                    <a:cubicBezTo>
                      <a:pt x="2" y="4"/>
                      <a:pt x="2" y="5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0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2"/>
                      <a:pt x="3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96" name="Freeform 523"/>
              <p:cNvSpPr>
                <a:spLocks noChangeArrowheads="1"/>
              </p:cNvSpPr>
              <p:nvPr/>
            </p:nvSpPr>
            <p:spPr bwMode="auto">
              <a:xfrm>
                <a:off x="830263" y="312737"/>
                <a:ext cx="22225" cy="15875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2"/>
                      <a:pt x="5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97" name="Freeform 524"/>
              <p:cNvSpPr>
                <a:spLocks noChangeArrowheads="1"/>
              </p:cNvSpPr>
              <p:nvPr/>
            </p:nvSpPr>
            <p:spPr bwMode="auto">
              <a:xfrm>
                <a:off x="765175" y="200025"/>
                <a:ext cx="42863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0 w 11"/>
                  <a:gd name="T9" fmla="*/ 2147483646 h 6"/>
                  <a:gd name="T10" fmla="*/ 2147483646 w 11"/>
                  <a:gd name="T11" fmla="*/ 0 h 6"/>
                  <a:gd name="T12" fmla="*/ 2147483646 w 11"/>
                  <a:gd name="T13" fmla="*/ 2147483646 h 6"/>
                  <a:gd name="T14" fmla="*/ 2147483646 w 11"/>
                  <a:gd name="T15" fmla="*/ 2147483646 h 6"/>
                  <a:gd name="T16" fmla="*/ 2147483646 w 11"/>
                  <a:gd name="T17" fmla="*/ 2147483646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6"/>
                  <a:gd name="T29" fmla="*/ 11 w 11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6">
                    <a:moveTo>
                      <a:pt x="10" y="5"/>
                    </a:moveTo>
                    <a:cubicBezTo>
                      <a:pt x="9" y="5"/>
                      <a:pt x="8" y="6"/>
                      <a:pt x="7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2"/>
                      <a:pt x="2" y="1"/>
                      <a:pt x="4" y="0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9" y="1"/>
                      <a:pt x="10" y="2"/>
                      <a:pt x="11" y="3"/>
                    </a:cubicBezTo>
                    <a:cubicBezTo>
                      <a:pt x="11" y="3"/>
                      <a:pt x="10" y="4"/>
                      <a:pt x="10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98" name="Freeform 525"/>
              <p:cNvSpPr>
                <a:spLocks noChangeArrowheads="1"/>
              </p:cNvSpPr>
              <p:nvPr/>
            </p:nvSpPr>
            <p:spPr bwMode="auto">
              <a:xfrm>
                <a:off x="852488" y="377825"/>
                <a:ext cx="11113" cy="19050"/>
              </a:xfrm>
              <a:custGeom>
                <a:avLst/>
                <a:gdLst>
                  <a:gd name="T0" fmla="*/ 2147483646 w 3"/>
                  <a:gd name="T1" fmla="*/ 2147483646 h 5"/>
                  <a:gd name="T2" fmla="*/ 2147483646 w 3"/>
                  <a:gd name="T3" fmla="*/ 2147483646 h 5"/>
                  <a:gd name="T4" fmla="*/ 2147483646 w 3"/>
                  <a:gd name="T5" fmla="*/ 2147483646 h 5"/>
                  <a:gd name="T6" fmla="*/ 0 w 3"/>
                  <a:gd name="T7" fmla="*/ 0 h 5"/>
                  <a:gd name="T8" fmla="*/ 2147483646 w 3"/>
                  <a:gd name="T9" fmla="*/ 0 h 5"/>
                  <a:gd name="T10" fmla="*/ 2147483646 w 3"/>
                  <a:gd name="T11" fmla="*/ 2147483646 h 5"/>
                  <a:gd name="T12" fmla="*/ 2147483646 w 3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5"/>
                  <a:gd name="T23" fmla="*/ 3 w 3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5">
                    <a:moveTo>
                      <a:pt x="2" y="4"/>
                    </a:move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99" name="Freeform 526"/>
              <p:cNvSpPr>
                <a:spLocks noChangeArrowheads="1"/>
              </p:cNvSpPr>
              <p:nvPr/>
            </p:nvSpPr>
            <p:spPr bwMode="auto">
              <a:xfrm>
                <a:off x="731838" y="233362"/>
                <a:ext cx="79375" cy="41275"/>
              </a:xfrm>
              <a:custGeom>
                <a:avLst/>
                <a:gdLst>
                  <a:gd name="T0" fmla="*/ 2147483646 w 21"/>
                  <a:gd name="T1" fmla="*/ 2147483646 h 11"/>
                  <a:gd name="T2" fmla="*/ 2147483646 w 21"/>
                  <a:gd name="T3" fmla="*/ 2147483646 h 11"/>
                  <a:gd name="T4" fmla="*/ 2147483646 w 21"/>
                  <a:gd name="T5" fmla="*/ 2147483646 h 11"/>
                  <a:gd name="T6" fmla="*/ 2147483646 w 21"/>
                  <a:gd name="T7" fmla="*/ 2147483646 h 11"/>
                  <a:gd name="T8" fmla="*/ 2147483646 w 21"/>
                  <a:gd name="T9" fmla="*/ 2147483646 h 11"/>
                  <a:gd name="T10" fmla="*/ 2147483646 w 21"/>
                  <a:gd name="T11" fmla="*/ 2147483646 h 11"/>
                  <a:gd name="T12" fmla="*/ 2147483646 w 21"/>
                  <a:gd name="T13" fmla="*/ 2147483646 h 11"/>
                  <a:gd name="T14" fmla="*/ 2147483646 w 21"/>
                  <a:gd name="T15" fmla="*/ 2147483646 h 11"/>
                  <a:gd name="T16" fmla="*/ 2147483646 w 21"/>
                  <a:gd name="T17" fmla="*/ 2147483646 h 11"/>
                  <a:gd name="T18" fmla="*/ 2147483646 w 21"/>
                  <a:gd name="T19" fmla="*/ 2147483646 h 11"/>
                  <a:gd name="T20" fmla="*/ 2147483646 w 21"/>
                  <a:gd name="T21" fmla="*/ 2147483646 h 11"/>
                  <a:gd name="T22" fmla="*/ 2147483646 w 21"/>
                  <a:gd name="T23" fmla="*/ 2147483646 h 11"/>
                  <a:gd name="T24" fmla="*/ 2147483646 w 21"/>
                  <a:gd name="T25" fmla="*/ 2147483646 h 11"/>
                  <a:gd name="T26" fmla="*/ 2147483646 w 21"/>
                  <a:gd name="T27" fmla="*/ 2147483646 h 11"/>
                  <a:gd name="T28" fmla="*/ 2147483646 w 21"/>
                  <a:gd name="T29" fmla="*/ 2147483646 h 11"/>
                  <a:gd name="T30" fmla="*/ 2147483646 w 21"/>
                  <a:gd name="T31" fmla="*/ 2147483646 h 11"/>
                  <a:gd name="T32" fmla="*/ 2147483646 w 21"/>
                  <a:gd name="T33" fmla="*/ 2147483646 h 11"/>
                  <a:gd name="T34" fmla="*/ 2147483646 w 21"/>
                  <a:gd name="T35" fmla="*/ 2147483646 h 11"/>
                  <a:gd name="T36" fmla="*/ 2147483646 w 21"/>
                  <a:gd name="T37" fmla="*/ 2147483646 h 11"/>
                  <a:gd name="T38" fmla="*/ 2147483646 w 21"/>
                  <a:gd name="T39" fmla="*/ 2147483646 h 11"/>
                  <a:gd name="T40" fmla="*/ 0 w 21"/>
                  <a:gd name="T41" fmla="*/ 2147483646 h 11"/>
                  <a:gd name="T42" fmla="*/ 2147483646 w 21"/>
                  <a:gd name="T43" fmla="*/ 2147483646 h 11"/>
                  <a:gd name="T44" fmla="*/ 2147483646 w 21"/>
                  <a:gd name="T45" fmla="*/ 2147483646 h 11"/>
                  <a:gd name="T46" fmla="*/ 2147483646 w 21"/>
                  <a:gd name="T47" fmla="*/ 2147483646 h 11"/>
                  <a:gd name="T48" fmla="*/ 2147483646 w 21"/>
                  <a:gd name="T49" fmla="*/ 2147483646 h 11"/>
                  <a:gd name="T50" fmla="*/ 2147483646 w 21"/>
                  <a:gd name="T51" fmla="*/ 2147483646 h 11"/>
                  <a:gd name="T52" fmla="*/ 2147483646 w 21"/>
                  <a:gd name="T53" fmla="*/ 2147483646 h 11"/>
                  <a:gd name="T54" fmla="*/ 2147483646 w 21"/>
                  <a:gd name="T55" fmla="*/ 2147483646 h 11"/>
                  <a:gd name="T56" fmla="*/ 2147483646 w 21"/>
                  <a:gd name="T57" fmla="*/ 2147483646 h 11"/>
                  <a:gd name="T58" fmla="*/ 2147483646 w 21"/>
                  <a:gd name="T59" fmla="*/ 2147483646 h 11"/>
                  <a:gd name="T60" fmla="*/ 2147483646 w 21"/>
                  <a:gd name="T61" fmla="*/ 2147483646 h 11"/>
                  <a:gd name="T62" fmla="*/ 2147483646 w 21"/>
                  <a:gd name="T63" fmla="*/ 2147483646 h 11"/>
                  <a:gd name="T64" fmla="*/ 2147483646 w 21"/>
                  <a:gd name="T65" fmla="*/ 2147483646 h 11"/>
                  <a:gd name="T66" fmla="*/ 2147483646 w 21"/>
                  <a:gd name="T67" fmla="*/ 2147483646 h 11"/>
                  <a:gd name="T68" fmla="*/ 2147483646 w 21"/>
                  <a:gd name="T69" fmla="*/ 2147483646 h 11"/>
                  <a:gd name="T70" fmla="*/ 2147483646 w 21"/>
                  <a:gd name="T71" fmla="*/ 2147483646 h 11"/>
                  <a:gd name="T72" fmla="*/ 2147483646 w 21"/>
                  <a:gd name="T73" fmla="*/ 2147483646 h 11"/>
                  <a:gd name="T74" fmla="*/ 2147483646 w 21"/>
                  <a:gd name="T75" fmla="*/ 2147483646 h 11"/>
                  <a:gd name="T76" fmla="*/ 2147483646 w 21"/>
                  <a:gd name="T77" fmla="*/ 2147483646 h 11"/>
                  <a:gd name="T78" fmla="*/ 2147483646 w 21"/>
                  <a:gd name="T79" fmla="*/ 2147483646 h 1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1"/>
                  <a:gd name="T121" fmla="*/ 0 h 11"/>
                  <a:gd name="T122" fmla="*/ 21 w 21"/>
                  <a:gd name="T123" fmla="*/ 11 h 1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1" h="11">
                    <a:moveTo>
                      <a:pt x="19" y="9"/>
                    </a:moveTo>
                    <a:cubicBezTo>
                      <a:pt x="18" y="10"/>
                      <a:pt x="17" y="11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5" y="9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1"/>
                      <a:pt x="12" y="10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9"/>
                      <a:pt x="6" y="10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9"/>
                      <a:pt x="3" y="10"/>
                      <a:pt x="2" y="10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7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2" y="9"/>
                      <a:pt x="1" y="10"/>
                    </a:cubicBezTo>
                    <a:cubicBezTo>
                      <a:pt x="1" y="10"/>
                      <a:pt x="0" y="10"/>
                      <a:pt x="0" y="10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3" y="8"/>
                      <a:pt x="5" y="7"/>
                      <a:pt x="4" y="6"/>
                    </a:cubicBezTo>
                    <a:cubicBezTo>
                      <a:pt x="4" y="6"/>
                      <a:pt x="5" y="6"/>
                      <a:pt x="5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9" y="3"/>
                      <a:pt x="9" y="2"/>
                      <a:pt x="10" y="2"/>
                    </a:cubicBezTo>
                    <a:cubicBezTo>
                      <a:pt x="10" y="2"/>
                      <a:pt x="11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3" y="1"/>
                    </a:cubicBezTo>
                    <a:cubicBezTo>
                      <a:pt x="13" y="0"/>
                      <a:pt x="13" y="1"/>
                      <a:pt x="13" y="1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3"/>
                      <a:pt x="16" y="4"/>
                      <a:pt x="16" y="6"/>
                    </a:cubicBezTo>
                    <a:cubicBezTo>
                      <a:pt x="16" y="6"/>
                      <a:pt x="17" y="5"/>
                      <a:pt x="17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1" y="6"/>
                      <a:pt x="21" y="7"/>
                    </a:cubicBezTo>
                    <a:cubicBezTo>
                      <a:pt x="21" y="7"/>
                      <a:pt x="20" y="8"/>
                      <a:pt x="19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00" name="Freeform 527"/>
              <p:cNvSpPr>
                <a:spLocks noChangeArrowheads="1"/>
              </p:cNvSpPr>
              <p:nvPr/>
            </p:nvSpPr>
            <p:spPr bwMode="auto">
              <a:xfrm>
                <a:off x="717550" y="38100"/>
                <a:ext cx="25400" cy="33338"/>
              </a:xfrm>
              <a:custGeom>
                <a:avLst/>
                <a:gdLst>
                  <a:gd name="T0" fmla="*/ 2147483646 w 7"/>
                  <a:gd name="T1" fmla="*/ 2147483646 h 9"/>
                  <a:gd name="T2" fmla="*/ 2147483646 w 7"/>
                  <a:gd name="T3" fmla="*/ 2147483646 h 9"/>
                  <a:gd name="T4" fmla="*/ 2147483646 w 7"/>
                  <a:gd name="T5" fmla="*/ 2147483646 h 9"/>
                  <a:gd name="T6" fmla="*/ 0 w 7"/>
                  <a:gd name="T7" fmla="*/ 0 h 9"/>
                  <a:gd name="T8" fmla="*/ 2147483646 w 7"/>
                  <a:gd name="T9" fmla="*/ 0 h 9"/>
                  <a:gd name="T10" fmla="*/ 2147483646 w 7"/>
                  <a:gd name="T11" fmla="*/ 2147483646 h 9"/>
                  <a:gd name="T12" fmla="*/ 2147483646 w 7"/>
                  <a:gd name="T13" fmla="*/ 2147483646 h 9"/>
                  <a:gd name="T14" fmla="*/ 2147483646 w 7"/>
                  <a:gd name="T15" fmla="*/ 2147483646 h 9"/>
                  <a:gd name="T16" fmla="*/ 2147483646 w 7"/>
                  <a:gd name="T17" fmla="*/ 2147483646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9"/>
                  <a:gd name="T29" fmla="*/ 7 w 7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9">
                    <a:moveTo>
                      <a:pt x="6" y="9"/>
                    </a:moveTo>
                    <a:cubicBezTo>
                      <a:pt x="4" y="8"/>
                      <a:pt x="3" y="6"/>
                      <a:pt x="2" y="4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5" y="5"/>
                      <a:pt x="5" y="6"/>
                      <a:pt x="6" y="7"/>
                    </a:cubicBezTo>
                    <a:cubicBezTo>
                      <a:pt x="6" y="8"/>
                      <a:pt x="7" y="8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01" name="Freeform 528"/>
              <p:cNvSpPr>
                <a:spLocks noChangeArrowheads="1"/>
              </p:cNvSpPr>
              <p:nvPr/>
            </p:nvSpPr>
            <p:spPr bwMode="auto">
              <a:xfrm>
                <a:off x="788988" y="342900"/>
                <a:ext cx="49213" cy="30163"/>
              </a:xfrm>
              <a:custGeom>
                <a:avLst/>
                <a:gdLst>
                  <a:gd name="T0" fmla="*/ 2147483646 w 13"/>
                  <a:gd name="T1" fmla="*/ 2147483646 h 8"/>
                  <a:gd name="T2" fmla="*/ 2147483646 w 13"/>
                  <a:gd name="T3" fmla="*/ 2147483646 h 8"/>
                  <a:gd name="T4" fmla="*/ 2147483646 w 13"/>
                  <a:gd name="T5" fmla="*/ 2147483646 h 8"/>
                  <a:gd name="T6" fmla="*/ 2147483646 w 13"/>
                  <a:gd name="T7" fmla="*/ 2147483646 h 8"/>
                  <a:gd name="T8" fmla="*/ 2147483646 w 13"/>
                  <a:gd name="T9" fmla="*/ 2147483646 h 8"/>
                  <a:gd name="T10" fmla="*/ 2147483646 w 13"/>
                  <a:gd name="T11" fmla="*/ 2147483646 h 8"/>
                  <a:gd name="T12" fmla="*/ 0 w 13"/>
                  <a:gd name="T13" fmla="*/ 2147483646 h 8"/>
                  <a:gd name="T14" fmla="*/ 2147483646 w 13"/>
                  <a:gd name="T15" fmla="*/ 2147483646 h 8"/>
                  <a:gd name="T16" fmla="*/ 2147483646 w 13"/>
                  <a:gd name="T17" fmla="*/ 2147483646 h 8"/>
                  <a:gd name="T18" fmla="*/ 2147483646 w 13"/>
                  <a:gd name="T19" fmla="*/ 2147483646 h 8"/>
                  <a:gd name="T20" fmla="*/ 2147483646 w 13"/>
                  <a:gd name="T21" fmla="*/ 2147483646 h 8"/>
                  <a:gd name="T22" fmla="*/ 2147483646 w 13"/>
                  <a:gd name="T23" fmla="*/ 2147483646 h 8"/>
                  <a:gd name="T24" fmla="*/ 2147483646 w 13"/>
                  <a:gd name="T25" fmla="*/ 2147483646 h 8"/>
                  <a:gd name="T26" fmla="*/ 2147483646 w 13"/>
                  <a:gd name="T27" fmla="*/ 2147483646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"/>
                  <a:gd name="T43" fmla="*/ 0 h 8"/>
                  <a:gd name="T44" fmla="*/ 13 w 13"/>
                  <a:gd name="T45" fmla="*/ 8 h 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" h="8">
                    <a:moveTo>
                      <a:pt x="12" y="5"/>
                    </a:moveTo>
                    <a:cubicBezTo>
                      <a:pt x="12" y="6"/>
                      <a:pt x="12" y="6"/>
                      <a:pt x="11" y="6"/>
                    </a:cubicBezTo>
                    <a:cubicBezTo>
                      <a:pt x="10" y="7"/>
                      <a:pt x="9" y="7"/>
                      <a:pt x="7" y="8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3"/>
                      <a:pt x="3" y="2"/>
                      <a:pt x="4" y="2"/>
                    </a:cubicBezTo>
                    <a:cubicBezTo>
                      <a:pt x="5" y="1"/>
                      <a:pt x="6" y="2"/>
                      <a:pt x="7" y="1"/>
                    </a:cubicBezTo>
                    <a:cubicBezTo>
                      <a:pt x="8" y="1"/>
                      <a:pt x="10" y="0"/>
                      <a:pt x="12" y="1"/>
                    </a:cubicBezTo>
                    <a:cubicBezTo>
                      <a:pt x="12" y="2"/>
                      <a:pt x="12" y="3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02" name="Freeform 529"/>
              <p:cNvSpPr>
                <a:spLocks noChangeArrowheads="1"/>
              </p:cNvSpPr>
              <p:nvPr/>
            </p:nvSpPr>
            <p:spPr bwMode="auto">
              <a:xfrm>
                <a:off x="622300" y="298450"/>
                <a:ext cx="230188" cy="188913"/>
              </a:xfrm>
              <a:custGeom>
                <a:avLst/>
                <a:gdLst>
                  <a:gd name="T0" fmla="*/ 2147483646 w 61"/>
                  <a:gd name="T1" fmla="*/ 2147483646 h 50"/>
                  <a:gd name="T2" fmla="*/ 2147483646 w 61"/>
                  <a:gd name="T3" fmla="*/ 2147483646 h 50"/>
                  <a:gd name="T4" fmla="*/ 2147483646 w 61"/>
                  <a:gd name="T5" fmla="*/ 2147483646 h 50"/>
                  <a:gd name="T6" fmla="*/ 2147483646 w 61"/>
                  <a:gd name="T7" fmla="*/ 2147483646 h 50"/>
                  <a:gd name="T8" fmla="*/ 2147483646 w 61"/>
                  <a:gd name="T9" fmla="*/ 2147483646 h 50"/>
                  <a:gd name="T10" fmla="*/ 2147483646 w 61"/>
                  <a:gd name="T11" fmla="*/ 2147483646 h 50"/>
                  <a:gd name="T12" fmla="*/ 2147483646 w 61"/>
                  <a:gd name="T13" fmla="*/ 2147483646 h 50"/>
                  <a:gd name="T14" fmla="*/ 2147483646 w 61"/>
                  <a:gd name="T15" fmla="*/ 2147483646 h 50"/>
                  <a:gd name="T16" fmla="*/ 2147483646 w 61"/>
                  <a:gd name="T17" fmla="*/ 2147483646 h 50"/>
                  <a:gd name="T18" fmla="*/ 2147483646 w 61"/>
                  <a:gd name="T19" fmla="*/ 2147483646 h 50"/>
                  <a:gd name="T20" fmla="*/ 2147483646 w 61"/>
                  <a:gd name="T21" fmla="*/ 2147483646 h 50"/>
                  <a:gd name="T22" fmla="*/ 2147483646 w 61"/>
                  <a:gd name="T23" fmla="*/ 2147483646 h 50"/>
                  <a:gd name="T24" fmla="*/ 2147483646 w 61"/>
                  <a:gd name="T25" fmla="*/ 2147483646 h 50"/>
                  <a:gd name="T26" fmla="*/ 2147483646 w 61"/>
                  <a:gd name="T27" fmla="*/ 2147483646 h 50"/>
                  <a:gd name="T28" fmla="*/ 2147483646 w 61"/>
                  <a:gd name="T29" fmla="*/ 2147483646 h 50"/>
                  <a:gd name="T30" fmla="*/ 2147483646 w 61"/>
                  <a:gd name="T31" fmla="*/ 2147483646 h 50"/>
                  <a:gd name="T32" fmla="*/ 2147483646 w 61"/>
                  <a:gd name="T33" fmla="*/ 2147483646 h 50"/>
                  <a:gd name="T34" fmla="*/ 2147483646 w 61"/>
                  <a:gd name="T35" fmla="*/ 2147483646 h 50"/>
                  <a:gd name="T36" fmla="*/ 2147483646 w 61"/>
                  <a:gd name="T37" fmla="*/ 2147483646 h 50"/>
                  <a:gd name="T38" fmla="*/ 2147483646 w 61"/>
                  <a:gd name="T39" fmla="*/ 2147483646 h 50"/>
                  <a:gd name="T40" fmla="*/ 2147483646 w 61"/>
                  <a:gd name="T41" fmla="*/ 2147483646 h 50"/>
                  <a:gd name="T42" fmla="*/ 2147483646 w 61"/>
                  <a:gd name="T43" fmla="*/ 2147483646 h 50"/>
                  <a:gd name="T44" fmla="*/ 2147483646 w 61"/>
                  <a:gd name="T45" fmla="*/ 2147483646 h 50"/>
                  <a:gd name="T46" fmla="*/ 2147483646 w 61"/>
                  <a:gd name="T47" fmla="*/ 0 h 50"/>
                  <a:gd name="T48" fmla="*/ 2147483646 w 61"/>
                  <a:gd name="T49" fmla="*/ 2147483646 h 50"/>
                  <a:gd name="T50" fmla="*/ 2147483646 w 61"/>
                  <a:gd name="T51" fmla="*/ 2147483646 h 50"/>
                  <a:gd name="T52" fmla="*/ 2147483646 w 61"/>
                  <a:gd name="T53" fmla="*/ 2147483646 h 50"/>
                  <a:gd name="T54" fmla="*/ 2147483646 w 61"/>
                  <a:gd name="T55" fmla="*/ 2147483646 h 50"/>
                  <a:gd name="T56" fmla="*/ 2147483646 w 61"/>
                  <a:gd name="T57" fmla="*/ 2147483646 h 50"/>
                  <a:gd name="T58" fmla="*/ 2147483646 w 61"/>
                  <a:gd name="T59" fmla="*/ 2147483646 h 50"/>
                  <a:gd name="T60" fmla="*/ 2147483646 w 61"/>
                  <a:gd name="T61" fmla="*/ 2147483646 h 50"/>
                  <a:gd name="T62" fmla="*/ 2147483646 w 61"/>
                  <a:gd name="T63" fmla="*/ 2147483646 h 50"/>
                  <a:gd name="T64" fmla="*/ 2147483646 w 61"/>
                  <a:gd name="T65" fmla="*/ 2147483646 h 50"/>
                  <a:gd name="T66" fmla="*/ 2147483646 w 61"/>
                  <a:gd name="T67" fmla="*/ 2147483646 h 50"/>
                  <a:gd name="T68" fmla="*/ 2147483646 w 61"/>
                  <a:gd name="T69" fmla="*/ 2147483646 h 50"/>
                  <a:gd name="T70" fmla="*/ 2147483646 w 61"/>
                  <a:gd name="T71" fmla="*/ 2147483646 h 50"/>
                  <a:gd name="T72" fmla="*/ 2147483646 w 61"/>
                  <a:gd name="T73" fmla="*/ 2147483646 h 50"/>
                  <a:gd name="T74" fmla="*/ 2147483646 w 61"/>
                  <a:gd name="T75" fmla="*/ 2147483646 h 50"/>
                  <a:gd name="T76" fmla="*/ 2147483646 w 61"/>
                  <a:gd name="T77" fmla="*/ 2147483646 h 50"/>
                  <a:gd name="T78" fmla="*/ 2147483646 w 61"/>
                  <a:gd name="T79" fmla="*/ 2147483646 h 50"/>
                  <a:gd name="T80" fmla="*/ 2147483646 w 61"/>
                  <a:gd name="T81" fmla="*/ 2147483646 h 50"/>
                  <a:gd name="T82" fmla="*/ 2147483646 w 61"/>
                  <a:gd name="T83" fmla="*/ 2147483646 h 50"/>
                  <a:gd name="T84" fmla="*/ 2147483646 w 61"/>
                  <a:gd name="T85" fmla="*/ 2147483646 h 50"/>
                  <a:gd name="T86" fmla="*/ 2147483646 w 61"/>
                  <a:gd name="T87" fmla="*/ 2147483646 h 50"/>
                  <a:gd name="T88" fmla="*/ 2147483646 w 61"/>
                  <a:gd name="T89" fmla="*/ 2147483646 h 50"/>
                  <a:gd name="T90" fmla="*/ 2147483646 w 61"/>
                  <a:gd name="T91" fmla="*/ 2147483646 h 50"/>
                  <a:gd name="T92" fmla="*/ 2147483646 w 61"/>
                  <a:gd name="T93" fmla="*/ 2147483646 h 50"/>
                  <a:gd name="T94" fmla="*/ 2147483646 w 61"/>
                  <a:gd name="T95" fmla="*/ 2147483646 h 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1"/>
                  <a:gd name="T145" fmla="*/ 0 h 50"/>
                  <a:gd name="T146" fmla="*/ 61 w 61"/>
                  <a:gd name="T147" fmla="*/ 50 h 5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1" h="50">
                    <a:moveTo>
                      <a:pt x="60" y="28"/>
                    </a:moveTo>
                    <a:cubicBezTo>
                      <a:pt x="59" y="28"/>
                      <a:pt x="59" y="29"/>
                      <a:pt x="58" y="29"/>
                    </a:cubicBezTo>
                    <a:cubicBezTo>
                      <a:pt x="57" y="29"/>
                      <a:pt x="57" y="29"/>
                      <a:pt x="57" y="30"/>
                    </a:cubicBezTo>
                    <a:cubicBezTo>
                      <a:pt x="57" y="31"/>
                      <a:pt x="56" y="31"/>
                      <a:pt x="55" y="31"/>
                    </a:cubicBezTo>
                    <a:cubicBezTo>
                      <a:pt x="55" y="31"/>
                      <a:pt x="54" y="31"/>
                      <a:pt x="54" y="31"/>
                    </a:cubicBezTo>
                    <a:cubicBezTo>
                      <a:pt x="54" y="31"/>
                      <a:pt x="55" y="32"/>
                      <a:pt x="54" y="32"/>
                    </a:cubicBezTo>
                    <a:cubicBezTo>
                      <a:pt x="54" y="33"/>
                      <a:pt x="54" y="33"/>
                      <a:pt x="54" y="34"/>
                    </a:cubicBezTo>
                    <a:cubicBezTo>
                      <a:pt x="54" y="34"/>
                      <a:pt x="54" y="35"/>
                      <a:pt x="54" y="35"/>
                    </a:cubicBezTo>
                    <a:cubicBezTo>
                      <a:pt x="53" y="35"/>
                      <a:pt x="52" y="34"/>
                      <a:pt x="51" y="34"/>
                    </a:cubicBezTo>
                    <a:cubicBezTo>
                      <a:pt x="50" y="34"/>
                      <a:pt x="50" y="34"/>
                      <a:pt x="49" y="33"/>
                    </a:cubicBezTo>
                    <a:cubicBezTo>
                      <a:pt x="49" y="33"/>
                      <a:pt x="50" y="33"/>
                      <a:pt x="49" y="32"/>
                    </a:cubicBezTo>
                    <a:cubicBezTo>
                      <a:pt x="49" y="33"/>
                      <a:pt x="49" y="33"/>
                      <a:pt x="48" y="33"/>
                    </a:cubicBezTo>
                    <a:cubicBezTo>
                      <a:pt x="48" y="33"/>
                      <a:pt x="47" y="33"/>
                      <a:pt x="47" y="33"/>
                    </a:cubicBezTo>
                    <a:cubicBezTo>
                      <a:pt x="47" y="33"/>
                      <a:pt x="47" y="32"/>
                      <a:pt x="47" y="33"/>
                    </a:cubicBezTo>
                    <a:cubicBezTo>
                      <a:pt x="46" y="34"/>
                      <a:pt x="45" y="34"/>
                      <a:pt x="44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5"/>
                      <a:pt x="47" y="35"/>
                      <a:pt x="47" y="35"/>
                    </a:cubicBezTo>
                    <a:cubicBezTo>
                      <a:pt x="48" y="35"/>
                      <a:pt x="48" y="35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7"/>
                      <a:pt x="48" y="37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7"/>
                    </a:cubicBezTo>
                    <a:cubicBezTo>
                      <a:pt x="52" y="37"/>
                      <a:pt x="51" y="37"/>
                      <a:pt x="51" y="38"/>
                    </a:cubicBezTo>
                    <a:cubicBezTo>
                      <a:pt x="51" y="38"/>
                      <a:pt x="50" y="38"/>
                      <a:pt x="50" y="38"/>
                    </a:cubicBezTo>
                    <a:cubicBezTo>
                      <a:pt x="50" y="39"/>
                      <a:pt x="50" y="40"/>
                      <a:pt x="50" y="40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49" y="42"/>
                      <a:pt x="52" y="42"/>
                      <a:pt x="50" y="43"/>
                    </a:cubicBezTo>
                    <a:cubicBezTo>
                      <a:pt x="50" y="43"/>
                      <a:pt x="49" y="43"/>
                      <a:pt x="49" y="43"/>
                    </a:cubicBezTo>
                    <a:cubicBezTo>
                      <a:pt x="48" y="44"/>
                      <a:pt x="48" y="44"/>
                      <a:pt x="48" y="45"/>
                    </a:cubicBezTo>
                    <a:cubicBezTo>
                      <a:pt x="48" y="46"/>
                      <a:pt x="47" y="45"/>
                      <a:pt x="46" y="45"/>
                    </a:cubicBezTo>
                    <a:cubicBezTo>
                      <a:pt x="45" y="46"/>
                      <a:pt x="45" y="46"/>
                      <a:pt x="44" y="46"/>
                    </a:cubicBezTo>
                    <a:cubicBezTo>
                      <a:pt x="44" y="47"/>
                      <a:pt x="43" y="47"/>
                      <a:pt x="43" y="48"/>
                    </a:cubicBezTo>
                    <a:cubicBezTo>
                      <a:pt x="42" y="48"/>
                      <a:pt x="43" y="49"/>
                      <a:pt x="42" y="49"/>
                    </a:cubicBezTo>
                    <a:cubicBezTo>
                      <a:pt x="42" y="50"/>
                      <a:pt x="41" y="50"/>
                      <a:pt x="41" y="50"/>
                    </a:cubicBezTo>
                    <a:cubicBezTo>
                      <a:pt x="41" y="49"/>
                      <a:pt x="40" y="49"/>
                      <a:pt x="40" y="49"/>
                    </a:cubicBezTo>
                    <a:cubicBezTo>
                      <a:pt x="40" y="48"/>
                      <a:pt x="41" y="48"/>
                      <a:pt x="40" y="48"/>
                    </a:cubicBezTo>
                    <a:cubicBezTo>
                      <a:pt x="39" y="48"/>
                      <a:pt x="39" y="49"/>
                      <a:pt x="38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9"/>
                      <a:pt x="38" y="48"/>
                      <a:pt x="38" y="48"/>
                    </a:cubicBezTo>
                    <a:cubicBezTo>
                      <a:pt x="38" y="48"/>
                      <a:pt x="37" y="48"/>
                      <a:pt x="37" y="48"/>
                    </a:cubicBezTo>
                    <a:cubicBezTo>
                      <a:pt x="36" y="48"/>
                      <a:pt x="36" y="49"/>
                      <a:pt x="35" y="49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3" y="49"/>
                      <a:pt x="37" y="48"/>
                      <a:pt x="34" y="48"/>
                    </a:cubicBezTo>
                    <a:cubicBezTo>
                      <a:pt x="33" y="48"/>
                      <a:pt x="33" y="49"/>
                      <a:pt x="32" y="49"/>
                    </a:cubicBezTo>
                    <a:cubicBezTo>
                      <a:pt x="31" y="48"/>
                      <a:pt x="33" y="48"/>
                      <a:pt x="32" y="47"/>
                    </a:cubicBezTo>
                    <a:cubicBezTo>
                      <a:pt x="32" y="47"/>
                      <a:pt x="31" y="47"/>
                      <a:pt x="30" y="47"/>
                    </a:cubicBezTo>
                    <a:cubicBezTo>
                      <a:pt x="30" y="47"/>
                      <a:pt x="30" y="46"/>
                      <a:pt x="30" y="46"/>
                    </a:cubicBezTo>
                    <a:cubicBezTo>
                      <a:pt x="30" y="46"/>
                      <a:pt x="29" y="45"/>
                      <a:pt x="30" y="45"/>
                    </a:cubicBezTo>
                    <a:cubicBezTo>
                      <a:pt x="29" y="45"/>
                      <a:pt x="28" y="45"/>
                      <a:pt x="28" y="44"/>
                    </a:cubicBezTo>
                    <a:cubicBezTo>
                      <a:pt x="28" y="43"/>
                      <a:pt x="27" y="43"/>
                      <a:pt x="28" y="42"/>
                    </a:cubicBezTo>
                    <a:cubicBezTo>
                      <a:pt x="28" y="42"/>
                      <a:pt x="27" y="41"/>
                      <a:pt x="28" y="41"/>
                    </a:cubicBezTo>
                    <a:cubicBezTo>
                      <a:pt x="27" y="40"/>
                      <a:pt x="25" y="39"/>
                      <a:pt x="25" y="38"/>
                    </a:cubicBezTo>
                    <a:cubicBezTo>
                      <a:pt x="25" y="37"/>
                      <a:pt x="26" y="37"/>
                      <a:pt x="26" y="36"/>
                    </a:cubicBezTo>
                    <a:cubicBezTo>
                      <a:pt x="25" y="35"/>
                      <a:pt x="27" y="34"/>
                      <a:pt x="27" y="33"/>
                    </a:cubicBezTo>
                    <a:cubicBezTo>
                      <a:pt x="27" y="32"/>
                      <a:pt x="26" y="32"/>
                      <a:pt x="26" y="31"/>
                    </a:cubicBezTo>
                    <a:cubicBezTo>
                      <a:pt x="26" y="31"/>
                      <a:pt x="27" y="31"/>
                      <a:pt x="27" y="30"/>
                    </a:cubicBezTo>
                    <a:cubicBezTo>
                      <a:pt x="26" y="30"/>
                      <a:pt x="28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5" y="27"/>
                      <a:pt x="25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6"/>
                      <a:pt x="22" y="27"/>
                      <a:pt x="22" y="27"/>
                    </a:cubicBezTo>
                    <a:cubicBezTo>
                      <a:pt x="22" y="26"/>
                      <a:pt x="21" y="26"/>
                      <a:pt x="20" y="26"/>
                    </a:cubicBezTo>
                    <a:cubicBezTo>
                      <a:pt x="19" y="26"/>
                      <a:pt x="19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4"/>
                      <a:pt x="14" y="25"/>
                      <a:pt x="14" y="24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2" y="23"/>
                      <a:pt x="11" y="24"/>
                      <a:pt x="11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2" y="23"/>
                      <a:pt x="11" y="22"/>
                    </a:cubicBezTo>
                    <a:cubicBezTo>
                      <a:pt x="10" y="22"/>
                      <a:pt x="9" y="22"/>
                      <a:pt x="8" y="22"/>
                    </a:cubicBezTo>
                    <a:cubicBezTo>
                      <a:pt x="6" y="22"/>
                      <a:pt x="4" y="22"/>
                      <a:pt x="3" y="21"/>
                    </a:cubicBezTo>
                    <a:cubicBezTo>
                      <a:pt x="3" y="20"/>
                      <a:pt x="3" y="20"/>
                      <a:pt x="2" y="20"/>
                    </a:cubicBezTo>
                    <a:cubicBezTo>
                      <a:pt x="1" y="20"/>
                      <a:pt x="1" y="18"/>
                      <a:pt x="1" y="17"/>
                    </a:cubicBezTo>
                    <a:cubicBezTo>
                      <a:pt x="0" y="16"/>
                      <a:pt x="3" y="15"/>
                      <a:pt x="2" y="14"/>
                    </a:cubicBezTo>
                    <a:cubicBezTo>
                      <a:pt x="3" y="13"/>
                      <a:pt x="5" y="13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6" y="11"/>
                      <a:pt x="7" y="11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5" y="11"/>
                      <a:pt x="6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0"/>
                      <a:pt x="3" y="10"/>
                      <a:pt x="4" y="10"/>
                    </a:cubicBezTo>
                    <a:cubicBezTo>
                      <a:pt x="4" y="9"/>
                      <a:pt x="5" y="9"/>
                      <a:pt x="4" y="9"/>
                    </a:cubicBezTo>
                    <a:cubicBezTo>
                      <a:pt x="4" y="8"/>
                      <a:pt x="3" y="9"/>
                      <a:pt x="3" y="8"/>
                    </a:cubicBezTo>
                    <a:cubicBezTo>
                      <a:pt x="3" y="8"/>
                      <a:pt x="4" y="8"/>
                      <a:pt x="4" y="7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4" y="6"/>
                      <a:pt x="5" y="5"/>
                      <a:pt x="5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7" y="2"/>
                      <a:pt x="8" y="2"/>
                      <a:pt x="9" y="2"/>
                    </a:cubicBezTo>
                    <a:cubicBezTo>
                      <a:pt x="9" y="1"/>
                      <a:pt x="10" y="2"/>
                      <a:pt x="11" y="1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15" y="1"/>
                      <a:pt x="15" y="0"/>
                      <a:pt x="16" y="0"/>
                    </a:cubicBezTo>
                    <a:cubicBezTo>
                      <a:pt x="16" y="0"/>
                      <a:pt x="16" y="1"/>
                      <a:pt x="17" y="1"/>
                    </a:cubicBezTo>
                    <a:cubicBezTo>
                      <a:pt x="17" y="1"/>
                      <a:pt x="19" y="1"/>
                      <a:pt x="19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20" y="6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9"/>
                    </a:cubicBezTo>
                    <a:cubicBezTo>
                      <a:pt x="17" y="9"/>
                      <a:pt x="16" y="9"/>
                      <a:pt x="16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7" y="11"/>
                      <a:pt x="18" y="12"/>
                      <a:pt x="19" y="13"/>
                    </a:cubicBezTo>
                    <a:cubicBezTo>
                      <a:pt x="19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3"/>
                    </a:cubicBezTo>
                    <a:cubicBezTo>
                      <a:pt x="21" y="13"/>
                      <a:pt x="20" y="13"/>
                      <a:pt x="20" y="12"/>
                    </a:cubicBezTo>
                    <a:cubicBezTo>
                      <a:pt x="21" y="12"/>
                      <a:pt x="20" y="12"/>
                      <a:pt x="20" y="11"/>
                    </a:cubicBezTo>
                    <a:cubicBezTo>
                      <a:pt x="20" y="11"/>
                      <a:pt x="21" y="11"/>
                      <a:pt x="21" y="11"/>
                    </a:cubicBezTo>
                    <a:cubicBezTo>
                      <a:pt x="22" y="9"/>
                      <a:pt x="24" y="9"/>
                      <a:pt x="25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6" y="7"/>
                      <a:pt x="26" y="7"/>
                      <a:pt x="26" y="6"/>
                    </a:cubicBezTo>
                    <a:cubicBezTo>
                      <a:pt x="26" y="6"/>
                      <a:pt x="26" y="5"/>
                      <a:pt x="26" y="5"/>
                    </a:cubicBezTo>
                    <a:cubicBezTo>
                      <a:pt x="25" y="4"/>
                      <a:pt x="25" y="4"/>
                      <a:pt x="25" y="3"/>
                    </a:cubicBezTo>
                    <a:cubicBezTo>
                      <a:pt x="25" y="3"/>
                      <a:pt x="25" y="3"/>
                      <a:pt x="26" y="3"/>
                    </a:cubicBezTo>
                    <a:cubicBezTo>
                      <a:pt x="27" y="3"/>
                      <a:pt x="26" y="5"/>
                      <a:pt x="27" y="5"/>
                    </a:cubicBezTo>
                    <a:cubicBezTo>
                      <a:pt x="27" y="6"/>
                      <a:pt x="27" y="7"/>
                      <a:pt x="28" y="8"/>
                    </a:cubicBezTo>
                    <a:cubicBezTo>
                      <a:pt x="29" y="7"/>
                      <a:pt x="30" y="8"/>
                      <a:pt x="30" y="8"/>
                    </a:cubicBezTo>
                    <a:cubicBezTo>
                      <a:pt x="32" y="8"/>
                      <a:pt x="32" y="9"/>
                      <a:pt x="32" y="9"/>
                    </a:cubicBezTo>
                    <a:cubicBezTo>
                      <a:pt x="32" y="10"/>
                      <a:pt x="33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2"/>
                      <a:pt x="32" y="13"/>
                      <a:pt x="34" y="13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4" y="11"/>
                      <a:pt x="35" y="10"/>
                    </a:cubicBezTo>
                    <a:cubicBezTo>
                      <a:pt x="35" y="10"/>
                      <a:pt x="36" y="10"/>
                      <a:pt x="36" y="10"/>
                    </a:cubicBezTo>
                    <a:cubicBezTo>
                      <a:pt x="37" y="10"/>
                      <a:pt x="38" y="10"/>
                      <a:pt x="38" y="10"/>
                    </a:cubicBezTo>
                    <a:cubicBezTo>
                      <a:pt x="39" y="10"/>
                      <a:pt x="40" y="10"/>
                      <a:pt x="41" y="11"/>
                    </a:cubicBezTo>
                    <a:cubicBezTo>
                      <a:pt x="41" y="11"/>
                      <a:pt x="41" y="12"/>
                      <a:pt x="42" y="11"/>
                    </a:cubicBezTo>
                    <a:cubicBezTo>
                      <a:pt x="42" y="11"/>
                      <a:pt x="42" y="12"/>
                      <a:pt x="43" y="11"/>
                    </a:cubicBezTo>
                    <a:cubicBezTo>
                      <a:pt x="43" y="11"/>
                      <a:pt x="43" y="11"/>
                      <a:pt x="42" y="11"/>
                    </a:cubicBezTo>
                    <a:cubicBezTo>
                      <a:pt x="42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4" y="12"/>
                    </a:cubicBezTo>
                    <a:cubicBezTo>
                      <a:pt x="44" y="13"/>
                      <a:pt x="45" y="13"/>
                      <a:pt x="45" y="14"/>
                    </a:cubicBezTo>
                    <a:cubicBezTo>
                      <a:pt x="45" y="14"/>
                      <a:pt x="44" y="15"/>
                      <a:pt x="44" y="15"/>
                    </a:cubicBezTo>
                    <a:cubicBezTo>
                      <a:pt x="43" y="16"/>
                      <a:pt x="42" y="16"/>
                      <a:pt x="40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39" y="18"/>
                      <a:pt x="37" y="19"/>
                      <a:pt x="37" y="18"/>
                    </a:cubicBezTo>
                    <a:cubicBezTo>
                      <a:pt x="36" y="18"/>
                      <a:pt x="36" y="17"/>
                      <a:pt x="37" y="16"/>
                    </a:cubicBezTo>
                    <a:cubicBezTo>
                      <a:pt x="36" y="16"/>
                      <a:pt x="35" y="16"/>
                      <a:pt x="35" y="15"/>
                    </a:cubicBezTo>
                    <a:cubicBezTo>
                      <a:pt x="34" y="15"/>
                      <a:pt x="33" y="16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2" y="14"/>
                      <a:pt x="32" y="14"/>
                      <a:pt x="31" y="13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28" y="14"/>
                      <a:pt x="27" y="15"/>
                      <a:pt x="26" y="16"/>
                    </a:cubicBezTo>
                    <a:cubicBezTo>
                      <a:pt x="26" y="17"/>
                      <a:pt x="26" y="17"/>
                      <a:pt x="25" y="18"/>
                    </a:cubicBezTo>
                    <a:cubicBezTo>
                      <a:pt x="25" y="19"/>
                      <a:pt x="25" y="19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5" y="18"/>
                      <a:pt x="25" y="16"/>
                    </a:cubicBezTo>
                    <a:cubicBezTo>
                      <a:pt x="25" y="16"/>
                      <a:pt x="23" y="16"/>
                      <a:pt x="24" y="15"/>
                    </a:cubicBezTo>
                    <a:cubicBezTo>
                      <a:pt x="24" y="15"/>
                      <a:pt x="23" y="15"/>
                      <a:pt x="22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5"/>
                      <a:pt x="23" y="15"/>
                      <a:pt x="22" y="14"/>
                    </a:cubicBezTo>
                    <a:cubicBezTo>
                      <a:pt x="22" y="14"/>
                      <a:pt x="22" y="14"/>
                      <a:pt x="21" y="14"/>
                    </a:cubicBezTo>
                    <a:cubicBezTo>
                      <a:pt x="20" y="14"/>
                      <a:pt x="19" y="15"/>
                      <a:pt x="19" y="15"/>
                    </a:cubicBezTo>
                    <a:cubicBezTo>
                      <a:pt x="20" y="16"/>
                      <a:pt x="19" y="17"/>
                      <a:pt x="19" y="17"/>
                    </a:cubicBezTo>
                    <a:cubicBezTo>
                      <a:pt x="18" y="18"/>
                      <a:pt x="19" y="18"/>
                      <a:pt x="20" y="18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3" y="21"/>
                      <a:pt x="24" y="20"/>
                    </a:cubicBezTo>
                    <a:cubicBezTo>
                      <a:pt x="24" y="21"/>
                      <a:pt x="25" y="21"/>
                      <a:pt x="25" y="21"/>
                    </a:cubicBezTo>
                    <a:cubicBezTo>
                      <a:pt x="26" y="22"/>
                      <a:pt x="26" y="22"/>
                      <a:pt x="26" y="23"/>
                    </a:cubicBezTo>
                    <a:cubicBezTo>
                      <a:pt x="28" y="23"/>
                      <a:pt x="28" y="24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5"/>
                      <a:pt x="30" y="24"/>
                      <a:pt x="31" y="24"/>
                    </a:cubicBezTo>
                    <a:cubicBezTo>
                      <a:pt x="31" y="24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3" y="22"/>
                      <a:pt x="35" y="22"/>
                      <a:pt x="35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7" y="20"/>
                      <a:pt x="39" y="20"/>
                      <a:pt x="40" y="19"/>
                    </a:cubicBezTo>
                    <a:cubicBezTo>
                      <a:pt x="41" y="19"/>
                      <a:pt x="42" y="19"/>
                      <a:pt x="42" y="20"/>
                    </a:cubicBezTo>
                    <a:cubicBezTo>
                      <a:pt x="43" y="20"/>
                      <a:pt x="44" y="20"/>
                      <a:pt x="45" y="20"/>
                    </a:cubicBezTo>
                    <a:cubicBezTo>
                      <a:pt x="45" y="21"/>
                      <a:pt x="46" y="21"/>
                      <a:pt x="46" y="21"/>
                    </a:cubicBezTo>
                    <a:cubicBezTo>
                      <a:pt x="47" y="22"/>
                      <a:pt x="47" y="20"/>
                      <a:pt x="48" y="21"/>
                    </a:cubicBezTo>
                    <a:cubicBezTo>
                      <a:pt x="47" y="22"/>
                      <a:pt x="47" y="22"/>
                      <a:pt x="48" y="22"/>
                    </a:cubicBezTo>
                    <a:cubicBezTo>
                      <a:pt x="48" y="22"/>
                      <a:pt x="48" y="22"/>
                      <a:pt x="49" y="22"/>
                    </a:cubicBezTo>
                    <a:cubicBezTo>
                      <a:pt x="49" y="23"/>
                      <a:pt x="48" y="23"/>
                      <a:pt x="49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4"/>
                      <a:pt x="49" y="24"/>
                      <a:pt x="49" y="24"/>
                    </a:cubicBezTo>
                    <a:cubicBezTo>
                      <a:pt x="49" y="25"/>
                      <a:pt x="50" y="25"/>
                      <a:pt x="50" y="26"/>
                    </a:cubicBezTo>
                    <a:cubicBezTo>
                      <a:pt x="49" y="26"/>
                      <a:pt x="50" y="27"/>
                      <a:pt x="49" y="27"/>
                    </a:cubicBezTo>
                    <a:cubicBezTo>
                      <a:pt x="49" y="28"/>
                      <a:pt x="50" y="28"/>
                      <a:pt x="49" y="28"/>
                    </a:cubicBezTo>
                    <a:cubicBezTo>
                      <a:pt x="48" y="29"/>
                      <a:pt x="50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1"/>
                      <a:pt x="49" y="30"/>
                      <a:pt x="49" y="30"/>
                    </a:cubicBezTo>
                    <a:cubicBezTo>
                      <a:pt x="49" y="30"/>
                      <a:pt x="50" y="29"/>
                      <a:pt x="51" y="29"/>
                    </a:cubicBezTo>
                    <a:cubicBezTo>
                      <a:pt x="52" y="29"/>
                      <a:pt x="52" y="29"/>
                      <a:pt x="53" y="30"/>
                    </a:cubicBezTo>
                    <a:cubicBezTo>
                      <a:pt x="53" y="29"/>
                      <a:pt x="53" y="29"/>
                      <a:pt x="54" y="28"/>
                    </a:cubicBezTo>
                    <a:cubicBezTo>
                      <a:pt x="54" y="28"/>
                      <a:pt x="55" y="28"/>
                      <a:pt x="56" y="28"/>
                    </a:cubicBezTo>
                    <a:cubicBezTo>
                      <a:pt x="56" y="27"/>
                      <a:pt x="56" y="27"/>
                      <a:pt x="56" y="26"/>
                    </a:cubicBezTo>
                    <a:cubicBezTo>
                      <a:pt x="57" y="26"/>
                      <a:pt x="58" y="25"/>
                      <a:pt x="59" y="25"/>
                    </a:cubicBezTo>
                    <a:cubicBezTo>
                      <a:pt x="60" y="25"/>
                      <a:pt x="60" y="26"/>
                      <a:pt x="60" y="26"/>
                    </a:cubicBezTo>
                    <a:cubicBezTo>
                      <a:pt x="61" y="26"/>
                      <a:pt x="60" y="27"/>
                      <a:pt x="60" y="2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03" name="Freeform 530"/>
              <p:cNvSpPr>
                <a:spLocks noChangeArrowheads="1"/>
              </p:cNvSpPr>
              <p:nvPr/>
            </p:nvSpPr>
            <p:spPr bwMode="auto">
              <a:xfrm>
                <a:off x="795338" y="309562"/>
                <a:ext cx="23813" cy="19050"/>
              </a:xfrm>
              <a:custGeom>
                <a:avLst/>
                <a:gdLst>
                  <a:gd name="T0" fmla="*/ 2147483646 w 6"/>
                  <a:gd name="T1" fmla="*/ 2147483646 h 5"/>
                  <a:gd name="T2" fmla="*/ 2147483646 w 6"/>
                  <a:gd name="T3" fmla="*/ 2147483646 h 5"/>
                  <a:gd name="T4" fmla="*/ 2147483646 w 6"/>
                  <a:gd name="T5" fmla="*/ 2147483646 h 5"/>
                  <a:gd name="T6" fmla="*/ 2147483646 w 6"/>
                  <a:gd name="T7" fmla="*/ 2147483646 h 5"/>
                  <a:gd name="T8" fmla="*/ 2147483646 w 6"/>
                  <a:gd name="T9" fmla="*/ 2147483646 h 5"/>
                  <a:gd name="T10" fmla="*/ 2147483646 w 6"/>
                  <a:gd name="T11" fmla="*/ 2147483646 h 5"/>
                  <a:gd name="T12" fmla="*/ 2147483646 w 6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5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04" name="Freeform 531"/>
              <p:cNvSpPr>
                <a:spLocks noChangeArrowheads="1"/>
              </p:cNvSpPr>
              <p:nvPr/>
            </p:nvSpPr>
            <p:spPr bwMode="auto">
              <a:xfrm>
                <a:off x="758825" y="282575"/>
                <a:ext cx="49213" cy="38100"/>
              </a:xfrm>
              <a:custGeom>
                <a:avLst/>
                <a:gdLst>
                  <a:gd name="T0" fmla="*/ 2147483646 w 13"/>
                  <a:gd name="T1" fmla="*/ 2147483646 h 10"/>
                  <a:gd name="T2" fmla="*/ 2147483646 w 13"/>
                  <a:gd name="T3" fmla="*/ 2147483646 h 10"/>
                  <a:gd name="T4" fmla="*/ 2147483646 w 13"/>
                  <a:gd name="T5" fmla="*/ 2147483646 h 10"/>
                  <a:gd name="T6" fmla="*/ 2147483646 w 13"/>
                  <a:gd name="T7" fmla="*/ 2147483646 h 10"/>
                  <a:gd name="T8" fmla="*/ 2147483646 w 13"/>
                  <a:gd name="T9" fmla="*/ 2147483646 h 10"/>
                  <a:gd name="T10" fmla="*/ 2147483646 w 13"/>
                  <a:gd name="T11" fmla="*/ 2147483646 h 10"/>
                  <a:gd name="T12" fmla="*/ 2147483646 w 13"/>
                  <a:gd name="T13" fmla="*/ 2147483646 h 10"/>
                  <a:gd name="T14" fmla="*/ 2147483646 w 13"/>
                  <a:gd name="T15" fmla="*/ 2147483646 h 10"/>
                  <a:gd name="T16" fmla="*/ 2147483646 w 13"/>
                  <a:gd name="T17" fmla="*/ 2147483646 h 10"/>
                  <a:gd name="T18" fmla="*/ 2147483646 w 13"/>
                  <a:gd name="T19" fmla="*/ 2147483646 h 10"/>
                  <a:gd name="T20" fmla="*/ 2147483646 w 13"/>
                  <a:gd name="T21" fmla="*/ 2147483646 h 10"/>
                  <a:gd name="T22" fmla="*/ 2147483646 w 13"/>
                  <a:gd name="T23" fmla="*/ 2147483646 h 10"/>
                  <a:gd name="T24" fmla="*/ 2147483646 w 13"/>
                  <a:gd name="T25" fmla="*/ 2147483646 h 10"/>
                  <a:gd name="T26" fmla="*/ 2147483646 w 13"/>
                  <a:gd name="T27" fmla="*/ 2147483646 h 10"/>
                  <a:gd name="T28" fmla="*/ 2147483646 w 13"/>
                  <a:gd name="T29" fmla="*/ 2147483646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"/>
                  <a:gd name="T46" fmla="*/ 0 h 10"/>
                  <a:gd name="T47" fmla="*/ 13 w 13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" h="10"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0" y="8"/>
                      <a:pt x="9" y="8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9" y="1"/>
                      <a:pt x="10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12" y="3"/>
                      <a:pt x="12" y="4"/>
                      <a:pt x="13" y="4"/>
                    </a:cubicBezTo>
                    <a:cubicBezTo>
                      <a:pt x="12" y="5"/>
                      <a:pt x="13" y="6"/>
                      <a:pt x="1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05" name="Freeform 532"/>
              <p:cNvSpPr>
                <a:spLocks noChangeArrowheads="1"/>
              </p:cNvSpPr>
              <p:nvPr/>
            </p:nvSpPr>
            <p:spPr bwMode="auto">
              <a:xfrm>
                <a:off x="674688" y="109537"/>
                <a:ext cx="15875" cy="1"/>
              </a:xfrm>
              <a:custGeom>
                <a:avLst/>
                <a:gdLst>
                  <a:gd name="T0" fmla="*/ 2147483646 w 4"/>
                  <a:gd name="T1" fmla="*/ 0 h 1"/>
                  <a:gd name="T2" fmla="*/ 2147483646 w 4"/>
                  <a:gd name="T3" fmla="*/ 0 h 1"/>
                  <a:gd name="T4" fmla="*/ 2147483646 w 4"/>
                  <a:gd name="T5" fmla="*/ 0 h 1"/>
                  <a:gd name="T6" fmla="*/ 2147483646 w 4"/>
                  <a:gd name="T7" fmla="*/ 0 h 1"/>
                  <a:gd name="T8" fmla="*/ 2147483646 w 4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"/>
                  <a:gd name="T17" fmla="*/ 4 w 4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06" name="Freeform 533"/>
              <p:cNvSpPr>
                <a:spLocks noChangeArrowheads="1"/>
              </p:cNvSpPr>
              <p:nvPr/>
            </p:nvSpPr>
            <p:spPr bwMode="auto">
              <a:xfrm>
                <a:off x="712788" y="268287"/>
                <a:ext cx="26988" cy="14288"/>
              </a:xfrm>
              <a:custGeom>
                <a:avLst/>
                <a:gdLst>
                  <a:gd name="T0" fmla="*/ 2147483646 w 7"/>
                  <a:gd name="T1" fmla="*/ 2147483646 h 4"/>
                  <a:gd name="T2" fmla="*/ 2147483646 w 7"/>
                  <a:gd name="T3" fmla="*/ 2147483646 h 4"/>
                  <a:gd name="T4" fmla="*/ 2147483646 w 7"/>
                  <a:gd name="T5" fmla="*/ 2147483646 h 4"/>
                  <a:gd name="T6" fmla="*/ 2147483646 w 7"/>
                  <a:gd name="T7" fmla="*/ 2147483646 h 4"/>
                  <a:gd name="T8" fmla="*/ 0 w 7"/>
                  <a:gd name="T9" fmla="*/ 2147483646 h 4"/>
                  <a:gd name="T10" fmla="*/ 2147483646 w 7"/>
                  <a:gd name="T11" fmla="*/ 2147483646 h 4"/>
                  <a:gd name="T12" fmla="*/ 2147483646 w 7"/>
                  <a:gd name="T13" fmla="*/ 0 h 4"/>
                  <a:gd name="T14" fmla="*/ 2147483646 w 7"/>
                  <a:gd name="T15" fmla="*/ 2147483646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4"/>
                  <a:gd name="T26" fmla="*/ 7 w 7"/>
                  <a:gd name="T27" fmla="*/ 4 h 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4">
                    <a:moveTo>
                      <a:pt x="7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07" name="Freeform 534"/>
              <p:cNvSpPr>
                <a:spLocks noChangeArrowheads="1"/>
              </p:cNvSpPr>
              <p:nvPr/>
            </p:nvSpPr>
            <p:spPr bwMode="auto">
              <a:xfrm>
                <a:off x="792163" y="490537"/>
                <a:ext cx="7938" cy="11113"/>
              </a:xfrm>
              <a:custGeom>
                <a:avLst/>
                <a:gdLst>
                  <a:gd name="T0" fmla="*/ 2147483646 w 2"/>
                  <a:gd name="T1" fmla="*/ 2147483646 h 3"/>
                  <a:gd name="T2" fmla="*/ 0 w 2"/>
                  <a:gd name="T3" fmla="*/ 2147483646 h 3"/>
                  <a:gd name="T4" fmla="*/ 2147483646 w 2"/>
                  <a:gd name="T5" fmla="*/ 0 h 3"/>
                  <a:gd name="T6" fmla="*/ 2147483646 w 2"/>
                  <a:gd name="T7" fmla="*/ 0 h 3"/>
                  <a:gd name="T8" fmla="*/ 2147483646 w 2"/>
                  <a:gd name="T9" fmla="*/ 2147483646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2"/>
                    </a:moveTo>
                    <a:cubicBezTo>
                      <a:pt x="0" y="3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08" name="Freeform 535"/>
              <p:cNvSpPr>
                <a:spLocks noChangeArrowheads="1"/>
              </p:cNvSpPr>
              <p:nvPr/>
            </p:nvSpPr>
            <p:spPr bwMode="auto">
              <a:xfrm>
                <a:off x="709613" y="282575"/>
                <a:ext cx="11113" cy="7938"/>
              </a:xfrm>
              <a:custGeom>
                <a:avLst/>
                <a:gdLst>
                  <a:gd name="T0" fmla="*/ 0 w 3"/>
                  <a:gd name="T1" fmla="*/ 2147483646 h 2"/>
                  <a:gd name="T2" fmla="*/ 0 w 3"/>
                  <a:gd name="T3" fmla="*/ 2147483646 h 2"/>
                  <a:gd name="T4" fmla="*/ 2147483646 w 3"/>
                  <a:gd name="T5" fmla="*/ 0 h 2"/>
                  <a:gd name="T6" fmla="*/ 0 w 3"/>
                  <a:gd name="T7" fmla="*/ 2147483646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09" name="Freeform 536"/>
              <p:cNvSpPr>
                <a:spLocks noChangeArrowheads="1"/>
              </p:cNvSpPr>
              <p:nvPr/>
            </p:nvSpPr>
            <p:spPr bwMode="auto">
              <a:xfrm>
                <a:off x="660400" y="128587"/>
                <a:ext cx="3175" cy="11113"/>
              </a:xfrm>
              <a:custGeom>
                <a:avLst/>
                <a:gdLst>
                  <a:gd name="T0" fmla="*/ 2147483646 w 1"/>
                  <a:gd name="T1" fmla="*/ 2147483646 h 3"/>
                  <a:gd name="T2" fmla="*/ 0 w 1"/>
                  <a:gd name="T3" fmla="*/ 2147483646 h 3"/>
                  <a:gd name="T4" fmla="*/ 0 w 1"/>
                  <a:gd name="T5" fmla="*/ 2147483646 h 3"/>
                  <a:gd name="T6" fmla="*/ 0 w 1"/>
                  <a:gd name="T7" fmla="*/ 0 h 3"/>
                  <a:gd name="T8" fmla="*/ 2147483646 w 1"/>
                  <a:gd name="T9" fmla="*/ 2147483646 h 3"/>
                  <a:gd name="T10" fmla="*/ 2147483646 w 1"/>
                  <a:gd name="T11" fmla="*/ 2147483646 h 3"/>
                  <a:gd name="T12" fmla="*/ 2147483646 w 1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10" name="Freeform 537"/>
              <p:cNvSpPr>
                <a:spLocks noChangeArrowheads="1"/>
              </p:cNvSpPr>
              <p:nvPr/>
            </p:nvSpPr>
            <p:spPr bwMode="auto">
              <a:xfrm>
                <a:off x="690563" y="23812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11" name="Freeform 538"/>
              <p:cNvSpPr>
                <a:spLocks noChangeArrowheads="1"/>
              </p:cNvSpPr>
              <p:nvPr/>
            </p:nvSpPr>
            <p:spPr bwMode="auto">
              <a:xfrm>
                <a:off x="622300" y="214312"/>
                <a:ext cx="15875" cy="19050"/>
              </a:xfrm>
              <a:custGeom>
                <a:avLst/>
                <a:gdLst>
                  <a:gd name="T0" fmla="*/ 2147483646 w 4"/>
                  <a:gd name="T1" fmla="*/ 2147483646 h 5"/>
                  <a:gd name="T2" fmla="*/ 2147483646 w 4"/>
                  <a:gd name="T3" fmla="*/ 2147483646 h 5"/>
                  <a:gd name="T4" fmla="*/ 0 w 4"/>
                  <a:gd name="T5" fmla="*/ 2147483646 h 5"/>
                  <a:gd name="T6" fmla="*/ 2147483646 w 4"/>
                  <a:gd name="T7" fmla="*/ 2147483646 h 5"/>
                  <a:gd name="T8" fmla="*/ 2147483646 w 4"/>
                  <a:gd name="T9" fmla="*/ 2147483646 h 5"/>
                  <a:gd name="T10" fmla="*/ 2147483646 w 4"/>
                  <a:gd name="T11" fmla="*/ 2147483646 h 5"/>
                  <a:gd name="T12" fmla="*/ 2147483646 w 4"/>
                  <a:gd name="T13" fmla="*/ 2147483646 h 5"/>
                  <a:gd name="T14" fmla="*/ 2147483646 w 4"/>
                  <a:gd name="T15" fmla="*/ 2147483646 h 5"/>
                  <a:gd name="T16" fmla="*/ 2147483646 w 4"/>
                  <a:gd name="T17" fmla="*/ 2147483646 h 5"/>
                  <a:gd name="T18" fmla="*/ 2147483646 w 4"/>
                  <a:gd name="T19" fmla="*/ 2147483646 h 5"/>
                  <a:gd name="T20" fmla="*/ 2147483646 w 4"/>
                  <a:gd name="T21" fmla="*/ 2147483646 h 5"/>
                  <a:gd name="T22" fmla="*/ 2147483646 w 4"/>
                  <a:gd name="T23" fmla="*/ 0 h 5"/>
                  <a:gd name="T24" fmla="*/ 2147483646 w 4"/>
                  <a:gd name="T25" fmla="*/ 0 h 5"/>
                  <a:gd name="T26" fmla="*/ 2147483646 w 4"/>
                  <a:gd name="T27" fmla="*/ 0 h 5"/>
                  <a:gd name="T28" fmla="*/ 2147483646 w 4"/>
                  <a:gd name="T29" fmla="*/ 2147483646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"/>
                  <a:gd name="T46" fmla="*/ 0 h 5"/>
                  <a:gd name="T47" fmla="*/ 4 w 4"/>
                  <a:gd name="T48" fmla="*/ 5 h 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" h="5">
                    <a:moveTo>
                      <a:pt x="2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3" y="2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12" name="Freeform 539"/>
              <p:cNvSpPr>
                <a:spLocks noChangeArrowheads="1"/>
              </p:cNvSpPr>
              <p:nvPr/>
            </p:nvSpPr>
            <p:spPr bwMode="auto">
              <a:xfrm>
                <a:off x="509588" y="203200"/>
                <a:ext cx="98425" cy="68263"/>
              </a:xfrm>
              <a:custGeom>
                <a:avLst/>
                <a:gdLst>
                  <a:gd name="T0" fmla="*/ 2147483646 w 26"/>
                  <a:gd name="T1" fmla="*/ 2147483646 h 18"/>
                  <a:gd name="T2" fmla="*/ 2147483646 w 26"/>
                  <a:gd name="T3" fmla="*/ 2147483646 h 18"/>
                  <a:gd name="T4" fmla="*/ 2147483646 w 26"/>
                  <a:gd name="T5" fmla="*/ 2147483646 h 18"/>
                  <a:gd name="T6" fmla="*/ 2147483646 w 26"/>
                  <a:gd name="T7" fmla="*/ 2147483646 h 18"/>
                  <a:gd name="T8" fmla="*/ 2147483646 w 26"/>
                  <a:gd name="T9" fmla="*/ 2147483646 h 18"/>
                  <a:gd name="T10" fmla="*/ 2147483646 w 26"/>
                  <a:gd name="T11" fmla="*/ 2147483646 h 18"/>
                  <a:gd name="T12" fmla="*/ 2147483646 w 26"/>
                  <a:gd name="T13" fmla="*/ 2147483646 h 18"/>
                  <a:gd name="T14" fmla="*/ 2147483646 w 26"/>
                  <a:gd name="T15" fmla="*/ 2147483646 h 18"/>
                  <a:gd name="T16" fmla="*/ 2147483646 w 26"/>
                  <a:gd name="T17" fmla="*/ 2147483646 h 18"/>
                  <a:gd name="T18" fmla="*/ 2147483646 w 26"/>
                  <a:gd name="T19" fmla="*/ 2147483646 h 18"/>
                  <a:gd name="T20" fmla="*/ 2147483646 w 26"/>
                  <a:gd name="T21" fmla="*/ 2147483646 h 18"/>
                  <a:gd name="T22" fmla="*/ 2147483646 w 26"/>
                  <a:gd name="T23" fmla="*/ 2147483646 h 18"/>
                  <a:gd name="T24" fmla="*/ 2147483646 w 26"/>
                  <a:gd name="T25" fmla="*/ 2147483646 h 18"/>
                  <a:gd name="T26" fmla="*/ 2147483646 w 26"/>
                  <a:gd name="T27" fmla="*/ 2147483646 h 18"/>
                  <a:gd name="T28" fmla="*/ 2147483646 w 26"/>
                  <a:gd name="T29" fmla="*/ 2147483646 h 18"/>
                  <a:gd name="T30" fmla="*/ 0 w 26"/>
                  <a:gd name="T31" fmla="*/ 2147483646 h 18"/>
                  <a:gd name="T32" fmla="*/ 0 w 26"/>
                  <a:gd name="T33" fmla="*/ 2147483646 h 18"/>
                  <a:gd name="T34" fmla="*/ 2147483646 w 26"/>
                  <a:gd name="T35" fmla="*/ 2147483646 h 18"/>
                  <a:gd name="T36" fmla="*/ 2147483646 w 26"/>
                  <a:gd name="T37" fmla="*/ 2147483646 h 18"/>
                  <a:gd name="T38" fmla="*/ 2147483646 w 26"/>
                  <a:gd name="T39" fmla="*/ 2147483646 h 18"/>
                  <a:gd name="T40" fmla="*/ 2147483646 w 26"/>
                  <a:gd name="T41" fmla="*/ 2147483646 h 18"/>
                  <a:gd name="T42" fmla="*/ 2147483646 w 26"/>
                  <a:gd name="T43" fmla="*/ 2147483646 h 18"/>
                  <a:gd name="T44" fmla="*/ 2147483646 w 26"/>
                  <a:gd name="T45" fmla="*/ 2147483646 h 18"/>
                  <a:gd name="T46" fmla="*/ 2147483646 w 26"/>
                  <a:gd name="T47" fmla="*/ 2147483646 h 18"/>
                  <a:gd name="T48" fmla="*/ 2147483646 w 26"/>
                  <a:gd name="T49" fmla="*/ 2147483646 h 18"/>
                  <a:gd name="T50" fmla="*/ 2147483646 w 26"/>
                  <a:gd name="T51" fmla="*/ 2147483646 h 18"/>
                  <a:gd name="T52" fmla="*/ 2147483646 w 26"/>
                  <a:gd name="T53" fmla="*/ 2147483646 h 18"/>
                  <a:gd name="T54" fmla="*/ 2147483646 w 26"/>
                  <a:gd name="T55" fmla="*/ 0 h 18"/>
                  <a:gd name="T56" fmla="*/ 2147483646 w 26"/>
                  <a:gd name="T57" fmla="*/ 2147483646 h 18"/>
                  <a:gd name="T58" fmla="*/ 2147483646 w 26"/>
                  <a:gd name="T59" fmla="*/ 2147483646 h 18"/>
                  <a:gd name="T60" fmla="*/ 2147483646 w 26"/>
                  <a:gd name="T61" fmla="*/ 0 h 18"/>
                  <a:gd name="T62" fmla="*/ 2147483646 w 26"/>
                  <a:gd name="T63" fmla="*/ 2147483646 h 18"/>
                  <a:gd name="T64" fmla="*/ 2147483646 w 26"/>
                  <a:gd name="T65" fmla="*/ 2147483646 h 18"/>
                  <a:gd name="T66" fmla="*/ 2147483646 w 26"/>
                  <a:gd name="T67" fmla="*/ 2147483646 h 18"/>
                  <a:gd name="T68" fmla="*/ 2147483646 w 26"/>
                  <a:gd name="T69" fmla="*/ 2147483646 h 18"/>
                  <a:gd name="T70" fmla="*/ 2147483646 w 26"/>
                  <a:gd name="T71" fmla="*/ 2147483646 h 18"/>
                  <a:gd name="T72" fmla="*/ 2147483646 w 26"/>
                  <a:gd name="T73" fmla="*/ 2147483646 h 1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6"/>
                  <a:gd name="T112" fmla="*/ 0 h 18"/>
                  <a:gd name="T113" fmla="*/ 26 w 26"/>
                  <a:gd name="T114" fmla="*/ 18 h 1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6" h="18">
                    <a:moveTo>
                      <a:pt x="25" y="4"/>
                    </a:moveTo>
                    <a:cubicBezTo>
                      <a:pt x="25" y="5"/>
                      <a:pt x="26" y="5"/>
                      <a:pt x="25" y="5"/>
                    </a:cubicBezTo>
                    <a:cubicBezTo>
                      <a:pt x="26" y="5"/>
                      <a:pt x="25" y="6"/>
                      <a:pt x="25" y="6"/>
                    </a:cubicBezTo>
                    <a:cubicBezTo>
                      <a:pt x="25" y="6"/>
                      <a:pt x="24" y="7"/>
                      <a:pt x="25" y="7"/>
                    </a:cubicBezTo>
                    <a:cubicBezTo>
                      <a:pt x="24" y="7"/>
                      <a:pt x="24" y="8"/>
                      <a:pt x="24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8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0"/>
                      <a:pt x="23" y="9"/>
                      <a:pt x="23" y="10"/>
                    </a:cubicBezTo>
                    <a:cubicBezTo>
                      <a:pt x="22" y="10"/>
                      <a:pt x="22" y="10"/>
                      <a:pt x="22" y="11"/>
                    </a:cubicBezTo>
                    <a:cubicBezTo>
                      <a:pt x="21" y="11"/>
                      <a:pt x="20" y="11"/>
                      <a:pt x="19" y="12"/>
                    </a:cubicBezTo>
                    <a:cubicBezTo>
                      <a:pt x="18" y="12"/>
                      <a:pt x="17" y="12"/>
                      <a:pt x="17" y="13"/>
                    </a:cubicBezTo>
                    <a:cubicBezTo>
                      <a:pt x="17" y="13"/>
                      <a:pt x="16" y="14"/>
                      <a:pt x="17" y="14"/>
                    </a:cubicBezTo>
                    <a:cubicBezTo>
                      <a:pt x="16" y="15"/>
                      <a:pt x="16" y="16"/>
                      <a:pt x="15" y="16"/>
                    </a:cubicBezTo>
                    <a:cubicBezTo>
                      <a:pt x="15" y="17"/>
                      <a:pt x="13" y="17"/>
                      <a:pt x="12" y="17"/>
                    </a:cubicBezTo>
                    <a:cubicBezTo>
                      <a:pt x="11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8" y="17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7" y="18"/>
                      <a:pt x="7" y="17"/>
                    </a:cubicBezTo>
                    <a:cubicBezTo>
                      <a:pt x="6" y="17"/>
                      <a:pt x="5" y="18"/>
                      <a:pt x="5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5" y="18"/>
                      <a:pt x="5" y="18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6" y="16"/>
                      <a:pt x="6" y="15"/>
                      <a:pt x="6" y="15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7"/>
                      <a:pt x="3" y="17"/>
                    </a:cubicBezTo>
                    <a:cubicBezTo>
                      <a:pt x="3" y="17"/>
                      <a:pt x="2" y="18"/>
                      <a:pt x="1" y="18"/>
                    </a:cubicBezTo>
                    <a:cubicBezTo>
                      <a:pt x="1" y="18"/>
                      <a:pt x="1" y="17"/>
                      <a:pt x="0" y="17"/>
                    </a:cubicBezTo>
                    <a:cubicBezTo>
                      <a:pt x="0" y="17"/>
                      <a:pt x="1" y="17"/>
                      <a:pt x="0" y="17"/>
                    </a:cubicBezTo>
                    <a:cubicBezTo>
                      <a:pt x="1" y="17"/>
                      <a:pt x="1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2" y="16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6"/>
                      <a:pt x="5" y="15"/>
                      <a:pt x="6" y="15"/>
                    </a:cubicBezTo>
                    <a:cubicBezTo>
                      <a:pt x="7" y="15"/>
                      <a:pt x="7" y="14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8" y="13"/>
                      <a:pt x="9" y="12"/>
                      <a:pt x="9" y="12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9"/>
                      <a:pt x="10" y="8"/>
                    </a:cubicBezTo>
                    <a:cubicBezTo>
                      <a:pt x="10" y="8"/>
                      <a:pt x="9" y="8"/>
                      <a:pt x="10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1" y="5"/>
                      <a:pt x="12" y="4"/>
                      <a:pt x="12" y="4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2"/>
                    </a:cubicBezTo>
                    <a:cubicBezTo>
                      <a:pt x="16" y="2"/>
                      <a:pt x="15" y="2"/>
                      <a:pt x="16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7" y="1"/>
                      <a:pt x="16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21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1" y="1"/>
                      <a:pt x="20" y="1"/>
                      <a:pt x="19" y="1"/>
                    </a:cubicBezTo>
                    <a:cubicBezTo>
                      <a:pt x="19" y="1"/>
                      <a:pt x="19" y="2"/>
                      <a:pt x="19" y="2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1" y="2"/>
                      <a:pt x="22" y="2"/>
                    </a:cubicBezTo>
                    <a:cubicBezTo>
                      <a:pt x="22" y="2"/>
                      <a:pt x="22" y="3"/>
                      <a:pt x="23" y="3"/>
                    </a:cubicBezTo>
                    <a:cubicBezTo>
                      <a:pt x="24" y="3"/>
                      <a:pt x="24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13" name="Freeform 540"/>
              <p:cNvSpPr>
                <a:spLocks noChangeArrowheads="1"/>
              </p:cNvSpPr>
              <p:nvPr/>
            </p:nvSpPr>
            <p:spPr bwMode="auto">
              <a:xfrm>
                <a:off x="608013" y="411162"/>
                <a:ext cx="25400" cy="22225"/>
              </a:xfrm>
              <a:custGeom>
                <a:avLst/>
                <a:gdLst>
                  <a:gd name="T0" fmla="*/ 2147483646 w 7"/>
                  <a:gd name="T1" fmla="*/ 2147483646 h 6"/>
                  <a:gd name="T2" fmla="*/ 2147483646 w 7"/>
                  <a:gd name="T3" fmla="*/ 2147483646 h 6"/>
                  <a:gd name="T4" fmla="*/ 0 w 7"/>
                  <a:gd name="T5" fmla="*/ 2147483646 h 6"/>
                  <a:gd name="T6" fmla="*/ 0 w 7"/>
                  <a:gd name="T7" fmla="*/ 2147483646 h 6"/>
                  <a:gd name="T8" fmla="*/ 2147483646 w 7"/>
                  <a:gd name="T9" fmla="*/ 2147483646 h 6"/>
                  <a:gd name="T10" fmla="*/ 0 w 7"/>
                  <a:gd name="T11" fmla="*/ 2147483646 h 6"/>
                  <a:gd name="T12" fmla="*/ 2147483646 w 7"/>
                  <a:gd name="T13" fmla="*/ 2147483646 h 6"/>
                  <a:gd name="T14" fmla="*/ 2147483646 w 7"/>
                  <a:gd name="T15" fmla="*/ 0 h 6"/>
                  <a:gd name="T16" fmla="*/ 2147483646 w 7"/>
                  <a:gd name="T17" fmla="*/ 0 h 6"/>
                  <a:gd name="T18" fmla="*/ 2147483646 w 7"/>
                  <a:gd name="T19" fmla="*/ 2147483646 h 6"/>
                  <a:gd name="T20" fmla="*/ 2147483646 w 7"/>
                  <a:gd name="T21" fmla="*/ 2147483646 h 6"/>
                  <a:gd name="T22" fmla="*/ 2147483646 w 7"/>
                  <a:gd name="T23" fmla="*/ 2147483646 h 6"/>
                  <a:gd name="T24" fmla="*/ 2147483646 w 7"/>
                  <a:gd name="T25" fmla="*/ 2147483646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"/>
                  <a:gd name="T40" fmla="*/ 0 h 6"/>
                  <a:gd name="T41" fmla="*/ 7 w 7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" h="6">
                    <a:moveTo>
                      <a:pt x="6" y="5"/>
                    </a:moveTo>
                    <a:cubicBezTo>
                      <a:pt x="5" y="6"/>
                      <a:pt x="4" y="6"/>
                      <a:pt x="2" y="6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4" y="1"/>
                      <a:pt x="5" y="1"/>
                      <a:pt x="6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4"/>
                      <a:pt x="7" y="4"/>
                      <a:pt x="6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14" name="Freeform 541"/>
              <p:cNvSpPr>
                <a:spLocks noChangeArrowheads="1"/>
              </p:cNvSpPr>
              <p:nvPr/>
            </p:nvSpPr>
            <p:spPr bwMode="auto">
              <a:xfrm>
                <a:off x="463550" y="255587"/>
                <a:ext cx="68263" cy="61913"/>
              </a:xfrm>
              <a:custGeom>
                <a:avLst/>
                <a:gdLst>
                  <a:gd name="T0" fmla="*/ 2147483646 w 18"/>
                  <a:gd name="T1" fmla="*/ 2147483646 h 16"/>
                  <a:gd name="T2" fmla="*/ 2147483646 w 18"/>
                  <a:gd name="T3" fmla="*/ 2147483646 h 16"/>
                  <a:gd name="T4" fmla="*/ 2147483646 w 18"/>
                  <a:gd name="T5" fmla="*/ 2147483646 h 16"/>
                  <a:gd name="T6" fmla="*/ 2147483646 w 18"/>
                  <a:gd name="T7" fmla="*/ 2147483646 h 16"/>
                  <a:gd name="T8" fmla="*/ 2147483646 w 18"/>
                  <a:gd name="T9" fmla="*/ 2147483646 h 16"/>
                  <a:gd name="T10" fmla="*/ 2147483646 w 18"/>
                  <a:gd name="T11" fmla="*/ 2147483646 h 16"/>
                  <a:gd name="T12" fmla="*/ 2147483646 w 18"/>
                  <a:gd name="T13" fmla="*/ 2147483646 h 16"/>
                  <a:gd name="T14" fmla="*/ 2147483646 w 18"/>
                  <a:gd name="T15" fmla="*/ 2147483646 h 16"/>
                  <a:gd name="T16" fmla="*/ 2147483646 w 18"/>
                  <a:gd name="T17" fmla="*/ 2147483646 h 16"/>
                  <a:gd name="T18" fmla="*/ 2147483646 w 18"/>
                  <a:gd name="T19" fmla="*/ 2147483646 h 16"/>
                  <a:gd name="T20" fmla="*/ 2147483646 w 18"/>
                  <a:gd name="T21" fmla="*/ 2147483646 h 16"/>
                  <a:gd name="T22" fmla="*/ 2147483646 w 18"/>
                  <a:gd name="T23" fmla="*/ 2147483646 h 16"/>
                  <a:gd name="T24" fmla="*/ 2147483646 w 18"/>
                  <a:gd name="T25" fmla="*/ 2147483646 h 16"/>
                  <a:gd name="T26" fmla="*/ 2147483646 w 18"/>
                  <a:gd name="T27" fmla="*/ 2147483646 h 16"/>
                  <a:gd name="T28" fmla="*/ 2147483646 w 18"/>
                  <a:gd name="T29" fmla="*/ 2147483646 h 16"/>
                  <a:gd name="T30" fmla="*/ 2147483646 w 18"/>
                  <a:gd name="T31" fmla="*/ 2147483646 h 16"/>
                  <a:gd name="T32" fmla="*/ 2147483646 w 18"/>
                  <a:gd name="T33" fmla="*/ 2147483646 h 16"/>
                  <a:gd name="T34" fmla="*/ 2147483646 w 18"/>
                  <a:gd name="T35" fmla="*/ 2147483646 h 16"/>
                  <a:gd name="T36" fmla="*/ 0 w 18"/>
                  <a:gd name="T37" fmla="*/ 2147483646 h 16"/>
                  <a:gd name="T38" fmla="*/ 2147483646 w 18"/>
                  <a:gd name="T39" fmla="*/ 2147483646 h 16"/>
                  <a:gd name="T40" fmla="*/ 2147483646 w 18"/>
                  <a:gd name="T41" fmla="*/ 2147483646 h 16"/>
                  <a:gd name="T42" fmla="*/ 2147483646 w 18"/>
                  <a:gd name="T43" fmla="*/ 2147483646 h 16"/>
                  <a:gd name="T44" fmla="*/ 2147483646 w 18"/>
                  <a:gd name="T45" fmla="*/ 2147483646 h 16"/>
                  <a:gd name="T46" fmla="*/ 2147483646 w 18"/>
                  <a:gd name="T47" fmla="*/ 2147483646 h 16"/>
                  <a:gd name="T48" fmla="*/ 2147483646 w 18"/>
                  <a:gd name="T49" fmla="*/ 2147483646 h 16"/>
                  <a:gd name="T50" fmla="*/ 2147483646 w 18"/>
                  <a:gd name="T51" fmla="*/ 2147483646 h 16"/>
                  <a:gd name="T52" fmla="*/ 2147483646 w 18"/>
                  <a:gd name="T53" fmla="*/ 2147483646 h 16"/>
                  <a:gd name="T54" fmla="*/ 2147483646 w 18"/>
                  <a:gd name="T55" fmla="*/ 2147483646 h 16"/>
                  <a:gd name="T56" fmla="*/ 2147483646 w 18"/>
                  <a:gd name="T57" fmla="*/ 2147483646 h 16"/>
                  <a:gd name="T58" fmla="*/ 2147483646 w 18"/>
                  <a:gd name="T59" fmla="*/ 2147483646 h 16"/>
                  <a:gd name="T60" fmla="*/ 2147483646 w 18"/>
                  <a:gd name="T61" fmla="*/ 2147483646 h 16"/>
                  <a:gd name="T62" fmla="*/ 2147483646 w 18"/>
                  <a:gd name="T63" fmla="*/ 2147483646 h 16"/>
                  <a:gd name="T64" fmla="*/ 2147483646 w 18"/>
                  <a:gd name="T65" fmla="*/ 2147483646 h 16"/>
                  <a:gd name="T66" fmla="*/ 2147483646 w 18"/>
                  <a:gd name="T67" fmla="*/ 2147483646 h 16"/>
                  <a:gd name="T68" fmla="*/ 2147483646 w 18"/>
                  <a:gd name="T69" fmla="*/ 2147483646 h 16"/>
                  <a:gd name="T70" fmla="*/ 2147483646 w 18"/>
                  <a:gd name="T71" fmla="*/ 2147483646 h 16"/>
                  <a:gd name="T72" fmla="*/ 2147483646 w 18"/>
                  <a:gd name="T73" fmla="*/ 2147483646 h 16"/>
                  <a:gd name="T74" fmla="*/ 2147483646 w 18"/>
                  <a:gd name="T75" fmla="*/ 2147483646 h 16"/>
                  <a:gd name="T76" fmla="*/ 2147483646 w 18"/>
                  <a:gd name="T77" fmla="*/ 2147483646 h 16"/>
                  <a:gd name="T78" fmla="*/ 2147483646 w 18"/>
                  <a:gd name="T79" fmla="*/ 0 h 16"/>
                  <a:gd name="T80" fmla="*/ 2147483646 w 18"/>
                  <a:gd name="T81" fmla="*/ 2147483646 h 16"/>
                  <a:gd name="T82" fmla="*/ 2147483646 w 18"/>
                  <a:gd name="T83" fmla="*/ 2147483646 h 16"/>
                  <a:gd name="T84" fmla="*/ 2147483646 w 18"/>
                  <a:gd name="T85" fmla="*/ 2147483646 h 16"/>
                  <a:gd name="T86" fmla="*/ 2147483646 w 18"/>
                  <a:gd name="T87" fmla="*/ 2147483646 h 16"/>
                  <a:gd name="T88" fmla="*/ 2147483646 w 18"/>
                  <a:gd name="T89" fmla="*/ 2147483646 h 16"/>
                  <a:gd name="T90" fmla="*/ 2147483646 w 18"/>
                  <a:gd name="T91" fmla="*/ 2147483646 h 16"/>
                  <a:gd name="T92" fmla="*/ 2147483646 w 18"/>
                  <a:gd name="T93" fmla="*/ 2147483646 h 16"/>
                  <a:gd name="T94" fmla="*/ 2147483646 w 18"/>
                  <a:gd name="T95" fmla="*/ 2147483646 h 16"/>
                  <a:gd name="T96" fmla="*/ 2147483646 w 18"/>
                  <a:gd name="T97" fmla="*/ 2147483646 h 16"/>
                  <a:gd name="T98" fmla="*/ 2147483646 w 18"/>
                  <a:gd name="T99" fmla="*/ 2147483646 h 16"/>
                  <a:gd name="T100" fmla="*/ 2147483646 w 18"/>
                  <a:gd name="T101" fmla="*/ 2147483646 h 16"/>
                  <a:gd name="T102" fmla="*/ 2147483646 w 18"/>
                  <a:gd name="T103" fmla="*/ 2147483646 h 1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8"/>
                  <a:gd name="T157" fmla="*/ 0 h 16"/>
                  <a:gd name="T158" fmla="*/ 18 w 18"/>
                  <a:gd name="T159" fmla="*/ 16 h 1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8" h="16">
                    <a:moveTo>
                      <a:pt x="17" y="10"/>
                    </a:moveTo>
                    <a:cubicBezTo>
                      <a:pt x="16" y="11"/>
                      <a:pt x="15" y="11"/>
                      <a:pt x="14" y="11"/>
                    </a:cubicBezTo>
                    <a:cubicBezTo>
                      <a:pt x="14" y="11"/>
                      <a:pt x="14" y="12"/>
                      <a:pt x="14" y="12"/>
                    </a:cubicBezTo>
                    <a:cubicBezTo>
                      <a:pt x="13" y="12"/>
                      <a:pt x="14" y="13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2"/>
                      <a:pt x="10" y="14"/>
                      <a:pt x="9" y="14"/>
                    </a:cubicBezTo>
                    <a:cubicBezTo>
                      <a:pt x="8" y="14"/>
                      <a:pt x="6" y="15"/>
                      <a:pt x="5" y="15"/>
                    </a:cubicBezTo>
                    <a:cubicBezTo>
                      <a:pt x="4" y="15"/>
                      <a:pt x="4" y="15"/>
                      <a:pt x="3" y="15"/>
                    </a:cubicBezTo>
                    <a:cubicBezTo>
                      <a:pt x="3" y="15"/>
                      <a:pt x="2" y="16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3"/>
                      <a:pt x="1" y="14"/>
                      <a:pt x="1" y="13"/>
                    </a:cubicBezTo>
                    <a:cubicBezTo>
                      <a:pt x="2" y="13"/>
                      <a:pt x="1" y="12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1" y="10"/>
                      <a:pt x="2" y="11"/>
                      <a:pt x="2" y="10"/>
                    </a:cubicBezTo>
                    <a:cubicBezTo>
                      <a:pt x="2" y="10"/>
                      <a:pt x="3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cubicBezTo>
                      <a:pt x="2" y="8"/>
                      <a:pt x="3" y="9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5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5" y="3"/>
                      <a:pt x="6" y="3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8" y="1"/>
                      <a:pt x="9" y="0"/>
                      <a:pt x="9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10" y="2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2" y="7"/>
                      <a:pt x="13" y="8"/>
                      <a:pt x="13" y="8"/>
                    </a:cubicBezTo>
                    <a:cubicBezTo>
                      <a:pt x="14" y="7"/>
                      <a:pt x="14" y="8"/>
                      <a:pt x="15" y="7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9"/>
                      <a:pt x="18" y="9"/>
                    </a:cubicBezTo>
                    <a:cubicBezTo>
                      <a:pt x="17" y="10"/>
                      <a:pt x="17" y="10"/>
                      <a:pt x="17" y="1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15" name="Freeform 542"/>
              <p:cNvSpPr>
                <a:spLocks noChangeArrowheads="1"/>
              </p:cNvSpPr>
              <p:nvPr/>
            </p:nvSpPr>
            <p:spPr bwMode="auto">
              <a:xfrm>
                <a:off x="523875" y="427037"/>
                <a:ext cx="42863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2147483646 w 11"/>
                  <a:gd name="T9" fmla="*/ 2147483646 h 6"/>
                  <a:gd name="T10" fmla="*/ 2147483646 w 11"/>
                  <a:gd name="T11" fmla="*/ 2147483646 h 6"/>
                  <a:gd name="T12" fmla="*/ 0 w 11"/>
                  <a:gd name="T13" fmla="*/ 2147483646 h 6"/>
                  <a:gd name="T14" fmla="*/ 2147483646 w 11"/>
                  <a:gd name="T15" fmla="*/ 2147483646 h 6"/>
                  <a:gd name="T16" fmla="*/ 2147483646 w 11"/>
                  <a:gd name="T17" fmla="*/ 2147483646 h 6"/>
                  <a:gd name="T18" fmla="*/ 2147483646 w 11"/>
                  <a:gd name="T19" fmla="*/ 2147483646 h 6"/>
                  <a:gd name="T20" fmla="*/ 2147483646 w 11"/>
                  <a:gd name="T21" fmla="*/ 0 h 6"/>
                  <a:gd name="T22" fmla="*/ 2147483646 w 11"/>
                  <a:gd name="T23" fmla="*/ 0 h 6"/>
                  <a:gd name="T24" fmla="*/ 2147483646 w 11"/>
                  <a:gd name="T25" fmla="*/ 2147483646 h 6"/>
                  <a:gd name="T26" fmla="*/ 2147483646 w 11"/>
                  <a:gd name="T27" fmla="*/ 2147483646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"/>
                  <a:gd name="T43" fmla="*/ 0 h 6"/>
                  <a:gd name="T44" fmla="*/ 11 w 11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" h="6">
                    <a:moveTo>
                      <a:pt x="10" y="3"/>
                    </a:moveTo>
                    <a:cubicBezTo>
                      <a:pt x="10" y="4"/>
                      <a:pt x="9" y="5"/>
                      <a:pt x="8" y="5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6"/>
                      <a:pt x="2" y="5"/>
                    </a:cubicBezTo>
                    <a:cubicBezTo>
                      <a:pt x="1" y="4"/>
                      <a:pt x="1" y="5"/>
                      <a:pt x="0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1" y="2"/>
                      <a:pt x="10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16" name="Freeform 543"/>
              <p:cNvSpPr>
                <a:spLocks noChangeArrowheads="1"/>
              </p:cNvSpPr>
              <p:nvPr/>
            </p:nvSpPr>
            <p:spPr bwMode="auto">
              <a:xfrm>
                <a:off x="517525" y="400050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w 3"/>
                  <a:gd name="T5" fmla="*/ 2147483646 h 2"/>
                  <a:gd name="T6" fmla="*/ 0 w 3"/>
                  <a:gd name="T7" fmla="*/ 2147483646 h 2"/>
                  <a:gd name="T8" fmla="*/ 0 w 3"/>
                  <a:gd name="T9" fmla="*/ 2147483646 h 2"/>
                  <a:gd name="T10" fmla="*/ 0 w 3"/>
                  <a:gd name="T11" fmla="*/ 0 h 2"/>
                  <a:gd name="T12" fmla="*/ 2147483646 w 3"/>
                  <a:gd name="T13" fmla="*/ 0 h 2"/>
                  <a:gd name="T14" fmla="*/ 2147483646 w 3"/>
                  <a:gd name="T15" fmla="*/ 0 h 2"/>
                  <a:gd name="T16" fmla="*/ 2147483646 w 3"/>
                  <a:gd name="T17" fmla="*/ 2147483646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2"/>
                  <a:gd name="T29" fmla="*/ 3 w 3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17" name="Freeform 544"/>
              <p:cNvSpPr>
                <a:spLocks noChangeArrowheads="1"/>
              </p:cNvSpPr>
              <p:nvPr/>
            </p:nvSpPr>
            <p:spPr bwMode="auto">
              <a:xfrm>
                <a:off x="419100" y="320675"/>
                <a:ext cx="60325" cy="33338"/>
              </a:xfrm>
              <a:custGeom>
                <a:avLst/>
                <a:gdLst>
                  <a:gd name="T0" fmla="*/ 2147483646 w 16"/>
                  <a:gd name="T1" fmla="*/ 2147483646 h 9"/>
                  <a:gd name="T2" fmla="*/ 2147483646 w 16"/>
                  <a:gd name="T3" fmla="*/ 2147483646 h 9"/>
                  <a:gd name="T4" fmla="*/ 2147483646 w 16"/>
                  <a:gd name="T5" fmla="*/ 2147483646 h 9"/>
                  <a:gd name="T6" fmla="*/ 2147483646 w 16"/>
                  <a:gd name="T7" fmla="*/ 2147483646 h 9"/>
                  <a:gd name="T8" fmla="*/ 2147483646 w 16"/>
                  <a:gd name="T9" fmla="*/ 2147483646 h 9"/>
                  <a:gd name="T10" fmla="*/ 2147483646 w 16"/>
                  <a:gd name="T11" fmla="*/ 2147483646 h 9"/>
                  <a:gd name="T12" fmla="*/ 2147483646 w 16"/>
                  <a:gd name="T13" fmla="*/ 2147483646 h 9"/>
                  <a:gd name="T14" fmla="*/ 2147483646 w 16"/>
                  <a:gd name="T15" fmla="*/ 2147483646 h 9"/>
                  <a:gd name="T16" fmla="*/ 2147483646 w 16"/>
                  <a:gd name="T17" fmla="*/ 2147483646 h 9"/>
                  <a:gd name="T18" fmla="*/ 2147483646 w 16"/>
                  <a:gd name="T19" fmla="*/ 2147483646 h 9"/>
                  <a:gd name="T20" fmla="*/ 2147483646 w 16"/>
                  <a:gd name="T21" fmla="*/ 2147483646 h 9"/>
                  <a:gd name="T22" fmla="*/ 0 w 16"/>
                  <a:gd name="T23" fmla="*/ 2147483646 h 9"/>
                  <a:gd name="T24" fmla="*/ 0 w 16"/>
                  <a:gd name="T25" fmla="*/ 2147483646 h 9"/>
                  <a:gd name="T26" fmla="*/ 2147483646 w 16"/>
                  <a:gd name="T27" fmla="*/ 2147483646 h 9"/>
                  <a:gd name="T28" fmla="*/ 0 w 16"/>
                  <a:gd name="T29" fmla="*/ 2147483646 h 9"/>
                  <a:gd name="T30" fmla="*/ 0 w 16"/>
                  <a:gd name="T31" fmla="*/ 2147483646 h 9"/>
                  <a:gd name="T32" fmla="*/ 2147483646 w 16"/>
                  <a:gd name="T33" fmla="*/ 2147483646 h 9"/>
                  <a:gd name="T34" fmla="*/ 2147483646 w 16"/>
                  <a:gd name="T35" fmla="*/ 2147483646 h 9"/>
                  <a:gd name="T36" fmla="*/ 2147483646 w 16"/>
                  <a:gd name="T37" fmla="*/ 2147483646 h 9"/>
                  <a:gd name="T38" fmla="*/ 2147483646 w 16"/>
                  <a:gd name="T39" fmla="*/ 2147483646 h 9"/>
                  <a:gd name="T40" fmla="*/ 2147483646 w 16"/>
                  <a:gd name="T41" fmla="*/ 2147483646 h 9"/>
                  <a:gd name="T42" fmla="*/ 2147483646 w 16"/>
                  <a:gd name="T43" fmla="*/ 2147483646 h 9"/>
                  <a:gd name="T44" fmla="*/ 2147483646 w 16"/>
                  <a:gd name="T45" fmla="*/ 2147483646 h 9"/>
                  <a:gd name="T46" fmla="*/ 2147483646 w 16"/>
                  <a:gd name="T47" fmla="*/ 2147483646 h 9"/>
                  <a:gd name="T48" fmla="*/ 2147483646 w 16"/>
                  <a:gd name="T49" fmla="*/ 2147483646 h 9"/>
                  <a:gd name="T50" fmla="*/ 2147483646 w 16"/>
                  <a:gd name="T51" fmla="*/ 0 h 9"/>
                  <a:gd name="T52" fmla="*/ 2147483646 w 16"/>
                  <a:gd name="T53" fmla="*/ 0 h 9"/>
                  <a:gd name="T54" fmla="*/ 2147483646 w 16"/>
                  <a:gd name="T55" fmla="*/ 0 h 9"/>
                  <a:gd name="T56" fmla="*/ 2147483646 w 16"/>
                  <a:gd name="T57" fmla="*/ 2147483646 h 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"/>
                  <a:gd name="T88" fmla="*/ 0 h 9"/>
                  <a:gd name="T89" fmla="*/ 16 w 16"/>
                  <a:gd name="T90" fmla="*/ 9 h 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" h="9">
                    <a:moveTo>
                      <a:pt x="16" y="1"/>
                    </a:moveTo>
                    <a:cubicBezTo>
                      <a:pt x="15" y="3"/>
                      <a:pt x="14" y="3"/>
                      <a:pt x="13" y="4"/>
                    </a:cubicBezTo>
                    <a:cubicBezTo>
                      <a:pt x="12" y="4"/>
                      <a:pt x="11" y="4"/>
                      <a:pt x="10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9" y="7"/>
                      <a:pt x="7" y="8"/>
                      <a:pt x="6" y="8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9"/>
                      <a:pt x="2" y="9"/>
                    </a:cubicBezTo>
                    <a:cubicBezTo>
                      <a:pt x="2" y="9"/>
                      <a:pt x="3" y="8"/>
                      <a:pt x="2" y="8"/>
                    </a:cubicBezTo>
                    <a:cubicBezTo>
                      <a:pt x="2" y="8"/>
                      <a:pt x="1" y="9"/>
                      <a:pt x="1" y="8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0"/>
                      <a:pt x="15" y="0"/>
                      <a:pt x="15" y="0"/>
                    </a:cubicBezTo>
                    <a:cubicBezTo>
                      <a:pt x="16" y="1"/>
                      <a:pt x="15" y="1"/>
                      <a:pt x="1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18" name="Freeform 545"/>
              <p:cNvSpPr>
                <a:spLocks noChangeArrowheads="1"/>
              </p:cNvSpPr>
              <p:nvPr/>
            </p:nvSpPr>
            <p:spPr bwMode="auto">
              <a:xfrm>
                <a:off x="468313" y="361950"/>
                <a:ext cx="7938" cy="3175"/>
              </a:xfrm>
              <a:custGeom>
                <a:avLst/>
                <a:gdLst>
                  <a:gd name="T0" fmla="*/ 2147483646 w 2"/>
                  <a:gd name="T1" fmla="*/ 2147483646 h 1"/>
                  <a:gd name="T2" fmla="*/ 0 w 2"/>
                  <a:gd name="T3" fmla="*/ 2147483646 h 1"/>
                  <a:gd name="T4" fmla="*/ 0 w 2"/>
                  <a:gd name="T5" fmla="*/ 2147483646 h 1"/>
                  <a:gd name="T6" fmla="*/ 2147483646 w 2"/>
                  <a:gd name="T7" fmla="*/ 0 h 1"/>
                  <a:gd name="T8" fmla="*/ 2147483646 w 2"/>
                  <a:gd name="T9" fmla="*/ 0 h 1"/>
                  <a:gd name="T10" fmla="*/ 2147483646 w 2"/>
                  <a:gd name="T11" fmla="*/ 2147483646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19" name="Freeform 546"/>
              <p:cNvSpPr>
                <a:spLocks noChangeArrowheads="1"/>
              </p:cNvSpPr>
              <p:nvPr/>
            </p:nvSpPr>
            <p:spPr bwMode="auto">
              <a:xfrm>
                <a:off x="404813" y="369887"/>
                <a:ext cx="71438" cy="30163"/>
              </a:xfrm>
              <a:custGeom>
                <a:avLst/>
                <a:gdLst>
                  <a:gd name="T0" fmla="*/ 2147483646 w 19"/>
                  <a:gd name="T1" fmla="*/ 2147483646 h 8"/>
                  <a:gd name="T2" fmla="*/ 2147483646 w 19"/>
                  <a:gd name="T3" fmla="*/ 2147483646 h 8"/>
                  <a:gd name="T4" fmla="*/ 2147483646 w 19"/>
                  <a:gd name="T5" fmla="*/ 2147483646 h 8"/>
                  <a:gd name="T6" fmla="*/ 2147483646 w 19"/>
                  <a:gd name="T7" fmla="*/ 2147483646 h 8"/>
                  <a:gd name="T8" fmla="*/ 2147483646 w 19"/>
                  <a:gd name="T9" fmla="*/ 2147483646 h 8"/>
                  <a:gd name="T10" fmla="*/ 2147483646 w 19"/>
                  <a:gd name="T11" fmla="*/ 2147483646 h 8"/>
                  <a:gd name="T12" fmla="*/ 2147483646 w 19"/>
                  <a:gd name="T13" fmla="*/ 2147483646 h 8"/>
                  <a:gd name="T14" fmla="*/ 2147483646 w 19"/>
                  <a:gd name="T15" fmla="*/ 2147483646 h 8"/>
                  <a:gd name="T16" fmla="*/ 2147483646 w 19"/>
                  <a:gd name="T17" fmla="*/ 2147483646 h 8"/>
                  <a:gd name="T18" fmla="*/ 0 w 19"/>
                  <a:gd name="T19" fmla="*/ 2147483646 h 8"/>
                  <a:gd name="T20" fmla="*/ 0 w 19"/>
                  <a:gd name="T21" fmla="*/ 2147483646 h 8"/>
                  <a:gd name="T22" fmla="*/ 2147483646 w 19"/>
                  <a:gd name="T23" fmla="*/ 2147483646 h 8"/>
                  <a:gd name="T24" fmla="*/ 0 w 19"/>
                  <a:gd name="T25" fmla="*/ 2147483646 h 8"/>
                  <a:gd name="T26" fmla="*/ 2147483646 w 19"/>
                  <a:gd name="T27" fmla="*/ 2147483646 h 8"/>
                  <a:gd name="T28" fmla="*/ 0 w 19"/>
                  <a:gd name="T29" fmla="*/ 2147483646 h 8"/>
                  <a:gd name="T30" fmla="*/ 2147483646 w 19"/>
                  <a:gd name="T31" fmla="*/ 2147483646 h 8"/>
                  <a:gd name="T32" fmla="*/ 2147483646 w 19"/>
                  <a:gd name="T33" fmla="*/ 2147483646 h 8"/>
                  <a:gd name="T34" fmla="*/ 2147483646 w 19"/>
                  <a:gd name="T35" fmla="*/ 2147483646 h 8"/>
                  <a:gd name="T36" fmla="*/ 2147483646 w 19"/>
                  <a:gd name="T37" fmla="*/ 2147483646 h 8"/>
                  <a:gd name="T38" fmla="*/ 2147483646 w 19"/>
                  <a:gd name="T39" fmla="*/ 2147483646 h 8"/>
                  <a:gd name="T40" fmla="*/ 2147483646 w 19"/>
                  <a:gd name="T41" fmla="*/ 0 h 8"/>
                  <a:gd name="T42" fmla="*/ 2147483646 w 19"/>
                  <a:gd name="T43" fmla="*/ 0 h 8"/>
                  <a:gd name="T44" fmla="*/ 2147483646 w 19"/>
                  <a:gd name="T45" fmla="*/ 0 h 8"/>
                  <a:gd name="T46" fmla="*/ 2147483646 w 19"/>
                  <a:gd name="T47" fmla="*/ 2147483646 h 8"/>
                  <a:gd name="T48" fmla="*/ 2147483646 w 19"/>
                  <a:gd name="T49" fmla="*/ 2147483646 h 8"/>
                  <a:gd name="T50" fmla="*/ 2147483646 w 19"/>
                  <a:gd name="T51" fmla="*/ 2147483646 h 8"/>
                  <a:gd name="T52" fmla="*/ 2147483646 w 19"/>
                  <a:gd name="T53" fmla="*/ 2147483646 h 8"/>
                  <a:gd name="T54" fmla="*/ 2147483646 w 19"/>
                  <a:gd name="T55" fmla="*/ 2147483646 h 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9"/>
                  <a:gd name="T85" fmla="*/ 0 h 8"/>
                  <a:gd name="T86" fmla="*/ 19 w 19"/>
                  <a:gd name="T87" fmla="*/ 8 h 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9" h="8">
                    <a:moveTo>
                      <a:pt x="18" y="5"/>
                    </a:moveTo>
                    <a:cubicBezTo>
                      <a:pt x="16" y="6"/>
                      <a:pt x="15" y="7"/>
                      <a:pt x="14" y="7"/>
                    </a:cubicBezTo>
                    <a:cubicBezTo>
                      <a:pt x="13" y="7"/>
                      <a:pt x="11" y="8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10" y="5"/>
                      <a:pt x="9" y="5"/>
                    </a:cubicBezTo>
                    <a:cubicBezTo>
                      <a:pt x="7" y="6"/>
                      <a:pt x="5" y="7"/>
                      <a:pt x="2" y="7"/>
                    </a:cubicBezTo>
                    <a:cubicBezTo>
                      <a:pt x="2" y="7"/>
                      <a:pt x="1" y="8"/>
                      <a:pt x="1" y="7"/>
                    </a:cubicBezTo>
                    <a:cubicBezTo>
                      <a:pt x="1" y="7"/>
                      <a:pt x="2" y="7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0" y="6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0" y="5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3" y="1"/>
                      <a:pt x="15" y="1"/>
                      <a:pt x="17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4"/>
                      <a:pt x="18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20" name="Freeform 547"/>
              <p:cNvSpPr>
                <a:spLocks noChangeArrowheads="1"/>
              </p:cNvSpPr>
              <p:nvPr/>
            </p:nvSpPr>
            <p:spPr bwMode="auto">
              <a:xfrm>
                <a:off x="415925" y="403225"/>
                <a:ext cx="47625" cy="26988"/>
              </a:xfrm>
              <a:custGeom>
                <a:avLst/>
                <a:gdLst>
                  <a:gd name="T0" fmla="*/ 2147483646 w 13"/>
                  <a:gd name="T1" fmla="*/ 2147483646 h 7"/>
                  <a:gd name="T2" fmla="*/ 2147483646 w 13"/>
                  <a:gd name="T3" fmla="*/ 2147483646 h 7"/>
                  <a:gd name="T4" fmla="*/ 2147483646 w 13"/>
                  <a:gd name="T5" fmla="*/ 2147483646 h 7"/>
                  <a:gd name="T6" fmla="*/ 2147483646 w 13"/>
                  <a:gd name="T7" fmla="*/ 2147483646 h 7"/>
                  <a:gd name="T8" fmla="*/ 2147483646 w 13"/>
                  <a:gd name="T9" fmla="*/ 2147483646 h 7"/>
                  <a:gd name="T10" fmla="*/ 2147483646 w 13"/>
                  <a:gd name="T11" fmla="*/ 2147483646 h 7"/>
                  <a:gd name="T12" fmla="*/ 2147483646 w 13"/>
                  <a:gd name="T13" fmla="*/ 2147483646 h 7"/>
                  <a:gd name="T14" fmla="*/ 0 w 13"/>
                  <a:gd name="T15" fmla="*/ 2147483646 h 7"/>
                  <a:gd name="T16" fmla="*/ 2147483646 w 13"/>
                  <a:gd name="T17" fmla="*/ 2147483646 h 7"/>
                  <a:gd name="T18" fmla="*/ 2147483646 w 13"/>
                  <a:gd name="T19" fmla="*/ 2147483646 h 7"/>
                  <a:gd name="T20" fmla="*/ 2147483646 w 13"/>
                  <a:gd name="T21" fmla="*/ 2147483646 h 7"/>
                  <a:gd name="T22" fmla="*/ 2147483646 w 13"/>
                  <a:gd name="T23" fmla="*/ 2147483646 h 7"/>
                  <a:gd name="T24" fmla="*/ 2147483646 w 13"/>
                  <a:gd name="T25" fmla="*/ 2147483646 h 7"/>
                  <a:gd name="T26" fmla="*/ 2147483646 w 13"/>
                  <a:gd name="T27" fmla="*/ 2147483646 h 7"/>
                  <a:gd name="T28" fmla="*/ 2147483646 w 13"/>
                  <a:gd name="T29" fmla="*/ 2147483646 h 7"/>
                  <a:gd name="T30" fmla="*/ 2147483646 w 13"/>
                  <a:gd name="T31" fmla="*/ 2147483646 h 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"/>
                  <a:gd name="T49" fmla="*/ 0 h 7"/>
                  <a:gd name="T50" fmla="*/ 13 w 13"/>
                  <a:gd name="T51" fmla="*/ 7 h 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" h="7">
                    <a:moveTo>
                      <a:pt x="10" y="6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7"/>
                      <a:pt x="3" y="7"/>
                      <a:pt x="4" y="7"/>
                    </a:cubicBezTo>
                    <a:cubicBezTo>
                      <a:pt x="2" y="7"/>
                      <a:pt x="3" y="6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3"/>
                    </a:cubicBezTo>
                    <a:cubicBezTo>
                      <a:pt x="3" y="2"/>
                      <a:pt x="2" y="2"/>
                      <a:pt x="3" y="2"/>
                    </a:cubicBezTo>
                    <a:cubicBezTo>
                      <a:pt x="4" y="2"/>
                      <a:pt x="5" y="2"/>
                      <a:pt x="6" y="1"/>
                    </a:cubicBezTo>
                    <a:cubicBezTo>
                      <a:pt x="7" y="1"/>
                      <a:pt x="9" y="0"/>
                      <a:pt x="10" y="1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3"/>
                      <a:pt x="11" y="5"/>
                      <a:pt x="10" y="6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21" name="Freeform 548"/>
              <p:cNvSpPr>
                <a:spLocks noChangeArrowheads="1"/>
              </p:cNvSpPr>
              <p:nvPr/>
            </p:nvSpPr>
            <p:spPr bwMode="auto">
              <a:xfrm>
                <a:off x="0" y="282575"/>
                <a:ext cx="7938" cy="4763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2147483646 w 2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22" name="Freeform 550"/>
              <p:cNvSpPr>
                <a:spLocks noChangeArrowheads="1"/>
              </p:cNvSpPr>
              <p:nvPr/>
            </p:nvSpPr>
            <p:spPr bwMode="auto">
              <a:xfrm>
                <a:off x="46038" y="169862"/>
                <a:ext cx="11113" cy="3175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2" y="0"/>
                    </a:moveTo>
                    <a:cubicBezTo>
                      <a:pt x="0" y="0"/>
                      <a:pt x="3" y="1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23" name="Freeform 551"/>
              <p:cNvSpPr>
                <a:spLocks noChangeArrowheads="1"/>
              </p:cNvSpPr>
              <p:nvPr/>
            </p:nvSpPr>
            <p:spPr bwMode="auto">
              <a:xfrm>
                <a:off x="68263" y="153987"/>
                <a:ext cx="4763" cy="1"/>
              </a:xfrm>
              <a:custGeom>
                <a:avLst/>
                <a:gdLst>
                  <a:gd name="T0" fmla="*/ 0 w 1"/>
                  <a:gd name="T1" fmla="*/ 0 h 1"/>
                  <a:gd name="T2" fmla="*/ 2147483646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24" name="Freeform 560"/>
              <p:cNvSpPr>
                <a:spLocks noChangeArrowheads="1"/>
              </p:cNvSpPr>
              <p:nvPr/>
            </p:nvSpPr>
            <p:spPr bwMode="auto">
              <a:xfrm>
                <a:off x="1681163" y="98425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25" name="Freeform 561"/>
              <p:cNvSpPr>
                <a:spLocks noChangeArrowheads="1"/>
              </p:cNvSpPr>
              <p:nvPr/>
            </p:nvSpPr>
            <p:spPr bwMode="auto">
              <a:xfrm>
                <a:off x="1677988" y="98425"/>
                <a:ext cx="3175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26" name="Freeform 563"/>
              <p:cNvSpPr>
                <a:spLocks noChangeArrowheads="1"/>
              </p:cNvSpPr>
              <p:nvPr/>
            </p:nvSpPr>
            <p:spPr bwMode="auto">
              <a:xfrm>
                <a:off x="57150" y="3175"/>
                <a:ext cx="3175" cy="7938"/>
              </a:xfrm>
              <a:custGeom>
                <a:avLst/>
                <a:gdLst>
                  <a:gd name="T0" fmla="*/ 0 w 1"/>
                  <a:gd name="T1" fmla="*/ 2147483646 h 2"/>
                  <a:gd name="T2" fmla="*/ 0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0" y="2"/>
                      <a:pt x="0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27" name="Freeform 564"/>
              <p:cNvSpPr>
                <a:spLocks noChangeArrowheads="1"/>
              </p:cNvSpPr>
              <p:nvPr/>
            </p:nvSpPr>
            <p:spPr bwMode="auto">
              <a:xfrm>
                <a:off x="53975" y="317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28" name="Freeform 568"/>
              <p:cNvSpPr>
                <a:spLocks noChangeArrowheads="1"/>
              </p:cNvSpPr>
              <p:nvPr/>
            </p:nvSpPr>
            <p:spPr bwMode="auto">
              <a:xfrm>
                <a:off x="57150" y="0"/>
                <a:ext cx="7938" cy="3175"/>
              </a:xfrm>
              <a:custGeom>
                <a:avLst/>
                <a:gdLst>
                  <a:gd name="T0" fmla="*/ 2147483646 w 2"/>
                  <a:gd name="T1" fmla="*/ 0 h 1"/>
                  <a:gd name="T2" fmla="*/ 2147483646 w 2"/>
                  <a:gd name="T3" fmla="*/ 2147483646 h 1"/>
                  <a:gd name="T4" fmla="*/ 2147483646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29" name="Freeform 575"/>
              <p:cNvSpPr>
                <a:spLocks noChangeArrowheads="1"/>
              </p:cNvSpPr>
              <p:nvPr/>
            </p:nvSpPr>
            <p:spPr bwMode="auto">
              <a:xfrm>
                <a:off x="68263" y="3175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30" name="Freeform 578"/>
              <p:cNvSpPr>
                <a:spLocks noChangeArrowheads="1"/>
              </p:cNvSpPr>
              <p:nvPr/>
            </p:nvSpPr>
            <p:spPr bwMode="auto">
              <a:xfrm>
                <a:off x="84138" y="233362"/>
                <a:ext cx="41275" cy="7938"/>
              </a:xfrm>
              <a:custGeom>
                <a:avLst/>
                <a:gdLst>
                  <a:gd name="T0" fmla="*/ 2147483646 w 11"/>
                  <a:gd name="T1" fmla="*/ 0 h 2"/>
                  <a:gd name="T2" fmla="*/ 2147483646 w 11"/>
                  <a:gd name="T3" fmla="*/ 0 h 2"/>
                  <a:gd name="T4" fmla="*/ 0 60000 65536"/>
                  <a:gd name="T5" fmla="*/ 0 60000 65536"/>
                  <a:gd name="T6" fmla="*/ 0 w 11"/>
                  <a:gd name="T7" fmla="*/ 0 h 2"/>
                  <a:gd name="T8" fmla="*/ 11 w 1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2">
                    <a:moveTo>
                      <a:pt x="4" y="0"/>
                    </a:moveTo>
                    <a:cubicBezTo>
                      <a:pt x="0" y="2"/>
                      <a:pt x="11" y="1"/>
                      <a:pt x="4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31" name="Freeform 579"/>
              <p:cNvSpPr>
                <a:spLocks noChangeArrowheads="1"/>
              </p:cNvSpPr>
              <p:nvPr/>
            </p:nvSpPr>
            <p:spPr bwMode="auto">
              <a:xfrm>
                <a:off x="106363" y="230187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0 w 3"/>
                  <a:gd name="T3" fmla="*/ 0 h 2"/>
                  <a:gd name="T4" fmla="*/ 2147483646 w 3"/>
                  <a:gd name="T5" fmla="*/ 2147483646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1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32" name="Freeform 580"/>
              <p:cNvSpPr>
                <a:spLocks noChangeArrowheads="1"/>
              </p:cNvSpPr>
              <p:nvPr/>
            </p:nvSpPr>
            <p:spPr bwMode="auto">
              <a:xfrm>
                <a:off x="128588" y="230187"/>
                <a:ext cx="490538" cy="19050"/>
              </a:xfrm>
              <a:custGeom>
                <a:avLst/>
                <a:gdLst>
                  <a:gd name="T0" fmla="*/ 2147483646 w 130"/>
                  <a:gd name="T1" fmla="*/ 2147483646 h 5"/>
                  <a:gd name="T2" fmla="*/ 2147483646 w 130"/>
                  <a:gd name="T3" fmla="*/ 2147483646 h 5"/>
                  <a:gd name="T4" fmla="*/ 2147483646 w 130"/>
                  <a:gd name="T5" fmla="*/ 2147483646 h 5"/>
                  <a:gd name="T6" fmla="*/ 2147483646 w 130"/>
                  <a:gd name="T7" fmla="*/ 2147483646 h 5"/>
                  <a:gd name="T8" fmla="*/ 2147483646 w 130"/>
                  <a:gd name="T9" fmla="*/ 2147483646 h 5"/>
                  <a:gd name="T10" fmla="*/ 2147483646 w 130"/>
                  <a:gd name="T11" fmla="*/ 2147483646 h 5"/>
                  <a:gd name="T12" fmla="*/ 2147483646 w 130"/>
                  <a:gd name="T13" fmla="*/ 2147483646 h 5"/>
                  <a:gd name="T14" fmla="*/ 2147483646 w 130"/>
                  <a:gd name="T15" fmla="*/ 2147483646 h 5"/>
                  <a:gd name="T16" fmla="*/ 2147483646 w 130"/>
                  <a:gd name="T17" fmla="*/ 2147483646 h 5"/>
                  <a:gd name="T18" fmla="*/ 2147483646 w 130"/>
                  <a:gd name="T19" fmla="*/ 2147483646 h 5"/>
                  <a:gd name="T20" fmla="*/ 2147483646 w 130"/>
                  <a:gd name="T21" fmla="*/ 2147483646 h 5"/>
                  <a:gd name="T22" fmla="*/ 2147483646 w 130"/>
                  <a:gd name="T23" fmla="*/ 2147483646 h 5"/>
                  <a:gd name="T24" fmla="*/ 0 w 130"/>
                  <a:gd name="T25" fmla="*/ 2147483646 h 5"/>
                  <a:gd name="T26" fmla="*/ 2147483646 w 130"/>
                  <a:gd name="T27" fmla="*/ 2147483646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0"/>
                  <a:gd name="T43" fmla="*/ 0 h 5"/>
                  <a:gd name="T44" fmla="*/ 130 w 130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0" h="5">
                    <a:moveTo>
                      <a:pt x="130" y="4"/>
                    </a:moveTo>
                    <a:cubicBezTo>
                      <a:pt x="128" y="3"/>
                      <a:pt x="124" y="1"/>
                      <a:pt x="124" y="3"/>
                    </a:cubicBezTo>
                    <a:cubicBezTo>
                      <a:pt x="122" y="4"/>
                      <a:pt x="118" y="1"/>
                      <a:pt x="117" y="1"/>
                    </a:cubicBezTo>
                    <a:cubicBezTo>
                      <a:pt x="121" y="4"/>
                      <a:pt x="102" y="1"/>
                      <a:pt x="103" y="1"/>
                    </a:cubicBezTo>
                    <a:cubicBezTo>
                      <a:pt x="110" y="5"/>
                      <a:pt x="93" y="1"/>
                      <a:pt x="91" y="2"/>
                    </a:cubicBezTo>
                    <a:cubicBezTo>
                      <a:pt x="92" y="3"/>
                      <a:pt x="92" y="3"/>
                      <a:pt x="92" y="2"/>
                    </a:cubicBezTo>
                    <a:cubicBezTo>
                      <a:pt x="89" y="2"/>
                      <a:pt x="56" y="2"/>
                      <a:pt x="56" y="2"/>
                    </a:cubicBezTo>
                    <a:cubicBezTo>
                      <a:pt x="57" y="1"/>
                      <a:pt x="65" y="1"/>
                      <a:pt x="64" y="1"/>
                    </a:cubicBezTo>
                    <a:cubicBezTo>
                      <a:pt x="62" y="1"/>
                      <a:pt x="51" y="1"/>
                      <a:pt x="49" y="1"/>
                    </a:cubicBezTo>
                    <a:cubicBezTo>
                      <a:pt x="48" y="1"/>
                      <a:pt x="51" y="3"/>
                      <a:pt x="49" y="3"/>
                    </a:cubicBezTo>
                    <a:cubicBezTo>
                      <a:pt x="46" y="3"/>
                      <a:pt x="36" y="0"/>
                      <a:pt x="33" y="2"/>
                    </a:cubicBezTo>
                    <a:cubicBezTo>
                      <a:pt x="35" y="1"/>
                      <a:pt x="36" y="2"/>
                      <a:pt x="35" y="3"/>
                    </a:cubicBezTo>
                    <a:cubicBezTo>
                      <a:pt x="28" y="1"/>
                      <a:pt x="4" y="2"/>
                      <a:pt x="0" y="3"/>
                    </a:cubicBezTo>
                    <a:cubicBezTo>
                      <a:pt x="43" y="5"/>
                      <a:pt x="87" y="4"/>
                      <a:pt x="130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33" name="Freeform 582"/>
              <p:cNvSpPr>
                <a:spLocks noChangeArrowheads="1"/>
              </p:cNvSpPr>
              <p:nvPr/>
            </p:nvSpPr>
            <p:spPr bwMode="auto">
              <a:xfrm>
                <a:off x="136525" y="230187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34" name="Freeform 583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35" name="Freeform 584"/>
              <p:cNvSpPr>
                <a:spLocks noChangeArrowheads="1"/>
              </p:cNvSpPr>
              <p:nvPr/>
            </p:nvSpPr>
            <p:spPr bwMode="auto">
              <a:xfrm>
                <a:off x="144463" y="225425"/>
                <a:ext cx="3175" cy="4763"/>
              </a:xfrm>
              <a:custGeom>
                <a:avLst/>
                <a:gdLst>
                  <a:gd name="T0" fmla="*/ 0 w 1"/>
                  <a:gd name="T1" fmla="*/ 2147483646 h 1"/>
                  <a:gd name="T2" fmla="*/ 2147483646 w 1"/>
                  <a:gd name="T3" fmla="*/ 2147483646 h 1"/>
                  <a:gd name="T4" fmla="*/ 0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36" name="Freeform 585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37" name="Freeform 586"/>
              <p:cNvSpPr>
                <a:spLocks noChangeArrowheads="1"/>
              </p:cNvSpPr>
              <p:nvPr/>
            </p:nvSpPr>
            <p:spPr bwMode="auto">
              <a:xfrm>
                <a:off x="139700" y="225425"/>
                <a:ext cx="7938" cy="4763"/>
              </a:xfrm>
              <a:custGeom>
                <a:avLst/>
                <a:gdLst>
                  <a:gd name="T0" fmla="*/ 2147483646 w 2"/>
                  <a:gd name="T1" fmla="*/ 0 h 1"/>
                  <a:gd name="T2" fmla="*/ 2147483646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2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38" name="Freeform 588"/>
              <p:cNvSpPr>
                <a:spLocks noChangeArrowheads="1"/>
              </p:cNvSpPr>
              <p:nvPr/>
            </p:nvSpPr>
            <p:spPr bwMode="auto">
              <a:xfrm>
                <a:off x="147638" y="230187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39" name="Freeform 589"/>
              <p:cNvSpPr>
                <a:spLocks noChangeArrowheads="1"/>
              </p:cNvSpPr>
              <p:nvPr/>
            </p:nvSpPr>
            <p:spPr bwMode="auto">
              <a:xfrm>
                <a:off x="166688" y="230187"/>
                <a:ext cx="11113" cy="3175"/>
              </a:xfrm>
              <a:custGeom>
                <a:avLst/>
                <a:gdLst>
                  <a:gd name="T0" fmla="*/ 0 w 3"/>
                  <a:gd name="T1" fmla="*/ 2147483646 h 1"/>
                  <a:gd name="T2" fmla="*/ 0 w 3"/>
                  <a:gd name="T3" fmla="*/ 2147483646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3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40" name="Freeform 591"/>
              <p:cNvSpPr>
                <a:spLocks noChangeArrowheads="1"/>
              </p:cNvSpPr>
              <p:nvPr/>
            </p:nvSpPr>
            <p:spPr bwMode="auto">
              <a:xfrm>
                <a:off x="185738" y="233362"/>
                <a:ext cx="7938" cy="4763"/>
              </a:xfrm>
              <a:custGeom>
                <a:avLst/>
                <a:gdLst>
                  <a:gd name="T0" fmla="*/ 2147483646 w 2"/>
                  <a:gd name="T1" fmla="*/ 0 h 1"/>
                  <a:gd name="T2" fmla="*/ 0 w 2"/>
                  <a:gd name="T3" fmla="*/ 0 h 1"/>
                  <a:gd name="T4" fmla="*/ 2147483646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41" name="Freeform 592"/>
              <p:cNvSpPr>
                <a:spLocks noChangeArrowheads="1"/>
              </p:cNvSpPr>
              <p:nvPr/>
            </p:nvSpPr>
            <p:spPr bwMode="auto">
              <a:xfrm>
                <a:off x="193675" y="222250"/>
                <a:ext cx="6350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42" name="Freeform 593"/>
              <p:cNvSpPr>
                <a:spLocks noChangeArrowheads="1"/>
              </p:cNvSpPr>
              <p:nvPr/>
            </p:nvSpPr>
            <p:spPr bwMode="auto">
              <a:xfrm>
                <a:off x="193675" y="225425"/>
                <a:ext cx="14288" cy="15875"/>
              </a:xfrm>
              <a:custGeom>
                <a:avLst/>
                <a:gdLst>
                  <a:gd name="T0" fmla="*/ 2147483646 w 4"/>
                  <a:gd name="T1" fmla="*/ 2147483646 h 4"/>
                  <a:gd name="T2" fmla="*/ 2147483646 w 4"/>
                  <a:gd name="T3" fmla="*/ 2147483646 h 4"/>
                  <a:gd name="T4" fmla="*/ 0 60000 65536"/>
                  <a:gd name="T5" fmla="*/ 0 60000 65536"/>
                  <a:gd name="T6" fmla="*/ 0 w 4"/>
                  <a:gd name="T7" fmla="*/ 0 h 4"/>
                  <a:gd name="T8" fmla="*/ 4 w 4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4">
                    <a:moveTo>
                      <a:pt x="4" y="2"/>
                    </a:moveTo>
                    <a:cubicBezTo>
                      <a:pt x="0" y="0"/>
                      <a:pt x="1" y="4"/>
                      <a:pt x="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43" name="Freeform 594"/>
              <p:cNvSpPr>
                <a:spLocks noChangeArrowheads="1"/>
              </p:cNvSpPr>
              <p:nvPr/>
            </p:nvSpPr>
            <p:spPr bwMode="auto">
              <a:xfrm>
                <a:off x="211138" y="233362"/>
                <a:ext cx="15875" cy="4763"/>
              </a:xfrm>
              <a:custGeom>
                <a:avLst/>
                <a:gdLst>
                  <a:gd name="T0" fmla="*/ 0 w 4"/>
                  <a:gd name="T1" fmla="*/ 0 h 1"/>
                  <a:gd name="T2" fmla="*/ 2147483646 w 4"/>
                  <a:gd name="T3" fmla="*/ 0 h 1"/>
                  <a:gd name="T4" fmla="*/ 0 w 4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3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44" name="Freeform 595"/>
              <p:cNvSpPr>
                <a:spLocks noChangeArrowheads="1"/>
              </p:cNvSpPr>
              <p:nvPr/>
            </p:nvSpPr>
            <p:spPr bwMode="auto">
              <a:xfrm>
                <a:off x="227013" y="233362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2147483646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45" name="Freeform 596"/>
              <p:cNvSpPr>
                <a:spLocks noChangeArrowheads="1"/>
              </p:cNvSpPr>
              <p:nvPr/>
            </p:nvSpPr>
            <p:spPr bwMode="auto">
              <a:xfrm>
                <a:off x="238125" y="238125"/>
                <a:ext cx="11113" cy="1"/>
              </a:xfrm>
              <a:custGeom>
                <a:avLst/>
                <a:gdLst>
                  <a:gd name="T0" fmla="*/ 2147483646 w 3"/>
                  <a:gd name="T1" fmla="*/ 0 h 1"/>
                  <a:gd name="T2" fmla="*/ 0 w 3"/>
                  <a:gd name="T3" fmla="*/ 0 h 1"/>
                  <a:gd name="T4" fmla="*/ 2147483646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46" name="Freeform 598"/>
              <p:cNvSpPr>
                <a:spLocks noChangeArrowheads="1"/>
              </p:cNvSpPr>
              <p:nvPr/>
            </p:nvSpPr>
            <p:spPr bwMode="auto">
              <a:xfrm>
                <a:off x="314325" y="222250"/>
                <a:ext cx="1111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47" name="Freeform 599"/>
              <p:cNvSpPr>
                <a:spLocks noChangeArrowheads="1"/>
              </p:cNvSpPr>
              <p:nvPr/>
            </p:nvSpPr>
            <p:spPr bwMode="auto">
              <a:xfrm>
                <a:off x="344488" y="222250"/>
                <a:ext cx="3175" cy="3175"/>
              </a:xfrm>
              <a:custGeom>
                <a:avLst/>
                <a:gdLst>
                  <a:gd name="T0" fmla="*/ 2147483646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48" name="Freeform 600"/>
              <p:cNvSpPr>
                <a:spLocks noChangeArrowheads="1"/>
              </p:cNvSpPr>
              <p:nvPr/>
            </p:nvSpPr>
            <p:spPr bwMode="auto">
              <a:xfrm>
                <a:off x="411163" y="219075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49" name="Freeform 601"/>
              <p:cNvSpPr>
                <a:spLocks noChangeArrowheads="1"/>
              </p:cNvSpPr>
              <p:nvPr/>
            </p:nvSpPr>
            <p:spPr bwMode="auto">
              <a:xfrm>
                <a:off x="422275" y="225425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50" name="Freeform 602"/>
              <p:cNvSpPr>
                <a:spLocks noChangeArrowheads="1"/>
              </p:cNvSpPr>
              <p:nvPr/>
            </p:nvSpPr>
            <p:spPr bwMode="auto">
              <a:xfrm>
                <a:off x="457200" y="230187"/>
                <a:ext cx="3175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51" name="Freeform 603"/>
              <p:cNvSpPr>
                <a:spLocks noChangeArrowheads="1"/>
              </p:cNvSpPr>
              <p:nvPr/>
            </p:nvSpPr>
            <p:spPr bwMode="auto">
              <a:xfrm>
                <a:off x="460375" y="222250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52" name="Freeform 604"/>
              <p:cNvSpPr>
                <a:spLocks noChangeArrowheads="1"/>
              </p:cNvSpPr>
              <p:nvPr/>
            </p:nvSpPr>
            <p:spPr bwMode="auto">
              <a:xfrm>
                <a:off x="460375" y="207962"/>
                <a:ext cx="15875" cy="17463"/>
              </a:xfrm>
              <a:custGeom>
                <a:avLst/>
                <a:gdLst>
                  <a:gd name="T0" fmla="*/ 0 w 4"/>
                  <a:gd name="T1" fmla="*/ 2147483646 h 5"/>
                  <a:gd name="T2" fmla="*/ 0 w 4"/>
                  <a:gd name="T3" fmla="*/ 2147483646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0" y="3"/>
                    </a:moveTo>
                    <a:cubicBezTo>
                      <a:pt x="4" y="5"/>
                      <a:pt x="0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53" name="Freeform 605"/>
              <p:cNvSpPr>
                <a:spLocks noChangeArrowheads="1"/>
              </p:cNvSpPr>
              <p:nvPr/>
            </p:nvSpPr>
            <p:spPr bwMode="auto">
              <a:xfrm>
                <a:off x="528638" y="222250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54" name="Freeform 606"/>
              <p:cNvSpPr>
                <a:spLocks noChangeArrowheads="1"/>
              </p:cNvSpPr>
              <p:nvPr/>
            </p:nvSpPr>
            <p:spPr bwMode="auto">
              <a:xfrm>
                <a:off x="608013" y="233362"/>
                <a:ext cx="6350" cy="4763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0" y="0"/>
                      <a:pt x="2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55" name="Freeform 607"/>
              <p:cNvSpPr>
                <a:spLocks noChangeArrowheads="1"/>
              </p:cNvSpPr>
              <p:nvPr/>
            </p:nvSpPr>
            <p:spPr bwMode="auto">
              <a:xfrm>
                <a:off x="622300" y="230187"/>
                <a:ext cx="101600" cy="14288"/>
              </a:xfrm>
              <a:custGeom>
                <a:avLst/>
                <a:gdLst>
                  <a:gd name="T0" fmla="*/ 2147483646 w 27"/>
                  <a:gd name="T1" fmla="*/ 2147483646 h 4"/>
                  <a:gd name="T2" fmla="*/ 2147483646 w 27"/>
                  <a:gd name="T3" fmla="*/ 2147483646 h 4"/>
                  <a:gd name="T4" fmla="*/ 0 w 27"/>
                  <a:gd name="T5" fmla="*/ 2147483646 h 4"/>
                  <a:gd name="T6" fmla="*/ 2147483646 w 27"/>
                  <a:gd name="T7" fmla="*/ 2147483646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4"/>
                  <a:gd name="T14" fmla="*/ 27 w 27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4">
                    <a:moveTo>
                      <a:pt x="27" y="4"/>
                    </a:moveTo>
                    <a:cubicBezTo>
                      <a:pt x="27" y="2"/>
                      <a:pt x="11" y="3"/>
                      <a:pt x="11" y="4"/>
                    </a:cubicBezTo>
                    <a:cubicBezTo>
                      <a:pt x="8" y="3"/>
                      <a:pt x="0" y="0"/>
                      <a:pt x="0" y="4"/>
                    </a:cubicBezTo>
                    <a:cubicBezTo>
                      <a:pt x="9" y="4"/>
                      <a:pt x="18" y="4"/>
                      <a:pt x="27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56" name="Freeform 608"/>
              <p:cNvSpPr>
                <a:spLocks noChangeArrowheads="1"/>
              </p:cNvSpPr>
              <p:nvPr/>
            </p:nvSpPr>
            <p:spPr bwMode="auto">
              <a:xfrm>
                <a:off x="627063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57" name="Freeform 609"/>
              <p:cNvSpPr>
                <a:spLocks noChangeArrowheads="1"/>
              </p:cNvSpPr>
              <p:nvPr/>
            </p:nvSpPr>
            <p:spPr bwMode="auto">
              <a:xfrm>
                <a:off x="630238" y="219075"/>
                <a:ext cx="14288" cy="3175"/>
              </a:xfrm>
              <a:custGeom>
                <a:avLst/>
                <a:gdLst>
                  <a:gd name="T0" fmla="*/ 2147483646 w 4"/>
                  <a:gd name="T1" fmla="*/ 0 h 1"/>
                  <a:gd name="T2" fmla="*/ 2147483646 w 4"/>
                  <a:gd name="T3" fmla="*/ 0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2" y="0"/>
                    </a:moveTo>
                    <a:cubicBezTo>
                      <a:pt x="0" y="1"/>
                      <a:pt x="4" y="0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58" name="Freeform 610"/>
              <p:cNvSpPr>
                <a:spLocks noChangeArrowheads="1"/>
              </p:cNvSpPr>
              <p:nvPr/>
            </p:nvSpPr>
            <p:spPr bwMode="auto">
              <a:xfrm>
                <a:off x="660400" y="214312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59" name="Freeform 611"/>
              <p:cNvSpPr>
                <a:spLocks noChangeArrowheads="1"/>
              </p:cNvSpPr>
              <p:nvPr/>
            </p:nvSpPr>
            <p:spPr bwMode="auto">
              <a:xfrm>
                <a:off x="660400" y="22542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60" name="Freeform 612"/>
              <p:cNvSpPr>
                <a:spLocks noChangeArrowheads="1"/>
              </p:cNvSpPr>
              <p:nvPr/>
            </p:nvSpPr>
            <p:spPr bwMode="auto">
              <a:xfrm>
                <a:off x="728663" y="225425"/>
                <a:ext cx="3175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61" name="Freeform 613"/>
              <p:cNvSpPr>
                <a:spLocks noChangeArrowheads="1"/>
              </p:cNvSpPr>
              <p:nvPr/>
            </p:nvSpPr>
            <p:spPr bwMode="auto">
              <a:xfrm>
                <a:off x="735013" y="233362"/>
                <a:ext cx="125413" cy="22225"/>
              </a:xfrm>
              <a:custGeom>
                <a:avLst/>
                <a:gdLst>
                  <a:gd name="T0" fmla="*/ 2147483646 w 33"/>
                  <a:gd name="T1" fmla="*/ 2147483646 h 6"/>
                  <a:gd name="T2" fmla="*/ 2147483646 w 33"/>
                  <a:gd name="T3" fmla="*/ 0 h 6"/>
                  <a:gd name="T4" fmla="*/ 2147483646 w 33"/>
                  <a:gd name="T5" fmla="*/ 0 h 6"/>
                  <a:gd name="T6" fmla="*/ 2147483646 w 33"/>
                  <a:gd name="T7" fmla="*/ 0 h 6"/>
                  <a:gd name="T8" fmla="*/ 2147483646 w 33"/>
                  <a:gd name="T9" fmla="*/ 0 h 6"/>
                  <a:gd name="T10" fmla="*/ 2147483646 w 33"/>
                  <a:gd name="T11" fmla="*/ 2147483646 h 6"/>
                  <a:gd name="T12" fmla="*/ 2147483646 w 33"/>
                  <a:gd name="T13" fmla="*/ 2147483646 h 6"/>
                  <a:gd name="T14" fmla="*/ 2147483646 w 33"/>
                  <a:gd name="T15" fmla="*/ 2147483646 h 6"/>
                  <a:gd name="T16" fmla="*/ 2147483646 w 33"/>
                  <a:gd name="T17" fmla="*/ 2147483646 h 6"/>
                  <a:gd name="T18" fmla="*/ 2147483646 w 33"/>
                  <a:gd name="T19" fmla="*/ 2147483646 h 6"/>
                  <a:gd name="T20" fmla="*/ 2147483646 w 33"/>
                  <a:gd name="T21" fmla="*/ 2147483646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6"/>
                  <a:gd name="T35" fmla="*/ 33 w 3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6">
                    <a:moveTo>
                      <a:pt x="31" y="3"/>
                    </a:moveTo>
                    <a:cubicBezTo>
                      <a:pt x="33" y="4"/>
                      <a:pt x="24" y="0"/>
                      <a:pt x="24" y="0"/>
                    </a:cubicBezTo>
                    <a:cubicBezTo>
                      <a:pt x="22" y="2"/>
                      <a:pt x="22" y="2"/>
                      <a:pt x="20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7" y="0"/>
                      <a:pt x="27" y="6"/>
                      <a:pt x="10" y="0"/>
                    </a:cubicBezTo>
                    <a:cubicBezTo>
                      <a:pt x="12" y="0"/>
                      <a:pt x="13" y="2"/>
                      <a:pt x="14" y="3"/>
                    </a:cubicBezTo>
                    <a:cubicBezTo>
                      <a:pt x="12" y="3"/>
                      <a:pt x="10" y="2"/>
                      <a:pt x="8" y="1"/>
                    </a:cubicBezTo>
                    <a:cubicBezTo>
                      <a:pt x="9" y="1"/>
                      <a:pt x="10" y="2"/>
                      <a:pt x="10" y="3"/>
                    </a:cubicBezTo>
                    <a:cubicBezTo>
                      <a:pt x="6" y="2"/>
                      <a:pt x="7" y="1"/>
                      <a:pt x="7" y="1"/>
                    </a:cubicBezTo>
                    <a:cubicBezTo>
                      <a:pt x="7" y="0"/>
                      <a:pt x="0" y="1"/>
                      <a:pt x="1" y="3"/>
                    </a:cubicBezTo>
                    <a:cubicBezTo>
                      <a:pt x="10" y="3"/>
                      <a:pt x="22" y="4"/>
                      <a:pt x="31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62" name="Freeform 614"/>
              <p:cNvSpPr>
                <a:spLocks noChangeArrowheads="1"/>
              </p:cNvSpPr>
              <p:nvPr/>
            </p:nvSpPr>
            <p:spPr bwMode="auto">
              <a:xfrm>
                <a:off x="769938" y="230187"/>
                <a:ext cx="3175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63" name="Freeform 615"/>
              <p:cNvSpPr>
                <a:spLocks noChangeArrowheads="1"/>
              </p:cNvSpPr>
              <p:nvPr/>
            </p:nvSpPr>
            <p:spPr bwMode="auto">
              <a:xfrm>
                <a:off x="773113" y="2254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64" name="Freeform 616"/>
              <p:cNvSpPr>
                <a:spLocks noChangeArrowheads="1"/>
              </p:cNvSpPr>
              <p:nvPr/>
            </p:nvSpPr>
            <p:spPr bwMode="auto">
              <a:xfrm>
                <a:off x="811213" y="238125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65" name="Freeform 617"/>
              <p:cNvSpPr>
                <a:spLocks noChangeArrowheads="1"/>
              </p:cNvSpPr>
              <p:nvPr/>
            </p:nvSpPr>
            <p:spPr bwMode="auto">
              <a:xfrm>
                <a:off x="822325" y="225425"/>
                <a:ext cx="11113" cy="4763"/>
              </a:xfrm>
              <a:custGeom>
                <a:avLst/>
                <a:gdLst>
                  <a:gd name="T0" fmla="*/ 2147483646 w 3"/>
                  <a:gd name="T1" fmla="*/ 2147483646 h 1"/>
                  <a:gd name="T2" fmla="*/ 2147483646 w 3"/>
                  <a:gd name="T3" fmla="*/ 2147483646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3" y="1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66" name="Freeform 618"/>
              <p:cNvSpPr>
                <a:spLocks noChangeArrowheads="1"/>
              </p:cNvSpPr>
              <p:nvPr/>
            </p:nvSpPr>
            <p:spPr bwMode="auto">
              <a:xfrm>
                <a:off x="844550" y="233362"/>
                <a:ext cx="15875" cy="7938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0"/>
                    </a:moveTo>
                    <a:cubicBezTo>
                      <a:pt x="4" y="2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67" name="Freeform 619"/>
              <p:cNvSpPr>
                <a:spLocks noChangeArrowheads="1"/>
              </p:cNvSpPr>
              <p:nvPr/>
            </p:nvSpPr>
            <p:spPr bwMode="auto">
              <a:xfrm>
                <a:off x="879475" y="214312"/>
                <a:ext cx="19050" cy="7938"/>
              </a:xfrm>
              <a:custGeom>
                <a:avLst/>
                <a:gdLst>
                  <a:gd name="T0" fmla="*/ 2147483646 w 5"/>
                  <a:gd name="T1" fmla="*/ 0 h 2"/>
                  <a:gd name="T2" fmla="*/ 2147483646 w 5"/>
                  <a:gd name="T3" fmla="*/ 2147483646 h 2"/>
                  <a:gd name="T4" fmla="*/ 2147483646 w 5"/>
                  <a:gd name="T5" fmla="*/ 2147483646 h 2"/>
                  <a:gd name="T6" fmla="*/ 2147483646 w 5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2"/>
                  <a:gd name="T14" fmla="*/ 5 w 5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2">
                    <a:moveTo>
                      <a:pt x="3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4" y="2"/>
                      <a:pt x="4" y="2"/>
                    </a:cubicBezTo>
                    <a:cubicBezTo>
                      <a:pt x="5" y="0"/>
                      <a:pt x="4" y="1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68" name="Freeform 620"/>
              <p:cNvSpPr>
                <a:spLocks noChangeArrowheads="1"/>
              </p:cNvSpPr>
              <p:nvPr/>
            </p:nvSpPr>
            <p:spPr bwMode="auto">
              <a:xfrm>
                <a:off x="885825" y="225425"/>
                <a:ext cx="12700" cy="1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2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69" name="Freeform 621"/>
              <p:cNvSpPr>
                <a:spLocks noChangeArrowheads="1"/>
              </p:cNvSpPr>
              <p:nvPr/>
            </p:nvSpPr>
            <p:spPr bwMode="auto">
              <a:xfrm>
                <a:off x="890588" y="233362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70" name="Freeform 622"/>
              <p:cNvSpPr>
                <a:spLocks noChangeArrowheads="1"/>
              </p:cNvSpPr>
              <p:nvPr/>
            </p:nvSpPr>
            <p:spPr bwMode="auto">
              <a:xfrm>
                <a:off x="893763" y="222250"/>
                <a:ext cx="4763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71" name="Freeform 623"/>
              <p:cNvSpPr>
                <a:spLocks noChangeArrowheads="1"/>
              </p:cNvSpPr>
              <p:nvPr/>
            </p:nvSpPr>
            <p:spPr bwMode="auto">
              <a:xfrm>
                <a:off x="901700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72" name="Freeform 624"/>
              <p:cNvSpPr>
                <a:spLocks noChangeArrowheads="1"/>
              </p:cNvSpPr>
              <p:nvPr/>
            </p:nvSpPr>
            <p:spPr bwMode="auto">
              <a:xfrm>
                <a:off x="1033463" y="214312"/>
                <a:ext cx="7938" cy="4763"/>
              </a:xfrm>
              <a:custGeom>
                <a:avLst/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73" name="Freeform 625"/>
              <p:cNvSpPr>
                <a:spLocks noChangeArrowheads="1"/>
              </p:cNvSpPr>
              <p:nvPr/>
            </p:nvSpPr>
            <p:spPr bwMode="auto">
              <a:xfrm>
                <a:off x="1055688" y="238125"/>
                <a:ext cx="11113" cy="1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0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74" name="Freeform 626"/>
              <p:cNvSpPr>
                <a:spLocks noChangeArrowheads="1"/>
              </p:cNvSpPr>
              <p:nvPr/>
            </p:nvSpPr>
            <p:spPr bwMode="auto">
              <a:xfrm>
                <a:off x="1077913" y="219075"/>
                <a:ext cx="53975" cy="14288"/>
              </a:xfrm>
              <a:custGeom>
                <a:avLst/>
                <a:gdLst>
                  <a:gd name="T0" fmla="*/ 2147483646 w 14"/>
                  <a:gd name="T1" fmla="*/ 2147483646 h 4"/>
                  <a:gd name="T2" fmla="*/ 0 w 14"/>
                  <a:gd name="T3" fmla="*/ 2147483646 h 4"/>
                  <a:gd name="T4" fmla="*/ 2147483646 w 14"/>
                  <a:gd name="T5" fmla="*/ 2147483646 h 4"/>
                  <a:gd name="T6" fmla="*/ 0 60000 65536"/>
                  <a:gd name="T7" fmla="*/ 0 60000 65536"/>
                  <a:gd name="T8" fmla="*/ 0 60000 65536"/>
                  <a:gd name="T9" fmla="*/ 0 w 14"/>
                  <a:gd name="T10" fmla="*/ 0 h 4"/>
                  <a:gd name="T11" fmla="*/ 14 w 14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" h="4">
                    <a:moveTo>
                      <a:pt x="14" y="2"/>
                    </a:moveTo>
                    <a:cubicBezTo>
                      <a:pt x="10" y="1"/>
                      <a:pt x="5" y="0"/>
                      <a:pt x="0" y="2"/>
                    </a:cubicBezTo>
                    <a:cubicBezTo>
                      <a:pt x="3" y="2"/>
                      <a:pt x="11" y="4"/>
                      <a:pt x="1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75" name="Freeform 627"/>
              <p:cNvSpPr>
                <a:spLocks noChangeArrowheads="1"/>
              </p:cNvSpPr>
              <p:nvPr/>
            </p:nvSpPr>
            <p:spPr bwMode="auto">
              <a:xfrm>
                <a:off x="1085850" y="233362"/>
                <a:ext cx="4763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76" name="Freeform 628"/>
              <p:cNvSpPr>
                <a:spLocks noChangeArrowheads="1"/>
              </p:cNvSpPr>
              <p:nvPr/>
            </p:nvSpPr>
            <p:spPr bwMode="auto">
              <a:xfrm>
                <a:off x="1157288" y="214312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77" name="Freeform 629"/>
              <p:cNvSpPr>
                <a:spLocks noChangeArrowheads="1"/>
              </p:cNvSpPr>
              <p:nvPr/>
            </p:nvSpPr>
            <p:spPr bwMode="auto">
              <a:xfrm>
                <a:off x="1500188" y="287337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78" name="Freeform 631"/>
              <p:cNvSpPr>
                <a:spLocks noChangeArrowheads="1"/>
              </p:cNvSpPr>
              <p:nvPr/>
            </p:nvSpPr>
            <p:spPr bwMode="auto">
              <a:xfrm>
                <a:off x="1601788" y="225425"/>
                <a:ext cx="4763" cy="793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79" name="Freeform 634"/>
              <p:cNvSpPr>
                <a:spLocks noChangeArrowheads="1"/>
              </p:cNvSpPr>
              <p:nvPr/>
            </p:nvSpPr>
            <p:spPr bwMode="auto">
              <a:xfrm>
                <a:off x="1625600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80" name="Freeform 638"/>
              <p:cNvSpPr>
                <a:spLocks noChangeArrowheads="1"/>
              </p:cNvSpPr>
              <p:nvPr/>
            </p:nvSpPr>
            <p:spPr bwMode="auto">
              <a:xfrm>
                <a:off x="1644650" y="238125"/>
                <a:ext cx="44450" cy="44450"/>
              </a:xfrm>
              <a:custGeom>
                <a:avLst/>
                <a:gdLst>
                  <a:gd name="T0" fmla="*/ 0 w 12"/>
                  <a:gd name="T1" fmla="*/ 2147483646 h 12"/>
                  <a:gd name="T2" fmla="*/ 2147483646 w 12"/>
                  <a:gd name="T3" fmla="*/ 2147483646 h 12"/>
                  <a:gd name="T4" fmla="*/ 0 w 12"/>
                  <a:gd name="T5" fmla="*/ 2147483646 h 12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2"/>
                  <a:gd name="T11" fmla="*/ 12 w 12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2">
                    <a:moveTo>
                      <a:pt x="0" y="3"/>
                    </a:moveTo>
                    <a:cubicBezTo>
                      <a:pt x="8" y="5"/>
                      <a:pt x="11" y="5"/>
                      <a:pt x="8" y="12"/>
                    </a:cubicBezTo>
                    <a:cubicBezTo>
                      <a:pt x="10" y="8"/>
                      <a:pt x="12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81" name="Freeform 644"/>
              <p:cNvSpPr>
                <a:spLocks noChangeArrowheads="1"/>
              </p:cNvSpPr>
              <p:nvPr/>
            </p:nvSpPr>
            <p:spPr bwMode="auto">
              <a:xfrm>
                <a:off x="1658938" y="241300"/>
                <a:ext cx="7938" cy="3175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0" y="0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82" name="Freeform 646"/>
              <p:cNvSpPr>
                <a:spLocks noChangeArrowheads="1"/>
              </p:cNvSpPr>
              <p:nvPr/>
            </p:nvSpPr>
            <p:spPr bwMode="auto">
              <a:xfrm>
                <a:off x="1662113" y="238125"/>
                <a:ext cx="19050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0 60000 65536"/>
                  <a:gd name="T5" fmla="*/ 0 60000 65536"/>
                  <a:gd name="T6" fmla="*/ 0 w 5"/>
                  <a:gd name="T7" fmla="*/ 0 h 1"/>
                  <a:gd name="T8" fmla="*/ 5 w 5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1">
                    <a:moveTo>
                      <a:pt x="0" y="0"/>
                    </a:moveTo>
                    <a:cubicBezTo>
                      <a:pt x="5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83" name="Freeform 647"/>
              <p:cNvSpPr>
                <a:spLocks noChangeArrowheads="1"/>
              </p:cNvSpPr>
              <p:nvPr/>
            </p:nvSpPr>
            <p:spPr bwMode="auto">
              <a:xfrm>
                <a:off x="1662113" y="142875"/>
                <a:ext cx="4763" cy="7938"/>
              </a:xfrm>
              <a:custGeom>
                <a:avLst/>
                <a:gdLst>
                  <a:gd name="T0" fmla="*/ 0 w 1"/>
                  <a:gd name="T1" fmla="*/ 2147483646 h 2"/>
                  <a:gd name="T2" fmla="*/ 2147483646 w 1"/>
                  <a:gd name="T3" fmla="*/ 0 h 2"/>
                  <a:gd name="T4" fmla="*/ 0 w 1"/>
                  <a:gd name="T5" fmla="*/ 2147483646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84" name="Freeform 649"/>
              <p:cNvSpPr>
                <a:spLocks noChangeArrowheads="1"/>
              </p:cNvSpPr>
              <p:nvPr/>
            </p:nvSpPr>
            <p:spPr bwMode="auto">
              <a:xfrm>
                <a:off x="1662113" y="147637"/>
                <a:ext cx="4763" cy="3175"/>
              </a:xfrm>
              <a:custGeom>
                <a:avLst/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85" name="Freeform 650"/>
              <p:cNvSpPr>
                <a:spLocks noChangeArrowheads="1"/>
              </p:cNvSpPr>
              <p:nvPr/>
            </p:nvSpPr>
            <p:spPr bwMode="auto">
              <a:xfrm>
                <a:off x="1666875" y="165100"/>
                <a:ext cx="3175" cy="7938"/>
              </a:xfrm>
              <a:custGeom>
                <a:avLst/>
                <a:gdLst>
                  <a:gd name="T0" fmla="*/ 2147483646 w 1"/>
                  <a:gd name="T1" fmla="*/ 2147483646 h 2"/>
                  <a:gd name="T2" fmla="*/ 2147483646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0" y="1"/>
                      <a:pt x="1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86" name="Freeform 651"/>
              <p:cNvSpPr>
                <a:spLocks noChangeArrowheads="1"/>
              </p:cNvSpPr>
              <p:nvPr/>
            </p:nvSpPr>
            <p:spPr bwMode="auto">
              <a:xfrm>
                <a:off x="1666875" y="158750"/>
                <a:ext cx="7938" cy="3175"/>
              </a:xfrm>
              <a:custGeom>
                <a:avLst/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87" name="Freeform 652"/>
              <p:cNvSpPr>
                <a:spLocks noChangeArrowheads="1"/>
              </p:cNvSpPr>
              <p:nvPr/>
            </p:nvSpPr>
            <p:spPr bwMode="auto">
              <a:xfrm>
                <a:off x="1666875" y="169862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88" name="Freeform 653"/>
              <p:cNvSpPr>
                <a:spLocks noChangeArrowheads="1"/>
              </p:cNvSpPr>
              <p:nvPr/>
            </p:nvSpPr>
            <p:spPr bwMode="auto">
              <a:xfrm>
                <a:off x="1666875" y="173037"/>
                <a:ext cx="3175" cy="4763"/>
              </a:xfrm>
              <a:custGeom>
                <a:avLst/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89" name="Freeform 665"/>
              <p:cNvSpPr>
                <a:spLocks noChangeArrowheads="1"/>
              </p:cNvSpPr>
              <p:nvPr/>
            </p:nvSpPr>
            <p:spPr bwMode="auto">
              <a:xfrm>
                <a:off x="1695450" y="273048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0 h 1"/>
                  <a:gd name="T4" fmla="*/ 0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sp>
          <p:nvSpPr>
            <p:cNvPr id="158" name="Freeform 304"/>
            <p:cNvSpPr>
              <a:spLocks noChangeArrowheads="1"/>
            </p:cNvSpPr>
            <p:nvPr/>
          </p:nvSpPr>
          <p:spPr bwMode="auto">
            <a:xfrm>
              <a:off x="3334577" y="2174388"/>
              <a:ext cx="177009" cy="177009"/>
            </a:xfrm>
            <a:custGeom>
              <a:avLst/>
              <a:gdLst>
                <a:gd name="T0" fmla="*/ 2147483646 w 29"/>
                <a:gd name="T1" fmla="*/ 2147483646 h 29"/>
                <a:gd name="T2" fmla="*/ 2147483646 w 29"/>
                <a:gd name="T3" fmla="*/ 2147483646 h 29"/>
                <a:gd name="T4" fmla="*/ 2147483646 w 29"/>
                <a:gd name="T5" fmla="*/ 2147483646 h 29"/>
                <a:gd name="T6" fmla="*/ 2147483646 w 29"/>
                <a:gd name="T7" fmla="*/ 2147483646 h 29"/>
                <a:gd name="T8" fmla="*/ 2147483646 w 29"/>
                <a:gd name="T9" fmla="*/ 2147483646 h 29"/>
                <a:gd name="T10" fmla="*/ 2147483646 w 29"/>
                <a:gd name="T11" fmla="*/ 2147483646 h 29"/>
                <a:gd name="T12" fmla="*/ 2147483646 w 29"/>
                <a:gd name="T13" fmla="*/ 2147483646 h 29"/>
                <a:gd name="T14" fmla="*/ 2147483646 w 29"/>
                <a:gd name="T15" fmla="*/ 2147483646 h 29"/>
                <a:gd name="T16" fmla="*/ 2147483646 w 29"/>
                <a:gd name="T17" fmla="*/ 2147483646 h 29"/>
                <a:gd name="T18" fmla="*/ 2147483646 w 29"/>
                <a:gd name="T19" fmla="*/ 2147483646 h 29"/>
                <a:gd name="T20" fmla="*/ 2147483646 w 29"/>
                <a:gd name="T21" fmla="*/ 2147483646 h 29"/>
                <a:gd name="T22" fmla="*/ 2147483646 w 29"/>
                <a:gd name="T23" fmla="*/ 2147483646 h 29"/>
                <a:gd name="T24" fmla="*/ 2147483646 w 29"/>
                <a:gd name="T25" fmla="*/ 2147483646 h 29"/>
                <a:gd name="T26" fmla="*/ 2147483646 w 29"/>
                <a:gd name="T27" fmla="*/ 2147483646 h 29"/>
                <a:gd name="T28" fmla="*/ 2147483646 w 29"/>
                <a:gd name="T29" fmla="*/ 0 h 29"/>
                <a:gd name="T30" fmla="*/ 2147483646 w 29"/>
                <a:gd name="T31" fmla="*/ 0 h 29"/>
                <a:gd name="T32" fmla="*/ 2147483646 w 29"/>
                <a:gd name="T33" fmla="*/ 0 h 29"/>
                <a:gd name="T34" fmla="*/ 2147483646 w 29"/>
                <a:gd name="T35" fmla="*/ 2147483646 h 29"/>
                <a:gd name="T36" fmla="*/ 2147483646 w 29"/>
                <a:gd name="T37" fmla="*/ 2147483646 h 29"/>
                <a:gd name="T38" fmla="*/ 2147483646 w 29"/>
                <a:gd name="T39" fmla="*/ 2147483646 h 29"/>
                <a:gd name="T40" fmla="*/ 2147483646 w 29"/>
                <a:gd name="T41" fmla="*/ 2147483646 h 29"/>
                <a:gd name="T42" fmla="*/ 2147483646 w 29"/>
                <a:gd name="T43" fmla="*/ 2147483646 h 29"/>
                <a:gd name="T44" fmla="*/ 2147483646 w 29"/>
                <a:gd name="T45" fmla="*/ 2147483646 h 29"/>
                <a:gd name="T46" fmla="*/ 2147483646 w 29"/>
                <a:gd name="T47" fmla="*/ 2147483646 h 29"/>
                <a:gd name="T48" fmla="*/ 2147483646 w 29"/>
                <a:gd name="T49" fmla="*/ 2147483646 h 29"/>
                <a:gd name="T50" fmla="*/ 2147483646 w 29"/>
                <a:gd name="T51" fmla="*/ 2147483646 h 29"/>
                <a:gd name="T52" fmla="*/ 2147483646 w 29"/>
                <a:gd name="T53" fmla="*/ 2147483646 h 29"/>
                <a:gd name="T54" fmla="*/ 2147483646 w 29"/>
                <a:gd name="T55" fmla="*/ 2147483646 h 29"/>
                <a:gd name="T56" fmla="*/ 2147483646 w 29"/>
                <a:gd name="T57" fmla="*/ 2147483646 h 29"/>
                <a:gd name="T58" fmla="*/ 2147483646 w 29"/>
                <a:gd name="T59" fmla="*/ 2147483646 h 29"/>
                <a:gd name="T60" fmla="*/ 2147483646 w 29"/>
                <a:gd name="T61" fmla="*/ 2147483646 h 29"/>
                <a:gd name="T62" fmla="*/ 2147483646 w 29"/>
                <a:gd name="T63" fmla="*/ 2147483646 h 29"/>
                <a:gd name="T64" fmla="*/ 2147483646 w 29"/>
                <a:gd name="T65" fmla="*/ 2147483646 h 29"/>
                <a:gd name="T66" fmla="*/ 2147483646 w 29"/>
                <a:gd name="T67" fmla="*/ 2147483646 h 29"/>
                <a:gd name="T68" fmla="*/ 2147483646 w 29"/>
                <a:gd name="T69" fmla="*/ 2147483646 h 29"/>
                <a:gd name="T70" fmla="*/ 2147483646 w 29"/>
                <a:gd name="T71" fmla="*/ 2147483646 h 29"/>
                <a:gd name="T72" fmla="*/ 2147483646 w 29"/>
                <a:gd name="T73" fmla="*/ 2147483646 h 29"/>
                <a:gd name="T74" fmla="*/ 2147483646 w 29"/>
                <a:gd name="T75" fmla="*/ 2147483646 h 29"/>
                <a:gd name="T76" fmla="*/ 2147483646 w 29"/>
                <a:gd name="T77" fmla="*/ 2147483646 h 2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"/>
                <a:gd name="T118" fmla="*/ 0 h 29"/>
                <a:gd name="T119" fmla="*/ 29 w 29"/>
                <a:gd name="T120" fmla="*/ 29 h 2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" h="29">
                  <a:moveTo>
                    <a:pt x="22" y="25"/>
                  </a:moveTo>
                  <a:cubicBezTo>
                    <a:pt x="22" y="24"/>
                    <a:pt x="22" y="24"/>
                    <a:pt x="23" y="23"/>
                  </a:cubicBezTo>
                  <a:cubicBezTo>
                    <a:pt x="23" y="24"/>
                    <a:pt x="23" y="24"/>
                    <a:pt x="24" y="24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4" y="22"/>
                    <a:pt x="25" y="23"/>
                    <a:pt x="25" y="22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6" y="19"/>
                    <a:pt x="27" y="20"/>
                    <a:pt x="27" y="20"/>
                  </a:cubicBezTo>
                  <a:cubicBezTo>
                    <a:pt x="28" y="19"/>
                    <a:pt x="27" y="19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8" y="16"/>
                    <a:pt x="28" y="15"/>
                    <a:pt x="28" y="15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3"/>
                    <a:pt x="28" y="14"/>
                    <a:pt x="28" y="13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8" y="12"/>
                    <a:pt x="27" y="12"/>
                    <a:pt x="27" y="11"/>
                  </a:cubicBezTo>
                  <a:cubicBezTo>
                    <a:pt x="27" y="10"/>
                    <a:pt x="28" y="10"/>
                    <a:pt x="28" y="10"/>
                  </a:cubicBezTo>
                  <a:cubicBezTo>
                    <a:pt x="28" y="9"/>
                    <a:pt x="28" y="10"/>
                    <a:pt x="27" y="10"/>
                  </a:cubicBezTo>
                  <a:cubicBezTo>
                    <a:pt x="27" y="9"/>
                    <a:pt x="27" y="9"/>
                    <a:pt x="27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7"/>
                    <a:pt x="26" y="6"/>
                    <a:pt x="26" y="5"/>
                  </a:cubicBezTo>
                  <a:cubicBezTo>
                    <a:pt x="26" y="5"/>
                    <a:pt x="25" y="6"/>
                    <a:pt x="25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19" y="1"/>
                    <a:pt x="18" y="0"/>
                    <a:pt x="17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4"/>
                    <a:pt x="4" y="5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0" y="9"/>
                    <a:pt x="0" y="10"/>
                  </a:cubicBezTo>
                  <a:cubicBezTo>
                    <a:pt x="0" y="11"/>
                    <a:pt x="1" y="10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6"/>
                    <a:pt x="0" y="16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8"/>
                    <a:pt x="1" y="18"/>
                    <a:pt x="1" y="19"/>
                  </a:cubicBezTo>
                  <a:cubicBezTo>
                    <a:pt x="1" y="19"/>
                    <a:pt x="2" y="18"/>
                    <a:pt x="2" y="18"/>
                  </a:cubicBezTo>
                  <a:cubicBezTo>
                    <a:pt x="3" y="18"/>
                    <a:pt x="3" y="19"/>
                    <a:pt x="3" y="20"/>
                  </a:cubicBezTo>
                  <a:cubicBezTo>
                    <a:pt x="3" y="20"/>
                    <a:pt x="4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5" y="22"/>
                    <a:pt x="6" y="23"/>
                  </a:cubicBezTo>
                  <a:cubicBezTo>
                    <a:pt x="6" y="23"/>
                    <a:pt x="5" y="23"/>
                    <a:pt x="5" y="24"/>
                  </a:cubicBezTo>
                  <a:cubicBezTo>
                    <a:pt x="5" y="25"/>
                    <a:pt x="6" y="23"/>
                    <a:pt x="7" y="24"/>
                  </a:cubicBezTo>
                  <a:cubicBezTo>
                    <a:pt x="7" y="24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2" y="26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4" y="26"/>
                    <a:pt x="12" y="28"/>
                    <a:pt x="13" y="29"/>
                  </a:cubicBezTo>
                  <a:cubicBezTo>
                    <a:pt x="13" y="28"/>
                    <a:pt x="13" y="27"/>
                    <a:pt x="14" y="27"/>
                  </a:cubicBezTo>
                  <a:cubicBezTo>
                    <a:pt x="14" y="26"/>
                    <a:pt x="15" y="26"/>
                    <a:pt x="15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8" y="25"/>
                    <a:pt x="18" y="27"/>
                    <a:pt x="18" y="27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1" y="25"/>
                    <a:pt x="21" y="26"/>
                    <a:pt x="22" y="26"/>
                  </a:cubicBezTo>
                  <a:cubicBezTo>
                    <a:pt x="22" y="26"/>
                    <a:pt x="22" y="25"/>
                    <a:pt x="22" y="2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290" name="矩形 16"/>
          <p:cNvSpPr>
            <a:spLocks noChangeArrowheads="1"/>
          </p:cNvSpPr>
          <p:nvPr/>
        </p:nvSpPr>
        <p:spPr bwMode="auto">
          <a:xfrm rot="19649612">
            <a:off x="1053140" y="1306860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请</a:t>
            </a:r>
            <a:endParaRPr kumimoji="0" lang="zh-CN" altLang="en-US" sz="135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291" name="矩形 18"/>
          <p:cNvSpPr>
            <a:spLocks noChangeArrowheads="1"/>
          </p:cNvSpPr>
          <p:nvPr/>
        </p:nvSpPr>
        <p:spPr bwMode="auto">
          <a:xfrm rot="20297587">
            <a:off x="1395444" y="1132434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输</a:t>
            </a:r>
            <a:endParaRPr kumimoji="0" lang="zh-CN" altLang="en-US" sz="135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292" name="矩形 20"/>
          <p:cNvSpPr>
            <a:spLocks noChangeArrowheads="1"/>
          </p:cNvSpPr>
          <p:nvPr/>
        </p:nvSpPr>
        <p:spPr bwMode="auto">
          <a:xfrm>
            <a:off x="1802606" y="1042988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入</a:t>
            </a:r>
            <a:endParaRPr kumimoji="0" lang="zh-CN" altLang="en-US" sz="135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293" name="矩形 22"/>
          <p:cNvSpPr>
            <a:spLocks noChangeArrowheads="1"/>
          </p:cNvSpPr>
          <p:nvPr/>
        </p:nvSpPr>
        <p:spPr bwMode="auto">
          <a:xfrm rot="2206015">
            <a:off x="2134227" y="1130052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标</a:t>
            </a:r>
            <a:endParaRPr kumimoji="0" lang="zh-CN" altLang="en-US" sz="135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294" name="矩形 24"/>
          <p:cNvSpPr>
            <a:spLocks noChangeArrowheads="1"/>
          </p:cNvSpPr>
          <p:nvPr/>
        </p:nvSpPr>
        <p:spPr bwMode="auto">
          <a:xfrm rot="2984935">
            <a:off x="2498527" y="1349127"/>
            <a:ext cx="4405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题</a:t>
            </a:r>
            <a:endParaRPr kumimoji="0" lang="zh-CN" altLang="en-US" sz="1350">
              <a:latin typeface="Arial" panose="020B0604020202020204" pitchFamily="34" charset="0"/>
              <a:ea typeface="禹卫书法行书简体" pitchFamily="2" charset="-122"/>
            </a:endParaRPr>
          </a:p>
        </p:txBody>
      </p:sp>
      <p:grpSp>
        <p:nvGrpSpPr>
          <p:cNvPr id="295" name="组合 13"/>
          <p:cNvGrpSpPr>
            <a:grpSpLocks/>
          </p:cNvGrpSpPr>
          <p:nvPr/>
        </p:nvGrpSpPr>
        <p:grpSpPr bwMode="auto">
          <a:xfrm>
            <a:off x="2990021" y="788194"/>
            <a:ext cx="3411141" cy="1385888"/>
            <a:chOff x="0" y="0"/>
            <a:chExt cx="5787772" cy="2351397"/>
          </a:xfrm>
        </p:grpSpPr>
        <p:sp>
          <p:nvSpPr>
            <p:cNvPr id="296" name="任意多边形 549"/>
            <p:cNvSpPr>
              <a:spLocks noChangeArrowheads="1"/>
            </p:cNvSpPr>
            <p:nvPr/>
          </p:nvSpPr>
          <p:spPr bwMode="auto">
            <a:xfrm rot="20440807">
              <a:off x="1267543" y="0"/>
              <a:ext cx="4104319" cy="2308252"/>
            </a:xfrm>
            <a:custGeom>
              <a:avLst/>
              <a:gdLst>
                <a:gd name="T0" fmla="*/ 2564829 w 4104319"/>
                <a:gd name="T1" fmla="*/ 131869 h 2308252"/>
                <a:gd name="T2" fmla="*/ 4104319 w 4104319"/>
                <a:gd name="T3" fmla="*/ 2308252 h 2308252"/>
                <a:gd name="T4" fmla="*/ 2611055 w 4104319"/>
                <a:gd name="T5" fmla="*/ 2308251 h 2308252"/>
                <a:gd name="T6" fmla="*/ 2067553 w 4104319"/>
                <a:gd name="T7" fmla="*/ 1539901 h 2308252"/>
                <a:gd name="T8" fmla="*/ 1162066 w 4104319"/>
                <a:gd name="T9" fmla="*/ 1796512 h 2308252"/>
                <a:gd name="T10" fmla="*/ 0 w 4104319"/>
                <a:gd name="T11" fmla="*/ 858729 h 2308252"/>
                <a:gd name="T12" fmla="*/ 2564829 w 4104319"/>
                <a:gd name="T13" fmla="*/ 131869 h 23082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04319"/>
                <a:gd name="T22" fmla="*/ 0 h 2308252"/>
                <a:gd name="T23" fmla="*/ 4104319 w 4104319"/>
                <a:gd name="T24" fmla="*/ 2308252 h 23082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04319" h="2308252">
                  <a:moveTo>
                    <a:pt x="2564829" y="131869"/>
                  </a:moveTo>
                  <a:cubicBezTo>
                    <a:pt x="3487415" y="457699"/>
                    <a:pt x="4104320" y="1329819"/>
                    <a:pt x="4104319" y="2308252"/>
                  </a:cubicBezTo>
                  <a:lnTo>
                    <a:pt x="2611055" y="2308251"/>
                  </a:lnTo>
                  <a:cubicBezTo>
                    <a:pt x="2611055" y="1962825"/>
                    <a:pt x="2393263" y="1654932"/>
                    <a:pt x="2067553" y="1539901"/>
                  </a:cubicBezTo>
                  <a:cubicBezTo>
                    <a:pt x="1741843" y="1424870"/>
                    <a:pt x="1378996" y="1527699"/>
                    <a:pt x="1162066" y="1796512"/>
                  </a:cubicBezTo>
                  <a:lnTo>
                    <a:pt x="0" y="858729"/>
                  </a:lnTo>
                  <a:cubicBezTo>
                    <a:pt x="614464" y="97307"/>
                    <a:pt x="1642243" y="-193961"/>
                    <a:pt x="2564829" y="131869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297" name="Freeform 283"/>
            <p:cNvSpPr>
              <a:spLocks noEditPoints="1" noChangeArrowheads="1"/>
            </p:cNvSpPr>
            <p:nvPr/>
          </p:nvSpPr>
          <p:spPr bwMode="auto">
            <a:xfrm>
              <a:off x="5606797" y="1455251"/>
              <a:ext cx="180975" cy="215900"/>
            </a:xfrm>
            <a:custGeom>
              <a:avLst/>
              <a:gdLst>
                <a:gd name="T0" fmla="*/ 2147483646 w 48"/>
                <a:gd name="T1" fmla="*/ 2147483646 h 57"/>
                <a:gd name="T2" fmla="*/ 2147483646 w 48"/>
                <a:gd name="T3" fmla="*/ 2147483646 h 57"/>
                <a:gd name="T4" fmla="*/ 2147483646 w 48"/>
                <a:gd name="T5" fmla="*/ 2147483646 h 57"/>
                <a:gd name="T6" fmla="*/ 2147483646 w 48"/>
                <a:gd name="T7" fmla="*/ 2147483646 h 57"/>
                <a:gd name="T8" fmla="*/ 2147483646 w 48"/>
                <a:gd name="T9" fmla="*/ 2147483646 h 57"/>
                <a:gd name="T10" fmla="*/ 2147483646 w 48"/>
                <a:gd name="T11" fmla="*/ 2147483646 h 57"/>
                <a:gd name="T12" fmla="*/ 2147483646 w 48"/>
                <a:gd name="T13" fmla="*/ 2147483646 h 57"/>
                <a:gd name="T14" fmla="*/ 2147483646 w 48"/>
                <a:gd name="T15" fmla="*/ 2147483646 h 57"/>
                <a:gd name="T16" fmla="*/ 2147483646 w 48"/>
                <a:gd name="T17" fmla="*/ 2147483646 h 57"/>
                <a:gd name="T18" fmla="*/ 2147483646 w 48"/>
                <a:gd name="T19" fmla="*/ 2147483646 h 57"/>
                <a:gd name="T20" fmla="*/ 2147483646 w 48"/>
                <a:gd name="T21" fmla="*/ 2147483646 h 57"/>
                <a:gd name="T22" fmla="*/ 2147483646 w 48"/>
                <a:gd name="T23" fmla="*/ 2147483646 h 57"/>
                <a:gd name="T24" fmla="*/ 2147483646 w 48"/>
                <a:gd name="T25" fmla="*/ 2147483646 h 57"/>
                <a:gd name="T26" fmla="*/ 2147483646 w 48"/>
                <a:gd name="T27" fmla="*/ 2147483646 h 57"/>
                <a:gd name="T28" fmla="*/ 2147483646 w 48"/>
                <a:gd name="T29" fmla="*/ 2147483646 h 57"/>
                <a:gd name="T30" fmla="*/ 2147483646 w 48"/>
                <a:gd name="T31" fmla="*/ 2147483646 h 57"/>
                <a:gd name="T32" fmla="*/ 2147483646 w 48"/>
                <a:gd name="T33" fmla="*/ 2147483646 h 57"/>
                <a:gd name="T34" fmla="*/ 2147483646 w 48"/>
                <a:gd name="T35" fmla="*/ 2147483646 h 57"/>
                <a:gd name="T36" fmla="*/ 2147483646 w 48"/>
                <a:gd name="T37" fmla="*/ 2147483646 h 57"/>
                <a:gd name="T38" fmla="*/ 0 w 48"/>
                <a:gd name="T39" fmla="*/ 2147483646 h 57"/>
                <a:gd name="T40" fmla="*/ 2147483646 w 48"/>
                <a:gd name="T41" fmla="*/ 2147483646 h 57"/>
                <a:gd name="T42" fmla="*/ 2147483646 w 48"/>
                <a:gd name="T43" fmla="*/ 2147483646 h 57"/>
                <a:gd name="T44" fmla="*/ 2147483646 w 48"/>
                <a:gd name="T45" fmla="*/ 2147483646 h 57"/>
                <a:gd name="T46" fmla="*/ 2147483646 w 48"/>
                <a:gd name="T47" fmla="*/ 2147483646 h 57"/>
                <a:gd name="T48" fmla="*/ 2147483646 w 48"/>
                <a:gd name="T49" fmla="*/ 2147483646 h 57"/>
                <a:gd name="T50" fmla="*/ 2147483646 w 48"/>
                <a:gd name="T51" fmla="*/ 2147483646 h 57"/>
                <a:gd name="T52" fmla="*/ 2147483646 w 48"/>
                <a:gd name="T53" fmla="*/ 2147483646 h 57"/>
                <a:gd name="T54" fmla="*/ 2147483646 w 48"/>
                <a:gd name="T55" fmla="*/ 2147483646 h 57"/>
                <a:gd name="T56" fmla="*/ 2147483646 w 48"/>
                <a:gd name="T57" fmla="*/ 2147483646 h 57"/>
                <a:gd name="T58" fmla="*/ 2147483646 w 48"/>
                <a:gd name="T59" fmla="*/ 2147483646 h 57"/>
                <a:gd name="T60" fmla="*/ 2147483646 w 48"/>
                <a:gd name="T61" fmla="*/ 2147483646 h 57"/>
                <a:gd name="T62" fmla="*/ 2147483646 w 48"/>
                <a:gd name="T63" fmla="*/ 2147483646 h 57"/>
                <a:gd name="T64" fmla="*/ 2147483646 w 48"/>
                <a:gd name="T65" fmla="*/ 2147483646 h 57"/>
                <a:gd name="T66" fmla="*/ 2147483646 w 48"/>
                <a:gd name="T67" fmla="*/ 2147483646 h 57"/>
                <a:gd name="T68" fmla="*/ 2147483646 w 48"/>
                <a:gd name="T69" fmla="*/ 2147483646 h 57"/>
                <a:gd name="T70" fmla="*/ 2147483646 w 48"/>
                <a:gd name="T71" fmla="*/ 2147483646 h 57"/>
                <a:gd name="T72" fmla="*/ 2147483646 w 48"/>
                <a:gd name="T73" fmla="*/ 2147483646 h 57"/>
                <a:gd name="T74" fmla="*/ 2147483646 w 48"/>
                <a:gd name="T75" fmla="*/ 2147483646 h 57"/>
                <a:gd name="T76" fmla="*/ 2147483646 w 48"/>
                <a:gd name="T77" fmla="*/ 2147483646 h 57"/>
                <a:gd name="T78" fmla="*/ 2147483646 w 48"/>
                <a:gd name="T79" fmla="*/ 2147483646 h 57"/>
                <a:gd name="T80" fmla="*/ 2147483646 w 48"/>
                <a:gd name="T81" fmla="*/ 2147483646 h 57"/>
                <a:gd name="T82" fmla="*/ 2147483646 w 48"/>
                <a:gd name="T83" fmla="*/ 2147483646 h 57"/>
                <a:gd name="T84" fmla="*/ 2147483646 w 48"/>
                <a:gd name="T85" fmla="*/ 2147483646 h 57"/>
                <a:gd name="T86" fmla="*/ 2147483646 w 48"/>
                <a:gd name="T87" fmla="*/ 2147483646 h 57"/>
                <a:gd name="T88" fmla="*/ 2147483646 w 48"/>
                <a:gd name="T89" fmla="*/ 2147483646 h 57"/>
                <a:gd name="T90" fmla="*/ 2147483646 w 48"/>
                <a:gd name="T91" fmla="*/ 2147483646 h 57"/>
                <a:gd name="T92" fmla="*/ 2147483646 w 48"/>
                <a:gd name="T93" fmla="*/ 2147483646 h 57"/>
                <a:gd name="T94" fmla="*/ 2147483646 w 48"/>
                <a:gd name="T95" fmla="*/ 2147483646 h 57"/>
                <a:gd name="T96" fmla="*/ 2147483646 w 48"/>
                <a:gd name="T97" fmla="*/ 2147483646 h 57"/>
                <a:gd name="T98" fmla="*/ 2147483646 w 48"/>
                <a:gd name="T99" fmla="*/ 2147483646 h 57"/>
                <a:gd name="T100" fmla="*/ 2147483646 w 48"/>
                <a:gd name="T101" fmla="*/ 2147483646 h 57"/>
                <a:gd name="T102" fmla="*/ 2147483646 w 48"/>
                <a:gd name="T103" fmla="*/ 2147483646 h 57"/>
                <a:gd name="T104" fmla="*/ 2147483646 w 48"/>
                <a:gd name="T105" fmla="*/ 0 h 57"/>
                <a:gd name="T106" fmla="*/ 2147483646 w 48"/>
                <a:gd name="T107" fmla="*/ 0 h 57"/>
                <a:gd name="T108" fmla="*/ 2147483646 w 48"/>
                <a:gd name="T109" fmla="*/ 2147483646 h 57"/>
                <a:gd name="T110" fmla="*/ 2147483646 w 48"/>
                <a:gd name="T111" fmla="*/ 2147483646 h 57"/>
                <a:gd name="T112" fmla="*/ 2147483646 w 48"/>
                <a:gd name="T113" fmla="*/ 2147483646 h 57"/>
                <a:gd name="T114" fmla="*/ 2147483646 w 48"/>
                <a:gd name="T115" fmla="*/ 2147483646 h 57"/>
                <a:gd name="T116" fmla="*/ 2147483646 w 48"/>
                <a:gd name="T117" fmla="*/ 2147483646 h 57"/>
                <a:gd name="T118" fmla="*/ 2147483646 w 48"/>
                <a:gd name="T119" fmla="*/ 2147483646 h 57"/>
                <a:gd name="T120" fmla="*/ 2147483646 w 48"/>
                <a:gd name="T121" fmla="*/ 2147483646 h 57"/>
                <a:gd name="T122" fmla="*/ 2147483646 w 48"/>
                <a:gd name="T123" fmla="*/ 2147483646 h 5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8"/>
                <a:gd name="T187" fmla="*/ 0 h 57"/>
                <a:gd name="T188" fmla="*/ 48 w 48"/>
                <a:gd name="T189" fmla="*/ 57 h 5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8" h="57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2"/>
                    <a:pt x="31" y="2"/>
                    <a:pt x="30" y="2"/>
                  </a:cubicBezTo>
                  <a:cubicBezTo>
                    <a:pt x="30" y="2"/>
                    <a:pt x="30" y="1"/>
                    <a:pt x="29" y="2"/>
                  </a:cubicBezTo>
                  <a:cubicBezTo>
                    <a:pt x="29" y="2"/>
                    <a:pt x="29" y="2"/>
                    <a:pt x="28" y="3"/>
                  </a:cubicBezTo>
                  <a:cubicBezTo>
                    <a:pt x="28" y="4"/>
                    <a:pt x="26" y="3"/>
                    <a:pt x="26" y="4"/>
                  </a:cubicBezTo>
                  <a:cubicBezTo>
                    <a:pt x="26" y="5"/>
                    <a:pt x="27" y="6"/>
                    <a:pt x="27" y="6"/>
                  </a:cubicBezTo>
                  <a:cubicBezTo>
                    <a:pt x="27" y="6"/>
                    <a:pt x="26" y="7"/>
                    <a:pt x="26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7" y="11"/>
                    <a:pt x="27" y="12"/>
                  </a:cubicBezTo>
                  <a:cubicBezTo>
                    <a:pt x="26" y="12"/>
                    <a:pt x="25" y="11"/>
                    <a:pt x="24" y="12"/>
                  </a:cubicBezTo>
                  <a:cubicBezTo>
                    <a:pt x="23" y="13"/>
                    <a:pt x="22" y="13"/>
                    <a:pt x="21" y="14"/>
                  </a:cubicBezTo>
                  <a:cubicBezTo>
                    <a:pt x="21" y="14"/>
                    <a:pt x="20" y="15"/>
                    <a:pt x="21" y="15"/>
                  </a:cubicBezTo>
                  <a:cubicBezTo>
                    <a:pt x="20" y="16"/>
                    <a:pt x="21" y="17"/>
                    <a:pt x="20" y="18"/>
                  </a:cubicBezTo>
                  <a:cubicBezTo>
                    <a:pt x="19" y="19"/>
                    <a:pt x="20" y="20"/>
                    <a:pt x="20" y="21"/>
                  </a:cubicBezTo>
                  <a:cubicBezTo>
                    <a:pt x="19" y="22"/>
                    <a:pt x="19" y="23"/>
                    <a:pt x="18" y="24"/>
                  </a:cubicBezTo>
                  <a:cubicBezTo>
                    <a:pt x="18" y="24"/>
                    <a:pt x="18" y="24"/>
                    <a:pt x="17" y="23"/>
                  </a:cubicBezTo>
                  <a:cubicBezTo>
                    <a:pt x="16" y="23"/>
                    <a:pt x="16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3" y="25"/>
                    <a:pt x="13" y="26"/>
                    <a:pt x="12" y="26"/>
                  </a:cubicBezTo>
                  <a:cubicBezTo>
                    <a:pt x="12" y="26"/>
                    <a:pt x="11" y="27"/>
                    <a:pt x="11" y="27"/>
                  </a:cubicBezTo>
                  <a:cubicBezTo>
                    <a:pt x="11" y="29"/>
                    <a:pt x="10" y="27"/>
                    <a:pt x="9" y="28"/>
                  </a:cubicBezTo>
                  <a:cubicBezTo>
                    <a:pt x="8" y="29"/>
                    <a:pt x="9" y="29"/>
                    <a:pt x="10" y="29"/>
                  </a:cubicBezTo>
                  <a:cubicBezTo>
                    <a:pt x="10" y="30"/>
                    <a:pt x="9" y="30"/>
                    <a:pt x="9" y="30"/>
                  </a:cubicBezTo>
                  <a:cubicBezTo>
                    <a:pt x="9" y="31"/>
                    <a:pt x="8" y="30"/>
                    <a:pt x="8" y="30"/>
                  </a:cubicBezTo>
                  <a:cubicBezTo>
                    <a:pt x="7" y="30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8" y="32"/>
                    <a:pt x="8" y="32"/>
                  </a:cubicBezTo>
                  <a:cubicBezTo>
                    <a:pt x="9" y="32"/>
                    <a:pt x="8" y="32"/>
                    <a:pt x="8" y="33"/>
                  </a:cubicBezTo>
                  <a:cubicBezTo>
                    <a:pt x="8" y="34"/>
                    <a:pt x="7" y="33"/>
                    <a:pt x="6" y="34"/>
                  </a:cubicBezTo>
                  <a:cubicBezTo>
                    <a:pt x="6" y="34"/>
                    <a:pt x="7" y="34"/>
                    <a:pt x="8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8" y="36"/>
                    <a:pt x="7" y="36"/>
                    <a:pt x="7" y="37"/>
                  </a:cubicBezTo>
                  <a:cubicBezTo>
                    <a:pt x="7" y="38"/>
                    <a:pt x="6" y="37"/>
                    <a:pt x="5" y="37"/>
                  </a:cubicBezTo>
                  <a:cubicBezTo>
                    <a:pt x="4" y="38"/>
                    <a:pt x="3" y="38"/>
                    <a:pt x="1" y="39"/>
                  </a:cubicBezTo>
                  <a:cubicBezTo>
                    <a:pt x="1" y="39"/>
                    <a:pt x="1" y="40"/>
                    <a:pt x="1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2"/>
                    <a:pt x="0" y="43"/>
                  </a:cubicBezTo>
                  <a:cubicBezTo>
                    <a:pt x="0" y="44"/>
                    <a:pt x="0" y="45"/>
                    <a:pt x="1" y="46"/>
                  </a:cubicBezTo>
                  <a:cubicBezTo>
                    <a:pt x="1" y="46"/>
                    <a:pt x="1" y="47"/>
                    <a:pt x="2" y="47"/>
                  </a:cubicBezTo>
                  <a:cubicBezTo>
                    <a:pt x="2" y="48"/>
                    <a:pt x="4" y="48"/>
                    <a:pt x="4" y="49"/>
                  </a:cubicBezTo>
                  <a:cubicBezTo>
                    <a:pt x="5" y="50"/>
                    <a:pt x="7" y="50"/>
                    <a:pt x="8" y="50"/>
                  </a:cubicBezTo>
                  <a:cubicBezTo>
                    <a:pt x="9" y="50"/>
                    <a:pt x="10" y="49"/>
                    <a:pt x="11" y="50"/>
                  </a:cubicBezTo>
                  <a:cubicBezTo>
                    <a:pt x="12" y="50"/>
                    <a:pt x="12" y="49"/>
                    <a:pt x="12" y="49"/>
                  </a:cubicBezTo>
                  <a:cubicBezTo>
                    <a:pt x="14" y="48"/>
                    <a:pt x="14" y="47"/>
                    <a:pt x="15" y="47"/>
                  </a:cubicBezTo>
                  <a:cubicBezTo>
                    <a:pt x="16" y="47"/>
                    <a:pt x="18" y="47"/>
                    <a:pt x="19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0" y="48"/>
                    <a:pt x="20" y="48"/>
                  </a:cubicBezTo>
                  <a:cubicBezTo>
                    <a:pt x="20" y="49"/>
                    <a:pt x="19" y="50"/>
                    <a:pt x="20" y="51"/>
                  </a:cubicBezTo>
                  <a:cubicBezTo>
                    <a:pt x="19" y="52"/>
                    <a:pt x="21" y="53"/>
                    <a:pt x="21" y="54"/>
                  </a:cubicBezTo>
                  <a:cubicBezTo>
                    <a:pt x="21" y="54"/>
                    <a:pt x="21" y="55"/>
                    <a:pt x="21" y="55"/>
                  </a:cubicBezTo>
                  <a:cubicBezTo>
                    <a:pt x="22" y="55"/>
                    <a:pt x="23" y="56"/>
                    <a:pt x="24" y="56"/>
                  </a:cubicBezTo>
                  <a:cubicBezTo>
                    <a:pt x="24" y="56"/>
                    <a:pt x="25" y="56"/>
                    <a:pt x="25" y="56"/>
                  </a:cubicBezTo>
                  <a:cubicBezTo>
                    <a:pt x="26" y="57"/>
                    <a:pt x="27" y="56"/>
                    <a:pt x="27" y="56"/>
                  </a:cubicBezTo>
                  <a:cubicBezTo>
                    <a:pt x="28" y="57"/>
                    <a:pt x="29" y="56"/>
                    <a:pt x="30" y="56"/>
                  </a:cubicBezTo>
                  <a:cubicBezTo>
                    <a:pt x="30" y="56"/>
                    <a:pt x="30" y="56"/>
                    <a:pt x="31" y="56"/>
                  </a:cubicBezTo>
                  <a:cubicBezTo>
                    <a:pt x="32" y="56"/>
                    <a:pt x="31" y="55"/>
                    <a:pt x="32" y="54"/>
                  </a:cubicBezTo>
                  <a:cubicBezTo>
                    <a:pt x="33" y="54"/>
                    <a:pt x="34" y="55"/>
                    <a:pt x="34" y="55"/>
                  </a:cubicBezTo>
                  <a:cubicBezTo>
                    <a:pt x="35" y="55"/>
                    <a:pt x="36" y="56"/>
                    <a:pt x="37" y="55"/>
                  </a:cubicBezTo>
                  <a:cubicBezTo>
                    <a:pt x="38" y="56"/>
                    <a:pt x="38" y="55"/>
                    <a:pt x="39" y="55"/>
                  </a:cubicBezTo>
                  <a:cubicBezTo>
                    <a:pt x="41" y="54"/>
                    <a:pt x="42" y="52"/>
                    <a:pt x="43" y="50"/>
                  </a:cubicBezTo>
                  <a:cubicBezTo>
                    <a:pt x="43" y="48"/>
                    <a:pt x="42" y="46"/>
                    <a:pt x="40" y="45"/>
                  </a:cubicBezTo>
                  <a:cubicBezTo>
                    <a:pt x="39" y="45"/>
                    <a:pt x="38" y="45"/>
                    <a:pt x="37" y="44"/>
                  </a:cubicBezTo>
                  <a:cubicBezTo>
                    <a:pt x="36" y="44"/>
                    <a:pt x="37" y="44"/>
                    <a:pt x="37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5" y="44"/>
                    <a:pt x="34" y="44"/>
                    <a:pt x="33" y="45"/>
                  </a:cubicBezTo>
                  <a:cubicBezTo>
                    <a:pt x="32" y="45"/>
                    <a:pt x="32" y="46"/>
                    <a:pt x="32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2" y="44"/>
                    <a:pt x="31" y="44"/>
                    <a:pt x="31" y="43"/>
                  </a:cubicBezTo>
                  <a:cubicBezTo>
                    <a:pt x="32" y="42"/>
                    <a:pt x="32" y="42"/>
                    <a:pt x="33" y="41"/>
                  </a:cubicBezTo>
                  <a:cubicBezTo>
                    <a:pt x="34" y="41"/>
                    <a:pt x="34" y="42"/>
                    <a:pt x="35" y="42"/>
                  </a:cubicBezTo>
                  <a:cubicBezTo>
                    <a:pt x="35" y="41"/>
                    <a:pt x="34" y="41"/>
                    <a:pt x="33" y="41"/>
                  </a:cubicBezTo>
                  <a:cubicBezTo>
                    <a:pt x="33" y="40"/>
                    <a:pt x="34" y="40"/>
                    <a:pt x="34" y="40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5" y="40"/>
                    <a:pt x="36" y="40"/>
                    <a:pt x="36" y="41"/>
                  </a:cubicBezTo>
                  <a:cubicBezTo>
                    <a:pt x="38" y="40"/>
                    <a:pt x="35" y="39"/>
                    <a:pt x="36" y="38"/>
                  </a:cubicBezTo>
                  <a:cubicBezTo>
                    <a:pt x="36" y="37"/>
                    <a:pt x="34" y="37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7" y="35"/>
                    <a:pt x="37" y="35"/>
                  </a:cubicBezTo>
                  <a:cubicBezTo>
                    <a:pt x="38" y="35"/>
                    <a:pt x="38" y="35"/>
                    <a:pt x="39" y="36"/>
                  </a:cubicBezTo>
                  <a:cubicBezTo>
                    <a:pt x="39" y="36"/>
                    <a:pt x="40" y="35"/>
                    <a:pt x="40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3" y="34"/>
                    <a:pt x="43" y="33"/>
                    <a:pt x="43" y="32"/>
                  </a:cubicBezTo>
                  <a:cubicBezTo>
                    <a:pt x="43" y="31"/>
                    <a:pt x="41" y="30"/>
                    <a:pt x="43" y="29"/>
                  </a:cubicBezTo>
                  <a:cubicBezTo>
                    <a:pt x="43" y="28"/>
                    <a:pt x="43" y="27"/>
                    <a:pt x="43" y="27"/>
                  </a:cubicBezTo>
                  <a:cubicBezTo>
                    <a:pt x="43" y="26"/>
                    <a:pt x="44" y="24"/>
                    <a:pt x="42" y="23"/>
                  </a:cubicBezTo>
                  <a:cubicBezTo>
                    <a:pt x="42" y="21"/>
                    <a:pt x="40" y="22"/>
                    <a:pt x="39" y="21"/>
                  </a:cubicBezTo>
                  <a:cubicBezTo>
                    <a:pt x="39" y="21"/>
                    <a:pt x="40" y="20"/>
                    <a:pt x="40" y="20"/>
                  </a:cubicBezTo>
                  <a:cubicBezTo>
                    <a:pt x="40" y="19"/>
                    <a:pt x="39" y="19"/>
                    <a:pt x="39" y="19"/>
                  </a:cubicBezTo>
                  <a:cubicBezTo>
                    <a:pt x="39" y="19"/>
                    <a:pt x="38" y="19"/>
                    <a:pt x="38" y="19"/>
                  </a:cubicBezTo>
                  <a:cubicBezTo>
                    <a:pt x="38" y="18"/>
                    <a:pt x="37" y="17"/>
                    <a:pt x="37" y="16"/>
                  </a:cubicBezTo>
                  <a:cubicBezTo>
                    <a:pt x="37" y="16"/>
                    <a:pt x="38" y="16"/>
                    <a:pt x="38" y="17"/>
                  </a:cubicBezTo>
                  <a:cubicBezTo>
                    <a:pt x="38" y="17"/>
                    <a:pt x="39" y="17"/>
                    <a:pt x="40" y="17"/>
                  </a:cubicBezTo>
                  <a:cubicBezTo>
                    <a:pt x="41" y="17"/>
                    <a:pt x="42" y="16"/>
                    <a:pt x="43" y="15"/>
                  </a:cubicBezTo>
                  <a:cubicBezTo>
                    <a:pt x="45" y="15"/>
                    <a:pt x="46" y="13"/>
                    <a:pt x="46" y="11"/>
                  </a:cubicBezTo>
                  <a:cubicBezTo>
                    <a:pt x="46" y="10"/>
                    <a:pt x="48" y="9"/>
                    <a:pt x="47" y="7"/>
                  </a:cubicBezTo>
                  <a:cubicBezTo>
                    <a:pt x="47" y="6"/>
                    <a:pt x="47" y="4"/>
                    <a:pt x="45" y="3"/>
                  </a:cubicBezTo>
                  <a:cubicBezTo>
                    <a:pt x="45" y="3"/>
                    <a:pt x="45" y="2"/>
                    <a:pt x="44" y="2"/>
                  </a:cubicBezTo>
                  <a:cubicBezTo>
                    <a:pt x="43" y="1"/>
                    <a:pt x="41" y="2"/>
                    <a:pt x="40" y="0"/>
                  </a:cubicBezTo>
                  <a:cubicBezTo>
                    <a:pt x="40" y="0"/>
                    <a:pt x="39" y="1"/>
                    <a:pt x="39" y="0"/>
                  </a:cubicBezTo>
                  <a:cubicBezTo>
                    <a:pt x="38" y="1"/>
                    <a:pt x="38" y="0"/>
                    <a:pt x="37" y="0"/>
                  </a:cubicBezTo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moveTo>
                    <a:pt x="35" y="42"/>
                  </a:moveTo>
                  <a:cubicBezTo>
                    <a:pt x="35" y="42"/>
                    <a:pt x="35" y="42"/>
                    <a:pt x="35" y="42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5" y="42"/>
                    <a:pt x="35" y="42"/>
                  </a:cubicBezTo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moveTo>
                    <a:pt x="36" y="32"/>
                  </a:move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6" y="33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98" name="Freeform 304"/>
            <p:cNvSpPr>
              <a:spLocks noChangeArrowheads="1"/>
            </p:cNvSpPr>
            <p:nvPr/>
          </p:nvSpPr>
          <p:spPr bwMode="auto">
            <a:xfrm>
              <a:off x="1088773" y="1422709"/>
              <a:ext cx="109538" cy="109538"/>
            </a:xfrm>
            <a:custGeom>
              <a:avLst/>
              <a:gdLst>
                <a:gd name="T0" fmla="*/ 2147483646 w 29"/>
                <a:gd name="T1" fmla="*/ 2147483646 h 29"/>
                <a:gd name="T2" fmla="*/ 2147483646 w 29"/>
                <a:gd name="T3" fmla="*/ 2147483646 h 29"/>
                <a:gd name="T4" fmla="*/ 2147483646 w 29"/>
                <a:gd name="T5" fmla="*/ 2147483646 h 29"/>
                <a:gd name="T6" fmla="*/ 2147483646 w 29"/>
                <a:gd name="T7" fmla="*/ 2147483646 h 29"/>
                <a:gd name="T8" fmla="*/ 2147483646 w 29"/>
                <a:gd name="T9" fmla="*/ 2147483646 h 29"/>
                <a:gd name="T10" fmla="*/ 2147483646 w 29"/>
                <a:gd name="T11" fmla="*/ 2147483646 h 29"/>
                <a:gd name="T12" fmla="*/ 2147483646 w 29"/>
                <a:gd name="T13" fmla="*/ 2147483646 h 29"/>
                <a:gd name="T14" fmla="*/ 2147483646 w 29"/>
                <a:gd name="T15" fmla="*/ 2147483646 h 29"/>
                <a:gd name="T16" fmla="*/ 2147483646 w 29"/>
                <a:gd name="T17" fmla="*/ 2147483646 h 29"/>
                <a:gd name="T18" fmla="*/ 2147483646 w 29"/>
                <a:gd name="T19" fmla="*/ 2147483646 h 29"/>
                <a:gd name="T20" fmla="*/ 2147483646 w 29"/>
                <a:gd name="T21" fmla="*/ 2147483646 h 29"/>
                <a:gd name="T22" fmla="*/ 2147483646 w 29"/>
                <a:gd name="T23" fmla="*/ 2147483646 h 29"/>
                <a:gd name="T24" fmla="*/ 2147483646 w 29"/>
                <a:gd name="T25" fmla="*/ 2147483646 h 29"/>
                <a:gd name="T26" fmla="*/ 2147483646 w 29"/>
                <a:gd name="T27" fmla="*/ 2147483646 h 29"/>
                <a:gd name="T28" fmla="*/ 2147483646 w 29"/>
                <a:gd name="T29" fmla="*/ 0 h 29"/>
                <a:gd name="T30" fmla="*/ 2147483646 w 29"/>
                <a:gd name="T31" fmla="*/ 0 h 29"/>
                <a:gd name="T32" fmla="*/ 2147483646 w 29"/>
                <a:gd name="T33" fmla="*/ 0 h 29"/>
                <a:gd name="T34" fmla="*/ 2147483646 w 29"/>
                <a:gd name="T35" fmla="*/ 2147483646 h 29"/>
                <a:gd name="T36" fmla="*/ 2147483646 w 29"/>
                <a:gd name="T37" fmla="*/ 2147483646 h 29"/>
                <a:gd name="T38" fmla="*/ 2147483646 w 29"/>
                <a:gd name="T39" fmla="*/ 2147483646 h 29"/>
                <a:gd name="T40" fmla="*/ 2147483646 w 29"/>
                <a:gd name="T41" fmla="*/ 2147483646 h 29"/>
                <a:gd name="T42" fmla="*/ 2147483646 w 29"/>
                <a:gd name="T43" fmla="*/ 2147483646 h 29"/>
                <a:gd name="T44" fmla="*/ 2147483646 w 29"/>
                <a:gd name="T45" fmla="*/ 2147483646 h 29"/>
                <a:gd name="T46" fmla="*/ 2147483646 w 29"/>
                <a:gd name="T47" fmla="*/ 2147483646 h 29"/>
                <a:gd name="T48" fmla="*/ 2147483646 w 29"/>
                <a:gd name="T49" fmla="*/ 2147483646 h 29"/>
                <a:gd name="T50" fmla="*/ 2147483646 w 29"/>
                <a:gd name="T51" fmla="*/ 2147483646 h 29"/>
                <a:gd name="T52" fmla="*/ 2147483646 w 29"/>
                <a:gd name="T53" fmla="*/ 2147483646 h 29"/>
                <a:gd name="T54" fmla="*/ 2147483646 w 29"/>
                <a:gd name="T55" fmla="*/ 2147483646 h 29"/>
                <a:gd name="T56" fmla="*/ 2147483646 w 29"/>
                <a:gd name="T57" fmla="*/ 2147483646 h 29"/>
                <a:gd name="T58" fmla="*/ 2147483646 w 29"/>
                <a:gd name="T59" fmla="*/ 2147483646 h 29"/>
                <a:gd name="T60" fmla="*/ 2147483646 w 29"/>
                <a:gd name="T61" fmla="*/ 2147483646 h 29"/>
                <a:gd name="T62" fmla="*/ 2147483646 w 29"/>
                <a:gd name="T63" fmla="*/ 2147483646 h 29"/>
                <a:gd name="T64" fmla="*/ 2147483646 w 29"/>
                <a:gd name="T65" fmla="*/ 2147483646 h 29"/>
                <a:gd name="T66" fmla="*/ 2147483646 w 29"/>
                <a:gd name="T67" fmla="*/ 2147483646 h 29"/>
                <a:gd name="T68" fmla="*/ 2147483646 w 29"/>
                <a:gd name="T69" fmla="*/ 2147483646 h 29"/>
                <a:gd name="T70" fmla="*/ 2147483646 w 29"/>
                <a:gd name="T71" fmla="*/ 2147483646 h 29"/>
                <a:gd name="T72" fmla="*/ 2147483646 w 29"/>
                <a:gd name="T73" fmla="*/ 2147483646 h 29"/>
                <a:gd name="T74" fmla="*/ 2147483646 w 29"/>
                <a:gd name="T75" fmla="*/ 2147483646 h 29"/>
                <a:gd name="T76" fmla="*/ 2147483646 w 29"/>
                <a:gd name="T77" fmla="*/ 2147483646 h 2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"/>
                <a:gd name="T118" fmla="*/ 0 h 29"/>
                <a:gd name="T119" fmla="*/ 29 w 29"/>
                <a:gd name="T120" fmla="*/ 29 h 2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" h="29">
                  <a:moveTo>
                    <a:pt x="22" y="25"/>
                  </a:moveTo>
                  <a:cubicBezTo>
                    <a:pt x="22" y="24"/>
                    <a:pt x="22" y="24"/>
                    <a:pt x="23" y="23"/>
                  </a:cubicBezTo>
                  <a:cubicBezTo>
                    <a:pt x="23" y="24"/>
                    <a:pt x="23" y="24"/>
                    <a:pt x="24" y="24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4" y="22"/>
                    <a:pt x="25" y="23"/>
                    <a:pt x="25" y="22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6" y="19"/>
                    <a:pt x="27" y="20"/>
                    <a:pt x="27" y="20"/>
                  </a:cubicBezTo>
                  <a:cubicBezTo>
                    <a:pt x="28" y="19"/>
                    <a:pt x="27" y="19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8" y="16"/>
                    <a:pt x="28" y="15"/>
                    <a:pt x="28" y="15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3"/>
                    <a:pt x="28" y="14"/>
                    <a:pt x="28" y="13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8" y="12"/>
                    <a:pt x="27" y="12"/>
                    <a:pt x="27" y="11"/>
                  </a:cubicBezTo>
                  <a:cubicBezTo>
                    <a:pt x="27" y="10"/>
                    <a:pt x="28" y="10"/>
                    <a:pt x="28" y="10"/>
                  </a:cubicBezTo>
                  <a:cubicBezTo>
                    <a:pt x="28" y="9"/>
                    <a:pt x="28" y="10"/>
                    <a:pt x="27" y="10"/>
                  </a:cubicBezTo>
                  <a:cubicBezTo>
                    <a:pt x="27" y="9"/>
                    <a:pt x="27" y="9"/>
                    <a:pt x="27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7"/>
                    <a:pt x="26" y="6"/>
                    <a:pt x="26" y="5"/>
                  </a:cubicBezTo>
                  <a:cubicBezTo>
                    <a:pt x="26" y="5"/>
                    <a:pt x="25" y="6"/>
                    <a:pt x="25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19" y="1"/>
                    <a:pt x="18" y="0"/>
                    <a:pt x="17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4"/>
                    <a:pt x="4" y="5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0" y="9"/>
                    <a:pt x="0" y="10"/>
                  </a:cubicBezTo>
                  <a:cubicBezTo>
                    <a:pt x="0" y="11"/>
                    <a:pt x="1" y="10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6"/>
                    <a:pt x="0" y="16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8"/>
                    <a:pt x="1" y="18"/>
                    <a:pt x="1" y="19"/>
                  </a:cubicBezTo>
                  <a:cubicBezTo>
                    <a:pt x="1" y="19"/>
                    <a:pt x="2" y="18"/>
                    <a:pt x="2" y="18"/>
                  </a:cubicBezTo>
                  <a:cubicBezTo>
                    <a:pt x="3" y="18"/>
                    <a:pt x="3" y="19"/>
                    <a:pt x="3" y="20"/>
                  </a:cubicBezTo>
                  <a:cubicBezTo>
                    <a:pt x="3" y="20"/>
                    <a:pt x="4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5" y="22"/>
                    <a:pt x="6" y="23"/>
                  </a:cubicBezTo>
                  <a:cubicBezTo>
                    <a:pt x="6" y="23"/>
                    <a:pt x="5" y="23"/>
                    <a:pt x="5" y="24"/>
                  </a:cubicBezTo>
                  <a:cubicBezTo>
                    <a:pt x="5" y="25"/>
                    <a:pt x="6" y="23"/>
                    <a:pt x="7" y="24"/>
                  </a:cubicBezTo>
                  <a:cubicBezTo>
                    <a:pt x="7" y="24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2" y="26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4" y="26"/>
                    <a:pt x="12" y="28"/>
                    <a:pt x="13" y="29"/>
                  </a:cubicBezTo>
                  <a:cubicBezTo>
                    <a:pt x="13" y="28"/>
                    <a:pt x="13" y="27"/>
                    <a:pt x="14" y="27"/>
                  </a:cubicBezTo>
                  <a:cubicBezTo>
                    <a:pt x="14" y="26"/>
                    <a:pt x="15" y="26"/>
                    <a:pt x="15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8" y="25"/>
                    <a:pt x="18" y="27"/>
                    <a:pt x="18" y="27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1" y="25"/>
                    <a:pt x="21" y="26"/>
                    <a:pt x="22" y="26"/>
                  </a:cubicBezTo>
                  <a:cubicBezTo>
                    <a:pt x="22" y="26"/>
                    <a:pt x="22" y="25"/>
                    <a:pt x="22" y="2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99" name="Freeform 310"/>
            <p:cNvSpPr>
              <a:spLocks noEditPoints="1" noChangeArrowheads="1"/>
            </p:cNvSpPr>
            <p:nvPr/>
          </p:nvSpPr>
          <p:spPr bwMode="auto">
            <a:xfrm>
              <a:off x="1201485" y="1138546"/>
              <a:ext cx="207963" cy="347663"/>
            </a:xfrm>
            <a:custGeom>
              <a:avLst/>
              <a:gdLst>
                <a:gd name="T0" fmla="*/ 2147483646 w 55"/>
                <a:gd name="T1" fmla="*/ 2147483646 h 92"/>
                <a:gd name="T2" fmla="*/ 2147483646 w 55"/>
                <a:gd name="T3" fmla="*/ 2147483646 h 92"/>
                <a:gd name="T4" fmla="*/ 2147483646 w 55"/>
                <a:gd name="T5" fmla="*/ 2147483646 h 92"/>
                <a:gd name="T6" fmla="*/ 2147483646 w 55"/>
                <a:gd name="T7" fmla="*/ 2147483646 h 92"/>
                <a:gd name="T8" fmla="*/ 2147483646 w 55"/>
                <a:gd name="T9" fmla="*/ 2147483646 h 92"/>
                <a:gd name="T10" fmla="*/ 2147483646 w 55"/>
                <a:gd name="T11" fmla="*/ 2147483646 h 92"/>
                <a:gd name="T12" fmla="*/ 2147483646 w 55"/>
                <a:gd name="T13" fmla="*/ 2147483646 h 92"/>
                <a:gd name="T14" fmla="*/ 2147483646 w 55"/>
                <a:gd name="T15" fmla="*/ 2147483646 h 92"/>
                <a:gd name="T16" fmla="*/ 2147483646 w 55"/>
                <a:gd name="T17" fmla="*/ 2147483646 h 92"/>
                <a:gd name="T18" fmla="*/ 2147483646 w 55"/>
                <a:gd name="T19" fmla="*/ 2147483646 h 92"/>
                <a:gd name="T20" fmla="*/ 2147483646 w 55"/>
                <a:gd name="T21" fmla="*/ 2147483646 h 92"/>
                <a:gd name="T22" fmla="*/ 2147483646 w 55"/>
                <a:gd name="T23" fmla="*/ 2147483646 h 92"/>
                <a:gd name="T24" fmla="*/ 2147483646 w 55"/>
                <a:gd name="T25" fmla="*/ 2147483646 h 92"/>
                <a:gd name="T26" fmla="*/ 2147483646 w 55"/>
                <a:gd name="T27" fmla="*/ 2147483646 h 92"/>
                <a:gd name="T28" fmla="*/ 2147483646 w 55"/>
                <a:gd name="T29" fmla="*/ 2147483646 h 92"/>
                <a:gd name="T30" fmla="*/ 2147483646 w 55"/>
                <a:gd name="T31" fmla="*/ 2147483646 h 92"/>
                <a:gd name="T32" fmla="*/ 2147483646 w 55"/>
                <a:gd name="T33" fmla="*/ 2147483646 h 92"/>
                <a:gd name="T34" fmla="*/ 2147483646 w 55"/>
                <a:gd name="T35" fmla="*/ 2147483646 h 92"/>
                <a:gd name="T36" fmla="*/ 2147483646 w 55"/>
                <a:gd name="T37" fmla="*/ 2147483646 h 92"/>
                <a:gd name="T38" fmla="*/ 2147483646 w 55"/>
                <a:gd name="T39" fmla="*/ 2147483646 h 92"/>
                <a:gd name="T40" fmla="*/ 2147483646 w 55"/>
                <a:gd name="T41" fmla="*/ 2147483646 h 92"/>
                <a:gd name="T42" fmla="*/ 2147483646 w 55"/>
                <a:gd name="T43" fmla="*/ 2147483646 h 92"/>
                <a:gd name="T44" fmla="*/ 2147483646 w 55"/>
                <a:gd name="T45" fmla="*/ 2147483646 h 92"/>
                <a:gd name="T46" fmla="*/ 2147483646 w 55"/>
                <a:gd name="T47" fmla="*/ 2147483646 h 92"/>
                <a:gd name="T48" fmla="*/ 2147483646 w 55"/>
                <a:gd name="T49" fmla="*/ 2147483646 h 92"/>
                <a:gd name="T50" fmla="*/ 2147483646 w 55"/>
                <a:gd name="T51" fmla="*/ 2147483646 h 92"/>
                <a:gd name="T52" fmla="*/ 2147483646 w 55"/>
                <a:gd name="T53" fmla="*/ 2147483646 h 92"/>
                <a:gd name="T54" fmla="*/ 2147483646 w 55"/>
                <a:gd name="T55" fmla="*/ 2147483646 h 92"/>
                <a:gd name="T56" fmla="*/ 2147483646 w 55"/>
                <a:gd name="T57" fmla="*/ 2147483646 h 92"/>
                <a:gd name="T58" fmla="*/ 2147483646 w 55"/>
                <a:gd name="T59" fmla="*/ 2147483646 h 92"/>
                <a:gd name="T60" fmla="*/ 2147483646 w 55"/>
                <a:gd name="T61" fmla="*/ 2147483646 h 92"/>
                <a:gd name="T62" fmla="*/ 2147483646 w 55"/>
                <a:gd name="T63" fmla="*/ 2147483646 h 92"/>
                <a:gd name="T64" fmla="*/ 2147483646 w 55"/>
                <a:gd name="T65" fmla="*/ 2147483646 h 92"/>
                <a:gd name="T66" fmla="*/ 2147483646 w 55"/>
                <a:gd name="T67" fmla="*/ 2147483646 h 92"/>
                <a:gd name="T68" fmla="*/ 2147483646 w 55"/>
                <a:gd name="T69" fmla="*/ 2147483646 h 92"/>
                <a:gd name="T70" fmla="*/ 2147483646 w 55"/>
                <a:gd name="T71" fmla="*/ 2147483646 h 92"/>
                <a:gd name="T72" fmla="*/ 2147483646 w 55"/>
                <a:gd name="T73" fmla="*/ 2147483646 h 92"/>
                <a:gd name="T74" fmla="*/ 2147483646 w 55"/>
                <a:gd name="T75" fmla="*/ 2147483646 h 92"/>
                <a:gd name="T76" fmla="*/ 2147483646 w 55"/>
                <a:gd name="T77" fmla="*/ 2147483646 h 92"/>
                <a:gd name="T78" fmla="*/ 2147483646 w 55"/>
                <a:gd name="T79" fmla="*/ 2147483646 h 92"/>
                <a:gd name="T80" fmla="*/ 2147483646 w 55"/>
                <a:gd name="T81" fmla="*/ 2147483646 h 92"/>
                <a:gd name="T82" fmla="*/ 2147483646 w 55"/>
                <a:gd name="T83" fmla="*/ 2147483646 h 92"/>
                <a:gd name="T84" fmla="*/ 2147483646 w 55"/>
                <a:gd name="T85" fmla="*/ 2147483646 h 92"/>
                <a:gd name="T86" fmla="*/ 2147483646 w 55"/>
                <a:gd name="T87" fmla="*/ 2147483646 h 92"/>
                <a:gd name="T88" fmla="*/ 2147483646 w 55"/>
                <a:gd name="T89" fmla="*/ 2147483646 h 92"/>
                <a:gd name="T90" fmla="*/ 2147483646 w 55"/>
                <a:gd name="T91" fmla="*/ 2147483646 h 92"/>
                <a:gd name="T92" fmla="*/ 2147483646 w 55"/>
                <a:gd name="T93" fmla="*/ 2147483646 h 92"/>
                <a:gd name="T94" fmla="*/ 2147483646 w 55"/>
                <a:gd name="T95" fmla="*/ 2147483646 h 92"/>
                <a:gd name="T96" fmla="*/ 2147483646 w 55"/>
                <a:gd name="T97" fmla="*/ 2147483646 h 92"/>
                <a:gd name="T98" fmla="*/ 2147483646 w 55"/>
                <a:gd name="T99" fmla="*/ 2147483646 h 92"/>
                <a:gd name="T100" fmla="*/ 2147483646 w 55"/>
                <a:gd name="T101" fmla="*/ 2147483646 h 92"/>
                <a:gd name="T102" fmla="*/ 2147483646 w 55"/>
                <a:gd name="T103" fmla="*/ 2147483646 h 92"/>
                <a:gd name="T104" fmla="*/ 2147483646 w 55"/>
                <a:gd name="T105" fmla="*/ 2147483646 h 92"/>
                <a:gd name="T106" fmla="*/ 2147483646 w 55"/>
                <a:gd name="T107" fmla="*/ 2147483646 h 92"/>
                <a:gd name="T108" fmla="*/ 2147483646 w 55"/>
                <a:gd name="T109" fmla="*/ 2147483646 h 92"/>
                <a:gd name="T110" fmla="*/ 2147483646 w 55"/>
                <a:gd name="T111" fmla="*/ 2147483646 h 92"/>
                <a:gd name="T112" fmla="*/ 2147483646 w 55"/>
                <a:gd name="T113" fmla="*/ 2147483646 h 9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5"/>
                <a:gd name="T172" fmla="*/ 0 h 92"/>
                <a:gd name="T173" fmla="*/ 55 w 55"/>
                <a:gd name="T174" fmla="*/ 92 h 9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5" h="92">
                  <a:moveTo>
                    <a:pt x="35" y="0"/>
                  </a:moveTo>
                  <a:cubicBezTo>
                    <a:pt x="34" y="0"/>
                    <a:pt x="34" y="1"/>
                    <a:pt x="34" y="1"/>
                  </a:cubicBezTo>
                  <a:cubicBezTo>
                    <a:pt x="33" y="1"/>
                    <a:pt x="34" y="2"/>
                    <a:pt x="33" y="2"/>
                  </a:cubicBezTo>
                  <a:cubicBezTo>
                    <a:pt x="32" y="2"/>
                    <a:pt x="31" y="3"/>
                    <a:pt x="31" y="3"/>
                  </a:cubicBezTo>
                  <a:cubicBezTo>
                    <a:pt x="30" y="4"/>
                    <a:pt x="30" y="3"/>
                    <a:pt x="29" y="3"/>
                  </a:cubicBezTo>
                  <a:cubicBezTo>
                    <a:pt x="29" y="3"/>
                    <a:pt x="28" y="2"/>
                    <a:pt x="28" y="3"/>
                  </a:cubicBezTo>
                  <a:cubicBezTo>
                    <a:pt x="28" y="4"/>
                    <a:pt x="26" y="5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4" y="11"/>
                    <a:pt x="24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2" y="12"/>
                    <a:pt x="22" y="11"/>
                    <a:pt x="22" y="11"/>
                  </a:cubicBezTo>
                  <a:cubicBezTo>
                    <a:pt x="21" y="12"/>
                    <a:pt x="22" y="12"/>
                    <a:pt x="23" y="12"/>
                  </a:cubicBezTo>
                  <a:cubicBezTo>
                    <a:pt x="24" y="12"/>
                    <a:pt x="23" y="13"/>
                    <a:pt x="23" y="14"/>
                  </a:cubicBezTo>
                  <a:cubicBezTo>
                    <a:pt x="23" y="14"/>
                    <a:pt x="22" y="14"/>
                    <a:pt x="22" y="15"/>
                  </a:cubicBezTo>
                  <a:cubicBezTo>
                    <a:pt x="23" y="15"/>
                    <a:pt x="22" y="16"/>
                    <a:pt x="23" y="16"/>
                  </a:cubicBezTo>
                  <a:cubicBezTo>
                    <a:pt x="23" y="17"/>
                    <a:pt x="22" y="17"/>
                    <a:pt x="22" y="17"/>
                  </a:cubicBezTo>
                  <a:cubicBezTo>
                    <a:pt x="20" y="18"/>
                    <a:pt x="18" y="18"/>
                    <a:pt x="17" y="19"/>
                  </a:cubicBezTo>
                  <a:cubicBezTo>
                    <a:pt x="17" y="20"/>
                    <a:pt x="18" y="19"/>
                    <a:pt x="18" y="19"/>
                  </a:cubicBezTo>
                  <a:cubicBezTo>
                    <a:pt x="19" y="18"/>
                    <a:pt x="21" y="18"/>
                    <a:pt x="22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19"/>
                    <a:pt x="23" y="20"/>
                    <a:pt x="2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19"/>
                    <a:pt x="24" y="20"/>
                    <a:pt x="25" y="20"/>
                  </a:cubicBezTo>
                  <a:cubicBezTo>
                    <a:pt x="26" y="21"/>
                    <a:pt x="26" y="21"/>
                    <a:pt x="27" y="22"/>
                  </a:cubicBezTo>
                  <a:cubicBezTo>
                    <a:pt x="26" y="22"/>
                    <a:pt x="27" y="22"/>
                    <a:pt x="27" y="22"/>
                  </a:cubicBezTo>
                  <a:cubicBezTo>
                    <a:pt x="27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5" y="22"/>
                    <a:pt x="25" y="23"/>
                    <a:pt x="25" y="23"/>
                  </a:cubicBezTo>
                  <a:cubicBezTo>
                    <a:pt x="25" y="24"/>
                    <a:pt x="25" y="23"/>
                    <a:pt x="25" y="24"/>
                  </a:cubicBezTo>
                  <a:cubicBezTo>
                    <a:pt x="25" y="24"/>
                    <a:pt x="25" y="25"/>
                    <a:pt x="25" y="25"/>
                  </a:cubicBezTo>
                  <a:cubicBezTo>
                    <a:pt x="25" y="25"/>
                    <a:pt x="24" y="25"/>
                    <a:pt x="24" y="25"/>
                  </a:cubicBezTo>
                  <a:cubicBezTo>
                    <a:pt x="25" y="26"/>
                    <a:pt x="23" y="26"/>
                    <a:pt x="24" y="27"/>
                  </a:cubicBezTo>
                  <a:cubicBezTo>
                    <a:pt x="23" y="27"/>
                    <a:pt x="23" y="26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8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2" y="28"/>
                    <a:pt x="22" y="29"/>
                  </a:cubicBezTo>
                  <a:cubicBezTo>
                    <a:pt x="22" y="29"/>
                    <a:pt x="21" y="29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1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3"/>
                    <a:pt x="20" y="32"/>
                  </a:cubicBezTo>
                  <a:cubicBezTo>
                    <a:pt x="22" y="32"/>
                    <a:pt x="21" y="33"/>
                    <a:pt x="21" y="34"/>
                  </a:cubicBezTo>
                  <a:cubicBezTo>
                    <a:pt x="21" y="34"/>
                    <a:pt x="22" y="34"/>
                    <a:pt x="22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1" y="36"/>
                    <a:pt x="21" y="37"/>
                  </a:cubicBezTo>
                  <a:cubicBezTo>
                    <a:pt x="21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7"/>
                    <a:pt x="20" y="38"/>
                    <a:pt x="20" y="39"/>
                  </a:cubicBezTo>
                  <a:cubicBezTo>
                    <a:pt x="20" y="39"/>
                    <a:pt x="20" y="40"/>
                    <a:pt x="21" y="40"/>
                  </a:cubicBezTo>
                  <a:cubicBezTo>
                    <a:pt x="21" y="41"/>
                    <a:pt x="22" y="40"/>
                    <a:pt x="22" y="40"/>
                  </a:cubicBezTo>
                  <a:cubicBezTo>
                    <a:pt x="23" y="41"/>
                    <a:pt x="24" y="40"/>
                    <a:pt x="24" y="39"/>
                  </a:cubicBezTo>
                  <a:cubicBezTo>
                    <a:pt x="25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7"/>
                    <a:pt x="24" y="37"/>
                  </a:cubicBezTo>
                  <a:cubicBezTo>
                    <a:pt x="23" y="36"/>
                    <a:pt x="23" y="36"/>
                    <a:pt x="22" y="36"/>
                  </a:cubicBezTo>
                  <a:cubicBezTo>
                    <a:pt x="23" y="36"/>
                    <a:pt x="23" y="36"/>
                    <a:pt x="24" y="36"/>
                  </a:cubicBezTo>
                  <a:cubicBezTo>
                    <a:pt x="24" y="36"/>
                    <a:pt x="24" y="37"/>
                    <a:pt x="24" y="37"/>
                  </a:cubicBezTo>
                  <a:cubicBezTo>
                    <a:pt x="25" y="36"/>
                    <a:pt x="25" y="37"/>
                    <a:pt x="25" y="37"/>
                  </a:cubicBezTo>
                  <a:cubicBezTo>
                    <a:pt x="25" y="37"/>
                    <a:pt x="25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9"/>
                    <a:pt x="25" y="39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6" y="41"/>
                  </a:cubicBezTo>
                  <a:cubicBezTo>
                    <a:pt x="26" y="41"/>
                    <a:pt x="26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2"/>
                    <a:pt x="25" y="42"/>
                  </a:cubicBezTo>
                  <a:cubicBezTo>
                    <a:pt x="25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3"/>
                    <a:pt x="23" y="44"/>
                  </a:cubicBezTo>
                  <a:cubicBezTo>
                    <a:pt x="23" y="44"/>
                    <a:pt x="24" y="44"/>
                    <a:pt x="24" y="44"/>
                  </a:cubicBezTo>
                  <a:cubicBezTo>
                    <a:pt x="24" y="45"/>
                    <a:pt x="23" y="45"/>
                    <a:pt x="23" y="44"/>
                  </a:cubicBezTo>
                  <a:cubicBezTo>
                    <a:pt x="22" y="45"/>
                    <a:pt x="23" y="45"/>
                    <a:pt x="23" y="46"/>
                  </a:cubicBezTo>
                  <a:cubicBezTo>
                    <a:pt x="23" y="46"/>
                    <a:pt x="22" y="46"/>
                    <a:pt x="22" y="46"/>
                  </a:cubicBezTo>
                  <a:cubicBezTo>
                    <a:pt x="21" y="46"/>
                    <a:pt x="21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ubicBezTo>
                    <a:pt x="20" y="48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0"/>
                    <a:pt x="20" y="50"/>
                  </a:cubicBezTo>
                  <a:cubicBezTo>
                    <a:pt x="20" y="50"/>
                    <a:pt x="19" y="51"/>
                    <a:pt x="20" y="51"/>
                  </a:cubicBezTo>
                  <a:cubicBezTo>
                    <a:pt x="19" y="51"/>
                    <a:pt x="19" y="50"/>
                    <a:pt x="19" y="50"/>
                  </a:cubicBezTo>
                  <a:cubicBezTo>
                    <a:pt x="18" y="51"/>
                    <a:pt x="18" y="50"/>
                    <a:pt x="17" y="49"/>
                  </a:cubicBezTo>
                  <a:cubicBezTo>
                    <a:pt x="16" y="50"/>
                    <a:pt x="16" y="50"/>
                    <a:pt x="15" y="50"/>
                  </a:cubicBezTo>
                  <a:cubicBezTo>
                    <a:pt x="15" y="50"/>
                    <a:pt x="15" y="50"/>
                    <a:pt x="14" y="50"/>
                  </a:cubicBezTo>
                  <a:cubicBezTo>
                    <a:pt x="14" y="50"/>
                    <a:pt x="13" y="50"/>
                    <a:pt x="13" y="50"/>
                  </a:cubicBezTo>
                  <a:cubicBezTo>
                    <a:pt x="13" y="50"/>
                    <a:pt x="12" y="50"/>
                    <a:pt x="12" y="50"/>
                  </a:cubicBezTo>
                  <a:cubicBezTo>
                    <a:pt x="12" y="51"/>
                    <a:pt x="11" y="50"/>
                    <a:pt x="11" y="50"/>
                  </a:cubicBezTo>
                  <a:cubicBezTo>
                    <a:pt x="10" y="51"/>
                    <a:pt x="10" y="50"/>
                    <a:pt x="10" y="51"/>
                  </a:cubicBezTo>
                  <a:cubicBezTo>
                    <a:pt x="9" y="51"/>
                    <a:pt x="9" y="51"/>
                    <a:pt x="8" y="51"/>
                  </a:cubicBezTo>
                  <a:cubicBezTo>
                    <a:pt x="8" y="51"/>
                    <a:pt x="8" y="51"/>
                    <a:pt x="8" y="52"/>
                  </a:cubicBezTo>
                  <a:cubicBezTo>
                    <a:pt x="7" y="52"/>
                    <a:pt x="7" y="53"/>
                    <a:pt x="6" y="53"/>
                  </a:cubicBezTo>
                  <a:cubicBezTo>
                    <a:pt x="6" y="53"/>
                    <a:pt x="6" y="53"/>
                    <a:pt x="5" y="54"/>
                  </a:cubicBezTo>
                  <a:cubicBezTo>
                    <a:pt x="5" y="54"/>
                    <a:pt x="4" y="54"/>
                    <a:pt x="5" y="55"/>
                  </a:cubicBezTo>
                  <a:cubicBezTo>
                    <a:pt x="5" y="55"/>
                    <a:pt x="5" y="56"/>
                    <a:pt x="4" y="56"/>
                  </a:cubicBezTo>
                  <a:cubicBezTo>
                    <a:pt x="4" y="55"/>
                    <a:pt x="3" y="56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6"/>
                    <a:pt x="3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8"/>
                    <a:pt x="2" y="58"/>
                  </a:cubicBezTo>
                  <a:cubicBezTo>
                    <a:pt x="1" y="58"/>
                    <a:pt x="1" y="59"/>
                    <a:pt x="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1" y="61"/>
                    <a:pt x="1" y="61"/>
                  </a:cubicBezTo>
                  <a:cubicBezTo>
                    <a:pt x="1" y="62"/>
                    <a:pt x="2" y="62"/>
                    <a:pt x="1" y="62"/>
                  </a:cubicBezTo>
                  <a:cubicBezTo>
                    <a:pt x="2" y="63"/>
                    <a:pt x="1" y="62"/>
                    <a:pt x="1" y="62"/>
                  </a:cubicBezTo>
                  <a:cubicBezTo>
                    <a:pt x="0" y="63"/>
                    <a:pt x="2" y="63"/>
                    <a:pt x="2" y="63"/>
                  </a:cubicBezTo>
                  <a:cubicBezTo>
                    <a:pt x="1" y="64"/>
                    <a:pt x="0" y="64"/>
                    <a:pt x="0" y="64"/>
                  </a:cubicBezTo>
                  <a:cubicBezTo>
                    <a:pt x="0" y="64"/>
                    <a:pt x="0" y="64"/>
                    <a:pt x="1" y="65"/>
                  </a:cubicBezTo>
                  <a:cubicBezTo>
                    <a:pt x="1" y="65"/>
                    <a:pt x="0" y="65"/>
                    <a:pt x="0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6"/>
                    <a:pt x="2" y="65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2" y="67"/>
                    <a:pt x="3" y="67"/>
                    <a:pt x="3" y="67"/>
                  </a:cubicBezTo>
                  <a:cubicBezTo>
                    <a:pt x="4" y="68"/>
                    <a:pt x="3" y="68"/>
                    <a:pt x="3" y="68"/>
                  </a:cubicBezTo>
                  <a:cubicBezTo>
                    <a:pt x="4" y="68"/>
                    <a:pt x="3" y="69"/>
                    <a:pt x="3" y="69"/>
                  </a:cubicBezTo>
                  <a:cubicBezTo>
                    <a:pt x="4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1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72"/>
                    <a:pt x="5" y="73"/>
                    <a:pt x="6" y="73"/>
                  </a:cubicBezTo>
                  <a:cubicBezTo>
                    <a:pt x="6" y="73"/>
                    <a:pt x="6" y="72"/>
                    <a:pt x="6" y="72"/>
                  </a:cubicBezTo>
                  <a:cubicBezTo>
                    <a:pt x="7" y="72"/>
                    <a:pt x="7" y="73"/>
                    <a:pt x="8" y="73"/>
                  </a:cubicBezTo>
                  <a:cubicBezTo>
                    <a:pt x="8" y="73"/>
                    <a:pt x="9" y="73"/>
                    <a:pt x="9" y="73"/>
                  </a:cubicBezTo>
                  <a:cubicBezTo>
                    <a:pt x="9" y="74"/>
                    <a:pt x="10" y="73"/>
                    <a:pt x="10" y="73"/>
                  </a:cubicBezTo>
                  <a:cubicBezTo>
                    <a:pt x="10" y="73"/>
                    <a:pt x="11" y="74"/>
                    <a:pt x="11" y="74"/>
                  </a:cubicBezTo>
                  <a:cubicBezTo>
                    <a:pt x="12" y="74"/>
                    <a:pt x="11" y="75"/>
                    <a:pt x="11" y="76"/>
                  </a:cubicBezTo>
                  <a:cubicBezTo>
                    <a:pt x="12" y="77"/>
                    <a:pt x="12" y="74"/>
                    <a:pt x="13" y="75"/>
                  </a:cubicBezTo>
                  <a:cubicBezTo>
                    <a:pt x="14" y="77"/>
                    <a:pt x="15" y="75"/>
                    <a:pt x="16" y="76"/>
                  </a:cubicBezTo>
                  <a:cubicBezTo>
                    <a:pt x="16" y="76"/>
                    <a:pt x="16" y="77"/>
                    <a:pt x="17" y="77"/>
                  </a:cubicBezTo>
                  <a:cubicBezTo>
                    <a:pt x="17" y="77"/>
                    <a:pt x="17" y="76"/>
                    <a:pt x="17" y="76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6"/>
                    <a:pt x="19" y="76"/>
                    <a:pt x="19" y="75"/>
                  </a:cubicBezTo>
                  <a:cubicBezTo>
                    <a:pt x="20" y="74"/>
                    <a:pt x="21" y="75"/>
                    <a:pt x="21" y="75"/>
                  </a:cubicBezTo>
                  <a:cubicBezTo>
                    <a:pt x="22" y="75"/>
                    <a:pt x="23" y="74"/>
                    <a:pt x="23" y="74"/>
                  </a:cubicBezTo>
                  <a:cubicBezTo>
                    <a:pt x="23" y="73"/>
                    <a:pt x="23" y="73"/>
                    <a:pt x="24" y="73"/>
                  </a:cubicBezTo>
                  <a:cubicBezTo>
                    <a:pt x="24" y="73"/>
                    <a:pt x="24" y="73"/>
                    <a:pt x="24" y="72"/>
                  </a:cubicBezTo>
                  <a:cubicBezTo>
                    <a:pt x="25" y="72"/>
                    <a:pt x="25" y="73"/>
                    <a:pt x="26" y="72"/>
                  </a:cubicBezTo>
                  <a:cubicBezTo>
                    <a:pt x="26" y="72"/>
                    <a:pt x="26" y="72"/>
                    <a:pt x="27" y="72"/>
                  </a:cubicBezTo>
                  <a:cubicBezTo>
                    <a:pt x="27" y="73"/>
                    <a:pt x="26" y="74"/>
                    <a:pt x="27" y="75"/>
                  </a:cubicBezTo>
                  <a:cubicBezTo>
                    <a:pt x="27" y="75"/>
                    <a:pt x="27" y="76"/>
                    <a:pt x="26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7"/>
                    <a:pt x="27" y="77"/>
                    <a:pt x="28" y="77"/>
                  </a:cubicBezTo>
                  <a:cubicBezTo>
                    <a:pt x="28" y="78"/>
                    <a:pt x="28" y="78"/>
                    <a:pt x="28" y="79"/>
                  </a:cubicBezTo>
                  <a:cubicBezTo>
                    <a:pt x="28" y="79"/>
                    <a:pt x="29" y="78"/>
                    <a:pt x="29" y="79"/>
                  </a:cubicBezTo>
                  <a:cubicBezTo>
                    <a:pt x="29" y="79"/>
                    <a:pt x="30" y="80"/>
                    <a:pt x="29" y="80"/>
                  </a:cubicBezTo>
                  <a:cubicBezTo>
                    <a:pt x="29" y="80"/>
                    <a:pt x="30" y="80"/>
                    <a:pt x="30" y="80"/>
                  </a:cubicBezTo>
                  <a:cubicBezTo>
                    <a:pt x="31" y="81"/>
                    <a:pt x="29" y="81"/>
                    <a:pt x="29" y="82"/>
                  </a:cubicBezTo>
                  <a:cubicBezTo>
                    <a:pt x="30" y="82"/>
                    <a:pt x="31" y="81"/>
                    <a:pt x="32" y="82"/>
                  </a:cubicBezTo>
                  <a:cubicBezTo>
                    <a:pt x="31" y="82"/>
                    <a:pt x="32" y="83"/>
                    <a:pt x="32" y="83"/>
                  </a:cubicBezTo>
                  <a:cubicBezTo>
                    <a:pt x="33" y="84"/>
                    <a:pt x="33" y="82"/>
                    <a:pt x="34" y="83"/>
                  </a:cubicBezTo>
                  <a:cubicBezTo>
                    <a:pt x="34" y="82"/>
                    <a:pt x="33" y="82"/>
                    <a:pt x="33" y="81"/>
                  </a:cubicBezTo>
                  <a:cubicBezTo>
                    <a:pt x="33" y="82"/>
                    <a:pt x="34" y="81"/>
                    <a:pt x="34" y="82"/>
                  </a:cubicBezTo>
                  <a:cubicBezTo>
                    <a:pt x="36" y="83"/>
                    <a:pt x="37" y="81"/>
                    <a:pt x="38" y="81"/>
                  </a:cubicBezTo>
                  <a:cubicBezTo>
                    <a:pt x="38" y="81"/>
                    <a:pt x="39" y="81"/>
                    <a:pt x="39" y="81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1" y="80"/>
                    <a:pt x="40" y="80"/>
                    <a:pt x="40" y="80"/>
                  </a:cubicBezTo>
                  <a:cubicBezTo>
                    <a:pt x="41" y="81"/>
                    <a:pt x="40" y="82"/>
                    <a:pt x="41" y="82"/>
                  </a:cubicBezTo>
                  <a:cubicBezTo>
                    <a:pt x="41" y="83"/>
                    <a:pt x="42" y="83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4" y="84"/>
                    <a:pt x="43" y="84"/>
                    <a:pt x="43" y="84"/>
                  </a:cubicBezTo>
                  <a:cubicBezTo>
                    <a:pt x="44" y="84"/>
                    <a:pt x="44" y="85"/>
                    <a:pt x="44" y="85"/>
                  </a:cubicBezTo>
                  <a:cubicBezTo>
                    <a:pt x="44" y="85"/>
                    <a:pt x="45" y="85"/>
                    <a:pt x="45" y="85"/>
                  </a:cubicBezTo>
                  <a:cubicBezTo>
                    <a:pt x="45" y="85"/>
                    <a:pt x="45" y="86"/>
                    <a:pt x="44" y="86"/>
                  </a:cubicBezTo>
                  <a:cubicBezTo>
                    <a:pt x="44" y="86"/>
                    <a:pt x="45" y="87"/>
                    <a:pt x="44" y="87"/>
                  </a:cubicBezTo>
                  <a:cubicBezTo>
                    <a:pt x="44" y="88"/>
                    <a:pt x="45" y="88"/>
                    <a:pt x="45" y="88"/>
                  </a:cubicBezTo>
                  <a:cubicBezTo>
                    <a:pt x="45" y="88"/>
                    <a:pt x="45" y="89"/>
                    <a:pt x="45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7" y="90"/>
                    <a:pt x="46" y="90"/>
                    <a:pt x="46" y="91"/>
                  </a:cubicBezTo>
                  <a:cubicBezTo>
                    <a:pt x="47" y="90"/>
                    <a:pt x="47" y="91"/>
                    <a:pt x="48" y="91"/>
                  </a:cubicBezTo>
                  <a:cubicBezTo>
                    <a:pt x="49" y="91"/>
                    <a:pt x="49" y="91"/>
                    <a:pt x="50" y="91"/>
                  </a:cubicBezTo>
                  <a:cubicBezTo>
                    <a:pt x="50" y="91"/>
                    <a:pt x="50" y="92"/>
                    <a:pt x="51" y="91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2" y="91"/>
                    <a:pt x="52" y="90"/>
                    <a:pt x="53" y="90"/>
                  </a:cubicBezTo>
                  <a:cubicBezTo>
                    <a:pt x="54" y="90"/>
                    <a:pt x="53" y="90"/>
                    <a:pt x="54" y="89"/>
                  </a:cubicBezTo>
                  <a:cubicBezTo>
                    <a:pt x="55" y="90"/>
                    <a:pt x="54" y="89"/>
                    <a:pt x="54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7"/>
                    <a:pt x="55" y="87"/>
                    <a:pt x="55" y="86"/>
                  </a:cubicBezTo>
                  <a:cubicBezTo>
                    <a:pt x="55" y="86"/>
                    <a:pt x="54" y="85"/>
                    <a:pt x="54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2"/>
                    <a:pt x="53" y="83"/>
                    <a:pt x="53" y="82"/>
                  </a:cubicBezTo>
                  <a:cubicBezTo>
                    <a:pt x="52" y="82"/>
                    <a:pt x="52" y="81"/>
                    <a:pt x="51" y="82"/>
                  </a:cubicBezTo>
                  <a:cubicBezTo>
                    <a:pt x="50" y="82"/>
                    <a:pt x="50" y="81"/>
                    <a:pt x="50" y="81"/>
                  </a:cubicBezTo>
                  <a:cubicBezTo>
                    <a:pt x="50" y="81"/>
                    <a:pt x="50" y="81"/>
                    <a:pt x="49" y="81"/>
                  </a:cubicBezTo>
                  <a:cubicBezTo>
                    <a:pt x="49" y="81"/>
                    <a:pt x="49" y="81"/>
                    <a:pt x="48" y="81"/>
                  </a:cubicBezTo>
                  <a:cubicBezTo>
                    <a:pt x="48" y="80"/>
                    <a:pt x="50" y="80"/>
                    <a:pt x="49" y="79"/>
                  </a:cubicBezTo>
                  <a:cubicBezTo>
                    <a:pt x="49" y="78"/>
                    <a:pt x="48" y="78"/>
                    <a:pt x="48" y="78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76"/>
                    <a:pt x="48" y="77"/>
                    <a:pt x="47" y="77"/>
                  </a:cubicBezTo>
                  <a:cubicBezTo>
                    <a:pt x="47" y="75"/>
                    <a:pt x="46" y="77"/>
                    <a:pt x="45" y="76"/>
                  </a:cubicBezTo>
                  <a:cubicBezTo>
                    <a:pt x="44" y="76"/>
                    <a:pt x="44" y="75"/>
                    <a:pt x="44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5"/>
                    <a:pt x="43" y="76"/>
                    <a:pt x="43" y="76"/>
                  </a:cubicBezTo>
                  <a:cubicBezTo>
                    <a:pt x="42" y="77"/>
                    <a:pt x="41" y="77"/>
                    <a:pt x="41" y="77"/>
                  </a:cubicBezTo>
                  <a:cubicBezTo>
                    <a:pt x="40" y="77"/>
                    <a:pt x="40" y="76"/>
                    <a:pt x="40" y="76"/>
                  </a:cubicBezTo>
                  <a:cubicBezTo>
                    <a:pt x="40" y="76"/>
                    <a:pt x="41" y="76"/>
                    <a:pt x="41" y="76"/>
                  </a:cubicBezTo>
                  <a:cubicBezTo>
                    <a:pt x="41" y="75"/>
                    <a:pt x="40" y="76"/>
                    <a:pt x="40" y="75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4"/>
                    <a:pt x="40" y="74"/>
                  </a:cubicBezTo>
                  <a:cubicBezTo>
                    <a:pt x="41" y="73"/>
                    <a:pt x="40" y="73"/>
                    <a:pt x="40" y="73"/>
                  </a:cubicBezTo>
                  <a:cubicBezTo>
                    <a:pt x="40" y="72"/>
                    <a:pt x="41" y="73"/>
                    <a:pt x="42" y="72"/>
                  </a:cubicBezTo>
                  <a:cubicBezTo>
                    <a:pt x="43" y="73"/>
                    <a:pt x="43" y="72"/>
                    <a:pt x="43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1"/>
                    <a:pt x="44" y="71"/>
                  </a:cubicBezTo>
                  <a:cubicBezTo>
                    <a:pt x="43" y="70"/>
                    <a:pt x="45" y="70"/>
                    <a:pt x="44" y="69"/>
                  </a:cubicBezTo>
                  <a:cubicBezTo>
                    <a:pt x="45" y="69"/>
                    <a:pt x="44" y="69"/>
                    <a:pt x="44" y="68"/>
                  </a:cubicBezTo>
                  <a:cubicBezTo>
                    <a:pt x="44" y="68"/>
                    <a:pt x="44" y="68"/>
                    <a:pt x="43" y="67"/>
                  </a:cubicBezTo>
                  <a:cubicBezTo>
                    <a:pt x="44" y="66"/>
                    <a:pt x="43" y="66"/>
                    <a:pt x="42" y="66"/>
                  </a:cubicBezTo>
                  <a:cubicBezTo>
                    <a:pt x="42" y="65"/>
                    <a:pt x="41" y="66"/>
                    <a:pt x="41" y="66"/>
                  </a:cubicBezTo>
                  <a:cubicBezTo>
                    <a:pt x="40" y="65"/>
                    <a:pt x="40" y="66"/>
                    <a:pt x="39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7" y="67"/>
                    <a:pt x="38" y="68"/>
                    <a:pt x="37" y="69"/>
                  </a:cubicBezTo>
                  <a:cubicBezTo>
                    <a:pt x="37" y="69"/>
                    <a:pt x="38" y="69"/>
                    <a:pt x="37" y="69"/>
                  </a:cubicBezTo>
                  <a:cubicBezTo>
                    <a:pt x="37" y="70"/>
                    <a:pt x="38" y="70"/>
                    <a:pt x="38" y="70"/>
                  </a:cubicBezTo>
                  <a:cubicBezTo>
                    <a:pt x="37" y="70"/>
                    <a:pt x="37" y="70"/>
                    <a:pt x="36" y="70"/>
                  </a:cubicBezTo>
                  <a:cubicBezTo>
                    <a:pt x="37" y="69"/>
                    <a:pt x="36" y="69"/>
                    <a:pt x="36" y="69"/>
                  </a:cubicBezTo>
                  <a:cubicBezTo>
                    <a:pt x="35" y="69"/>
                    <a:pt x="35" y="68"/>
                    <a:pt x="34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2" y="68"/>
                    <a:pt x="32" y="67"/>
                    <a:pt x="31" y="68"/>
                  </a:cubicBezTo>
                  <a:cubicBezTo>
                    <a:pt x="31" y="68"/>
                    <a:pt x="31" y="68"/>
                    <a:pt x="30" y="68"/>
                  </a:cubicBezTo>
                  <a:cubicBezTo>
                    <a:pt x="29" y="68"/>
                    <a:pt x="30" y="70"/>
                    <a:pt x="29" y="69"/>
                  </a:cubicBezTo>
                  <a:cubicBezTo>
                    <a:pt x="28" y="69"/>
                    <a:pt x="29" y="70"/>
                    <a:pt x="28" y="70"/>
                  </a:cubicBezTo>
                  <a:cubicBezTo>
                    <a:pt x="28" y="70"/>
                    <a:pt x="28" y="69"/>
                    <a:pt x="28" y="69"/>
                  </a:cubicBezTo>
                  <a:cubicBezTo>
                    <a:pt x="28" y="68"/>
                    <a:pt x="29" y="68"/>
                    <a:pt x="30" y="66"/>
                  </a:cubicBezTo>
                  <a:cubicBezTo>
                    <a:pt x="29" y="66"/>
                    <a:pt x="29" y="65"/>
                    <a:pt x="28" y="65"/>
                  </a:cubicBezTo>
                  <a:cubicBezTo>
                    <a:pt x="28" y="65"/>
                    <a:pt x="27" y="64"/>
                    <a:pt x="28" y="64"/>
                  </a:cubicBezTo>
                  <a:cubicBezTo>
                    <a:pt x="29" y="63"/>
                    <a:pt x="30" y="63"/>
                    <a:pt x="31" y="63"/>
                  </a:cubicBezTo>
                  <a:cubicBezTo>
                    <a:pt x="31" y="63"/>
                    <a:pt x="31" y="64"/>
                    <a:pt x="31" y="64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2" y="64"/>
                    <a:pt x="31" y="64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3" y="63"/>
                    <a:pt x="33" y="64"/>
                  </a:cubicBezTo>
                  <a:cubicBezTo>
                    <a:pt x="34" y="64"/>
                    <a:pt x="33" y="63"/>
                    <a:pt x="34" y="63"/>
                  </a:cubicBezTo>
                  <a:cubicBezTo>
                    <a:pt x="34" y="63"/>
                    <a:pt x="34" y="63"/>
                    <a:pt x="35" y="63"/>
                  </a:cubicBezTo>
                  <a:cubicBezTo>
                    <a:pt x="35" y="63"/>
                    <a:pt x="35" y="63"/>
                    <a:pt x="35" y="62"/>
                  </a:cubicBezTo>
                  <a:cubicBezTo>
                    <a:pt x="35" y="62"/>
                    <a:pt x="36" y="62"/>
                    <a:pt x="36" y="63"/>
                  </a:cubicBezTo>
                  <a:cubicBezTo>
                    <a:pt x="37" y="63"/>
                    <a:pt x="37" y="62"/>
                    <a:pt x="37" y="62"/>
                  </a:cubicBezTo>
                  <a:cubicBezTo>
                    <a:pt x="38" y="62"/>
                    <a:pt x="38" y="62"/>
                    <a:pt x="39" y="62"/>
                  </a:cubicBezTo>
                  <a:cubicBezTo>
                    <a:pt x="39" y="62"/>
                    <a:pt x="39" y="61"/>
                    <a:pt x="38" y="61"/>
                  </a:cubicBezTo>
                  <a:cubicBezTo>
                    <a:pt x="38" y="60"/>
                    <a:pt x="39" y="61"/>
                    <a:pt x="40" y="60"/>
                  </a:cubicBezTo>
                  <a:cubicBezTo>
                    <a:pt x="40" y="60"/>
                    <a:pt x="40" y="59"/>
                    <a:pt x="40" y="59"/>
                  </a:cubicBezTo>
                  <a:cubicBezTo>
                    <a:pt x="41" y="58"/>
                    <a:pt x="41" y="59"/>
                    <a:pt x="42" y="59"/>
                  </a:cubicBezTo>
                  <a:cubicBezTo>
                    <a:pt x="42" y="59"/>
                    <a:pt x="42" y="59"/>
                    <a:pt x="42" y="58"/>
                  </a:cubicBezTo>
                  <a:cubicBezTo>
                    <a:pt x="41" y="58"/>
                    <a:pt x="42" y="57"/>
                    <a:pt x="42" y="56"/>
                  </a:cubicBez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5"/>
                    <a:pt x="42" y="55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2"/>
                    <a:pt x="43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1"/>
                    <a:pt x="42" y="51"/>
                    <a:pt x="43" y="50"/>
                  </a:cubicBezTo>
                  <a:cubicBezTo>
                    <a:pt x="42" y="50"/>
                    <a:pt x="43" y="50"/>
                    <a:pt x="43" y="49"/>
                  </a:cubicBezTo>
                  <a:cubicBezTo>
                    <a:pt x="43" y="49"/>
                    <a:pt x="42" y="49"/>
                    <a:pt x="42" y="48"/>
                  </a:cubicBezTo>
                  <a:cubicBezTo>
                    <a:pt x="42" y="48"/>
                    <a:pt x="42" y="48"/>
                    <a:pt x="43" y="47"/>
                  </a:cubicBezTo>
                  <a:cubicBezTo>
                    <a:pt x="42" y="46"/>
                    <a:pt x="42" y="47"/>
                    <a:pt x="41" y="47"/>
                  </a:cubicBezTo>
                  <a:cubicBezTo>
                    <a:pt x="40" y="47"/>
                    <a:pt x="41" y="46"/>
                    <a:pt x="41" y="46"/>
                  </a:cubicBezTo>
                  <a:cubicBezTo>
                    <a:pt x="41" y="45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4"/>
                    <a:pt x="39" y="44"/>
                    <a:pt x="39" y="43"/>
                  </a:cubicBezTo>
                  <a:cubicBezTo>
                    <a:pt x="39" y="43"/>
                    <a:pt x="39" y="42"/>
                    <a:pt x="39" y="42"/>
                  </a:cubicBezTo>
                  <a:cubicBezTo>
                    <a:pt x="40" y="41"/>
                    <a:pt x="40" y="40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cubicBezTo>
                    <a:pt x="41" y="41"/>
                    <a:pt x="40" y="41"/>
                    <a:pt x="39" y="41"/>
                  </a:cubicBezTo>
                  <a:cubicBezTo>
                    <a:pt x="40" y="40"/>
                    <a:pt x="39" y="39"/>
                    <a:pt x="40" y="39"/>
                  </a:cubicBezTo>
                  <a:cubicBezTo>
                    <a:pt x="40" y="38"/>
                    <a:pt x="41" y="38"/>
                    <a:pt x="41" y="38"/>
                  </a:cubicBezTo>
                  <a:cubicBezTo>
                    <a:pt x="41" y="37"/>
                    <a:pt x="40" y="38"/>
                    <a:pt x="40" y="38"/>
                  </a:cubicBezTo>
                  <a:cubicBezTo>
                    <a:pt x="40" y="37"/>
                    <a:pt x="41" y="37"/>
                    <a:pt x="41" y="37"/>
                  </a:cubicBezTo>
                  <a:cubicBezTo>
                    <a:pt x="41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3" y="35"/>
                  </a:cubicBezTo>
                  <a:cubicBezTo>
                    <a:pt x="43" y="35"/>
                    <a:pt x="44" y="36"/>
                    <a:pt x="45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6" y="36"/>
                    <a:pt x="45" y="35"/>
                    <a:pt x="45" y="35"/>
                  </a:cubicBezTo>
                  <a:cubicBezTo>
                    <a:pt x="45" y="34"/>
                    <a:pt x="44" y="34"/>
                    <a:pt x="45" y="33"/>
                  </a:cubicBezTo>
                  <a:cubicBezTo>
                    <a:pt x="45" y="33"/>
                    <a:pt x="46" y="33"/>
                    <a:pt x="46" y="33"/>
                  </a:cubicBezTo>
                  <a:cubicBezTo>
                    <a:pt x="46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1"/>
                  </a:cubicBezTo>
                  <a:cubicBezTo>
                    <a:pt x="45" y="31"/>
                    <a:pt x="46" y="31"/>
                    <a:pt x="46" y="31"/>
                  </a:cubicBezTo>
                  <a:cubicBezTo>
                    <a:pt x="47" y="30"/>
                    <a:pt x="46" y="30"/>
                    <a:pt x="46" y="29"/>
                  </a:cubicBezTo>
                  <a:cubicBezTo>
                    <a:pt x="47" y="29"/>
                    <a:pt x="46" y="28"/>
                    <a:pt x="46" y="28"/>
                  </a:cubicBezTo>
                  <a:cubicBezTo>
                    <a:pt x="46" y="27"/>
                    <a:pt x="46" y="26"/>
                    <a:pt x="47" y="26"/>
                  </a:cubicBezTo>
                  <a:cubicBezTo>
                    <a:pt x="46" y="25"/>
                    <a:pt x="47" y="24"/>
                    <a:pt x="46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2"/>
                    <a:pt x="45" y="22"/>
                    <a:pt x="45" y="22"/>
                  </a:cubicBezTo>
                  <a:cubicBezTo>
                    <a:pt x="45" y="22"/>
                    <a:pt x="44" y="21"/>
                    <a:pt x="45" y="21"/>
                  </a:cubicBezTo>
                  <a:cubicBezTo>
                    <a:pt x="45" y="19"/>
                    <a:pt x="44" y="21"/>
                    <a:pt x="43" y="20"/>
                  </a:cubicBezTo>
                  <a:cubicBezTo>
                    <a:pt x="43" y="20"/>
                    <a:pt x="42" y="19"/>
                    <a:pt x="43" y="19"/>
                  </a:cubicBezTo>
                  <a:cubicBezTo>
                    <a:pt x="43" y="19"/>
                    <a:pt x="43" y="18"/>
                    <a:pt x="43" y="18"/>
                  </a:cubicBezTo>
                  <a:cubicBezTo>
                    <a:pt x="41" y="19"/>
                    <a:pt x="42" y="17"/>
                    <a:pt x="41" y="17"/>
                  </a:cubicBezTo>
                  <a:cubicBezTo>
                    <a:pt x="41" y="16"/>
                    <a:pt x="40" y="16"/>
                    <a:pt x="40" y="15"/>
                  </a:cubicBezTo>
                  <a:cubicBezTo>
                    <a:pt x="40" y="14"/>
                    <a:pt x="40" y="13"/>
                    <a:pt x="41" y="13"/>
                  </a:cubicBezTo>
                  <a:cubicBezTo>
                    <a:pt x="41" y="13"/>
                    <a:pt x="41" y="13"/>
                    <a:pt x="41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3"/>
                    <a:pt x="43" y="12"/>
                  </a:cubicBezTo>
                  <a:cubicBezTo>
                    <a:pt x="43" y="12"/>
                    <a:pt x="43" y="11"/>
                    <a:pt x="43" y="11"/>
                  </a:cubicBezTo>
                  <a:cubicBezTo>
                    <a:pt x="43" y="10"/>
                    <a:pt x="44" y="10"/>
                    <a:pt x="43" y="9"/>
                  </a:cubicBezTo>
                  <a:cubicBezTo>
                    <a:pt x="44" y="8"/>
                    <a:pt x="43" y="9"/>
                    <a:pt x="43" y="8"/>
                  </a:cubicBezTo>
                  <a:cubicBezTo>
                    <a:pt x="43" y="7"/>
                    <a:pt x="43" y="8"/>
                    <a:pt x="43" y="7"/>
                  </a:cubicBezTo>
                  <a:cubicBezTo>
                    <a:pt x="43" y="7"/>
                    <a:pt x="43" y="6"/>
                    <a:pt x="43" y="6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7"/>
                    <a:pt x="40" y="6"/>
                    <a:pt x="39" y="5"/>
                  </a:cubicBezTo>
                  <a:cubicBezTo>
                    <a:pt x="39" y="5"/>
                    <a:pt x="38" y="4"/>
                    <a:pt x="38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7" y="2"/>
                  </a:cubicBezTo>
                  <a:cubicBezTo>
                    <a:pt x="37" y="2"/>
                    <a:pt x="37" y="2"/>
                    <a:pt x="36" y="1"/>
                  </a:cubicBezTo>
                  <a:cubicBezTo>
                    <a:pt x="36" y="1"/>
                    <a:pt x="35" y="2"/>
                    <a:pt x="35" y="2"/>
                  </a:cubicBezTo>
                  <a:cubicBezTo>
                    <a:pt x="34" y="1"/>
                    <a:pt x="35" y="1"/>
                    <a:pt x="35" y="0"/>
                  </a:cubicBezTo>
                  <a:moveTo>
                    <a:pt x="45" y="84"/>
                  </a:moveTo>
                  <a:cubicBezTo>
                    <a:pt x="45" y="84"/>
                    <a:pt x="44" y="84"/>
                    <a:pt x="44" y="84"/>
                  </a:cubicBezTo>
                  <a:cubicBezTo>
                    <a:pt x="44" y="84"/>
                    <a:pt x="45" y="84"/>
                    <a:pt x="45" y="84"/>
                  </a:cubicBezTo>
                  <a:cubicBezTo>
                    <a:pt x="45" y="84"/>
                    <a:pt x="45" y="84"/>
                    <a:pt x="45" y="84"/>
                  </a:cubicBezTo>
                  <a:moveTo>
                    <a:pt x="40" y="78"/>
                  </a:move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moveTo>
                    <a:pt x="27" y="62"/>
                  </a:moveTo>
                  <a:cubicBezTo>
                    <a:pt x="28" y="62"/>
                    <a:pt x="28" y="63"/>
                    <a:pt x="28" y="63"/>
                  </a:cubicBezTo>
                  <a:cubicBezTo>
                    <a:pt x="27" y="64"/>
                    <a:pt x="26" y="63"/>
                    <a:pt x="25" y="63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3"/>
                    <a:pt x="27" y="62"/>
                    <a:pt x="27" y="62"/>
                  </a:cubicBezTo>
                  <a:moveTo>
                    <a:pt x="35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grpSp>
          <p:nvGrpSpPr>
            <p:cNvPr id="300" name="组合 3"/>
            <p:cNvGrpSpPr>
              <a:grpSpLocks/>
            </p:cNvGrpSpPr>
            <p:nvPr/>
          </p:nvGrpSpPr>
          <p:grpSpPr bwMode="auto">
            <a:xfrm>
              <a:off x="0" y="446572"/>
              <a:ext cx="2818895" cy="834055"/>
              <a:chOff x="0" y="0"/>
              <a:chExt cx="1695450" cy="501650"/>
            </a:xfrm>
          </p:grpSpPr>
          <p:sp>
            <p:nvSpPr>
              <p:cNvPr id="302" name="Freeform 486"/>
              <p:cNvSpPr>
                <a:spLocks noChangeArrowheads="1"/>
              </p:cNvSpPr>
              <p:nvPr/>
            </p:nvSpPr>
            <p:spPr bwMode="auto">
              <a:xfrm>
                <a:off x="1304925" y="369887"/>
                <a:ext cx="38100" cy="26988"/>
              </a:xfrm>
              <a:custGeom>
                <a:avLst/>
                <a:gdLst>
                  <a:gd name="T0" fmla="*/ 2147483646 w 10"/>
                  <a:gd name="T1" fmla="*/ 2147483646 h 7"/>
                  <a:gd name="T2" fmla="*/ 2147483646 w 10"/>
                  <a:gd name="T3" fmla="*/ 2147483646 h 7"/>
                  <a:gd name="T4" fmla="*/ 2147483646 w 10"/>
                  <a:gd name="T5" fmla="*/ 2147483646 h 7"/>
                  <a:gd name="T6" fmla="*/ 2147483646 w 10"/>
                  <a:gd name="T7" fmla="*/ 2147483646 h 7"/>
                  <a:gd name="T8" fmla="*/ 2147483646 w 10"/>
                  <a:gd name="T9" fmla="*/ 2147483646 h 7"/>
                  <a:gd name="T10" fmla="*/ 2147483646 w 10"/>
                  <a:gd name="T11" fmla="*/ 2147483646 h 7"/>
                  <a:gd name="T12" fmla="*/ 2147483646 w 10"/>
                  <a:gd name="T13" fmla="*/ 2147483646 h 7"/>
                  <a:gd name="T14" fmla="*/ 2147483646 w 10"/>
                  <a:gd name="T15" fmla="*/ 2147483646 h 7"/>
                  <a:gd name="T16" fmla="*/ 0 w 10"/>
                  <a:gd name="T17" fmla="*/ 2147483646 h 7"/>
                  <a:gd name="T18" fmla="*/ 0 w 10"/>
                  <a:gd name="T19" fmla="*/ 2147483646 h 7"/>
                  <a:gd name="T20" fmla="*/ 2147483646 w 10"/>
                  <a:gd name="T21" fmla="*/ 0 h 7"/>
                  <a:gd name="T22" fmla="*/ 2147483646 w 10"/>
                  <a:gd name="T23" fmla="*/ 0 h 7"/>
                  <a:gd name="T24" fmla="*/ 2147483646 w 10"/>
                  <a:gd name="T25" fmla="*/ 2147483646 h 7"/>
                  <a:gd name="T26" fmla="*/ 2147483646 w 10"/>
                  <a:gd name="T27" fmla="*/ 2147483646 h 7"/>
                  <a:gd name="T28" fmla="*/ 2147483646 w 10"/>
                  <a:gd name="T29" fmla="*/ 2147483646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"/>
                  <a:gd name="T46" fmla="*/ 0 h 7"/>
                  <a:gd name="T47" fmla="*/ 10 w 10"/>
                  <a:gd name="T48" fmla="*/ 7 h 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" h="7">
                    <a:moveTo>
                      <a:pt x="10" y="4"/>
                    </a:moveTo>
                    <a:cubicBezTo>
                      <a:pt x="9" y="5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7"/>
                      <a:pt x="3" y="6"/>
                      <a:pt x="2" y="6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7" y="1"/>
                      <a:pt x="8" y="1"/>
                    </a:cubicBezTo>
                    <a:cubicBezTo>
                      <a:pt x="9" y="2"/>
                      <a:pt x="10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03" name="Freeform 487"/>
              <p:cNvSpPr>
                <a:spLocks noChangeArrowheads="1"/>
              </p:cNvSpPr>
              <p:nvPr/>
            </p:nvSpPr>
            <p:spPr bwMode="auto">
              <a:xfrm>
                <a:off x="1233488" y="233362"/>
                <a:ext cx="38100" cy="19050"/>
              </a:xfrm>
              <a:custGeom>
                <a:avLst/>
                <a:gdLst>
                  <a:gd name="T0" fmla="*/ 2147483646 w 10"/>
                  <a:gd name="T1" fmla="*/ 2147483646 h 5"/>
                  <a:gd name="T2" fmla="*/ 2147483646 w 10"/>
                  <a:gd name="T3" fmla="*/ 2147483646 h 5"/>
                  <a:gd name="T4" fmla="*/ 2147483646 w 10"/>
                  <a:gd name="T5" fmla="*/ 2147483646 h 5"/>
                  <a:gd name="T6" fmla="*/ 2147483646 w 10"/>
                  <a:gd name="T7" fmla="*/ 2147483646 h 5"/>
                  <a:gd name="T8" fmla="*/ 2147483646 w 10"/>
                  <a:gd name="T9" fmla="*/ 2147483646 h 5"/>
                  <a:gd name="T10" fmla="*/ 0 w 10"/>
                  <a:gd name="T11" fmla="*/ 2147483646 h 5"/>
                  <a:gd name="T12" fmla="*/ 0 w 10"/>
                  <a:gd name="T13" fmla="*/ 2147483646 h 5"/>
                  <a:gd name="T14" fmla="*/ 2147483646 w 10"/>
                  <a:gd name="T15" fmla="*/ 0 h 5"/>
                  <a:gd name="T16" fmla="*/ 2147483646 w 10"/>
                  <a:gd name="T17" fmla="*/ 2147483646 h 5"/>
                  <a:gd name="T18" fmla="*/ 2147483646 w 10"/>
                  <a:gd name="T19" fmla="*/ 2147483646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5"/>
                  <a:gd name="T32" fmla="*/ 10 w 10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5">
                    <a:moveTo>
                      <a:pt x="8" y="2"/>
                    </a:moveTo>
                    <a:cubicBezTo>
                      <a:pt x="7" y="3"/>
                      <a:pt x="7" y="4"/>
                      <a:pt x="5" y="4"/>
                    </a:cubicBezTo>
                    <a:cubicBezTo>
                      <a:pt x="4" y="5"/>
                      <a:pt x="4" y="4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1" y="3"/>
                      <a:pt x="0" y="3"/>
                    </a:cubicBezTo>
                    <a:cubicBezTo>
                      <a:pt x="0" y="3"/>
                      <a:pt x="1" y="3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10" y="1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04" name="Freeform 488"/>
              <p:cNvSpPr>
                <a:spLocks noChangeArrowheads="1"/>
              </p:cNvSpPr>
              <p:nvPr/>
            </p:nvSpPr>
            <p:spPr bwMode="auto">
              <a:xfrm>
                <a:off x="1195388" y="238125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0 w 6"/>
                  <a:gd name="T9" fmla="*/ 2147483646 h 4"/>
                  <a:gd name="T10" fmla="*/ 0 w 6"/>
                  <a:gd name="T11" fmla="*/ 2147483646 h 4"/>
                  <a:gd name="T12" fmla="*/ 2147483646 w 6"/>
                  <a:gd name="T13" fmla="*/ 0 h 4"/>
                  <a:gd name="T14" fmla="*/ 2147483646 w 6"/>
                  <a:gd name="T15" fmla="*/ 0 h 4"/>
                  <a:gd name="T16" fmla="*/ 2147483646 w 6"/>
                  <a:gd name="T17" fmla="*/ 2147483646 h 4"/>
                  <a:gd name="T18" fmla="*/ 2147483646 w 6"/>
                  <a:gd name="T19" fmla="*/ 2147483646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2"/>
                    </a:move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05" name="Freeform 489"/>
              <p:cNvSpPr>
                <a:spLocks noChangeArrowheads="1"/>
              </p:cNvSpPr>
              <p:nvPr/>
            </p:nvSpPr>
            <p:spPr bwMode="auto">
              <a:xfrm>
                <a:off x="1162050" y="400050"/>
                <a:ext cx="41275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2147483646 w 11"/>
                  <a:gd name="T9" fmla="*/ 2147483646 h 6"/>
                  <a:gd name="T10" fmla="*/ 2147483646 w 11"/>
                  <a:gd name="T11" fmla="*/ 2147483646 h 6"/>
                  <a:gd name="T12" fmla="*/ 2147483646 w 11"/>
                  <a:gd name="T13" fmla="*/ 2147483646 h 6"/>
                  <a:gd name="T14" fmla="*/ 2147483646 w 11"/>
                  <a:gd name="T15" fmla="*/ 0 h 6"/>
                  <a:gd name="T16" fmla="*/ 2147483646 w 11"/>
                  <a:gd name="T17" fmla="*/ 2147483646 h 6"/>
                  <a:gd name="T18" fmla="*/ 2147483646 w 11"/>
                  <a:gd name="T19" fmla="*/ 2147483646 h 6"/>
                  <a:gd name="T20" fmla="*/ 2147483646 w 11"/>
                  <a:gd name="T21" fmla="*/ 2147483646 h 6"/>
                  <a:gd name="T22" fmla="*/ 2147483646 w 11"/>
                  <a:gd name="T23" fmla="*/ 214748364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"/>
                  <a:gd name="T37" fmla="*/ 0 h 6"/>
                  <a:gd name="T38" fmla="*/ 11 w 11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" h="6">
                    <a:moveTo>
                      <a:pt x="11" y="3"/>
                    </a:moveTo>
                    <a:cubicBezTo>
                      <a:pt x="11" y="3"/>
                      <a:pt x="11" y="4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6" y="6"/>
                      <a:pt x="6" y="5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7" y="1"/>
                      <a:pt x="8" y="1"/>
                      <a:pt x="9" y="1"/>
                    </a:cubicBezTo>
                    <a:cubicBezTo>
                      <a:pt x="11" y="1"/>
                      <a:pt x="11" y="2"/>
                      <a:pt x="1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06" name="Freeform 490"/>
              <p:cNvSpPr>
                <a:spLocks noChangeArrowheads="1"/>
              </p:cNvSpPr>
              <p:nvPr/>
            </p:nvSpPr>
            <p:spPr bwMode="auto">
              <a:xfrm>
                <a:off x="1143000" y="298450"/>
                <a:ext cx="11113" cy="3175"/>
              </a:xfrm>
              <a:custGeom>
                <a:avLst/>
                <a:gdLst>
                  <a:gd name="T0" fmla="*/ 2147483646 w 3"/>
                  <a:gd name="T1" fmla="*/ 2147483646 h 1"/>
                  <a:gd name="T2" fmla="*/ 2147483646 w 3"/>
                  <a:gd name="T3" fmla="*/ 2147483646 h 1"/>
                  <a:gd name="T4" fmla="*/ 2147483646 w 3"/>
                  <a:gd name="T5" fmla="*/ 0 h 1"/>
                  <a:gd name="T6" fmla="*/ 2147483646 w 3"/>
                  <a:gd name="T7" fmla="*/ 0 h 1"/>
                  <a:gd name="T8" fmla="*/ 2147483646 w 3"/>
                  <a:gd name="T9" fmla="*/ 0 h 1"/>
                  <a:gd name="T10" fmla="*/ 2147483646 w 3"/>
                  <a:gd name="T11" fmla="*/ 2147483646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07" name="Freeform 491"/>
              <p:cNvSpPr>
                <a:spLocks noChangeArrowheads="1"/>
              </p:cNvSpPr>
              <p:nvPr/>
            </p:nvSpPr>
            <p:spPr bwMode="auto">
              <a:xfrm>
                <a:off x="1101725" y="271462"/>
                <a:ext cx="14288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2147483646 w 4"/>
                  <a:gd name="T7" fmla="*/ 0 h 3"/>
                  <a:gd name="T8" fmla="*/ 2147483646 w 4"/>
                  <a:gd name="T9" fmla="*/ 0 h 3"/>
                  <a:gd name="T10" fmla="*/ 2147483646 w 4"/>
                  <a:gd name="T11" fmla="*/ 2147483646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08" name="Freeform 492"/>
              <p:cNvSpPr>
                <a:spLocks noChangeArrowheads="1"/>
              </p:cNvSpPr>
              <p:nvPr/>
            </p:nvSpPr>
            <p:spPr bwMode="auto">
              <a:xfrm>
                <a:off x="1071563" y="287337"/>
                <a:ext cx="33338" cy="14288"/>
              </a:xfrm>
              <a:custGeom>
                <a:avLst/>
                <a:gdLst>
                  <a:gd name="T0" fmla="*/ 2147483646 w 9"/>
                  <a:gd name="T1" fmla="*/ 2147483646 h 4"/>
                  <a:gd name="T2" fmla="*/ 2147483646 w 9"/>
                  <a:gd name="T3" fmla="*/ 2147483646 h 4"/>
                  <a:gd name="T4" fmla="*/ 2147483646 w 9"/>
                  <a:gd name="T5" fmla="*/ 2147483646 h 4"/>
                  <a:gd name="T6" fmla="*/ 2147483646 w 9"/>
                  <a:gd name="T7" fmla="*/ 2147483646 h 4"/>
                  <a:gd name="T8" fmla="*/ 2147483646 w 9"/>
                  <a:gd name="T9" fmla="*/ 2147483646 h 4"/>
                  <a:gd name="T10" fmla="*/ 2147483646 w 9"/>
                  <a:gd name="T11" fmla="*/ 2147483646 h 4"/>
                  <a:gd name="T12" fmla="*/ 2147483646 w 9"/>
                  <a:gd name="T13" fmla="*/ 2147483646 h 4"/>
                  <a:gd name="T14" fmla="*/ 0 w 9"/>
                  <a:gd name="T15" fmla="*/ 2147483646 h 4"/>
                  <a:gd name="T16" fmla="*/ 2147483646 w 9"/>
                  <a:gd name="T17" fmla="*/ 2147483646 h 4"/>
                  <a:gd name="T18" fmla="*/ 2147483646 w 9"/>
                  <a:gd name="T19" fmla="*/ 2147483646 h 4"/>
                  <a:gd name="T20" fmla="*/ 2147483646 w 9"/>
                  <a:gd name="T21" fmla="*/ 0 h 4"/>
                  <a:gd name="T22" fmla="*/ 2147483646 w 9"/>
                  <a:gd name="T23" fmla="*/ 0 h 4"/>
                  <a:gd name="T24" fmla="*/ 2147483646 w 9"/>
                  <a:gd name="T25" fmla="*/ 2147483646 h 4"/>
                  <a:gd name="T26" fmla="*/ 2147483646 w 9"/>
                  <a:gd name="T27" fmla="*/ 2147483646 h 4"/>
                  <a:gd name="T28" fmla="*/ 2147483646 w 9"/>
                  <a:gd name="T29" fmla="*/ 2147483646 h 4"/>
                  <a:gd name="T30" fmla="*/ 2147483646 w 9"/>
                  <a:gd name="T31" fmla="*/ 2147483646 h 4"/>
                  <a:gd name="T32" fmla="*/ 2147483646 w 9"/>
                  <a:gd name="T33" fmla="*/ 2147483646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"/>
                  <a:gd name="T52" fmla="*/ 0 h 4"/>
                  <a:gd name="T53" fmla="*/ 9 w 9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" h="4">
                    <a:moveTo>
                      <a:pt x="9" y="3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1" y="3"/>
                      <a:pt x="2" y="3"/>
                      <a:pt x="1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1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09" name="Freeform 493"/>
              <p:cNvSpPr>
                <a:spLocks noChangeArrowheads="1"/>
              </p:cNvSpPr>
              <p:nvPr/>
            </p:nvSpPr>
            <p:spPr bwMode="auto">
              <a:xfrm>
                <a:off x="969963" y="131762"/>
                <a:ext cx="71438" cy="41275"/>
              </a:xfrm>
              <a:custGeom>
                <a:avLst/>
                <a:gdLst>
                  <a:gd name="T0" fmla="*/ 2147483646 w 19"/>
                  <a:gd name="T1" fmla="*/ 2147483646 h 11"/>
                  <a:gd name="T2" fmla="*/ 2147483646 w 19"/>
                  <a:gd name="T3" fmla="*/ 2147483646 h 11"/>
                  <a:gd name="T4" fmla="*/ 2147483646 w 19"/>
                  <a:gd name="T5" fmla="*/ 2147483646 h 11"/>
                  <a:gd name="T6" fmla="*/ 2147483646 w 19"/>
                  <a:gd name="T7" fmla="*/ 2147483646 h 11"/>
                  <a:gd name="T8" fmla="*/ 2147483646 w 19"/>
                  <a:gd name="T9" fmla="*/ 2147483646 h 11"/>
                  <a:gd name="T10" fmla="*/ 2147483646 w 19"/>
                  <a:gd name="T11" fmla="*/ 2147483646 h 11"/>
                  <a:gd name="T12" fmla="*/ 2147483646 w 19"/>
                  <a:gd name="T13" fmla="*/ 2147483646 h 11"/>
                  <a:gd name="T14" fmla="*/ 2147483646 w 19"/>
                  <a:gd name="T15" fmla="*/ 2147483646 h 11"/>
                  <a:gd name="T16" fmla="*/ 2147483646 w 19"/>
                  <a:gd name="T17" fmla="*/ 2147483646 h 11"/>
                  <a:gd name="T18" fmla="*/ 2147483646 w 19"/>
                  <a:gd name="T19" fmla="*/ 2147483646 h 11"/>
                  <a:gd name="T20" fmla="*/ 2147483646 w 19"/>
                  <a:gd name="T21" fmla="*/ 2147483646 h 11"/>
                  <a:gd name="T22" fmla="*/ 2147483646 w 19"/>
                  <a:gd name="T23" fmla="*/ 2147483646 h 11"/>
                  <a:gd name="T24" fmla="*/ 2147483646 w 19"/>
                  <a:gd name="T25" fmla="*/ 2147483646 h 11"/>
                  <a:gd name="T26" fmla="*/ 2147483646 w 19"/>
                  <a:gd name="T27" fmla="*/ 2147483646 h 11"/>
                  <a:gd name="T28" fmla="*/ 2147483646 w 19"/>
                  <a:gd name="T29" fmla="*/ 2147483646 h 11"/>
                  <a:gd name="T30" fmla="*/ 2147483646 w 19"/>
                  <a:gd name="T31" fmla="*/ 2147483646 h 11"/>
                  <a:gd name="T32" fmla="*/ 0 w 19"/>
                  <a:gd name="T33" fmla="*/ 2147483646 h 11"/>
                  <a:gd name="T34" fmla="*/ 2147483646 w 19"/>
                  <a:gd name="T35" fmla="*/ 2147483646 h 11"/>
                  <a:gd name="T36" fmla="*/ 2147483646 w 19"/>
                  <a:gd name="T37" fmla="*/ 2147483646 h 11"/>
                  <a:gd name="T38" fmla="*/ 2147483646 w 19"/>
                  <a:gd name="T39" fmla="*/ 2147483646 h 11"/>
                  <a:gd name="T40" fmla="*/ 2147483646 w 19"/>
                  <a:gd name="T41" fmla="*/ 2147483646 h 11"/>
                  <a:gd name="T42" fmla="*/ 2147483646 w 19"/>
                  <a:gd name="T43" fmla="*/ 2147483646 h 11"/>
                  <a:gd name="T44" fmla="*/ 2147483646 w 19"/>
                  <a:gd name="T45" fmla="*/ 2147483646 h 11"/>
                  <a:gd name="T46" fmla="*/ 2147483646 w 19"/>
                  <a:gd name="T47" fmla="*/ 2147483646 h 11"/>
                  <a:gd name="T48" fmla="*/ 2147483646 w 19"/>
                  <a:gd name="T49" fmla="*/ 2147483646 h 11"/>
                  <a:gd name="T50" fmla="*/ 2147483646 w 19"/>
                  <a:gd name="T51" fmla="*/ 2147483646 h 11"/>
                  <a:gd name="T52" fmla="*/ 2147483646 w 19"/>
                  <a:gd name="T53" fmla="*/ 2147483646 h 11"/>
                  <a:gd name="T54" fmla="*/ 2147483646 w 19"/>
                  <a:gd name="T55" fmla="*/ 0 h 11"/>
                  <a:gd name="T56" fmla="*/ 2147483646 w 19"/>
                  <a:gd name="T57" fmla="*/ 2147483646 h 11"/>
                  <a:gd name="T58" fmla="*/ 2147483646 w 19"/>
                  <a:gd name="T59" fmla="*/ 2147483646 h 11"/>
                  <a:gd name="T60" fmla="*/ 2147483646 w 19"/>
                  <a:gd name="T61" fmla="*/ 2147483646 h 11"/>
                  <a:gd name="T62" fmla="*/ 2147483646 w 19"/>
                  <a:gd name="T63" fmla="*/ 2147483646 h 11"/>
                  <a:gd name="T64" fmla="*/ 2147483646 w 19"/>
                  <a:gd name="T65" fmla="*/ 2147483646 h 11"/>
                  <a:gd name="T66" fmla="*/ 2147483646 w 19"/>
                  <a:gd name="T67" fmla="*/ 2147483646 h 11"/>
                  <a:gd name="T68" fmla="*/ 2147483646 w 19"/>
                  <a:gd name="T69" fmla="*/ 2147483646 h 11"/>
                  <a:gd name="T70" fmla="*/ 2147483646 w 19"/>
                  <a:gd name="T71" fmla="*/ 2147483646 h 11"/>
                  <a:gd name="T72" fmla="*/ 2147483646 w 19"/>
                  <a:gd name="T73" fmla="*/ 2147483646 h 11"/>
                  <a:gd name="T74" fmla="*/ 2147483646 w 19"/>
                  <a:gd name="T75" fmla="*/ 2147483646 h 11"/>
                  <a:gd name="T76" fmla="*/ 2147483646 w 19"/>
                  <a:gd name="T77" fmla="*/ 2147483646 h 1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9"/>
                  <a:gd name="T118" fmla="*/ 0 h 11"/>
                  <a:gd name="T119" fmla="*/ 19 w 19"/>
                  <a:gd name="T120" fmla="*/ 11 h 1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9" h="11">
                    <a:moveTo>
                      <a:pt x="19" y="8"/>
                    </a:moveTo>
                    <a:cubicBezTo>
                      <a:pt x="18" y="8"/>
                      <a:pt x="18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4" y="9"/>
                      <a:pt x="13" y="8"/>
                    </a:cubicBezTo>
                    <a:cubicBezTo>
                      <a:pt x="12" y="8"/>
                      <a:pt x="12" y="9"/>
                      <a:pt x="11" y="9"/>
                    </a:cubicBezTo>
                    <a:cubicBezTo>
                      <a:pt x="11" y="10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9" y="10"/>
                    </a:cubicBezTo>
                    <a:cubicBezTo>
                      <a:pt x="9" y="10"/>
                      <a:pt x="10" y="11"/>
                      <a:pt x="9" y="11"/>
                    </a:cubicBezTo>
                    <a:cubicBezTo>
                      <a:pt x="8" y="11"/>
                      <a:pt x="9" y="10"/>
                      <a:pt x="8" y="10"/>
                    </a:cubicBezTo>
                    <a:cubicBezTo>
                      <a:pt x="7" y="10"/>
                      <a:pt x="5" y="11"/>
                      <a:pt x="4" y="10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9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1" y="2"/>
                      <a:pt x="11" y="3"/>
                      <a:pt x="11" y="3"/>
                    </a:cubicBezTo>
                    <a:cubicBezTo>
                      <a:pt x="12" y="3"/>
                      <a:pt x="12" y="4"/>
                      <a:pt x="13" y="3"/>
                    </a:cubicBezTo>
                    <a:cubicBezTo>
                      <a:pt x="14" y="4"/>
                      <a:pt x="13" y="4"/>
                      <a:pt x="14" y="5"/>
                    </a:cubicBezTo>
                    <a:cubicBezTo>
                      <a:pt x="14" y="5"/>
                      <a:pt x="14" y="5"/>
                      <a:pt x="14" y="6"/>
                    </a:cubicBezTo>
                    <a:cubicBezTo>
                      <a:pt x="15" y="6"/>
                      <a:pt x="16" y="6"/>
                      <a:pt x="16" y="6"/>
                    </a:cubicBezTo>
                    <a:cubicBezTo>
                      <a:pt x="17" y="6"/>
                      <a:pt x="18" y="6"/>
                      <a:pt x="19" y="6"/>
                    </a:cubicBezTo>
                    <a:cubicBezTo>
                      <a:pt x="19" y="7"/>
                      <a:pt x="19" y="7"/>
                      <a:pt x="19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10" name="Freeform 494"/>
              <p:cNvSpPr>
                <a:spLocks noChangeArrowheads="1"/>
              </p:cNvSpPr>
              <p:nvPr/>
            </p:nvSpPr>
            <p:spPr bwMode="auto">
              <a:xfrm>
                <a:off x="1041400" y="287337"/>
                <a:ext cx="33338" cy="17463"/>
              </a:xfrm>
              <a:custGeom>
                <a:avLst/>
                <a:gdLst>
                  <a:gd name="T0" fmla="*/ 2147483646 w 9"/>
                  <a:gd name="T1" fmla="*/ 2147483646 h 5"/>
                  <a:gd name="T2" fmla="*/ 2147483646 w 9"/>
                  <a:gd name="T3" fmla="*/ 2147483646 h 5"/>
                  <a:gd name="T4" fmla="*/ 2147483646 w 9"/>
                  <a:gd name="T5" fmla="*/ 2147483646 h 5"/>
                  <a:gd name="T6" fmla="*/ 2147483646 w 9"/>
                  <a:gd name="T7" fmla="*/ 2147483646 h 5"/>
                  <a:gd name="T8" fmla="*/ 2147483646 w 9"/>
                  <a:gd name="T9" fmla="*/ 2147483646 h 5"/>
                  <a:gd name="T10" fmla="*/ 2147483646 w 9"/>
                  <a:gd name="T11" fmla="*/ 2147483646 h 5"/>
                  <a:gd name="T12" fmla="*/ 2147483646 w 9"/>
                  <a:gd name="T13" fmla="*/ 2147483646 h 5"/>
                  <a:gd name="T14" fmla="*/ 2147483646 w 9"/>
                  <a:gd name="T15" fmla="*/ 2147483646 h 5"/>
                  <a:gd name="T16" fmla="*/ 2147483646 w 9"/>
                  <a:gd name="T17" fmla="*/ 0 h 5"/>
                  <a:gd name="T18" fmla="*/ 2147483646 w 9"/>
                  <a:gd name="T19" fmla="*/ 2147483646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5"/>
                  <a:gd name="T32" fmla="*/ 9 w 9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5">
                    <a:moveTo>
                      <a:pt x="8" y="3"/>
                    </a:moveTo>
                    <a:cubicBezTo>
                      <a:pt x="7" y="3"/>
                      <a:pt x="7" y="4"/>
                      <a:pt x="6" y="4"/>
                    </a:cubicBezTo>
                    <a:cubicBezTo>
                      <a:pt x="4" y="5"/>
                      <a:pt x="3" y="4"/>
                      <a:pt x="3" y="4"/>
                    </a:cubicBezTo>
                    <a:cubicBezTo>
                      <a:pt x="2" y="4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8" y="1"/>
                      <a:pt x="9" y="2"/>
                      <a:pt x="8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11" name="Freeform 495"/>
              <p:cNvSpPr>
                <a:spLocks noChangeArrowheads="1"/>
              </p:cNvSpPr>
              <p:nvPr/>
            </p:nvSpPr>
            <p:spPr bwMode="auto">
              <a:xfrm>
                <a:off x="1060450" y="301625"/>
                <a:ext cx="14288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0 w 4"/>
                  <a:gd name="T7" fmla="*/ 2147483646 h 3"/>
                  <a:gd name="T8" fmla="*/ 2147483646 w 4"/>
                  <a:gd name="T9" fmla="*/ 0 h 3"/>
                  <a:gd name="T10" fmla="*/ 2147483646 w 4"/>
                  <a:gd name="T11" fmla="*/ 2147483646 h 3"/>
                  <a:gd name="T12" fmla="*/ 2147483646 w 4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12" name="Freeform 496"/>
              <p:cNvSpPr>
                <a:spLocks noChangeArrowheads="1"/>
              </p:cNvSpPr>
              <p:nvPr/>
            </p:nvSpPr>
            <p:spPr bwMode="auto">
              <a:xfrm>
                <a:off x="909638" y="41275"/>
                <a:ext cx="66675" cy="49213"/>
              </a:xfrm>
              <a:custGeom>
                <a:avLst/>
                <a:gdLst>
                  <a:gd name="T0" fmla="*/ 2147483646 w 18"/>
                  <a:gd name="T1" fmla="*/ 2147483646 h 13"/>
                  <a:gd name="T2" fmla="*/ 2147483646 w 18"/>
                  <a:gd name="T3" fmla="*/ 2147483646 h 13"/>
                  <a:gd name="T4" fmla="*/ 2147483646 w 18"/>
                  <a:gd name="T5" fmla="*/ 2147483646 h 13"/>
                  <a:gd name="T6" fmla="*/ 2147483646 w 18"/>
                  <a:gd name="T7" fmla="*/ 2147483646 h 13"/>
                  <a:gd name="T8" fmla="*/ 2147483646 w 18"/>
                  <a:gd name="T9" fmla="*/ 2147483646 h 13"/>
                  <a:gd name="T10" fmla="*/ 2147483646 w 18"/>
                  <a:gd name="T11" fmla="*/ 2147483646 h 13"/>
                  <a:gd name="T12" fmla="*/ 2147483646 w 18"/>
                  <a:gd name="T13" fmla="*/ 2147483646 h 13"/>
                  <a:gd name="T14" fmla="*/ 2147483646 w 18"/>
                  <a:gd name="T15" fmla="*/ 2147483646 h 13"/>
                  <a:gd name="T16" fmla="*/ 2147483646 w 18"/>
                  <a:gd name="T17" fmla="*/ 2147483646 h 13"/>
                  <a:gd name="T18" fmla="*/ 2147483646 w 18"/>
                  <a:gd name="T19" fmla="*/ 2147483646 h 13"/>
                  <a:gd name="T20" fmla="*/ 2147483646 w 18"/>
                  <a:gd name="T21" fmla="*/ 2147483646 h 13"/>
                  <a:gd name="T22" fmla="*/ 2147483646 w 18"/>
                  <a:gd name="T23" fmla="*/ 2147483646 h 13"/>
                  <a:gd name="T24" fmla="*/ 2147483646 w 18"/>
                  <a:gd name="T25" fmla="*/ 2147483646 h 13"/>
                  <a:gd name="T26" fmla="*/ 0 w 18"/>
                  <a:gd name="T27" fmla="*/ 2147483646 h 13"/>
                  <a:gd name="T28" fmla="*/ 2147483646 w 18"/>
                  <a:gd name="T29" fmla="*/ 2147483646 h 13"/>
                  <a:gd name="T30" fmla="*/ 2147483646 w 18"/>
                  <a:gd name="T31" fmla="*/ 2147483646 h 13"/>
                  <a:gd name="T32" fmla="*/ 2147483646 w 18"/>
                  <a:gd name="T33" fmla="*/ 2147483646 h 13"/>
                  <a:gd name="T34" fmla="*/ 2147483646 w 18"/>
                  <a:gd name="T35" fmla="*/ 2147483646 h 13"/>
                  <a:gd name="T36" fmla="*/ 2147483646 w 18"/>
                  <a:gd name="T37" fmla="*/ 2147483646 h 13"/>
                  <a:gd name="T38" fmla="*/ 2147483646 w 18"/>
                  <a:gd name="T39" fmla="*/ 2147483646 h 13"/>
                  <a:gd name="T40" fmla="*/ 2147483646 w 18"/>
                  <a:gd name="T41" fmla="*/ 2147483646 h 13"/>
                  <a:gd name="T42" fmla="*/ 2147483646 w 18"/>
                  <a:gd name="T43" fmla="*/ 2147483646 h 13"/>
                  <a:gd name="T44" fmla="*/ 2147483646 w 18"/>
                  <a:gd name="T45" fmla="*/ 2147483646 h 13"/>
                  <a:gd name="T46" fmla="*/ 2147483646 w 18"/>
                  <a:gd name="T47" fmla="*/ 2147483646 h 13"/>
                  <a:gd name="T48" fmla="*/ 2147483646 w 18"/>
                  <a:gd name="T49" fmla="*/ 2147483646 h 13"/>
                  <a:gd name="T50" fmla="*/ 2147483646 w 18"/>
                  <a:gd name="T51" fmla="*/ 2147483646 h 13"/>
                  <a:gd name="T52" fmla="*/ 2147483646 w 18"/>
                  <a:gd name="T53" fmla="*/ 2147483646 h 13"/>
                  <a:gd name="T54" fmla="*/ 2147483646 w 18"/>
                  <a:gd name="T55" fmla="*/ 2147483646 h 13"/>
                  <a:gd name="T56" fmla="*/ 2147483646 w 18"/>
                  <a:gd name="T57" fmla="*/ 2147483646 h 13"/>
                  <a:gd name="T58" fmla="*/ 2147483646 w 18"/>
                  <a:gd name="T59" fmla="*/ 2147483646 h 13"/>
                  <a:gd name="T60" fmla="*/ 2147483646 w 18"/>
                  <a:gd name="T61" fmla="*/ 2147483646 h 13"/>
                  <a:gd name="T62" fmla="*/ 2147483646 w 18"/>
                  <a:gd name="T63" fmla="*/ 2147483646 h 13"/>
                  <a:gd name="T64" fmla="*/ 2147483646 w 18"/>
                  <a:gd name="T65" fmla="*/ 2147483646 h 13"/>
                  <a:gd name="T66" fmla="*/ 2147483646 w 18"/>
                  <a:gd name="T67" fmla="*/ 2147483646 h 13"/>
                  <a:gd name="T68" fmla="*/ 2147483646 w 18"/>
                  <a:gd name="T69" fmla="*/ 2147483646 h 13"/>
                  <a:gd name="T70" fmla="*/ 2147483646 w 18"/>
                  <a:gd name="T71" fmla="*/ 0 h 13"/>
                  <a:gd name="T72" fmla="*/ 2147483646 w 18"/>
                  <a:gd name="T73" fmla="*/ 0 h 13"/>
                  <a:gd name="T74" fmla="*/ 2147483646 w 18"/>
                  <a:gd name="T75" fmla="*/ 0 h 13"/>
                  <a:gd name="T76" fmla="*/ 2147483646 w 18"/>
                  <a:gd name="T77" fmla="*/ 0 h 13"/>
                  <a:gd name="T78" fmla="*/ 2147483646 w 18"/>
                  <a:gd name="T79" fmla="*/ 2147483646 h 13"/>
                  <a:gd name="T80" fmla="*/ 2147483646 w 18"/>
                  <a:gd name="T81" fmla="*/ 0 h 13"/>
                  <a:gd name="T82" fmla="*/ 2147483646 w 18"/>
                  <a:gd name="T83" fmla="*/ 2147483646 h 13"/>
                  <a:gd name="T84" fmla="*/ 2147483646 w 18"/>
                  <a:gd name="T85" fmla="*/ 0 h 13"/>
                  <a:gd name="T86" fmla="*/ 2147483646 w 18"/>
                  <a:gd name="T87" fmla="*/ 2147483646 h 13"/>
                  <a:gd name="T88" fmla="*/ 2147483646 w 18"/>
                  <a:gd name="T89" fmla="*/ 2147483646 h 13"/>
                  <a:gd name="T90" fmla="*/ 2147483646 w 18"/>
                  <a:gd name="T91" fmla="*/ 2147483646 h 13"/>
                  <a:gd name="T92" fmla="*/ 2147483646 w 18"/>
                  <a:gd name="T93" fmla="*/ 2147483646 h 1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8"/>
                  <a:gd name="T142" fmla="*/ 0 h 13"/>
                  <a:gd name="T143" fmla="*/ 18 w 18"/>
                  <a:gd name="T144" fmla="*/ 13 h 13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8" h="13">
                    <a:moveTo>
                      <a:pt x="17" y="4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7"/>
                    </a:cubicBezTo>
                    <a:cubicBezTo>
                      <a:pt x="17" y="7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1"/>
                      <a:pt x="12" y="11"/>
                      <a:pt x="12" y="11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2"/>
                      <a:pt x="11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8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6" y="12"/>
                      <a:pt x="5" y="12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4" y="11"/>
                      <a:pt x="4" y="11"/>
                    </a:cubicBezTo>
                    <a:cubicBezTo>
                      <a:pt x="3" y="11"/>
                      <a:pt x="2" y="12"/>
                      <a:pt x="2" y="11"/>
                    </a:cubicBezTo>
                    <a:cubicBezTo>
                      <a:pt x="2" y="11"/>
                      <a:pt x="3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3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10"/>
                      <a:pt x="1" y="9"/>
                    </a:cubicBezTo>
                    <a:cubicBezTo>
                      <a:pt x="2" y="9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7"/>
                      <a:pt x="2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6" y="3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1" y="0"/>
                      <a:pt x="11" y="1"/>
                      <a:pt x="12" y="0"/>
                    </a:cubicBezTo>
                    <a:cubicBezTo>
                      <a:pt x="12" y="0"/>
                      <a:pt x="12" y="1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4" y="0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4" y="0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1"/>
                      <a:pt x="15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6" y="3"/>
                      <a:pt x="17" y="3"/>
                    </a:cubicBezTo>
                    <a:cubicBezTo>
                      <a:pt x="16" y="4"/>
                      <a:pt x="17" y="3"/>
                      <a:pt x="18" y="3"/>
                    </a:cubicBezTo>
                    <a:cubicBezTo>
                      <a:pt x="18" y="4"/>
                      <a:pt x="17" y="4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13" name="Freeform 497"/>
              <p:cNvSpPr>
                <a:spLocks noChangeArrowheads="1"/>
              </p:cNvSpPr>
              <p:nvPr/>
            </p:nvSpPr>
            <p:spPr bwMode="auto">
              <a:xfrm>
                <a:off x="981075" y="274637"/>
                <a:ext cx="60325" cy="34925"/>
              </a:xfrm>
              <a:custGeom>
                <a:avLst/>
                <a:gdLst>
                  <a:gd name="T0" fmla="*/ 2147483646 w 16"/>
                  <a:gd name="T1" fmla="*/ 2147483646 h 9"/>
                  <a:gd name="T2" fmla="*/ 2147483646 w 16"/>
                  <a:gd name="T3" fmla="*/ 2147483646 h 9"/>
                  <a:gd name="T4" fmla="*/ 2147483646 w 16"/>
                  <a:gd name="T5" fmla="*/ 2147483646 h 9"/>
                  <a:gd name="T6" fmla="*/ 2147483646 w 16"/>
                  <a:gd name="T7" fmla="*/ 2147483646 h 9"/>
                  <a:gd name="T8" fmla="*/ 2147483646 w 16"/>
                  <a:gd name="T9" fmla="*/ 2147483646 h 9"/>
                  <a:gd name="T10" fmla="*/ 2147483646 w 16"/>
                  <a:gd name="T11" fmla="*/ 2147483646 h 9"/>
                  <a:gd name="T12" fmla="*/ 2147483646 w 16"/>
                  <a:gd name="T13" fmla="*/ 2147483646 h 9"/>
                  <a:gd name="T14" fmla="*/ 2147483646 w 16"/>
                  <a:gd name="T15" fmla="*/ 2147483646 h 9"/>
                  <a:gd name="T16" fmla="*/ 2147483646 w 16"/>
                  <a:gd name="T17" fmla="*/ 2147483646 h 9"/>
                  <a:gd name="T18" fmla="*/ 2147483646 w 16"/>
                  <a:gd name="T19" fmla="*/ 2147483646 h 9"/>
                  <a:gd name="T20" fmla="*/ 2147483646 w 16"/>
                  <a:gd name="T21" fmla="*/ 0 h 9"/>
                  <a:gd name="T22" fmla="*/ 2147483646 w 16"/>
                  <a:gd name="T23" fmla="*/ 2147483646 h 9"/>
                  <a:gd name="T24" fmla="*/ 2147483646 w 16"/>
                  <a:gd name="T25" fmla="*/ 2147483646 h 9"/>
                  <a:gd name="T26" fmla="*/ 2147483646 w 16"/>
                  <a:gd name="T27" fmla="*/ 2147483646 h 9"/>
                  <a:gd name="T28" fmla="*/ 2147483646 w 16"/>
                  <a:gd name="T29" fmla="*/ 2147483646 h 9"/>
                  <a:gd name="T30" fmla="*/ 2147483646 w 16"/>
                  <a:gd name="T31" fmla="*/ 2147483646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"/>
                  <a:gd name="T49" fmla="*/ 0 h 9"/>
                  <a:gd name="T50" fmla="*/ 16 w 16"/>
                  <a:gd name="T51" fmla="*/ 9 h 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" h="9">
                    <a:moveTo>
                      <a:pt x="14" y="4"/>
                    </a:moveTo>
                    <a:cubicBezTo>
                      <a:pt x="13" y="6"/>
                      <a:pt x="12" y="7"/>
                      <a:pt x="10" y="8"/>
                    </a:cubicBezTo>
                    <a:cubicBezTo>
                      <a:pt x="9" y="8"/>
                      <a:pt x="7" y="8"/>
                      <a:pt x="7" y="9"/>
                    </a:cubicBezTo>
                    <a:cubicBezTo>
                      <a:pt x="5" y="9"/>
                      <a:pt x="4" y="8"/>
                      <a:pt x="3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5"/>
                      <a:pt x="0" y="6"/>
                      <a:pt x="1" y="5"/>
                    </a:cubicBezTo>
                    <a:cubicBezTo>
                      <a:pt x="1" y="4"/>
                      <a:pt x="3" y="5"/>
                      <a:pt x="3" y="4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0"/>
                      <a:pt x="11" y="0"/>
                      <a:pt x="12" y="1"/>
                    </a:cubicBezTo>
                    <a:cubicBezTo>
                      <a:pt x="13" y="1"/>
                      <a:pt x="14" y="2"/>
                      <a:pt x="15" y="2"/>
                    </a:cubicBezTo>
                    <a:cubicBezTo>
                      <a:pt x="15" y="2"/>
                      <a:pt x="15" y="2"/>
                      <a:pt x="16" y="2"/>
                    </a:cubicBezTo>
                    <a:cubicBezTo>
                      <a:pt x="16" y="3"/>
                      <a:pt x="15" y="4"/>
                      <a:pt x="14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14" name="Freeform 498"/>
              <p:cNvSpPr>
                <a:spLocks noChangeArrowheads="1"/>
              </p:cNvSpPr>
              <p:nvPr/>
            </p:nvSpPr>
            <p:spPr bwMode="auto">
              <a:xfrm>
                <a:off x="1017588" y="334962"/>
                <a:ext cx="42863" cy="30163"/>
              </a:xfrm>
              <a:custGeom>
                <a:avLst/>
                <a:gdLst>
                  <a:gd name="T0" fmla="*/ 2147483646 w 11"/>
                  <a:gd name="T1" fmla="*/ 2147483646 h 8"/>
                  <a:gd name="T2" fmla="*/ 2147483646 w 11"/>
                  <a:gd name="T3" fmla="*/ 2147483646 h 8"/>
                  <a:gd name="T4" fmla="*/ 2147483646 w 11"/>
                  <a:gd name="T5" fmla="*/ 2147483646 h 8"/>
                  <a:gd name="T6" fmla="*/ 2147483646 w 11"/>
                  <a:gd name="T7" fmla="*/ 2147483646 h 8"/>
                  <a:gd name="T8" fmla="*/ 2147483646 w 11"/>
                  <a:gd name="T9" fmla="*/ 2147483646 h 8"/>
                  <a:gd name="T10" fmla="*/ 2147483646 w 11"/>
                  <a:gd name="T11" fmla="*/ 2147483646 h 8"/>
                  <a:gd name="T12" fmla="*/ 2147483646 w 11"/>
                  <a:gd name="T13" fmla="*/ 2147483646 h 8"/>
                  <a:gd name="T14" fmla="*/ 2147483646 w 11"/>
                  <a:gd name="T15" fmla="*/ 2147483646 h 8"/>
                  <a:gd name="T16" fmla="*/ 2147483646 w 11"/>
                  <a:gd name="T17" fmla="*/ 2147483646 h 8"/>
                  <a:gd name="T18" fmla="*/ 2147483646 w 11"/>
                  <a:gd name="T19" fmla="*/ 0 h 8"/>
                  <a:gd name="T20" fmla="*/ 2147483646 w 11"/>
                  <a:gd name="T21" fmla="*/ 0 h 8"/>
                  <a:gd name="T22" fmla="*/ 2147483646 w 11"/>
                  <a:gd name="T23" fmla="*/ 0 h 8"/>
                  <a:gd name="T24" fmla="*/ 2147483646 w 11"/>
                  <a:gd name="T25" fmla="*/ 2147483646 h 8"/>
                  <a:gd name="T26" fmla="*/ 2147483646 w 11"/>
                  <a:gd name="T27" fmla="*/ 0 h 8"/>
                  <a:gd name="T28" fmla="*/ 2147483646 w 11"/>
                  <a:gd name="T29" fmla="*/ 0 h 8"/>
                  <a:gd name="T30" fmla="*/ 2147483646 w 11"/>
                  <a:gd name="T31" fmla="*/ 2147483646 h 8"/>
                  <a:gd name="T32" fmla="*/ 2147483646 w 11"/>
                  <a:gd name="T33" fmla="*/ 2147483646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"/>
                  <a:gd name="T52" fmla="*/ 0 h 8"/>
                  <a:gd name="T53" fmla="*/ 11 w 11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" h="8">
                    <a:moveTo>
                      <a:pt x="10" y="4"/>
                    </a:moveTo>
                    <a:cubicBezTo>
                      <a:pt x="10" y="5"/>
                      <a:pt x="10" y="5"/>
                      <a:pt x="9" y="5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5" y="8"/>
                      <a:pt x="4" y="6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0"/>
                      <a:pt x="9" y="1"/>
                      <a:pt x="10" y="2"/>
                    </a:cubicBezTo>
                    <a:cubicBezTo>
                      <a:pt x="10" y="2"/>
                      <a:pt x="11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15" name="Freeform 499"/>
              <p:cNvSpPr>
                <a:spLocks noChangeArrowheads="1"/>
              </p:cNvSpPr>
              <p:nvPr/>
            </p:nvSpPr>
            <p:spPr bwMode="auto">
              <a:xfrm>
                <a:off x="1044575" y="411162"/>
                <a:ext cx="30163" cy="30163"/>
              </a:xfrm>
              <a:custGeom>
                <a:avLst/>
                <a:gdLst>
                  <a:gd name="T0" fmla="*/ 2147483646 w 8"/>
                  <a:gd name="T1" fmla="*/ 2147483646 h 8"/>
                  <a:gd name="T2" fmla="*/ 2147483646 w 8"/>
                  <a:gd name="T3" fmla="*/ 2147483646 h 8"/>
                  <a:gd name="T4" fmla="*/ 2147483646 w 8"/>
                  <a:gd name="T5" fmla="*/ 2147483646 h 8"/>
                  <a:gd name="T6" fmla="*/ 2147483646 w 8"/>
                  <a:gd name="T7" fmla="*/ 2147483646 h 8"/>
                  <a:gd name="T8" fmla="*/ 0 w 8"/>
                  <a:gd name="T9" fmla="*/ 2147483646 h 8"/>
                  <a:gd name="T10" fmla="*/ 2147483646 w 8"/>
                  <a:gd name="T11" fmla="*/ 2147483646 h 8"/>
                  <a:gd name="T12" fmla="*/ 2147483646 w 8"/>
                  <a:gd name="T13" fmla="*/ 2147483646 h 8"/>
                  <a:gd name="T14" fmla="*/ 2147483646 w 8"/>
                  <a:gd name="T15" fmla="*/ 2147483646 h 8"/>
                  <a:gd name="T16" fmla="*/ 2147483646 w 8"/>
                  <a:gd name="T17" fmla="*/ 0 h 8"/>
                  <a:gd name="T18" fmla="*/ 2147483646 w 8"/>
                  <a:gd name="T19" fmla="*/ 2147483646 h 8"/>
                  <a:gd name="T20" fmla="*/ 2147483646 w 8"/>
                  <a:gd name="T21" fmla="*/ 2147483646 h 8"/>
                  <a:gd name="T22" fmla="*/ 2147483646 w 8"/>
                  <a:gd name="T23" fmla="*/ 2147483646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"/>
                  <a:gd name="T37" fmla="*/ 0 h 8"/>
                  <a:gd name="T38" fmla="*/ 8 w 8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" h="8">
                    <a:moveTo>
                      <a:pt x="7" y="3"/>
                    </a:moveTo>
                    <a:cubicBezTo>
                      <a:pt x="8" y="3"/>
                      <a:pt x="7" y="4"/>
                      <a:pt x="7" y="5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4" y="8"/>
                      <a:pt x="3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6" y="2"/>
                      <a:pt x="8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16" name="Freeform 500"/>
              <p:cNvSpPr>
                <a:spLocks noChangeArrowheads="1"/>
              </p:cNvSpPr>
              <p:nvPr/>
            </p:nvSpPr>
            <p:spPr bwMode="auto">
              <a:xfrm>
                <a:off x="901700" y="123825"/>
                <a:ext cx="68263" cy="68263"/>
              </a:xfrm>
              <a:custGeom>
                <a:avLst/>
                <a:gdLst>
                  <a:gd name="T0" fmla="*/ 2147483646 w 18"/>
                  <a:gd name="T1" fmla="*/ 2147483646 h 18"/>
                  <a:gd name="T2" fmla="*/ 2147483646 w 18"/>
                  <a:gd name="T3" fmla="*/ 2147483646 h 18"/>
                  <a:gd name="T4" fmla="*/ 2147483646 w 18"/>
                  <a:gd name="T5" fmla="*/ 2147483646 h 18"/>
                  <a:gd name="T6" fmla="*/ 2147483646 w 18"/>
                  <a:gd name="T7" fmla="*/ 2147483646 h 18"/>
                  <a:gd name="T8" fmla="*/ 2147483646 w 18"/>
                  <a:gd name="T9" fmla="*/ 2147483646 h 18"/>
                  <a:gd name="T10" fmla="*/ 2147483646 w 18"/>
                  <a:gd name="T11" fmla="*/ 2147483646 h 18"/>
                  <a:gd name="T12" fmla="*/ 2147483646 w 18"/>
                  <a:gd name="T13" fmla="*/ 2147483646 h 18"/>
                  <a:gd name="T14" fmla="*/ 2147483646 w 18"/>
                  <a:gd name="T15" fmla="*/ 2147483646 h 18"/>
                  <a:gd name="T16" fmla="*/ 2147483646 w 18"/>
                  <a:gd name="T17" fmla="*/ 2147483646 h 18"/>
                  <a:gd name="T18" fmla="*/ 2147483646 w 18"/>
                  <a:gd name="T19" fmla="*/ 2147483646 h 18"/>
                  <a:gd name="T20" fmla="*/ 2147483646 w 18"/>
                  <a:gd name="T21" fmla="*/ 2147483646 h 18"/>
                  <a:gd name="T22" fmla="*/ 2147483646 w 18"/>
                  <a:gd name="T23" fmla="*/ 2147483646 h 18"/>
                  <a:gd name="T24" fmla="*/ 2147483646 w 18"/>
                  <a:gd name="T25" fmla="*/ 2147483646 h 18"/>
                  <a:gd name="T26" fmla="*/ 2147483646 w 18"/>
                  <a:gd name="T27" fmla="*/ 2147483646 h 18"/>
                  <a:gd name="T28" fmla="*/ 2147483646 w 18"/>
                  <a:gd name="T29" fmla="*/ 2147483646 h 18"/>
                  <a:gd name="T30" fmla="*/ 0 w 18"/>
                  <a:gd name="T31" fmla="*/ 2147483646 h 18"/>
                  <a:gd name="T32" fmla="*/ 0 w 18"/>
                  <a:gd name="T33" fmla="*/ 2147483646 h 18"/>
                  <a:gd name="T34" fmla="*/ 2147483646 w 18"/>
                  <a:gd name="T35" fmla="*/ 2147483646 h 18"/>
                  <a:gd name="T36" fmla="*/ 2147483646 w 18"/>
                  <a:gd name="T37" fmla="*/ 2147483646 h 18"/>
                  <a:gd name="T38" fmla="*/ 2147483646 w 18"/>
                  <a:gd name="T39" fmla="*/ 2147483646 h 18"/>
                  <a:gd name="T40" fmla="*/ 2147483646 w 18"/>
                  <a:gd name="T41" fmla="*/ 2147483646 h 18"/>
                  <a:gd name="T42" fmla="*/ 2147483646 w 18"/>
                  <a:gd name="T43" fmla="*/ 2147483646 h 18"/>
                  <a:gd name="T44" fmla="*/ 2147483646 w 18"/>
                  <a:gd name="T45" fmla="*/ 2147483646 h 18"/>
                  <a:gd name="T46" fmla="*/ 2147483646 w 18"/>
                  <a:gd name="T47" fmla="*/ 2147483646 h 18"/>
                  <a:gd name="T48" fmla="*/ 2147483646 w 18"/>
                  <a:gd name="T49" fmla="*/ 2147483646 h 18"/>
                  <a:gd name="T50" fmla="*/ 2147483646 w 18"/>
                  <a:gd name="T51" fmla="*/ 2147483646 h 18"/>
                  <a:gd name="T52" fmla="*/ 2147483646 w 18"/>
                  <a:gd name="T53" fmla="*/ 2147483646 h 18"/>
                  <a:gd name="T54" fmla="*/ 2147483646 w 18"/>
                  <a:gd name="T55" fmla="*/ 2147483646 h 18"/>
                  <a:gd name="T56" fmla="*/ 2147483646 w 18"/>
                  <a:gd name="T57" fmla="*/ 2147483646 h 18"/>
                  <a:gd name="T58" fmla="*/ 2147483646 w 18"/>
                  <a:gd name="T59" fmla="*/ 2147483646 h 18"/>
                  <a:gd name="T60" fmla="*/ 2147483646 w 18"/>
                  <a:gd name="T61" fmla="*/ 2147483646 h 18"/>
                  <a:gd name="T62" fmla="*/ 2147483646 w 18"/>
                  <a:gd name="T63" fmla="*/ 2147483646 h 18"/>
                  <a:gd name="T64" fmla="*/ 2147483646 w 18"/>
                  <a:gd name="T65" fmla="*/ 2147483646 h 18"/>
                  <a:gd name="T66" fmla="*/ 2147483646 w 18"/>
                  <a:gd name="T67" fmla="*/ 2147483646 h 18"/>
                  <a:gd name="T68" fmla="*/ 2147483646 w 18"/>
                  <a:gd name="T69" fmla="*/ 2147483646 h 18"/>
                  <a:gd name="T70" fmla="*/ 2147483646 w 18"/>
                  <a:gd name="T71" fmla="*/ 2147483646 h 18"/>
                  <a:gd name="T72" fmla="*/ 2147483646 w 18"/>
                  <a:gd name="T73" fmla="*/ 0 h 18"/>
                  <a:gd name="T74" fmla="*/ 2147483646 w 18"/>
                  <a:gd name="T75" fmla="*/ 0 h 18"/>
                  <a:gd name="T76" fmla="*/ 2147483646 w 18"/>
                  <a:gd name="T77" fmla="*/ 0 h 18"/>
                  <a:gd name="T78" fmla="*/ 2147483646 w 18"/>
                  <a:gd name="T79" fmla="*/ 2147483646 h 18"/>
                  <a:gd name="T80" fmla="*/ 2147483646 w 18"/>
                  <a:gd name="T81" fmla="*/ 2147483646 h 18"/>
                  <a:gd name="T82" fmla="*/ 2147483646 w 18"/>
                  <a:gd name="T83" fmla="*/ 2147483646 h 18"/>
                  <a:gd name="T84" fmla="*/ 2147483646 w 18"/>
                  <a:gd name="T85" fmla="*/ 2147483646 h 18"/>
                  <a:gd name="T86" fmla="*/ 2147483646 w 18"/>
                  <a:gd name="T87" fmla="*/ 2147483646 h 18"/>
                  <a:gd name="T88" fmla="*/ 2147483646 w 18"/>
                  <a:gd name="T89" fmla="*/ 2147483646 h 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8"/>
                  <a:gd name="T136" fmla="*/ 0 h 18"/>
                  <a:gd name="T137" fmla="*/ 18 w 18"/>
                  <a:gd name="T138" fmla="*/ 18 h 1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8" h="18">
                    <a:moveTo>
                      <a:pt x="17" y="4"/>
                    </a:moveTo>
                    <a:cubicBezTo>
                      <a:pt x="17" y="4"/>
                      <a:pt x="18" y="4"/>
                      <a:pt x="18" y="4"/>
                    </a:cubicBezTo>
                    <a:cubicBezTo>
                      <a:pt x="18" y="5"/>
                      <a:pt x="17" y="5"/>
                      <a:pt x="17" y="5"/>
                    </a:cubicBezTo>
                    <a:cubicBezTo>
                      <a:pt x="18" y="6"/>
                      <a:pt x="17" y="6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8"/>
                      <a:pt x="14" y="8"/>
                      <a:pt x="14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9"/>
                      <a:pt x="12" y="10"/>
                      <a:pt x="12" y="10"/>
                    </a:cubicBezTo>
                    <a:cubicBezTo>
                      <a:pt x="12" y="11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1" y="11"/>
                      <a:pt x="11" y="12"/>
                      <a:pt x="11" y="13"/>
                    </a:cubicBezTo>
                    <a:cubicBezTo>
                      <a:pt x="11" y="14"/>
                      <a:pt x="11" y="15"/>
                      <a:pt x="10" y="15"/>
                    </a:cubicBezTo>
                    <a:cubicBezTo>
                      <a:pt x="9" y="17"/>
                      <a:pt x="7" y="17"/>
                      <a:pt x="5" y="18"/>
                    </a:cubicBezTo>
                    <a:cubicBezTo>
                      <a:pt x="5" y="18"/>
                      <a:pt x="4" y="18"/>
                      <a:pt x="3" y="18"/>
                    </a:cubicBezTo>
                    <a:cubicBezTo>
                      <a:pt x="2" y="18"/>
                      <a:pt x="2" y="17"/>
                      <a:pt x="1" y="17"/>
                    </a:cubicBezTo>
                    <a:cubicBezTo>
                      <a:pt x="0" y="17"/>
                      <a:pt x="1" y="16"/>
                      <a:pt x="0" y="16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0" y="12"/>
                      <a:pt x="2" y="12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1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2" y="8"/>
                      <a:pt x="2" y="8"/>
                      <a:pt x="1" y="8"/>
                    </a:cubicBezTo>
                    <a:cubicBezTo>
                      <a:pt x="0" y="7"/>
                      <a:pt x="2" y="6"/>
                      <a:pt x="2" y="6"/>
                    </a:cubicBezTo>
                    <a:cubicBezTo>
                      <a:pt x="2" y="5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2" y="1"/>
                      <a:pt x="12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0"/>
                      <a:pt x="15" y="1"/>
                    </a:cubicBezTo>
                    <a:cubicBezTo>
                      <a:pt x="15" y="1"/>
                      <a:pt x="15" y="1"/>
                      <a:pt x="16" y="2"/>
                    </a:cubicBezTo>
                    <a:cubicBezTo>
                      <a:pt x="16" y="1"/>
                      <a:pt x="16" y="1"/>
                      <a:pt x="16" y="2"/>
                    </a:cubicBezTo>
                    <a:cubicBezTo>
                      <a:pt x="16" y="2"/>
                      <a:pt x="17" y="2"/>
                      <a:pt x="17" y="3"/>
                    </a:cubicBezTo>
                    <a:cubicBezTo>
                      <a:pt x="17" y="3"/>
                      <a:pt x="18" y="3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17" name="Freeform 501"/>
              <p:cNvSpPr>
                <a:spLocks noChangeArrowheads="1"/>
              </p:cNvSpPr>
              <p:nvPr/>
            </p:nvSpPr>
            <p:spPr bwMode="auto">
              <a:xfrm>
                <a:off x="984250" y="268287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2147483646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2" y="4"/>
                      <a:pt x="2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3" y="1"/>
                      <a:pt x="4" y="0"/>
                      <a:pt x="5" y="1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18" name="Freeform 502"/>
              <p:cNvSpPr>
                <a:spLocks noChangeArrowheads="1"/>
              </p:cNvSpPr>
              <p:nvPr/>
            </p:nvSpPr>
            <p:spPr bwMode="auto">
              <a:xfrm>
                <a:off x="981075" y="255587"/>
                <a:ext cx="11113" cy="12700"/>
              </a:xfrm>
              <a:custGeom>
                <a:avLst/>
                <a:gdLst>
                  <a:gd name="T0" fmla="*/ 2147483646 w 3"/>
                  <a:gd name="T1" fmla="*/ 2147483646 h 3"/>
                  <a:gd name="T2" fmla="*/ 2147483646 w 3"/>
                  <a:gd name="T3" fmla="*/ 2147483646 h 3"/>
                  <a:gd name="T4" fmla="*/ 0 w 3"/>
                  <a:gd name="T5" fmla="*/ 2147483646 h 3"/>
                  <a:gd name="T6" fmla="*/ 0 w 3"/>
                  <a:gd name="T7" fmla="*/ 2147483646 h 3"/>
                  <a:gd name="T8" fmla="*/ 2147483646 w 3"/>
                  <a:gd name="T9" fmla="*/ 2147483646 h 3"/>
                  <a:gd name="T10" fmla="*/ 2147483646 w 3"/>
                  <a:gd name="T11" fmla="*/ 2147483646 h 3"/>
                  <a:gd name="T12" fmla="*/ 2147483646 w 3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19" name="Freeform 503"/>
              <p:cNvSpPr>
                <a:spLocks noChangeArrowheads="1"/>
              </p:cNvSpPr>
              <p:nvPr/>
            </p:nvSpPr>
            <p:spPr bwMode="auto">
              <a:xfrm>
                <a:off x="1000125" y="323850"/>
                <a:ext cx="17463" cy="11113"/>
              </a:xfrm>
              <a:custGeom>
                <a:avLst/>
                <a:gdLst>
                  <a:gd name="T0" fmla="*/ 2147483646 w 5"/>
                  <a:gd name="T1" fmla="*/ 2147483646 h 3"/>
                  <a:gd name="T2" fmla="*/ 2147483646 w 5"/>
                  <a:gd name="T3" fmla="*/ 2147483646 h 3"/>
                  <a:gd name="T4" fmla="*/ 2147483646 w 5"/>
                  <a:gd name="T5" fmla="*/ 2147483646 h 3"/>
                  <a:gd name="T6" fmla="*/ 2147483646 w 5"/>
                  <a:gd name="T7" fmla="*/ 2147483646 h 3"/>
                  <a:gd name="T8" fmla="*/ 2147483646 w 5"/>
                  <a:gd name="T9" fmla="*/ 2147483646 h 3"/>
                  <a:gd name="T10" fmla="*/ 2147483646 w 5"/>
                  <a:gd name="T11" fmla="*/ 2147483646 h 3"/>
                  <a:gd name="T12" fmla="*/ 2147483646 w 5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3"/>
                  <a:gd name="T23" fmla="*/ 5 w 5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3">
                    <a:moveTo>
                      <a:pt x="4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5" y="2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20" name="Freeform 504"/>
              <p:cNvSpPr>
                <a:spLocks noChangeArrowheads="1"/>
              </p:cNvSpPr>
              <p:nvPr/>
            </p:nvSpPr>
            <p:spPr bwMode="auto">
              <a:xfrm>
                <a:off x="962025" y="241300"/>
                <a:ext cx="19050" cy="11113"/>
              </a:xfrm>
              <a:custGeom>
                <a:avLst/>
                <a:gdLst>
                  <a:gd name="T0" fmla="*/ 2147483646 w 5"/>
                  <a:gd name="T1" fmla="*/ 2147483646 h 3"/>
                  <a:gd name="T2" fmla="*/ 2147483646 w 5"/>
                  <a:gd name="T3" fmla="*/ 2147483646 h 3"/>
                  <a:gd name="T4" fmla="*/ 2147483646 w 5"/>
                  <a:gd name="T5" fmla="*/ 2147483646 h 3"/>
                  <a:gd name="T6" fmla="*/ 2147483646 w 5"/>
                  <a:gd name="T7" fmla="*/ 2147483646 h 3"/>
                  <a:gd name="T8" fmla="*/ 2147483646 w 5"/>
                  <a:gd name="T9" fmla="*/ 2147483646 h 3"/>
                  <a:gd name="T10" fmla="*/ 0 w 5"/>
                  <a:gd name="T11" fmla="*/ 2147483646 h 3"/>
                  <a:gd name="T12" fmla="*/ 2147483646 w 5"/>
                  <a:gd name="T13" fmla="*/ 0 h 3"/>
                  <a:gd name="T14" fmla="*/ 2147483646 w 5"/>
                  <a:gd name="T15" fmla="*/ 0 h 3"/>
                  <a:gd name="T16" fmla="*/ 2147483646 w 5"/>
                  <a:gd name="T17" fmla="*/ 2147483646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3"/>
                  <a:gd name="T29" fmla="*/ 5 w 5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3">
                    <a:moveTo>
                      <a:pt x="4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1"/>
                      <a:pt x="5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21" name="Freeform 505"/>
              <p:cNvSpPr>
                <a:spLocks noChangeArrowheads="1"/>
              </p:cNvSpPr>
              <p:nvPr/>
            </p:nvSpPr>
            <p:spPr bwMode="auto">
              <a:xfrm>
                <a:off x="928688" y="200025"/>
                <a:ext cx="41275" cy="33338"/>
              </a:xfrm>
              <a:custGeom>
                <a:avLst/>
                <a:gdLst>
                  <a:gd name="T0" fmla="*/ 2147483646 w 11"/>
                  <a:gd name="T1" fmla="*/ 2147483646 h 9"/>
                  <a:gd name="T2" fmla="*/ 2147483646 w 11"/>
                  <a:gd name="T3" fmla="*/ 2147483646 h 9"/>
                  <a:gd name="T4" fmla="*/ 2147483646 w 11"/>
                  <a:gd name="T5" fmla="*/ 2147483646 h 9"/>
                  <a:gd name="T6" fmla="*/ 2147483646 w 11"/>
                  <a:gd name="T7" fmla="*/ 2147483646 h 9"/>
                  <a:gd name="T8" fmla="*/ 2147483646 w 11"/>
                  <a:gd name="T9" fmla="*/ 2147483646 h 9"/>
                  <a:gd name="T10" fmla="*/ 2147483646 w 11"/>
                  <a:gd name="T11" fmla="*/ 2147483646 h 9"/>
                  <a:gd name="T12" fmla="*/ 2147483646 w 11"/>
                  <a:gd name="T13" fmla="*/ 2147483646 h 9"/>
                  <a:gd name="T14" fmla="*/ 2147483646 w 11"/>
                  <a:gd name="T15" fmla="*/ 2147483646 h 9"/>
                  <a:gd name="T16" fmla="*/ 2147483646 w 11"/>
                  <a:gd name="T17" fmla="*/ 2147483646 h 9"/>
                  <a:gd name="T18" fmla="*/ 2147483646 w 11"/>
                  <a:gd name="T19" fmla="*/ 2147483646 h 9"/>
                  <a:gd name="T20" fmla="*/ 2147483646 w 11"/>
                  <a:gd name="T21" fmla="*/ 2147483646 h 9"/>
                  <a:gd name="T22" fmla="*/ 2147483646 w 11"/>
                  <a:gd name="T23" fmla="*/ 2147483646 h 9"/>
                  <a:gd name="T24" fmla="*/ 2147483646 w 11"/>
                  <a:gd name="T25" fmla="*/ 2147483646 h 9"/>
                  <a:gd name="T26" fmla="*/ 2147483646 w 11"/>
                  <a:gd name="T27" fmla="*/ 2147483646 h 9"/>
                  <a:gd name="T28" fmla="*/ 2147483646 w 11"/>
                  <a:gd name="T29" fmla="*/ 2147483646 h 9"/>
                  <a:gd name="T30" fmla="*/ 2147483646 w 11"/>
                  <a:gd name="T31" fmla="*/ 2147483646 h 9"/>
                  <a:gd name="T32" fmla="*/ 2147483646 w 11"/>
                  <a:gd name="T33" fmla="*/ 0 h 9"/>
                  <a:gd name="T34" fmla="*/ 2147483646 w 11"/>
                  <a:gd name="T35" fmla="*/ 0 h 9"/>
                  <a:gd name="T36" fmla="*/ 2147483646 w 11"/>
                  <a:gd name="T37" fmla="*/ 2147483646 h 9"/>
                  <a:gd name="T38" fmla="*/ 2147483646 w 11"/>
                  <a:gd name="T39" fmla="*/ 2147483646 h 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"/>
                  <a:gd name="T61" fmla="*/ 0 h 9"/>
                  <a:gd name="T62" fmla="*/ 11 w 11"/>
                  <a:gd name="T63" fmla="*/ 9 h 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" h="9">
                    <a:moveTo>
                      <a:pt x="9" y="4"/>
                    </a:moveTo>
                    <a:cubicBezTo>
                      <a:pt x="10" y="4"/>
                      <a:pt x="9" y="5"/>
                      <a:pt x="9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1" y="6"/>
                      <a:pt x="2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7" y="1"/>
                      <a:pt x="8" y="0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3"/>
                      <a:pt x="9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22" name="Freeform 506"/>
              <p:cNvSpPr>
                <a:spLocks noChangeArrowheads="1"/>
              </p:cNvSpPr>
              <p:nvPr/>
            </p:nvSpPr>
            <p:spPr bwMode="auto">
              <a:xfrm>
                <a:off x="912813" y="252412"/>
                <a:ext cx="63500" cy="30163"/>
              </a:xfrm>
              <a:custGeom>
                <a:avLst/>
                <a:gdLst>
                  <a:gd name="T0" fmla="*/ 2147483646 w 17"/>
                  <a:gd name="T1" fmla="*/ 2147483646 h 8"/>
                  <a:gd name="T2" fmla="*/ 2147483646 w 17"/>
                  <a:gd name="T3" fmla="*/ 2147483646 h 8"/>
                  <a:gd name="T4" fmla="*/ 2147483646 w 17"/>
                  <a:gd name="T5" fmla="*/ 2147483646 h 8"/>
                  <a:gd name="T6" fmla="*/ 2147483646 w 17"/>
                  <a:gd name="T7" fmla="*/ 2147483646 h 8"/>
                  <a:gd name="T8" fmla="*/ 2147483646 w 17"/>
                  <a:gd name="T9" fmla="*/ 2147483646 h 8"/>
                  <a:gd name="T10" fmla="*/ 2147483646 w 17"/>
                  <a:gd name="T11" fmla="*/ 2147483646 h 8"/>
                  <a:gd name="T12" fmla="*/ 2147483646 w 17"/>
                  <a:gd name="T13" fmla="*/ 2147483646 h 8"/>
                  <a:gd name="T14" fmla="*/ 2147483646 w 17"/>
                  <a:gd name="T15" fmla="*/ 2147483646 h 8"/>
                  <a:gd name="T16" fmla="*/ 2147483646 w 17"/>
                  <a:gd name="T17" fmla="*/ 2147483646 h 8"/>
                  <a:gd name="T18" fmla="*/ 2147483646 w 17"/>
                  <a:gd name="T19" fmla="*/ 2147483646 h 8"/>
                  <a:gd name="T20" fmla="*/ 0 w 17"/>
                  <a:gd name="T21" fmla="*/ 2147483646 h 8"/>
                  <a:gd name="T22" fmla="*/ 2147483646 w 17"/>
                  <a:gd name="T23" fmla="*/ 2147483646 h 8"/>
                  <a:gd name="T24" fmla="*/ 2147483646 w 17"/>
                  <a:gd name="T25" fmla="*/ 0 h 8"/>
                  <a:gd name="T26" fmla="*/ 2147483646 w 17"/>
                  <a:gd name="T27" fmla="*/ 0 h 8"/>
                  <a:gd name="T28" fmla="*/ 2147483646 w 17"/>
                  <a:gd name="T29" fmla="*/ 2147483646 h 8"/>
                  <a:gd name="T30" fmla="*/ 2147483646 w 17"/>
                  <a:gd name="T31" fmla="*/ 2147483646 h 8"/>
                  <a:gd name="T32" fmla="*/ 2147483646 w 17"/>
                  <a:gd name="T33" fmla="*/ 2147483646 h 8"/>
                  <a:gd name="T34" fmla="*/ 2147483646 w 17"/>
                  <a:gd name="T35" fmla="*/ 2147483646 h 8"/>
                  <a:gd name="T36" fmla="*/ 2147483646 w 17"/>
                  <a:gd name="T37" fmla="*/ 2147483646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7"/>
                  <a:gd name="T58" fmla="*/ 0 h 8"/>
                  <a:gd name="T59" fmla="*/ 17 w 17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7" h="8">
                    <a:moveTo>
                      <a:pt x="14" y="7"/>
                    </a:moveTo>
                    <a:cubicBezTo>
                      <a:pt x="13" y="8"/>
                      <a:pt x="12" y="8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9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5" y="1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1" y="2"/>
                      <a:pt x="11" y="3"/>
                      <a:pt x="12" y="3"/>
                    </a:cubicBezTo>
                    <a:cubicBezTo>
                      <a:pt x="13" y="2"/>
                      <a:pt x="15" y="3"/>
                      <a:pt x="16" y="3"/>
                    </a:cubicBezTo>
                    <a:cubicBezTo>
                      <a:pt x="16" y="4"/>
                      <a:pt x="17" y="4"/>
                      <a:pt x="16" y="5"/>
                    </a:cubicBezTo>
                    <a:cubicBezTo>
                      <a:pt x="16" y="6"/>
                      <a:pt x="15" y="7"/>
                      <a:pt x="14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23" name="Freeform 507"/>
              <p:cNvSpPr>
                <a:spLocks noChangeArrowheads="1"/>
              </p:cNvSpPr>
              <p:nvPr/>
            </p:nvSpPr>
            <p:spPr bwMode="auto">
              <a:xfrm>
                <a:off x="969963" y="331787"/>
                <a:ext cx="25400" cy="19050"/>
              </a:xfrm>
              <a:custGeom>
                <a:avLst/>
                <a:gdLst>
                  <a:gd name="T0" fmla="*/ 2147483646 w 7"/>
                  <a:gd name="T1" fmla="*/ 2147483646 h 5"/>
                  <a:gd name="T2" fmla="*/ 2147483646 w 7"/>
                  <a:gd name="T3" fmla="*/ 2147483646 h 5"/>
                  <a:gd name="T4" fmla="*/ 2147483646 w 7"/>
                  <a:gd name="T5" fmla="*/ 2147483646 h 5"/>
                  <a:gd name="T6" fmla="*/ 0 w 7"/>
                  <a:gd name="T7" fmla="*/ 2147483646 h 5"/>
                  <a:gd name="T8" fmla="*/ 2147483646 w 7"/>
                  <a:gd name="T9" fmla="*/ 2147483646 h 5"/>
                  <a:gd name="T10" fmla="*/ 2147483646 w 7"/>
                  <a:gd name="T11" fmla="*/ 2147483646 h 5"/>
                  <a:gd name="T12" fmla="*/ 2147483646 w 7"/>
                  <a:gd name="T13" fmla="*/ 2147483646 h 5"/>
                  <a:gd name="T14" fmla="*/ 2147483646 w 7"/>
                  <a:gd name="T15" fmla="*/ 2147483646 h 5"/>
                  <a:gd name="T16" fmla="*/ 2147483646 w 7"/>
                  <a:gd name="T17" fmla="*/ 2147483646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5"/>
                  <a:gd name="T29" fmla="*/ 7 w 7"/>
                  <a:gd name="T30" fmla="*/ 5 h 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5">
                    <a:moveTo>
                      <a:pt x="6" y="3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1"/>
                      <a:pt x="7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24" name="Freeform 508"/>
              <p:cNvSpPr>
                <a:spLocks noChangeArrowheads="1"/>
              </p:cNvSpPr>
              <p:nvPr/>
            </p:nvSpPr>
            <p:spPr bwMode="auto">
              <a:xfrm>
                <a:off x="608013" y="63500"/>
                <a:ext cx="290513" cy="180975"/>
              </a:xfrm>
              <a:custGeom>
                <a:avLst/>
                <a:gdLst>
                  <a:gd name="T0" fmla="*/ 2147483646 w 77"/>
                  <a:gd name="T1" fmla="*/ 2147483646 h 48"/>
                  <a:gd name="T2" fmla="*/ 2147483646 w 77"/>
                  <a:gd name="T3" fmla="*/ 2147483646 h 48"/>
                  <a:gd name="T4" fmla="*/ 2147483646 w 77"/>
                  <a:gd name="T5" fmla="*/ 2147483646 h 48"/>
                  <a:gd name="T6" fmla="*/ 2147483646 w 77"/>
                  <a:gd name="T7" fmla="*/ 2147483646 h 48"/>
                  <a:gd name="T8" fmla="*/ 2147483646 w 77"/>
                  <a:gd name="T9" fmla="*/ 2147483646 h 48"/>
                  <a:gd name="T10" fmla="*/ 2147483646 w 77"/>
                  <a:gd name="T11" fmla="*/ 2147483646 h 48"/>
                  <a:gd name="T12" fmla="*/ 2147483646 w 77"/>
                  <a:gd name="T13" fmla="*/ 2147483646 h 48"/>
                  <a:gd name="T14" fmla="*/ 2147483646 w 77"/>
                  <a:gd name="T15" fmla="*/ 2147483646 h 48"/>
                  <a:gd name="T16" fmla="*/ 2147483646 w 77"/>
                  <a:gd name="T17" fmla="*/ 2147483646 h 48"/>
                  <a:gd name="T18" fmla="*/ 2147483646 w 77"/>
                  <a:gd name="T19" fmla="*/ 2147483646 h 48"/>
                  <a:gd name="T20" fmla="*/ 2147483646 w 77"/>
                  <a:gd name="T21" fmla="*/ 2147483646 h 48"/>
                  <a:gd name="T22" fmla="*/ 2147483646 w 77"/>
                  <a:gd name="T23" fmla="*/ 2147483646 h 48"/>
                  <a:gd name="T24" fmla="*/ 2147483646 w 77"/>
                  <a:gd name="T25" fmla="*/ 2147483646 h 48"/>
                  <a:gd name="T26" fmla="*/ 2147483646 w 77"/>
                  <a:gd name="T27" fmla="*/ 2147483646 h 48"/>
                  <a:gd name="T28" fmla="*/ 2147483646 w 77"/>
                  <a:gd name="T29" fmla="*/ 2147483646 h 48"/>
                  <a:gd name="T30" fmla="*/ 2147483646 w 77"/>
                  <a:gd name="T31" fmla="*/ 2147483646 h 48"/>
                  <a:gd name="T32" fmla="*/ 2147483646 w 77"/>
                  <a:gd name="T33" fmla="*/ 2147483646 h 48"/>
                  <a:gd name="T34" fmla="*/ 2147483646 w 77"/>
                  <a:gd name="T35" fmla="*/ 2147483646 h 48"/>
                  <a:gd name="T36" fmla="*/ 2147483646 w 77"/>
                  <a:gd name="T37" fmla="*/ 2147483646 h 48"/>
                  <a:gd name="T38" fmla="*/ 2147483646 w 77"/>
                  <a:gd name="T39" fmla="*/ 2147483646 h 48"/>
                  <a:gd name="T40" fmla="*/ 2147483646 w 77"/>
                  <a:gd name="T41" fmla="*/ 2147483646 h 48"/>
                  <a:gd name="T42" fmla="*/ 0 w 77"/>
                  <a:gd name="T43" fmla="*/ 2147483646 h 48"/>
                  <a:gd name="T44" fmla="*/ 2147483646 w 77"/>
                  <a:gd name="T45" fmla="*/ 2147483646 h 48"/>
                  <a:gd name="T46" fmla="*/ 2147483646 w 77"/>
                  <a:gd name="T47" fmla="*/ 2147483646 h 48"/>
                  <a:gd name="T48" fmla="*/ 2147483646 w 77"/>
                  <a:gd name="T49" fmla="*/ 2147483646 h 48"/>
                  <a:gd name="T50" fmla="*/ 2147483646 w 77"/>
                  <a:gd name="T51" fmla="*/ 2147483646 h 48"/>
                  <a:gd name="T52" fmla="*/ 2147483646 w 77"/>
                  <a:gd name="T53" fmla="*/ 2147483646 h 48"/>
                  <a:gd name="T54" fmla="*/ 2147483646 w 77"/>
                  <a:gd name="T55" fmla="*/ 2147483646 h 48"/>
                  <a:gd name="T56" fmla="*/ 2147483646 w 77"/>
                  <a:gd name="T57" fmla="*/ 2147483646 h 48"/>
                  <a:gd name="T58" fmla="*/ 2147483646 w 77"/>
                  <a:gd name="T59" fmla="*/ 2147483646 h 48"/>
                  <a:gd name="T60" fmla="*/ 2147483646 w 77"/>
                  <a:gd name="T61" fmla="*/ 2147483646 h 48"/>
                  <a:gd name="T62" fmla="*/ 2147483646 w 77"/>
                  <a:gd name="T63" fmla="*/ 2147483646 h 48"/>
                  <a:gd name="T64" fmla="*/ 2147483646 w 77"/>
                  <a:gd name="T65" fmla="*/ 2147483646 h 48"/>
                  <a:gd name="T66" fmla="*/ 2147483646 w 77"/>
                  <a:gd name="T67" fmla="*/ 2147483646 h 48"/>
                  <a:gd name="T68" fmla="*/ 2147483646 w 77"/>
                  <a:gd name="T69" fmla="*/ 2147483646 h 48"/>
                  <a:gd name="T70" fmla="*/ 2147483646 w 77"/>
                  <a:gd name="T71" fmla="*/ 2147483646 h 48"/>
                  <a:gd name="T72" fmla="*/ 2147483646 w 77"/>
                  <a:gd name="T73" fmla="*/ 2147483646 h 48"/>
                  <a:gd name="T74" fmla="*/ 2147483646 w 77"/>
                  <a:gd name="T75" fmla="*/ 2147483646 h 48"/>
                  <a:gd name="T76" fmla="*/ 2147483646 w 77"/>
                  <a:gd name="T77" fmla="*/ 2147483646 h 48"/>
                  <a:gd name="T78" fmla="*/ 2147483646 w 77"/>
                  <a:gd name="T79" fmla="*/ 2147483646 h 48"/>
                  <a:gd name="T80" fmla="*/ 2147483646 w 77"/>
                  <a:gd name="T81" fmla="*/ 2147483646 h 48"/>
                  <a:gd name="T82" fmla="*/ 2147483646 w 77"/>
                  <a:gd name="T83" fmla="*/ 2147483646 h 48"/>
                  <a:gd name="T84" fmla="*/ 2147483646 w 77"/>
                  <a:gd name="T85" fmla="*/ 2147483646 h 48"/>
                  <a:gd name="T86" fmla="*/ 2147483646 w 77"/>
                  <a:gd name="T87" fmla="*/ 2147483646 h 48"/>
                  <a:gd name="T88" fmla="*/ 2147483646 w 77"/>
                  <a:gd name="T89" fmla="*/ 2147483646 h 48"/>
                  <a:gd name="T90" fmla="*/ 2147483646 w 77"/>
                  <a:gd name="T91" fmla="*/ 2147483646 h 48"/>
                  <a:gd name="T92" fmla="*/ 2147483646 w 77"/>
                  <a:gd name="T93" fmla="*/ 2147483646 h 48"/>
                  <a:gd name="T94" fmla="*/ 2147483646 w 77"/>
                  <a:gd name="T95" fmla="*/ 2147483646 h 48"/>
                  <a:gd name="T96" fmla="*/ 2147483646 w 77"/>
                  <a:gd name="T97" fmla="*/ 2147483646 h 48"/>
                  <a:gd name="T98" fmla="*/ 2147483646 w 77"/>
                  <a:gd name="T99" fmla="*/ 2147483646 h 48"/>
                  <a:gd name="T100" fmla="*/ 2147483646 w 77"/>
                  <a:gd name="T101" fmla="*/ 0 h 48"/>
                  <a:gd name="T102" fmla="*/ 2147483646 w 77"/>
                  <a:gd name="T103" fmla="*/ 2147483646 h 48"/>
                  <a:gd name="T104" fmla="*/ 2147483646 w 77"/>
                  <a:gd name="T105" fmla="*/ 2147483646 h 48"/>
                  <a:gd name="T106" fmla="*/ 2147483646 w 77"/>
                  <a:gd name="T107" fmla="*/ 2147483646 h 48"/>
                  <a:gd name="T108" fmla="*/ 2147483646 w 77"/>
                  <a:gd name="T109" fmla="*/ 2147483646 h 4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7"/>
                  <a:gd name="T166" fmla="*/ 0 h 48"/>
                  <a:gd name="T167" fmla="*/ 77 w 77"/>
                  <a:gd name="T168" fmla="*/ 48 h 4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7" h="48">
                    <a:moveTo>
                      <a:pt x="76" y="8"/>
                    </a:moveTo>
                    <a:cubicBezTo>
                      <a:pt x="76" y="9"/>
                      <a:pt x="76" y="9"/>
                      <a:pt x="76" y="9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5" y="10"/>
                      <a:pt x="75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5" y="11"/>
                    </a:cubicBezTo>
                    <a:cubicBezTo>
                      <a:pt x="75" y="11"/>
                      <a:pt x="75" y="11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4" y="12"/>
                      <a:pt x="73" y="13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1" y="13"/>
                      <a:pt x="71" y="13"/>
                    </a:cubicBezTo>
                    <a:cubicBezTo>
                      <a:pt x="71" y="13"/>
                      <a:pt x="71" y="14"/>
                      <a:pt x="70" y="14"/>
                    </a:cubicBezTo>
                    <a:cubicBezTo>
                      <a:pt x="70" y="15"/>
                      <a:pt x="71" y="15"/>
                      <a:pt x="69" y="16"/>
                    </a:cubicBezTo>
                    <a:cubicBezTo>
                      <a:pt x="69" y="16"/>
                      <a:pt x="69" y="17"/>
                      <a:pt x="69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8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9" y="19"/>
                      <a:pt x="70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7"/>
                      <a:pt x="69" y="16"/>
                      <a:pt x="68" y="16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6"/>
                      <a:pt x="68" y="16"/>
                      <a:pt x="67" y="16"/>
                    </a:cubicBezTo>
                    <a:cubicBezTo>
                      <a:pt x="67" y="16"/>
                      <a:pt x="67" y="16"/>
                      <a:pt x="67" y="15"/>
                    </a:cubicBezTo>
                    <a:cubicBezTo>
                      <a:pt x="67" y="15"/>
                      <a:pt x="67" y="14"/>
                      <a:pt x="67" y="14"/>
                    </a:cubicBezTo>
                    <a:cubicBezTo>
                      <a:pt x="65" y="15"/>
                      <a:pt x="63" y="15"/>
                      <a:pt x="62" y="15"/>
                    </a:cubicBezTo>
                    <a:cubicBezTo>
                      <a:pt x="61" y="15"/>
                      <a:pt x="61" y="15"/>
                      <a:pt x="61" y="16"/>
                    </a:cubicBezTo>
                    <a:cubicBezTo>
                      <a:pt x="60" y="16"/>
                      <a:pt x="59" y="16"/>
                      <a:pt x="59" y="17"/>
                    </a:cubicBezTo>
                    <a:cubicBezTo>
                      <a:pt x="58" y="17"/>
                      <a:pt x="58" y="18"/>
                      <a:pt x="57" y="18"/>
                    </a:cubicBezTo>
                    <a:cubicBezTo>
                      <a:pt x="56" y="18"/>
                      <a:pt x="57" y="19"/>
                      <a:pt x="56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2"/>
                      <a:pt x="55" y="22"/>
                    </a:cubicBezTo>
                    <a:cubicBezTo>
                      <a:pt x="55" y="22"/>
                      <a:pt x="54" y="22"/>
                      <a:pt x="54" y="23"/>
                    </a:cubicBezTo>
                    <a:cubicBezTo>
                      <a:pt x="53" y="24"/>
                      <a:pt x="52" y="25"/>
                      <a:pt x="52" y="26"/>
                    </a:cubicBezTo>
                    <a:cubicBezTo>
                      <a:pt x="51" y="26"/>
                      <a:pt x="52" y="26"/>
                      <a:pt x="52" y="27"/>
                    </a:cubicBezTo>
                    <a:cubicBezTo>
                      <a:pt x="51" y="27"/>
                      <a:pt x="50" y="27"/>
                      <a:pt x="50" y="26"/>
                    </a:cubicBezTo>
                    <a:cubicBezTo>
                      <a:pt x="50" y="26"/>
                      <a:pt x="49" y="26"/>
                      <a:pt x="49" y="27"/>
                    </a:cubicBezTo>
                    <a:cubicBezTo>
                      <a:pt x="49" y="27"/>
                      <a:pt x="49" y="27"/>
                      <a:pt x="49" y="28"/>
                    </a:cubicBezTo>
                    <a:cubicBezTo>
                      <a:pt x="49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9"/>
                      <a:pt x="49" y="29"/>
                      <a:pt x="49" y="29"/>
                    </a:cubicBezTo>
                    <a:cubicBezTo>
                      <a:pt x="48" y="30"/>
                      <a:pt x="47" y="30"/>
                      <a:pt x="46" y="31"/>
                    </a:cubicBezTo>
                    <a:cubicBezTo>
                      <a:pt x="46" y="32"/>
                      <a:pt x="44" y="32"/>
                      <a:pt x="44" y="33"/>
                    </a:cubicBezTo>
                    <a:cubicBezTo>
                      <a:pt x="43" y="34"/>
                      <a:pt x="43" y="34"/>
                      <a:pt x="42" y="35"/>
                    </a:cubicBezTo>
                    <a:cubicBezTo>
                      <a:pt x="42" y="35"/>
                      <a:pt x="42" y="35"/>
                      <a:pt x="41" y="35"/>
                    </a:cubicBezTo>
                    <a:cubicBezTo>
                      <a:pt x="42" y="35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7"/>
                      <a:pt x="41" y="37"/>
                      <a:pt x="41" y="38"/>
                    </a:cubicBezTo>
                    <a:cubicBezTo>
                      <a:pt x="40" y="39"/>
                      <a:pt x="41" y="40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1" y="40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0" y="42"/>
                      <a:pt x="41" y="42"/>
                    </a:cubicBezTo>
                    <a:cubicBezTo>
                      <a:pt x="41" y="43"/>
                      <a:pt x="40" y="42"/>
                      <a:pt x="40" y="43"/>
                    </a:cubicBezTo>
                    <a:cubicBezTo>
                      <a:pt x="40" y="43"/>
                      <a:pt x="41" y="43"/>
                      <a:pt x="41" y="43"/>
                    </a:cubicBezTo>
                    <a:cubicBezTo>
                      <a:pt x="41" y="43"/>
                      <a:pt x="40" y="43"/>
                      <a:pt x="40" y="44"/>
                    </a:cubicBezTo>
                    <a:cubicBezTo>
                      <a:pt x="40" y="44"/>
                      <a:pt x="40" y="44"/>
                      <a:pt x="39" y="44"/>
                    </a:cubicBezTo>
                    <a:cubicBezTo>
                      <a:pt x="40" y="44"/>
                      <a:pt x="41" y="44"/>
                      <a:pt x="41" y="44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6"/>
                      <a:pt x="41" y="46"/>
                      <a:pt x="40" y="47"/>
                    </a:cubicBezTo>
                    <a:cubicBezTo>
                      <a:pt x="40" y="47"/>
                      <a:pt x="39" y="47"/>
                      <a:pt x="38" y="48"/>
                    </a:cubicBezTo>
                    <a:cubicBezTo>
                      <a:pt x="37" y="47"/>
                      <a:pt x="36" y="47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4" y="46"/>
                      <a:pt x="33" y="46"/>
                      <a:pt x="31" y="46"/>
                    </a:cubicBezTo>
                    <a:cubicBezTo>
                      <a:pt x="31" y="46"/>
                      <a:pt x="31" y="46"/>
                      <a:pt x="31" y="47"/>
                    </a:cubicBezTo>
                    <a:cubicBezTo>
                      <a:pt x="31" y="47"/>
                      <a:pt x="31" y="46"/>
                      <a:pt x="31" y="46"/>
                    </a:cubicBezTo>
                    <a:cubicBezTo>
                      <a:pt x="30" y="46"/>
                      <a:pt x="29" y="46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7" y="45"/>
                      <a:pt x="28" y="45"/>
                      <a:pt x="29" y="45"/>
                    </a:cubicBezTo>
                    <a:cubicBezTo>
                      <a:pt x="29" y="44"/>
                      <a:pt x="28" y="44"/>
                      <a:pt x="28" y="44"/>
                    </a:cubicBezTo>
                    <a:cubicBezTo>
                      <a:pt x="28" y="44"/>
                      <a:pt x="27" y="45"/>
                      <a:pt x="27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9" y="43"/>
                      <a:pt x="31" y="43"/>
                      <a:pt x="31" y="42"/>
                    </a:cubicBezTo>
                    <a:cubicBezTo>
                      <a:pt x="31" y="42"/>
                      <a:pt x="31" y="41"/>
                      <a:pt x="31" y="42"/>
                    </a:cubicBezTo>
                    <a:cubicBezTo>
                      <a:pt x="30" y="42"/>
                      <a:pt x="29" y="42"/>
                      <a:pt x="28" y="43"/>
                    </a:cubicBezTo>
                    <a:cubicBezTo>
                      <a:pt x="28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8" y="42"/>
                      <a:pt x="27" y="43"/>
                      <a:pt x="26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4"/>
                      <a:pt x="25" y="43"/>
                      <a:pt x="25" y="43"/>
                    </a:cubicBezTo>
                    <a:cubicBezTo>
                      <a:pt x="26" y="43"/>
                      <a:pt x="27" y="42"/>
                      <a:pt x="28" y="42"/>
                    </a:cubicBezTo>
                    <a:cubicBezTo>
                      <a:pt x="28" y="41"/>
                      <a:pt x="28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1"/>
                      <a:pt x="25" y="42"/>
                      <a:pt x="24" y="42"/>
                    </a:cubicBezTo>
                    <a:cubicBezTo>
                      <a:pt x="25" y="42"/>
                      <a:pt x="26" y="41"/>
                      <a:pt x="26" y="41"/>
                    </a:cubicBezTo>
                    <a:cubicBezTo>
                      <a:pt x="27" y="41"/>
                      <a:pt x="26" y="41"/>
                      <a:pt x="26" y="41"/>
                    </a:cubicBezTo>
                    <a:cubicBezTo>
                      <a:pt x="25" y="40"/>
                      <a:pt x="24" y="41"/>
                      <a:pt x="24" y="41"/>
                    </a:cubicBezTo>
                    <a:cubicBezTo>
                      <a:pt x="23" y="41"/>
                      <a:pt x="22" y="42"/>
                      <a:pt x="21" y="42"/>
                    </a:cubicBezTo>
                    <a:cubicBezTo>
                      <a:pt x="22" y="42"/>
                      <a:pt x="23" y="42"/>
                      <a:pt x="23" y="41"/>
                    </a:cubicBezTo>
                    <a:cubicBezTo>
                      <a:pt x="24" y="41"/>
                      <a:pt x="25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5" y="40"/>
                    </a:cubicBezTo>
                    <a:cubicBezTo>
                      <a:pt x="25" y="39"/>
                      <a:pt x="27" y="39"/>
                      <a:pt x="27" y="39"/>
                    </a:cubicBezTo>
                    <a:cubicBezTo>
                      <a:pt x="28" y="38"/>
                      <a:pt x="27" y="38"/>
                      <a:pt x="27" y="38"/>
                    </a:cubicBezTo>
                    <a:cubicBezTo>
                      <a:pt x="26" y="37"/>
                      <a:pt x="25" y="38"/>
                      <a:pt x="25" y="38"/>
                    </a:cubicBezTo>
                    <a:cubicBezTo>
                      <a:pt x="25" y="37"/>
                      <a:pt x="26" y="37"/>
                      <a:pt x="26" y="37"/>
                    </a:cubicBezTo>
                    <a:cubicBezTo>
                      <a:pt x="26" y="37"/>
                      <a:pt x="27" y="36"/>
                      <a:pt x="27" y="36"/>
                    </a:cubicBezTo>
                    <a:cubicBezTo>
                      <a:pt x="26" y="36"/>
                      <a:pt x="25" y="36"/>
                      <a:pt x="25" y="36"/>
                    </a:cubicBezTo>
                    <a:cubicBezTo>
                      <a:pt x="26" y="35"/>
                      <a:pt x="27" y="36"/>
                      <a:pt x="27" y="35"/>
                    </a:cubicBezTo>
                    <a:cubicBezTo>
                      <a:pt x="27" y="35"/>
                      <a:pt x="26" y="36"/>
                      <a:pt x="25" y="35"/>
                    </a:cubicBezTo>
                    <a:cubicBezTo>
                      <a:pt x="25" y="35"/>
                      <a:pt x="24" y="35"/>
                      <a:pt x="25" y="35"/>
                    </a:cubicBezTo>
                    <a:cubicBezTo>
                      <a:pt x="25" y="34"/>
                      <a:pt x="25" y="34"/>
                      <a:pt x="26" y="34"/>
                    </a:cubicBezTo>
                    <a:cubicBezTo>
                      <a:pt x="26" y="34"/>
                      <a:pt x="26" y="34"/>
                      <a:pt x="27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8" y="32"/>
                      <a:pt x="29" y="32"/>
                      <a:pt x="29" y="32"/>
                    </a:cubicBezTo>
                    <a:cubicBezTo>
                      <a:pt x="29" y="32"/>
                      <a:pt x="28" y="32"/>
                      <a:pt x="28" y="31"/>
                    </a:cubicBezTo>
                    <a:cubicBezTo>
                      <a:pt x="27" y="32"/>
                      <a:pt x="25" y="32"/>
                      <a:pt x="23" y="33"/>
                    </a:cubicBezTo>
                    <a:cubicBezTo>
                      <a:pt x="22" y="33"/>
                      <a:pt x="21" y="33"/>
                      <a:pt x="20" y="33"/>
                    </a:cubicBezTo>
                    <a:cubicBezTo>
                      <a:pt x="20" y="33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3"/>
                    </a:cubicBezTo>
                    <a:cubicBezTo>
                      <a:pt x="19" y="33"/>
                      <a:pt x="18" y="33"/>
                      <a:pt x="18" y="33"/>
                    </a:cubicBezTo>
                    <a:cubicBezTo>
                      <a:pt x="18" y="34"/>
                      <a:pt x="19" y="35"/>
                      <a:pt x="18" y="35"/>
                    </a:cubicBezTo>
                    <a:cubicBezTo>
                      <a:pt x="18" y="35"/>
                      <a:pt x="17" y="35"/>
                      <a:pt x="17" y="36"/>
                    </a:cubicBezTo>
                    <a:cubicBezTo>
                      <a:pt x="16" y="36"/>
                      <a:pt x="17" y="37"/>
                      <a:pt x="16" y="37"/>
                    </a:cubicBezTo>
                    <a:cubicBezTo>
                      <a:pt x="15" y="37"/>
                      <a:pt x="15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8"/>
                      <a:pt x="12" y="39"/>
                      <a:pt x="11" y="39"/>
                    </a:cubicBezTo>
                    <a:cubicBezTo>
                      <a:pt x="11" y="40"/>
                      <a:pt x="11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9" y="40"/>
                      <a:pt x="7" y="40"/>
                      <a:pt x="6" y="40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4" y="40"/>
                      <a:pt x="4" y="40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2"/>
                      <a:pt x="2" y="42"/>
                      <a:pt x="1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1" y="43"/>
                    </a:cubicBezTo>
                    <a:cubicBezTo>
                      <a:pt x="2" y="42"/>
                      <a:pt x="3" y="41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0"/>
                      <a:pt x="3" y="41"/>
                      <a:pt x="2" y="41"/>
                    </a:cubicBezTo>
                    <a:cubicBezTo>
                      <a:pt x="2" y="41"/>
                      <a:pt x="2" y="40"/>
                      <a:pt x="2" y="40"/>
                    </a:cubicBezTo>
                    <a:cubicBezTo>
                      <a:pt x="2" y="40"/>
                      <a:pt x="3" y="40"/>
                      <a:pt x="2" y="39"/>
                    </a:cubicBezTo>
                    <a:cubicBezTo>
                      <a:pt x="2" y="39"/>
                      <a:pt x="2" y="39"/>
                      <a:pt x="2" y="38"/>
                    </a:cubicBezTo>
                    <a:cubicBezTo>
                      <a:pt x="2" y="38"/>
                      <a:pt x="2" y="37"/>
                      <a:pt x="2" y="37"/>
                    </a:cubicBezTo>
                    <a:cubicBezTo>
                      <a:pt x="1" y="37"/>
                      <a:pt x="2" y="36"/>
                      <a:pt x="2" y="36"/>
                    </a:cubicBezTo>
                    <a:cubicBezTo>
                      <a:pt x="2" y="36"/>
                      <a:pt x="2" y="35"/>
                      <a:pt x="2" y="34"/>
                    </a:cubicBezTo>
                    <a:cubicBezTo>
                      <a:pt x="2" y="34"/>
                      <a:pt x="3" y="34"/>
                      <a:pt x="3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1" y="34"/>
                      <a:pt x="1" y="34"/>
                    </a:cubicBezTo>
                    <a:cubicBezTo>
                      <a:pt x="1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1" y="33"/>
                      <a:pt x="1" y="33"/>
                    </a:cubicBezTo>
                    <a:cubicBezTo>
                      <a:pt x="1" y="34"/>
                      <a:pt x="2" y="33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3"/>
                      <a:pt x="0" y="33"/>
                      <a:pt x="0" y="33"/>
                    </a:cubicBezTo>
                    <a:cubicBezTo>
                      <a:pt x="0" y="33"/>
                      <a:pt x="1" y="32"/>
                      <a:pt x="1" y="32"/>
                    </a:cubicBezTo>
                    <a:cubicBezTo>
                      <a:pt x="1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2" y="31"/>
                      <a:pt x="1" y="31"/>
                    </a:cubicBezTo>
                    <a:cubicBezTo>
                      <a:pt x="1" y="31"/>
                      <a:pt x="2" y="30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29"/>
                      <a:pt x="3" y="29"/>
                      <a:pt x="3" y="29"/>
                    </a:cubicBezTo>
                    <a:cubicBezTo>
                      <a:pt x="4" y="29"/>
                      <a:pt x="4" y="30"/>
                      <a:pt x="4" y="30"/>
                    </a:cubicBezTo>
                    <a:cubicBezTo>
                      <a:pt x="4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3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3" y="31"/>
                      <a:pt x="4" y="31"/>
                      <a:pt x="4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3"/>
                      <a:pt x="3" y="33"/>
                    </a:cubicBezTo>
                    <a:cubicBezTo>
                      <a:pt x="4" y="33"/>
                      <a:pt x="4" y="32"/>
                      <a:pt x="5" y="32"/>
                    </a:cubicBezTo>
                    <a:cubicBezTo>
                      <a:pt x="6" y="32"/>
                      <a:pt x="4" y="31"/>
                      <a:pt x="5" y="31"/>
                    </a:cubicBez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7" y="29"/>
                      <a:pt x="8" y="30"/>
                      <a:pt x="9" y="29"/>
                    </a:cubicBezTo>
                    <a:cubicBezTo>
                      <a:pt x="9" y="29"/>
                      <a:pt x="10" y="29"/>
                      <a:pt x="10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28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4" y="26"/>
                      <a:pt x="13" y="27"/>
                      <a:pt x="12" y="26"/>
                    </a:cubicBezTo>
                    <a:cubicBezTo>
                      <a:pt x="12" y="26"/>
                      <a:pt x="13" y="26"/>
                      <a:pt x="13" y="26"/>
                    </a:cubicBezTo>
                    <a:cubicBezTo>
                      <a:pt x="14" y="26"/>
                      <a:pt x="14" y="27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4" y="25"/>
                      <a:pt x="15" y="26"/>
                      <a:pt x="16" y="25"/>
                    </a:cubicBezTo>
                    <a:cubicBezTo>
                      <a:pt x="17" y="25"/>
                      <a:pt x="17" y="25"/>
                      <a:pt x="18" y="24"/>
                    </a:cubicBezTo>
                    <a:cubicBezTo>
                      <a:pt x="18" y="24"/>
                      <a:pt x="17" y="24"/>
                      <a:pt x="17" y="23"/>
                    </a:cubicBezTo>
                    <a:cubicBezTo>
                      <a:pt x="18" y="22"/>
                      <a:pt x="18" y="21"/>
                      <a:pt x="19" y="21"/>
                    </a:cubicBezTo>
                    <a:cubicBezTo>
                      <a:pt x="20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1" y="20"/>
                      <a:pt x="20" y="20"/>
                      <a:pt x="20" y="19"/>
                    </a:cubicBezTo>
                    <a:cubicBezTo>
                      <a:pt x="20" y="19"/>
                      <a:pt x="21" y="20"/>
                      <a:pt x="21" y="20"/>
                    </a:cubicBezTo>
                    <a:cubicBezTo>
                      <a:pt x="21" y="21"/>
                      <a:pt x="21" y="20"/>
                      <a:pt x="21" y="21"/>
                    </a:cubicBezTo>
                    <a:cubicBezTo>
                      <a:pt x="22" y="21"/>
                      <a:pt x="22" y="22"/>
                      <a:pt x="22" y="22"/>
                    </a:cubicBezTo>
                    <a:cubicBezTo>
                      <a:pt x="23" y="22"/>
                      <a:pt x="23" y="21"/>
                      <a:pt x="24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0"/>
                      <a:pt x="28" y="20"/>
                      <a:pt x="29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7" y="19"/>
                      <a:pt x="28" y="18"/>
                    </a:cubicBezTo>
                    <a:cubicBezTo>
                      <a:pt x="29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7"/>
                    </a:cubicBezTo>
                    <a:cubicBezTo>
                      <a:pt x="31" y="17"/>
                      <a:pt x="30" y="17"/>
                      <a:pt x="29" y="16"/>
                    </a:cubicBezTo>
                    <a:cubicBezTo>
                      <a:pt x="28" y="16"/>
                      <a:pt x="26" y="15"/>
                      <a:pt x="26" y="14"/>
                    </a:cubicBezTo>
                    <a:cubicBezTo>
                      <a:pt x="25" y="14"/>
                      <a:pt x="25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3" y="13"/>
                      <a:pt x="24" y="13"/>
                    </a:cubicBezTo>
                    <a:cubicBezTo>
                      <a:pt x="25" y="13"/>
                      <a:pt x="25" y="13"/>
                      <a:pt x="25" y="14"/>
                    </a:cubicBezTo>
                    <a:cubicBezTo>
                      <a:pt x="26" y="14"/>
                      <a:pt x="27" y="14"/>
                      <a:pt x="28" y="14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6"/>
                      <a:pt x="29" y="16"/>
                      <a:pt x="30" y="16"/>
                    </a:cubicBezTo>
                    <a:cubicBezTo>
                      <a:pt x="30" y="16"/>
                      <a:pt x="31" y="16"/>
                      <a:pt x="31" y="16"/>
                    </a:cubicBezTo>
                    <a:cubicBezTo>
                      <a:pt x="32" y="16"/>
                      <a:pt x="32" y="17"/>
                      <a:pt x="32" y="17"/>
                    </a:cubicBezTo>
                    <a:cubicBezTo>
                      <a:pt x="33" y="16"/>
                      <a:pt x="33" y="16"/>
                      <a:pt x="34" y="15"/>
                    </a:cubicBezTo>
                    <a:cubicBezTo>
                      <a:pt x="34" y="15"/>
                      <a:pt x="35" y="16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4"/>
                    </a:cubicBezTo>
                    <a:cubicBezTo>
                      <a:pt x="36" y="13"/>
                      <a:pt x="36" y="14"/>
                      <a:pt x="37" y="14"/>
                    </a:cubicBezTo>
                    <a:cubicBezTo>
                      <a:pt x="37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3"/>
                      <a:pt x="37" y="13"/>
                      <a:pt x="38" y="12"/>
                    </a:cubicBezTo>
                    <a:cubicBezTo>
                      <a:pt x="38" y="12"/>
                      <a:pt x="37" y="12"/>
                      <a:pt x="37" y="12"/>
                    </a:cubicBezTo>
                    <a:cubicBezTo>
                      <a:pt x="37" y="11"/>
                      <a:pt x="37" y="10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7" y="9"/>
                      <a:pt x="37" y="9"/>
                    </a:cubicBezTo>
                    <a:cubicBezTo>
                      <a:pt x="37" y="10"/>
                      <a:pt x="38" y="10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9" y="10"/>
                      <a:pt x="39" y="10"/>
                      <a:pt x="39" y="11"/>
                    </a:cubicBezTo>
                    <a:cubicBezTo>
                      <a:pt x="39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0"/>
                      <a:pt x="39" y="10"/>
                    </a:cubicBezTo>
                    <a:cubicBezTo>
                      <a:pt x="39" y="10"/>
                      <a:pt x="40" y="10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1" y="11"/>
                      <a:pt x="40" y="12"/>
                      <a:pt x="41" y="12"/>
                    </a:cubicBezTo>
                    <a:cubicBezTo>
                      <a:pt x="42" y="12"/>
                      <a:pt x="42" y="12"/>
                      <a:pt x="43" y="12"/>
                    </a:cubicBezTo>
                    <a:cubicBezTo>
                      <a:pt x="43" y="11"/>
                      <a:pt x="42" y="10"/>
                      <a:pt x="42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9"/>
                      <a:pt x="39" y="8"/>
                      <a:pt x="39" y="8"/>
                    </a:cubicBezTo>
                    <a:cubicBezTo>
                      <a:pt x="38" y="8"/>
                      <a:pt x="37" y="7"/>
                      <a:pt x="37" y="7"/>
                    </a:cubicBezTo>
                    <a:cubicBezTo>
                      <a:pt x="35" y="6"/>
                      <a:pt x="34" y="5"/>
                      <a:pt x="33" y="4"/>
                    </a:cubicBezTo>
                    <a:cubicBezTo>
                      <a:pt x="33" y="3"/>
                      <a:pt x="31" y="3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2" y="2"/>
                      <a:pt x="33" y="2"/>
                      <a:pt x="33" y="3"/>
                    </a:cubicBezTo>
                    <a:cubicBezTo>
                      <a:pt x="34" y="4"/>
                      <a:pt x="36" y="5"/>
                      <a:pt x="37" y="6"/>
                    </a:cubicBezTo>
                    <a:cubicBezTo>
                      <a:pt x="38" y="6"/>
                      <a:pt x="38" y="7"/>
                      <a:pt x="39" y="7"/>
                    </a:cubicBezTo>
                    <a:cubicBezTo>
                      <a:pt x="40" y="7"/>
                      <a:pt x="42" y="7"/>
                      <a:pt x="42" y="8"/>
                    </a:cubicBezTo>
                    <a:cubicBezTo>
                      <a:pt x="43" y="9"/>
                      <a:pt x="44" y="9"/>
                      <a:pt x="45" y="10"/>
                    </a:cubicBezTo>
                    <a:cubicBezTo>
                      <a:pt x="45" y="11"/>
                      <a:pt x="46" y="11"/>
                      <a:pt x="46" y="11"/>
                    </a:cubicBezTo>
                    <a:cubicBezTo>
                      <a:pt x="47" y="11"/>
                      <a:pt x="47" y="12"/>
                      <a:pt x="48" y="12"/>
                    </a:cubicBezTo>
                    <a:cubicBezTo>
                      <a:pt x="48" y="12"/>
                      <a:pt x="48" y="13"/>
                      <a:pt x="48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1" y="12"/>
                      <a:pt x="51" y="12"/>
                    </a:cubicBezTo>
                    <a:cubicBezTo>
                      <a:pt x="49" y="12"/>
                      <a:pt x="49" y="11"/>
                      <a:pt x="48" y="11"/>
                    </a:cubicBezTo>
                    <a:cubicBezTo>
                      <a:pt x="47" y="11"/>
                      <a:pt x="47" y="11"/>
                      <a:pt x="47" y="10"/>
                    </a:cubicBezTo>
                    <a:cubicBezTo>
                      <a:pt x="48" y="10"/>
                      <a:pt x="49" y="10"/>
                      <a:pt x="50" y="10"/>
                    </a:cubicBezTo>
                    <a:cubicBezTo>
                      <a:pt x="51" y="10"/>
                      <a:pt x="52" y="11"/>
                      <a:pt x="53" y="11"/>
                    </a:cubicBezTo>
                    <a:cubicBezTo>
                      <a:pt x="54" y="11"/>
                      <a:pt x="55" y="12"/>
                      <a:pt x="57" y="11"/>
                    </a:cubicBezTo>
                    <a:cubicBezTo>
                      <a:pt x="58" y="11"/>
                      <a:pt x="59" y="11"/>
                      <a:pt x="60" y="10"/>
                    </a:cubicBezTo>
                    <a:cubicBezTo>
                      <a:pt x="60" y="10"/>
                      <a:pt x="58" y="10"/>
                      <a:pt x="59" y="10"/>
                    </a:cubicBezTo>
                    <a:cubicBezTo>
                      <a:pt x="60" y="9"/>
                      <a:pt x="61" y="9"/>
                      <a:pt x="62" y="9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3" y="8"/>
                      <a:pt x="63" y="8"/>
                    </a:cubicBezTo>
                    <a:cubicBezTo>
                      <a:pt x="64" y="7"/>
                      <a:pt x="63" y="7"/>
                      <a:pt x="64" y="7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5"/>
                      <a:pt x="65" y="5"/>
                      <a:pt x="64" y="5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3"/>
                      <a:pt x="64" y="3"/>
                      <a:pt x="63" y="3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2" y="1"/>
                      <a:pt x="62" y="1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2" y="0"/>
                      <a:pt x="63" y="1"/>
                    </a:cubicBezTo>
                    <a:cubicBezTo>
                      <a:pt x="63" y="1"/>
                      <a:pt x="63" y="1"/>
                      <a:pt x="64" y="1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5" y="2"/>
                      <a:pt x="65" y="2"/>
                      <a:pt x="66" y="3"/>
                    </a:cubicBezTo>
                    <a:cubicBezTo>
                      <a:pt x="66" y="3"/>
                      <a:pt x="66" y="4"/>
                      <a:pt x="66" y="4"/>
                    </a:cubicBezTo>
                    <a:cubicBezTo>
                      <a:pt x="67" y="5"/>
                      <a:pt x="67" y="5"/>
                      <a:pt x="68" y="5"/>
                    </a:cubicBezTo>
                    <a:cubicBezTo>
                      <a:pt x="68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0" y="5"/>
                      <a:pt x="71" y="5"/>
                      <a:pt x="71" y="5"/>
                    </a:cubicBezTo>
                    <a:cubicBezTo>
                      <a:pt x="72" y="5"/>
                      <a:pt x="72" y="5"/>
                      <a:pt x="73" y="5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2" y="6"/>
                      <a:pt x="74" y="5"/>
                    </a:cubicBezTo>
                    <a:cubicBezTo>
                      <a:pt x="74" y="5"/>
                      <a:pt x="74" y="6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6" y="6"/>
                      <a:pt x="76" y="6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6" y="7"/>
                      <a:pt x="75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6" y="8"/>
                      <a:pt x="76" y="8"/>
                    </a:cubicBezTo>
                    <a:cubicBezTo>
                      <a:pt x="76" y="8"/>
                      <a:pt x="77" y="8"/>
                      <a:pt x="77" y="8"/>
                    </a:cubicBezTo>
                    <a:cubicBezTo>
                      <a:pt x="77" y="8"/>
                      <a:pt x="76" y="8"/>
                      <a:pt x="7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25" name="Freeform 509"/>
              <p:cNvSpPr>
                <a:spLocks noChangeArrowheads="1"/>
              </p:cNvSpPr>
              <p:nvPr/>
            </p:nvSpPr>
            <p:spPr bwMode="auto">
              <a:xfrm>
                <a:off x="965200" y="422275"/>
                <a:ext cx="22225" cy="19050"/>
              </a:xfrm>
              <a:custGeom>
                <a:avLst/>
                <a:gdLst>
                  <a:gd name="T0" fmla="*/ 2147483646 w 6"/>
                  <a:gd name="T1" fmla="*/ 2147483646 h 5"/>
                  <a:gd name="T2" fmla="*/ 2147483646 w 6"/>
                  <a:gd name="T3" fmla="*/ 2147483646 h 5"/>
                  <a:gd name="T4" fmla="*/ 0 w 6"/>
                  <a:gd name="T5" fmla="*/ 2147483646 h 5"/>
                  <a:gd name="T6" fmla="*/ 2147483646 w 6"/>
                  <a:gd name="T7" fmla="*/ 2147483646 h 5"/>
                  <a:gd name="T8" fmla="*/ 2147483646 w 6"/>
                  <a:gd name="T9" fmla="*/ 0 h 5"/>
                  <a:gd name="T10" fmla="*/ 2147483646 w 6"/>
                  <a:gd name="T11" fmla="*/ 2147483646 h 5"/>
                  <a:gd name="T12" fmla="*/ 2147483646 w 6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4" y="5"/>
                      <a:pt x="3" y="5"/>
                      <a:pt x="2" y="5"/>
                    </a:cubicBezTo>
                    <a:cubicBezTo>
                      <a:pt x="1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26" name="Freeform 510"/>
              <p:cNvSpPr>
                <a:spLocks noChangeArrowheads="1"/>
              </p:cNvSpPr>
              <p:nvPr/>
            </p:nvSpPr>
            <p:spPr bwMode="auto">
              <a:xfrm>
                <a:off x="923925" y="304800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w 3"/>
                  <a:gd name="T5" fmla="*/ 2147483646 h 2"/>
                  <a:gd name="T6" fmla="*/ 2147483646 w 3"/>
                  <a:gd name="T7" fmla="*/ 0 h 2"/>
                  <a:gd name="T8" fmla="*/ 2147483646 w 3"/>
                  <a:gd name="T9" fmla="*/ 0 h 2"/>
                  <a:gd name="T10" fmla="*/ 2147483646 w 3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27" name="Freeform 511"/>
              <p:cNvSpPr>
                <a:spLocks noChangeArrowheads="1"/>
              </p:cNvSpPr>
              <p:nvPr/>
            </p:nvSpPr>
            <p:spPr bwMode="auto">
              <a:xfrm>
                <a:off x="915988" y="293687"/>
                <a:ext cx="12700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2147483646 w 3"/>
                  <a:gd name="T5" fmla="*/ 2147483646 h 2"/>
                  <a:gd name="T6" fmla="*/ 2147483646 w 3"/>
                  <a:gd name="T7" fmla="*/ 0 h 2"/>
                  <a:gd name="T8" fmla="*/ 2147483646 w 3"/>
                  <a:gd name="T9" fmla="*/ 0 h 2"/>
                  <a:gd name="T10" fmla="*/ 2147483646 w 3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28" name="Freeform 512"/>
              <p:cNvSpPr>
                <a:spLocks noChangeArrowheads="1"/>
              </p:cNvSpPr>
              <p:nvPr/>
            </p:nvSpPr>
            <p:spPr bwMode="auto">
              <a:xfrm>
                <a:off x="915988" y="323850"/>
                <a:ext cx="23813" cy="15875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4"/>
                  <a:gd name="T20" fmla="*/ 6 w 6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29" name="Freeform 513"/>
              <p:cNvSpPr>
                <a:spLocks noChangeArrowheads="1"/>
              </p:cNvSpPr>
              <p:nvPr/>
            </p:nvSpPr>
            <p:spPr bwMode="auto">
              <a:xfrm>
                <a:off x="819150" y="41275"/>
                <a:ext cx="25400" cy="30163"/>
              </a:xfrm>
              <a:custGeom>
                <a:avLst/>
                <a:gdLst>
                  <a:gd name="T0" fmla="*/ 2147483646 w 7"/>
                  <a:gd name="T1" fmla="*/ 2147483646 h 8"/>
                  <a:gd name="T2" fmla="*/ 2147483646 w 7"/>
                  <a:gd name="T3" fmla="*/ 2147483646 h 8"/>
                  <a:gd name="T4" fmla="*/ 2147483646 w 7"/>
                  <a:gd name="T5" fmla="*/ 2147483646 h 8"/>
                  <a:gd name="T6" fmla="*/ 2147483646 w 7"/>
                  <a:gd name="T7" fmla="*/ 2147483646 h 8"/>
                  <a:gd name="T8" fmla="*/ 0 w 7"/>
                  <a:gd name="T9" fmla="*/ 0 h 8"/>
                  <a:gd name="T10" fmla="*/ 2147483646 w 7"/>
                  <a:gd name="T11" fmla="*/ 0 h 8"/>
                  <a:gd name="T12" fmla="*/ 2147483646 w 7"/>
                  <a:gd name="T13" fmla="*/ 0 h 8"/>
                  <a:gd name="T14" fmla="*/ 2147483646 w 7"/>
                  <a:gd name="T15" fmla="*/ 2147483646 h 8"/>
                  <a:gd name="T16" fmla="*/ 2147483646 w 7"/>
                  <a:gd name="T17" fmla="*/ 2147483646 h 8"/>
                  <a:gd name="T18" fmla="*/ 2147483646 w 7"/>
                  <a:gd name="T19" fmla="*/ 2147483646 h 8"/>
                  <a:gd name="T20" fmla="*/ 2147483646 w 7"/>
                  <a:gd name="T21" fmla="*/ 2147483646 h 8"/>
                  <a:gd name="T22" fmla="*/ 2147483646 w 7"/>
                  <a:gd name="T23" fmla="*/ 2147483646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"/>
                  <a:gd name="T37" fmla="*/ 0 h 8"/>
                  <a:gd name="T38" fmla="*/ 7 w 7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" h="8">
                    <a:moveTo>
                      <a:pt x="6" y="8"/>
                    </a:moveTo>
                    <a:cubicBezTo>
                      <a:pt x="5" y="8"/>
                      <a:pt x="5" y="7"/>
                      <a:pt x="5" y="6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2" y="4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5" y="6"/>
                      <a:pt x="6" y="7"/>
                      <a:pt x="6" y="8"/>
                    </a:cubicBezTo>
                    <a:cubicBezTo>
                      <a:pt x="7" y="8"/>
                      <a:pt x="6" y="8"/>
                      <a:pt x="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30" name="Freeform 514"/>
              <p:cNvSpPr>
                <a:spLocks noChangeArrowheads="1"/>
              </p:cNvSpPr>
              <p:nvPr/>
            </p:nvSpPr>
            <p:spPr bwMode="auto">
              <a:xfrm>
                <a:off x="819150" y="244475"/>
                <a:ext cx="85725" cy="38100"/>
              </a:xfrm>
              <a:custGeom>
                <a:avLst/>
                <a:gdLst>
                  <a:gd name="T0" fmla="*/ 2147483646 w 23"/>
                  <a:gd name="T1" fmla="*/ 2147483646 h 10"/>
                  <a:gd name="T2" fmla="*/ 2147483646 w 23"/>
                  <a:gd name="T3" fmla="*/ 2147483646 h 10"/>
                  <a:gd name="T4" fmla="*/ 2147483646 w 23"/>
                  <a:gd name="T5" fmla="*/ 2147483646 h 10"/>
                  <a:gd name="T6" fmla="*/ 2147483646 w 23"/>
                  <a:gd name="T7" fmla="*/ 2147483646 h 10"/>
                  <a:gd name="T8" fmla="*/ 2147483646 w 23"/>
                  <a:gd name="T9" fmla="*/ 2147483646 h 10"/>
                  <a:gd name="T10" fmla="*/ 2147483646 w 23"/>
                  <a:gd name="T11" fmla="*/ 2147483646 h 10"/>
                  <a:gd name="T12" fmla="*/ 2147483646 w 23"/>
                  <a:gd name="T13" fmla="*/ 2147483646 h 10"/>
                  <a:gd name="T14" fmla="*/ 2147483646 w 23"/>
                  <a:gd name="T15" fmla="*/ 2147483646 h 10"/>
                  <a:gd name="T16" fmla="*/ 2147483646 w 23"/>
                  <a:gd name="T17" fmla="*/ 2147483646 h 10"/>
                  <a:gd name="T18" fmla="*/ 2147483646 w 23"/>
                  <a:gd name="T19" fmla="*/ 2147483646 h 10"/>
                  <a:gd name="T20" fmla="*/ 2147483646 w 23"/>
                  <a:gd name="T21" fmla="*/ 2147483646 h 10"/>
                  <a:gd name="T22" fmla="*/ 2147483646 w 23"/>
                  <a:gd name="T23" fmla="*/ 2147483646 h 10"/>
                  <a:gd name="T24" fmla="*/ 2147483646 w 23"/>
                  <a:gd name="T25" fmla="*/ 2147483646 h 10"/>
                  <a:gd name="T26" fmla="*/ 2147483646 w 23"/>
                  <a:gd name="T27" fmla="*/ 2147483646 h 10"/>
                  <a:gd name="T28" fmla="*/ 2147483646 w 23"/>
                  <a:gd name="T29" fmla="*/ 2147483646 h 10"/>
                  <a:gd name="T30" fmla="*/ 2147483646 w 23"/>
                  <a:gd name="T31" fmla="*/ 2147483646 h 10"/>
                  <a:gd name="T32" fmla="*/ 2147483646 w 23"/>
                  <a:gd name="T33" fmla="*/ 2147483646 h 10"/>
                  <a:gd name="T34" fmla="*/ 2147483646 w 23"/>
                  <a:gd name="T35" fmla="*/ 2147483646 h 10"/>
                  <a:gd name="T36" fmla="*/ 2147483646 w 23"/>
                  <a:gd name="T37" fmla="*/ 2147483646 h 10"/>
                  <a:gd name="T38" fmla="*/ 2147483646 w 23"/>
                  <a:gd name="T39" fmla="*/ 2147483646 h 10"/>
                  <a:gd name="T40" fmla="*/ 2147483646 w 23"/>
                  <a:gd name="T41" fmla="*/ 2147483646 h 10"/>
                  <a:gd name="T42" fmla="*/ 2147483646 w 23"/>
                  <a:gd name="T43" fmla="*/ 2147483646 h 10"/>
                  <a:gd name="T44" fmla="*/ 2147483646 w 23"/>
                  <a:gd name="T45" fmla="*/ 2147483646 h 10"/>
                  <a:gd name="T46" fmla="*/ 2147483646 w 23"/>
                  <a:gd name="T47" fmla="*/ 2147483646 h 10"/>
                  <a:gd name="T48" fmla="*/ 2147483646 w 23"/>
                  <a:gd name="T49" fmla="*/ 2147483646 h 10"/>
                  <a:gd name="T50" fmla="*/ 2147483646 w 23"/>
                  <a:gd name="T51" fmla="*/ 2147483646 h 10"/>
                  <a:gd name="T52" fmla="*/ 2147483646 w 23"/>
                  <a:gd name="T53" fmla="*/ 2147483646 h 10"/>
                  <a:gd name="T54" fmla="*/ 2147483646 w 23"/>
                  <a:gd name="T55" fmla="*/ 2147483646 h 10"/>
                  <a:gd name="T56" fmla="*/ 2147483646 w 23"/>
                  <a:gd name="T57" fmla="*/ 2147483646 h 10"/>
                  <a:gd name="T58" fmla="*/ 2147483646 w 23"/>
                  <a:gd name="T59" fmla="*/ 2147483646 h 10"/>
                  <a:gd name="T60" fmla="*/ 2147483646 w 23"/>
                  <a:gd name="T61" fmla="*/ 2147483646 h 10"/>
                  <a:gd name="T62" fmla="*/ 2147483646 w 23"/>
                  <a:gd name="T63" fmla="*/ 2147483646 h 10"/>
                  <a:gd name="T64" fmla="*/ 2147483646 w 23"/>
                  <a:gd name="T65" fmla="*/ 2147483646 h 10"/>
                  <a:gd name="T66" fmla="*/ 2147483646 w 23"/>
                  <a:gd name="T67" fmla="*/ 2147483646 h 10"/>
                  <a:gd name="T68" fmla="*/ 2147483646 w 23"/>
                  <a:gd name="T69" fmla="*/ 2147483646 h 10"/>
                  <a:gd name="T70" fmla="*/ 2147483646 w 23"/>
                  <a:gd name="T71" fmla="*/ 2147483646 h 10"/>
                  <a:gd name="T72" fmla="*/ 2147483646 w 23"/>
                  <a:gd name="T73" fmla="*/ 2147483646 h 10"/>
                  <a:gd name="T74" fmla="*/ 2147483646 w 23"/>
                  <a:gd name="T75" fmla="*/ 2147483646 h 10"/>
                  <a:gd name="T76" fmla="*/ 2147483646 w 23"/>
                  <a:gd name="T77" fmla="*/ 2147483646 h 1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3"/>
                  <a:gd name="T118" fmla="*/ 0 h 10"/>
                  <a:gd name="T119" fmla="*/ 23 w 23"/>
                  <a:gd name="T120" fmla="*/ 10 h 1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3" h="10">
                    <a:moveTo>
                      <a:pt x="22" y="7"/>
                    </a:moveTo>
                    <a:cubicBezTo>
                      <a:pt x="21" y="7"/>
                      <a:pt x="21" y="9"/>
                      <a:pt x="19" y="9"/>
                    </a:cubicBezTo>
                    <a:cubicBezTo>
                      <a:pt x="18" y="9"/>
                      <a:pt x="18" y="10"/>
                      <a:pt x="17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10" y="8"/>
                      <a:pt x="9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7" y="9"/>
                      <a:pt x="6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7"/>
                      <a:pt x="7" y="7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4" y="6"/>
                      <a:pt x="3" y="6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1" y="7"/>
                      <a:pt x="0" y="7"/>
                      <a:pt x="1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2" y="4"/>
                      <a:pt x="3" y="5"/>
                      <a:pt x="4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5"/>
                      <a:pt x="8" y="4"/>
                      <a:pt x="10" y="4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1" y="3"/>
                      <a:pt x="10" y="3"/>
                      <a:pt x="11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2" y="1"/>
                      <a:pt x="13" y="0"/>
                      <a:pt x="14" y="1"/>
                    </a:cubicBezTo>
                    <a:cubicBezTo>
                      <a:pt x="15" y="1"/>
                      <a:pt x="15" y="1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2"/>
                      <a:pt x="17" y="2"/>
                    </a:cubicBezTo>
                    <a:cubicBezTo>
                      <a:pt x="19" y="1"/>
                      <a:pt x="20" y="2"/>
                      <a:pt x="21" y="3"/>
                    </a:cubicBezTo>
                    <a:cubicBezTo>
                      <a:pt x="23" y="4"/>
                      <a:pt x="23" y="5"/>
                      <a:pt x="2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31" name="Freeform 515"/>
              <p:cNvSpPr>
                <a:spLocks noChangeArrowheads="1"/>
              </p:cNvSpPr>
              <p:nvPr/>
            </p:nvSpPr>
            <p:spPr bwMode="auto">
              <a:xfrm>
                <a:off x="890588" y="320675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0 w 6"/>
                  <a:gd name="T9" fmla="*/ 2147483646 h 4"/>
                  <a:gd name="T10" fmla="*/ 0 w 6"/>
                  <a:gd name="T11" fmla="*/ 2147483646 h 4"/>
                  <a:gd name="T12" fmla="*/ 2147483646 w 6"/>
                  <a:gd name="T13" fmla="*/ 0 h 4"/>
                  <a:gd name="T14" fmla="*/ 2147483646 w 6"/>
                  <a:gd name="T15" fmla="*/ 0 h 4"/>
                  <a:gd name="T16" fmla="*/ 2147483646 w 6"/>
                  <a:gd name="T17" fmla="*/ 0 h 4"/>
                  <a:gd name="T18" fmla="*/ 2147483646 w 6"/>
                  <a:gd name="T19" fmla="*/ 2147483646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32" name="Freeform 516"/>
              <p:cNvSpPr>
                <a:spLocks noChangeArrowheads="1"/>
              </p:cNvSpPr>
              <p:nvPr/>
            </p:nvSpPr>
            <p:spPr bwMode="auto">
              <a:xfrm>
                <a:off x="811213" y="214312"/>
                <a:ext cx="52388" cy="30163"/>
              </a:xfrm>
              <a:custGeom>
                <a:avLst/>
                <a:gdLst>
                  <a:gd name="T0" fmla="*/ 2147483646 w 14"/>
                  <a:gd name="T1" fmla="*/ 2147483646 h 8"/>
                  <a:gd name="T2" fmla="*/ 2147483646 w 14"/>
                  <a:gd name="T3" fmla="*/ 2147483646 h 8"/>
                  <a:gd name="T4" fmla="*/ 2147483646 w 14"/>
                  <a:gd name="T5" fmla="*/ 2147483646 h 8"/>
                  <a:gd name="T6" fmla="*/ 2147483646 w 14"/>
                  <a:gd name="T7" fmla="*/ 2147483646 h 8"/>
                  <a:gd name="T8" fmla="*/ 2147483646 w 14"/>
                  <a:gd name="T9" fmla="*/ 2147483646 h 8"/>
                  <a:gd name="T10" fmla="*/ 0 w 14"/>
                  <a:gd name="T11" fmla="*/ 2147483646 h 8"/>
                  <a:gd name="T12" fmla="*/ 0 w 14"/>
                  <a:gd name="T13" fmla="*/ 2147483646 h 8"/>
                  <a:gd name="T14" fmla="*/ 2147483646 w 14"/>
                  <a:gd name="T15" fmla="*/ 2147483646 h 8"/>
                  <a:gd name="T16" fmla="*/ 2147483646 w 14"/>
                  <a:gd name="T17" fmla="*/ 2147483646 h 8"/>
                  <a:gd name="T18" fmla="*/ 2147483646 w 14"/>
                  <a:gd name="T19" fmla="*/ 2147483646 h 8"/>
                  <a:gd name="T20" fmla="*/ 2147483646 w 14"/>
                  <a:gd name="T21" fmla="*/ 2147483646 h 8"/>
                  <a:gd name="T22" fmla="*/ 2147483646 w 14"/>
                  <a:gd name="T23" fmla="*/ 2147483646 h 8"/>
                  <a:gd name="T24" fmla="*/ 2147483646 w 14"/>
                  <a:gd name="T25" fmla="*/ 2147483646 h 8"/>
                  <a:gd name="T26" fmla="*/ 2147483646 w 14"/>
                  <a:gd name="T27" fmla="*/ 2147483646 h 8"/>
                  <a:gd name="T28" fmla="*/ 2147483646 w 14"/>
                  <a:gd name="T29" fmla="*/ 2147483646 h 8"/>
                  <a:gd name="T30" fmla="*/ 2147483646 w 14"/>
                  <a:gd name="T31" fmla="*/ 2147483646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"/>
                  <a:gd name="T49" fmla="*/ 0 h 8"/>
                  <a:gd name="T50" fmla="*/ 14 w 14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" h="8">
                    <a:moveTo>
                      <a:pt x="12" y="4"/>
                    </a:moveTo>
                    <a:cubicBezTo>
                      <a:pt x="12" y="5"/>
                      <a:pt x="12" y="5"/>
                      <a:pt x="11" y="6"/>
                    </a:cubicBezTo>
                    <a:cubicBezTo>
                      <a:pt x="10" y="6"/>
                      <a:pt x="10" y="7"/>
                      <a:pt x="8" y="8"/>
                    </a:cubicBezTo>
                    <a:cubicBezTo>
                      <a:pt x="7" y="7"/>
                      <a:pt x="6" y="8"/>
                      <a:pt x="5" y="7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2" y="5"/>
                      <a:pt x="1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10" y="2"/>
                      <a:pt x="12" y="0"/>
                      <a:pt x="13" y="2"/>
                    </a:cubicBezTo>
                    <a:cubicBezTo>
                      <a:pt x="14" y="2"/>
                      <a:pt x="12" y="3"/>
                      <a:pt x="1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33" name="Freeform 517"/>
              <p:cNvSpPr>
                <a:spLocks noChangeArrowheads="1"/>
              </p:cNvSpPr>
              <p:nvPr/>
            </p:nvSpPr>
            <p:spPr bwMode="auto">
              <a:xfrm>
                <a:off x="874713" y="358775"/>
                <a:ext cx="23813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6" y="3"/>
                    </a:moveTo>
                    <a:cubicBezTo>
                      <a:pt x="5" y="4"/>
                      <a:pt x="3" y="4"/>
                      <a:pt x="2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34" name="Freeform 518"/>
              <p:cNvSpPr>
                <a:spLocks noChangeArrowheads="1"/>
              </p:cNvSpPr>
              <p:nvPr/>
            </p:nvSpPr>
            <p:spPr bwMode="auto">
              <a:xfrm>
                <a:off x="879475" y="331787"/>
                <a:ext cx="6350" cy="7938"/>
              </a:xfrm>
              <a:custGeom>
                <a:avLst/>
                <a:gdLst>
                  <a:gd name="T0" fmla="*/ 2147483646 w 2"/>
                  <a:gd name="T1" fmla="*/ 2147483646 h 2"/>
                  <a:gd name="T2" fmla="*/ 0 w 2"/>
                  <a:gd name="T3" fmla="*/ 2147483646 h 2"/>
                  <a:gd name="T4" fmla="*/ 0 w 2"/>
                  <a:gd name="T5" fmla="*/ 2147483646 h 2"/>
                  <a:gd name="T6" fmla="*/ 2147483646 w 2"/>
                  <a:gd name="T7" fmla="*/ 0 h 2"/>
                  <a:gd name="T8" fmla="*/ 2147483646 w 2"/>
                  <a:gd name="T9" fmla="*/ 2147483646 h 2"/>
                  <a:gd name="T10" fmla="*/ 2147483646 w 2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35" name="Freeform 519"/>
              <p:cNvSpPr>
                <a:spLocks noChangeArrowheads="1"/>
              </p:cNvSpPr>
              <p:nvPr/>
            </p:nvSpPr>
            <p:spPr bwMode="auto">
              <a:xfrm>
                <a:off x="825500" y="203200"/>
                <a:ext cx="15875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2147483646 w 4"/>
                  <a:gd name="T7" fmla="*/ 0 h 3"/>
                  <a:gd name="T8" fmla="*/ 2147483646 w 4"/>
                  <a:gd name="T9" fmla="*/ 2147483646 h 3"/>
                  <a:gd name="T10" fmla="*/ 2147483646 w 4"/>
                  <a:gd name="T11" fmla="*/ 2147483646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3"/>
                    </a:moveTo>
                    <a:cubicBezTo>
                      <a:pt x="3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2" y="1"/>
                      <a:pt x="3" y="0"/>
                    </a:cubicBezTo>
                    <a:cubicBezTo>
                      <a:pt x="4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36" name="Freeform 520"/>
              <p:cNvSpPr>
                <a:spLocks noChangeArrowheads="1"/>
              </p:cNvSpPr>
              <p:nvPr/>
            </p:nvSpPr>
            <p:spPr bwMode="auto">
              <a:xfrm>
                <a:off x="855663" y="312737"/>
                <a:ext cx="19050" cy="15875"/>
              </a:xfrm>
              <a:custGeom>
                <a:avLst/>
                <a:gdLst>
                  <a:gd name="T0" fmla="*/ 2147483646 w 5"/>
                  <a:gd name="T1" fmla="*/ 2147483646 h 4"/>
                  <a:gd name="T2" fmla="*/ 2147483646 w 5"/>
                  <a:gd name="T3" fmla="*/ 2147483646 h 4"/>
                  <a:gd name="T4" fmla="*/ 2147483646 w 5"/>
                  <a:gd name="T5" fmla="*/ 2147483646 h 4"/>
                  <a:gd name="T6" fmla="*/ 0 w 5"/>
                  <a:gd name="T7" fmla="*/ 2147483646 h 4"/>
                  <a:gd name="T8" fmla="*/ 2147483646 w 5"/>
                  <a:gd name="T9" fmla="*/ 2147483646 h 4"/>
                  <a:gd name="T10" fmla="*/ 2147483646 w 5"/>
                  <a:gd name="T11" fmla="*/ 2147483646 h 4"/>
                  <a:gd name="T12" fmla="*/ 2147483646 w 5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4"/>
                  <a:gd name="T23" fmla="*/ 5 w 5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4">
                    <a:moveTo>
                      <a:pt x="5" y="3"/>
                    </a:moveTo>
                    <a:cubicBezTo>
                      <a:pt x="4" y="4"/>
                      <a:pt x="4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37" name="Freeform 521"/>
              <p:cNvSpPr>
                <a:spLocks noChangeArrowheads="1"/>
              </p:cNvSpPr>
              <p:nvPr/>
            </p:nvSpPr>
            <p:spPr bwMode="auto">
              <a:xfrm>
                <a:off x="879475" y="414337"/>
                <a:ext cx="22225" cy="23813"/>
              </a:xfrm>
              <a:custGeom>
                <a:avLst/>
                <a:gdLst>
                  <a:gd name="T0" fmla="*/ 2147483646 w 6"/>
                  <a:gd name="T1" fmla="*/ 2147483646 h 6"/>
                  <a:gd name="T2" fmla="*/ 2147483646 w 6"/>
                  <a:gd name="T3" fmla="*/ 2147483646 h 6"/>
                  <a:gd name="T4" fmla="*/ 2147483646 w 6"/>
                  <a:gd name="T5" fmla="*/ 2147483646 h 6"/>
                  <a:gd name="T6" fmla="*/ 2147483646 w 6"/>
                  <a:gd name="T7" fmla="*/ 2147483646 h 6"/>
                  <a:gd name="T8" fmla="*/ 2147483646 w 6"/>
                  <a:gd name="T9" fmla="*/ 2147483646 h 6"/>
                  <a:gd name="T10" fmla="*/ 2147483646 w 6"/>
                  <a:gd name="T11" fmla="*/ 2147483646 h 6"/>
                  <a:gd name="T12" fmla="*/ 2147483646 w 6"/>
                  <a:gd name="T13" fmla="*/ 2147483646 h 6"/>
                  <a:gd name="T14" fmla="*/ 2147483646 w 6"/>
                  <a:gd name="T15" fmla="*/ 2147483646 h 6"/>
                  <a:gd name="T16" fmla="*/ 2147483646 w 6"/>
                  <a:gd name="T17" fmla="*/ 2147483646 h 6"/>
                  <a:gd name="T18" fmla="*/ 2147483646 w 6"/>
                  <a:gd name="T19" fmla="*/ 0 h 6"/>
                  <a:gd name="T20" fmla="*/ 2147483646 w 6"/>
                  <a:gd name="T21" fmla="*/ 2147483646 h 6"/>
                  <a:gd name="T22" fmla="*/ 2147483646 w 6"/>
                  <a:gd name="T23" fmla="*/ 214748364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"/>
                  <a:gd name="T37" fmla="*/ 0 h 6"/>
                  <a:gd name="T38" fmla="*/ 6 w 6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" h="6">
                    <a:moveTo>
                      <a:pt x="5" y="2"/>
                    </a:moveTo>
                    <a:cubicBezTo>
                      <a:pt x="5" y="2"/>
                      <a:pt x="4" y="2"/>
                      <a:pt x="4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3"/>
                    </a:cubicBezTo>
                    <a:cubicBezTo>
                      <a:pt x="1" y="3"/>
                      <a:pt x="4" y="3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38" name="Freeform 522"/>
              <p:cNvSpPr>
                <a:spLocks noChangeArrowheads="1"/>
              </p:cNvSpPr>
              <p:nvPr/>
            </p:nvSpPr>
            <p:spPr bwMode="auto">
              <a:xfrm>
                <a:off x="800100" y="165100"/>
                <a:ext cx="11113" cy="23813"/>
              </a:xfrm>
              <a:custGeom>
                <a:avLst/>
                <a:gdLst>
                  <a:gd name="T0" fmla="*/ 2147483646 w 3"/>
                  <a:gd name="T1" fmla="*/ 2147483646 h 6"/>
                  <a:gd name="T2" fmla="*/ 2147483646 w 3"/>
                  <a:gd name="T3" fmla="*/ 2147483646 h 6"/>
                  <a:gd name="T4" fmla="*/ 2147483646 w 3"/>
                  <a:gd name="T5" fmla="*/ 2147483646 h 6"/>
                  <a:gd name="T6" fmla="*/ 2147483646 w 3"/>
                  <a:gd name="T7" fmla="*/ 2147483646 h 6"/>
                  <a:gd name="T8" fmla="*/ 2147483646 w 3"/>
                  <a:gd name="T9" fmla="*/ 2147483646 h 6"/>
                  <a:gd name="T10" fmla="*/ 2147483646 w 3"/>
                  <a:gd name="T11" fmla="*/ 2147483646 h 6"/>
                  <a:gd name="T12" fmla="*/ 2147483646 w 3"/>
                  <a:gd name="T13" fmla="*/ 2147483646 h 6"/>
                  <a:gd name="T14" fmla="*/ 2147483646 w 3"/>
                  <a:gd name="T15" fmla="*/ 2147483646 h 6"/>
                  <a:gd name="T16" fmla="*/ 2147483646 w 3"/>
                  <a:gd name="T17" fmla="*/ 0 h 6"/>
                  <a:gd name="T18" fmla="*/ 2147483646 w 3"/>
                  <a:gd name="T19" fmla="*/ 0 h 6"/>
                  <a:gd name="T20" fmla="*/ 2147483646 w 3"/>
                  <a:gd name="T21" fmla="*/ 2147483646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"/>
                  <a:gd name="T34" fmla="*/ 0 h 6"/>
                  <a:gd name="T35" fmla="*/ 3 w 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" h="6">
                    <a:moveTo>
                      <a:pt x="3" y="4"/>
                    </a:moveTo>
                    <a:cubicBezTo>
                      <a:pt x="2" y="4"/>
                      <a:pt x="2" y="5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0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2"/>
                      <a:pt x="3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39" name="Freeform 523"/>
              <p:cNvSpPr>
                <a:spLocks noChangeArrowheads="1"/>
              </p:cNvSpPr>
              <p:nvPr/>
            </p:nvSpPr>
            <p:spPr bwMode="auto">
              <a:xfrm>
                <a:off x="830263" y="312737"/>
                <a:ext cx="22225" cy="15875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2"/>
                      <a:pt x="5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40" name="Freeform 524"/>
              <p:cNvSpPr>
                <a:spLocks noChangeArrowheads="1"/>
              </p:cNvSpPr>
              <p:nvPr/>
            </p:nvSpPr>
            <p:spPr bwMode="auto">
              <a:xfrm>
                <a:off x="765175" y="200025"/>
                <a:ext cx="42863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0 w 11"/>
                  <a:gd name="T9" fmla="*/ 2147483646 h 6"/>
                  <a:gd name="T10" fmla="*/ 2147483646 w 11"/>
                  <a:gd name="T11" fmla="*/ 0 h 6"/>
                  <a:gd name="T12" fmla="*/ 2147483646 w 11"/>
                  <a:gd name="T13" fmla="*/ 2147483646 h 6"/>
                  <a:gd name="T14" fmla="*/ 2147483646 w 11"/>
                  <a:gd name="T15" fmla="*/ 2147483646 h 6"/>
                  <a:gd name="T16" fmla="*/ 2147483646 w 11"/>
                  <a:gd name="T17" fmla="*/ 2147483646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6"/>
                  <a:gd name="T29" fmla="*/ 11 w 11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6">
                    <a:moveTo>
                      <a:pt x="10" y="5"/>
                    </a:moveTo>
                    <a:cubicBezTo>
                      <a:pt x="9" y="5"/>
                      <a:pt x="8" y="6"/>
                      <a:pt x="7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2"/>
                      <a:pt x="2" y="1"/>
                      <a:pt x="4" y="0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9" y="1"/>
                      <a:pt x="10" y="2"/>
                      <a:pt x="11" y="3"/>
                    </a:cubicBezTo>
                    <a:cubicBezTo>
                      <a:pt x="11" y="3"/>
                      <a:pt x="10" y="4"/>
                      <a:pt x="10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41" name="Freeform 525"/>
              <p:cNvSpPr>
                <a:spLocks noChangeArrowheads="1"/>
              </p:cNvSpPr>
              <p:nvPr/>
            </p:nvSpPr>
            <p:spPr bwMode="auto">
              <a:xfrm>
                <a:off x="852488" y="377825"/>
                <a:ext cx="11113" cy="19050"/>
              </a:xfrm>
              <a:custGeom>
                <a:avLst/>
                <a:gdLst>
                  <a:gd name="T0" fmla="*/ 2147483646 w 3"/>
                  <a:gd name="T1" fmla="*/ 2147483646 h 5"/>
                  <a:gd name="T2" fmla="*/ 2147483646 w 3"/>
                  <a:gd name="T3" fmla="*/ 2147483646 h 5"/>
                  <a:gd name="T4" fmla="*/ 2147483646 w 3"/>
                  <a:gd name="T5" fmla="*/ 2147483646 h 5"/>
                  <a:gd name="T6" fmla="*/ 0 w 3"/>
                  <a:gd name="T7" fmla="*/ 0 h 5"/>
                  <a:gd name="T8" fmla="*/ 2147483646 w 3"/>
                  <a:gd name="T9" fmla="*/ 0 h 5"/>
                  <a:gd name="T10" fmla="*/ 2147483646 w 3"/>
                  <a:gd name="T11" fmla="*/ 2147483646 h 5"/>
                  <a:gd name="T12" fmla="*/ 2147483646 w 3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5"/>
                  <a:gd name="T23" fmla="*/ 3 w 3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5">
                    <a:moveTo>
                      <a:pt x="2" y="4"/>
                    </a:move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42" name="Freeform 526"/>
              <p:cNvSpPr>
                <a:spLocks noChangeArrowheads="1"/>
              </p:cNvSpPr>
              <p:nvPr/>
            </p:nvSpPr>
            <p:spPr bwMode="auto">
              <a:xfrm>
                <a:off x="731838" y="233362"/>
                <a:ext cx="79375" cy="41275"/>
              </a:xfrm>
              <a:custGeom>
                <a:avLst/>
                <a:gdLst>
                  <a:gd name="T0" fmla="*/ 2147483646 w 21"/>
                  <a:gd name="T1" fmla="*/ 2147483646 h 11"/>
                  <a:gd name="T2" fmla="*/ 2147483646 w 21"/>
                  <a:gd name="T3" fmla="*/ 2147483646 h 11"/>
                  <a:gd name="T4" fmla="*/ 2147483646 w 21"/>
                  <a:gd name="T5" fmla="*/ 2147483646 h 11"/>
                  <a:gd name="T6" fmla="*/ 2147483646 w 21"/>
                  <a:gd name="T7" fmla="*/ 2147483646 h 11"/>
                  <a:gd name="T8" fmla="*/ 2147483646 w 21"/>
                  <a:gd name="T9" fmla="*/ 2147483646 h 11"/>
                  <a:gd name="T10" fmla="*/ 2147483646 w 21"/>
                  <a:gd name="T11" fmla="*/ 2147483646 h 11"/>
                  <a:gd name="T12" fmla="*/ 2147483646 w 21"/>
                  <a:gd name="T13" fmla="*/ 2147483646 h 11"/>
                  <a:gd name="T14" fmla="*/ 2147483646 w 21"/>
                  <a:gd name="T15" fmla="*/ 2147483646 h 11"/>
                  <a:gd name="T16" fmla="*/ 2147483646 w 21"/>
                  <a:gd name="T17" fmla="*/ 2147483646 h 11"/>
                  <a:gd name="T18" fmla="*/ 2147483646 w 21"/>
                  <a:gd name="T19" fmla="*/ 2147483646 h 11"/>
                  <a:gd name="T20" fmla="*/ 2147483646 w 21"/>
                  <a:gd name="T21" fmla="*/ 2147483646 h 11"/>
                  <a:gd name="T22" fmla="*/ 2147483646 w 21"/>
                  <a:gd name="T23" fmla="*/ 2147483646 h 11"/>
                  <a:gd name="T24" fmla="*/ 2147483646 w 21"/>
                  <a:gd name="T25" fmla="*/ 2147483646 h 11"/>
                  <a:gd name="T26" fmla="*/ 2147483646 w 21"/>
                  <a:gd name="T27" fmla="*/ 2147483646 h 11"/>
                  <a:gd name="T28" fmla="*/ 2147483646 w 21"/>
                  <a:gd name="T29" fmla="*/ 2147483646 h 11"/>
                  <a:gd name="T30" fmla="*/ 2147483646 w 21"/>
                  <a:gd name="T31" fmla="*/ 2147483646 h 11"/>
                  <a:gd name="T32" fmla="*/ 2147483646 w 21"/>
                  <a:gd name="T33" fmla="*/ 2147483646 h 11"/>
                  <a:gd name="T34" fmla="*/ 2147483646 w 21"/>
                  <a:gd name="T35" fmla="*/ 2147483646 h 11"/>
                  <a:gd name="T36" fmla="*/ 2147483646 w 21"/>
                  <a:gd name="T37" fmla="*/ 2147483646 h 11"/>
                  <a:gd name="T38" fmla="*/ 2147483646 w 21"/>
                  <a:gd name="T39" fmla="*/ 2147483646 h 11"/>
                  <a:gd name="T40" fmla="*/ 0 w 21"/>
                  <a:gd name="T41" fmla="*/ 2147483646 h 11"/>
                  <a:gd name="T42" fmla="*/ 2147483646 w 21"/>
                  <a:gd name="T43" fmla="*/ 2147483646 h 11"/>
                  <a:gd name="T44" fmla="*/ 2147483646 w 21"/>
                  <a:gd name="T45" fmla="*/ 2147483646 h 11"/>
                  <a:gd name="T46" fmla="*/ 2147483646 w 21"/>
                  <a:gd name="T47" fmla="*/ 2147483646 h 11"/>
                  <a:gd name="T48" fmla="*/ 2147483646 w 21"/>
                  <a:gd name="T49" fmla="*/ 2147483646 h 11"/>
                  <a:gd name="T50" fmla="*/ 2147483646 w 21"/>
                  <a:gd name="T51" fmla="*/ 2147483646 h 11"/>
                  <a:gd name="T52" fmla="*/ 2147483646 w 21"/>
                  <a:gd name="T53" fmla="*/ 2147483646 h 11"/>
                  <a:gd name="T54" fmla="*/ 2147483646 w 21"/>
                  <a:gd name="T55" fmla="*/ 2147483646 h 11"/>
                  <a:gd name="T56" fmla="*/ 2147483646 w 21"/>
                  <a:gd name="T57" fmla="*/ 2147483646 h 11"/>
                  <a:gd name="T58" fmla="*/ 2147483646 w 21"/>
                  <a:gd name="T59" fmla="*/ 2147483646 h 11"/>
                  <a:gd name="T60" fmla="*/ 2147483646 w 21"/>
                  <a:gd name="T61" fmla="*/ 2147483646 h 11"/>
                  <a:gd name="T62" fmla="*/ 2147483646 w 21"/>
                  <a:gd name="T63" fmla="*/ 2147483646 h 11"/>
                  <a:gd name="T64" fmla="*/ 2147483646 w 21"/>
                  <a:gd name="T65" fmla="*/ 2147483646 h 11"/>
                  <a:gd name="T66" fmla="*/ 2147483646 w 21"/>
                  <a:gd name="T67" fmla="*/ 2147483646 h 11"/>
                  <a:gd name="T68" fmla="*/ 2147483646 w 21"/>
                  <a:gd name="T69" fmla="*/ 2147483646 h 11"/>
                  <a:gd name="T70" fmla="*/ 2147483646 w 21"/>
                  <a:gd name="T71" fmla="*/ 2147483646 h 11"/>
                  <a:gd name="T72" fmla="*/ 2147483646 w 21"/>
                  <a:gd name="T73" fmla="*/ 2147483646 h 11"/>
                  <a:gd name="T74" fmla="*/ 2147483646 w 21"/>
                  <a:gd name="T75" fmla="*/ 2147483646 h 11"/>
                  <a:gd name="T76" fmla="*/ 2147483646 w 21"/>
                  <a:gd name="T77" fmla="*/ 2147483646 h 11"/>
                  <a:gd name="T78" fmla="*/ 2147483646 w 21"/>
                  <a:gd name="T79" fmla="*/ 2147483646 h 1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1"/>
                  <a:gd name="T121" fmla="*/ 0 h 11"/>
                  <a:gd name="T122" fmla="*/ 21 w 21"/>
                  <a:gd name="T123" fmla="*/ 11 h 1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1" h="11">
                    <a:moveTo>
                      <a:pt x="19" y="9"/>
                    </a:moveTo>
                    <a:cubicBezTo>
                      <a:pt x="18" y="10"/>
                      <a:pt x="17" y="11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5" y="9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1"/>
                      <a:pt x="12" y="10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9"/>
                      <a:pt x="6" y="10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9"/>
                      <a:pt x="3" y="10"/>
                      <a:pt x="2" y="10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7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2" y="9"/>
                      <a:pt x="1" y="10"/>
                    </a:cubicBezTo>
                    <a:cubicBezTo>
                      <a:pt x="1" y="10"/>
                      <a:pt x="0" y="10"/>
                      <a:pt x="0" y="10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3" y="8"/>
                      <a:pt x="5" y="7"/>
                      <a:pt x="4" y="6"/>
                    </a:cubicBezTo>
                    <a:cubicBezTo>
                      <a:pt x="4" y="6"/>
                      <a:pt x="5" y="6"/>
                      <a:pt x="5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9" y="3"/>
                      <a:pt x="9" y="2"/>
                      <a:pt x="10" y="2"/>
                    </a:cubicBezTo>
                    <a:cubicBezTo>
                      <a:pt x="10" y="2"/>
                      <a:pt x="11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3" y="1"/>
                    </a:cubicBezTo>
                    <a:cubicBezTo>
                      <a:pt x="13" y="0"/>
                      <a:pt x="13" y="1"/>
                      <a:pt x="13" y="1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3"/>
                      <a:pt x="16" y="4"/>
                      <a:pt x="16" y="6"/>
                    </a:cubicBezTo>
                    <a:cubicBezTo>
                      <a:pt x="16" y="6"/>
                      <a:pt x="17" y="5"/>
                      <a:pt x="17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1" y="6"/>
                      <a:pt x="21" y="7"/>
                    </a:cubicBezTo>
                    <a:cubicBezTo>
                      <a:pt x="21" y="7"/>
                      <a:pt x="20" y="8"/>
                      <a:pt x="19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43" name="Freeform 527"/>
              <p:cNvSpPr>
                <a:spLocks noChangeArrowheads="1"/>
              </p:cNvSpPr>
              <p:nvPr/>
            </p:nvSpPr>
            <p:spPr bwMode="auto">
              <a:xfrm>
                <a:off x="717550" y="38100"/>
                <a:ext cx="25400" cy="33338"/>
              </a:xfrm>
              <a:custGeom>
                <a:avLst/>
                <a:gdLst>
                  <a:gd name="T0" fmla="*/ 2147483646 w 7"/>
                  <a:gd name="T1" fmla="*/ 2147483646 h 9"/>
                  <a:gd name="T2" fmla="*/ 2147483646 w 7"/>
                  <a:gd name="T3" fmla="*/ 2147483646 h 9"/>
                  <a:gd name="T4" fmla="*/ 2147483646 w 7"/>
                  <a:gd name="T5" fmla="*/ 2147483646 h 9"/>
                  <a:gd name="T6" fmla="*/ 0 w 7"/>
                  <a:gd name="T7" fmla="*/ 0 h 9"/>
                  <a:gd name="T8" fmla="*/ 2147483646 w 7"/>
                  <a:gd name="T9" fmla="*/ 0 h 9"/>
                  <a:gd name="T10" fmla="*/ 2147483646 w 7"/>
                  <a:gd name="T11" fmla="*/ 2147483646 h 9"/>
                  <a:gd name="T12" fmla="*/ 2147483646 w 7"/>
                  <a:gd name="T13" fmla="*/ 2147483646 h 9"/>
                  <a:gd name="T14" fmla="*/ 2147483646 w 7"/>
                  <a:gd name="T15" fmla="*/ 2147483646 h 9"/>
                  <a:gd name="T16" fmla="*/ 2147483646 w 7"/>
                  <a:gd name="T17" fmla="*/ 2147483646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9"/>
                  <a:gd name="T29" fmla="*/ 7 w 7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9">
                    <a:moveTo>
                      <a:pt x="6" y="9"/>
                    </a:moveTo>
                    <a:cubicBezTo>
                      <a:pt x="4" y="8"/>
                      <a:pt x="3" y="6"/>
                      <a:pt x="2" y="4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5" y="5"/>
                      <a:pt x="5" y="6"/>
                      <a:pt x="6" y="7"/>
                    </a:cubicBezTo>
                    <a:cubicBezTo>
                      <a:pt x="6" y="8"/>
                      <a:pt x="7" y="8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44" name="Freeform 528"/>
              <p:cNvSpPr>
                <a:spLocks noChangeArrowheads="1"/>
              </p:cNvSpPr>
              <p:nvPr/>
            </p:nvSpPr>
            <p:spPr bwMode="auto">
              <a:xfrm>
                <a:off x="788988" y="342900"/>
                <a:ext cx="49213" cy="30163"/>
              </a:xfrm>
              <a:custGeom>
                <a:avLst/>
                <a:gdLst>
                  <a:gd name="T0" fmla="*/ 2147483646 w 13"/>
                  <a:gd name="T1" fmla="*/ 2147483646 h 8"/>
                  <a:gd name="T2" fmla="*/ 2147483646 w 13"/>
                  <a:gd name="T3" fmla="*/ 2147483646 h 8"/>
                  <a:gd name="T4" fmla="*/ 2147483646 w 13"/>
                  <a:gd name="T5" fmla="*/ 2147483646 h 8"/>
                  <a:gd name="T6" fmla="*/ 2147483646 w 13"/>
                  <a:gd name="T7" fmla="*/ 2147483646 h 8"/>
                  <a:gd name="T8" fmla="*/ 2147483646 w 13"/>
                  <a:gd name="T9" fmla="*/ 2147483646 h 8"/>
                  <a:gd name="T10" fmla="*/ 2147483646 w 13"/>
                  <a:gd name="T11" fmla="*/ 2147483646 h 8"/>
                  <a:gd name="T12" fmla="*/ 0 w 13"/>
                  <a:gd name="T13" fmla="*/ 2147483646 h 8"/>
                  <a:gd name="T14" fmla="*/ 2147483646 w 13"/>
                  <a:gd name="T15" fmla="*/ 2147483646 h 8"/>
                  <a:gd name="T16" fmla="*/ 2147483646 w 13"/>
                  <a:gd name="T17" fmla="*/ 2147483646 h 8"/>
                  <a:gd name="T18" fmla="*/ 2147483646 w 13"/>
                  <a:gd name="T19" fmla="*/ 2147483646 h 8"/>
                  <a:gd name="T20" fmla="*/ 2147483646 w 13"/>
                  <a:gd name="T21" fmla="*/ 2147483646 h 8"/>
                  <a:gd name="T22" fmla="*/ 2147483646 w 13"/>
                  <a:gd name="T23" fmla="*/ 2147483646 h 8"/>
                  <a:gd name="T24" fmla="*/ 2147483646 w 13"/>
                  <a:gd name="T25" fmla="*/ 2147483646 h 8"/>
                  <a:gd name="T26" fmla="*/ 2147483646 w 13"/>
                  <a:gd name="T27" fmla="*/ 2147483646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"/>
                  <a:gd name="T43" fmla="*/ 0 h 8"/>
                  <a:gd name="T44" fmla="*/ 13 w 13"/>
                  <a:gd name="T45" fmla="*/ 8 h 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" h="8">
                    <a:moveTo>
                      <a:pt x="12" y="5"/>
                    </a:moveTo>
                    <a:cubicBezTo>
                      <a:pt x="12" y="6"/>
                      <a:pt x="12" y="6"/>
                      <a:pt x="11" y="6"/>
                    </a:cubicBezTo>
                    <a:cubicBezTo>
                      <a:pt x="10" y="7"/>
                      <a:pt x="9" y="7"/>
                      <a:pt x="7" y="8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3"/>
                      <a:pt x="3" y="2"/>
                      <a:pt x="4" y="2"/>
                    </a:cubicBezTo>
                    <a:cubicBezTo>
                      <a:pt x="5" y="1"/>
                      <a:pt x="6" y="2"/>
                      <a:pt x="7" y="1"/>
                    </a:cubicBezTo>
                    <a:cubicBezTo>
                      <a:pt x="8" y="1"/>
                      <a:pt x="10" y="0"/>
                      <a:pt x="12" y="1"/>
                    </a:cubicBezTo>
                    <a:cubicBezTo>
                      <a:pt x="12" y="2"/>
                      <a:pt x="12" y="3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45" name="Freeform 529"/>
              <p:cNvSpPr>
                <a:spLocks noChangeArrowheads="1"/>
              </p:cNvSpPr>
              <p:nvPr/>
            </p:nvSpPr>
            <p:spPr bwMode="auto">
              <a:xfrm>
                <a:off x="622300" y="298450"/>
                <a:ext cx="230188" cy="188913"/>
              </a:xfrm>
              <a:custGeom>
                <a:avLst/>
                <a:gdLst>
                  <a:gd name="T0" fmla="*/ 2147483646 w 61"/>
                  <a:gd name="T1" fmla="*/ 2147483646 h 50"/>
                  <a:gd name="T2" fmla="*/ 2147483646 w 61"/>
                  <a:gd name="T3" fmla="*/ 2147483646 h 50"/>
                  <a:gd name="T4" fmla="*/ 2147483646 w 61"/>
                  <a:gd name="T5" fmla="*/ 2147483646 h 50"/>
                  <a:gd name="T6" fmla="*/ 2147483646 w 61"/>
                  <a:gd name="T7" fmla="*/ 2147483646 h 50"/>
                  <a:gd name="T8" fmla="*/ 2147483646 w 61"/>
                  <a:gd name="T9" fmla="*/ 2147483646 h 50"/>
                  <a:gd name="T10" fmla="*/ 2147483646 w 61"/>
                  <a:gd name="T11" fmla="*/ 2147483646 h 50"/>
                  <a:gd name="T12" fmla="*/ 2147483646 w 61"/>
                  <a:gd name="T13" fmla="*/ 2147483646 h 50"/>
                  <a:gd name="T14" fmla="*/ 2147483646 w 61"/>
                  <a:gd name="T15" fmla="*/ 2147483646 h 50"/>
                  <a:gd name="T16" fmla="*/ 2147483646 w 61"/>
                  <a:gd name="T17" fmla="*/ 2147483646 h 50"/>
                  <a:gd name="T18" fmla="*/ 2147483646 w 61"/>
                  <a:gd name="T19" fmla="*/ 2147483646 h 50"/>
                  <a:gd name="T20" fmla="*/ 2147483646 w 61"/>
                  <a:gd name="T21" fmla="*/ 2147483646 h 50"/>
                  <a:gd name="T22" fmla="*/ 2147483646 w 61"/>
                  <a:gd name="T23" fmla="*/ 2147483646 h 50"/>
                  <a:gd name="T24" fmla="*/ 2147483646 w 61"/>
                  <a:gd name="T25" fmla="*/ 2147483646 h 50"/>
                  <a:gd name="T26" fmla="*/ 2147483646 w 61"/>
                  <a:gd name="T27" fmla="*/ 2147483646 h 50"/>
                  <a:gd name="T28" fmla="*/ 2147483646 w 61"/>
                  <a:gd name="T29" fmla="*/ 2147483646 h 50"/>
                  <a:gd name="T30" fmla="*/ 2147483646 w 61"/>
                  <a:gd name="T31" fmla="*/ 2147483646 h 50"/>
                  <a:gd name="T32" fmla="*/ 2147483646 w 61"/>
                  <a:gd name="T33" fmla="*/ 2147483646 h 50"/>
                  <a:gd name="T34" fmla="*/ 2147483646 w 61"/>
                  <a:gd name="T35" fmla="*/ 2147483646 h 50"/>
                  <a:gd name="T36" fmla="*/ 2147483646 w 61"/>
                  <a:gd name="T37" fmla="*/ 2147483646 h 50"/>
                  <a:gd name="T38" fmla="*/ 2147483646 w 61"/>
                  <a:gd name="T39" fmla="*/ 2147483646 h 50"/>
                  <a:gd name="T40" fmla="*/ 2147483646 w 61"/>
                  <a:gd name="T41" fmla="*/ 2147483646 h 50"/>
                  <a:gd name="T42" fmla="*/ 2147483646 w 61"/>
                  <a:gd name="T43" fmla="*/ 2147483646 h 50"/>
                  <a:gd name="T44" fmla="*/ 2147483646 w 61"/>
                  <a:gd name="T45" fmla="*/ 2147483646 h 50"/>
                  <a:gd name="T46" fmla="*/ 2147483646 w 61"/>
                  <a:gd name="T47" fmla="*/ 0 h 50"/>
                  <a:gd name="T48" fmla="*/ 2147483646 w 61"/>
                  <a:gd name="T49" fmla="*/ 2147483646 h 50"/>
                  <a:gd name="T50" fmla="*/ 2147483646 w 61"/>
                  <a:gd name="T51" fmla="*/ 2147483646 h 50"/>
                  <a:gd name="T52" fmla="*/ 2147483646 w 61"/>
                  <a:gd name="T53" fmla="*/ 2147483646 h 50"/>
                  <a:gd name="T54" fmla="*/ 2147483646 w 61"/>
                  <a:gd name="T55" fmla="*/ 2147483646 h 50"/>
                  <a:gd name="T56" fmla="*/ 2147483646 w 61"/>
                  <a:gd name="T57" fmla="*/ 2147483646 h 50"/>
                  <a:gd name="T58" fmla="*/ 2147483646 w 61"/>
                  <a:gd name="T59" fmla="*/ 2147483646 h 50"/>
                  <a:gd name="T60" fmla="*/ 2147483646 w 61"/>
                  <a:gd name="T61" fmla="*/ 2147483646 h 50"/>
                  <a:gd name="T62" fmla="*/ 2147483646 w 61"/>
                  <a:gd name="T63" fmla="*/ 2147483646 h 50"/>
                  <a:gd name="T64" fmla="*/ 2147483646 w 61"/>
                  <a:gd name="T65" fmla="*/ 2147483646 h 50"/>
                  <a:gd name="T66" fmla="*/ 2147483646 w 61"/>
                  <a:gd name="T67" fmla="*/ 2147483646 h 50"/>
                  <a:gd name="T68" fmla="*/ 2147483646 w 61"/>
                  <a:gd name="T69" fmla="*/ 2147483646 h 50"/>
                  <a:gd name="T70" fmla="*/ 2147483646 w 61"/>
                  <a:gd name="T71" fmla="*/ 2147483646 h 50"/>
                  <a:gd name="T72" fmla="*/ 2147483646 w 61"/>
                  <a:gd name="T73" fmla="*/ 2147483646 h 50"/>
                  <a:gd name="T74" fmla="*/ 2147483646 w 61"/>
                  <a:gd name="T75" fmla="*/ 2147483646 h 50"/>
                  <a:gd name="T76" fmla="*/ 2147483646 w 61"/>
                  <a:gd name="T77" fmla="*/ 2147483646 h 50"/>
                  <a:gd name="T78" fmla="*/ 2147483646 w 61"/>
                  <a:gd name="T79" fmla="*/ 2147483646 h 50"/>
                  <a:gd name="T80" fmla="*/ 2147483646 w 61"/>
                  <a:gd name="T81" fmla="*/ 2147483646 h 50"/>
                  <a:gd name="T82" fmla="*/ 2147483646 w 61"/>
                  <a:gd name="T83" fmla="*/ 2147483646 h 50"/>
                  <a:gd name="T84" fmla="*/ 2147483646 w 61"/>
                  <a:gd name="T85" fmla="*/ 2147483646 h 50"/>
                  <a:gd name="T86" fmla="*/ 2147483646 w 61"/>
                  <a:gd name="T87" fmla="*/ 2147483646 h 50"/>
                  <a:gd name="T88" fmla="*/ 2147483646 w 61"/>
                  <a:gd name="T89" fmla="*/ 2147483646 h 50"/>
                  <a:gd name="T90" fmla="*/ 2147483646 w 61"/>
                  <a:gd name="T91" fmla="*/ 2147483646 h 50"/>
                  <a:gd name="T92" fmla="*/ 2147483646 w 61"/>
                  <a:gd name="T93" fmla="*/ 2147483646 h 50"/>
                  <a:gd name="T94" fmla="*/ 2147483646 w 61"/>
                  <a:gd name="T95" fmla="*/ 2147483646 h 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1"/>
                  <a:gd name="T145" fmla="*/ 0 h 50"/>
                  <a:gd name="T146" fmla="*/ 61 w 61"/>
                  <a:gd name="T147" fmla="*/ 50 h 5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1" h="50">
                    <a:moveTo>
                      <a:pt x="60" y="28"/>
                    </a:moveTo>
                    <a:cubicBezTo>
                      <a:pt x="59" y="28"/>
                      <a:pt x="59" y="29"/>
                      <a:pt x="58" y="29"/>
                    </a:cubicBezTo>
                    <a:cubicBezTo>
                      <a:pt x="57" y="29"/>
                      <a:pt x="57" y="29"/>
                      <a:pt x="57" y="30"/>
                    </a:cubicBezTo>
                    <a:cubicBezTo>
                      <a:pt x="57" y="31"/>
                      <a:pt x="56" y="31"/>
                      <a:pt x="55" y="31"/>
                    </a:cubicBezTo>
                    <a:cubicBezTo>
                      <a:pt x="55" y="31"/>
                      <a:pt x="54" y="31"/>
                      <a:pt x="54" y="31"/>
                    </a:cubicBezTo>
                    <a:cubicBezTo>
                      <a:pt x="54" y="31"/>
                      <a:pt x="55" y="32"/>
                      <a:pt x="54" y="32"/>
                    </a:cubicBezTo>
                    <a:cubicBezTo>
                      <a:pt x="54" y="33"/>
                      <a:pt x="54" y="33"/>
                      <a:pt x="54" y="34"/>
                    </a:cubicBezTo>
                    <a:cubicBezTo>
                      <a:pt x="54" y="34"/>
                      <a:pt x="54" y="35"/>
                      <a:pt x="54" y="35"/>
                    </a:cubicBezTo>
                    <a:cubicBezTo>
                      <a:pt x="53" y="35"/>
                      <a:pt x="52" y="34"/>
                      <a:pt x="51" y="34"/>
                    </a:cubicBezTo>
                    <a:cubicBezTo>
                      <a:pt x="50" y="34"/>
                      <a:pt x="50" y="34"/>
                      <a:pt x="49" y="33"/>
                    </a:cubicBezTo>
                    <a:cubicBezTo>
                      <a:pt x="49" y="33"/>
                      <a:pt x="50" y="33"/>
                      <a:pt x="49" y="32"/>
                    </a:cubicBezTo>
                    <a:cubicBezTo>
                      <a:pt x="49" y="33"/>
                      <a:pt x="49" y="33"/>
                      <a:pt x="48" y="33"/>
                    </a:cubicBezTo>
                    <a:cubicBezTo>
                      <a:pt x="48" y="33"/>
                      <a:pt x="47" y="33"/>
                      <a:pt x="47" y="33"/>
                    </a:cubicBezTo>
                    <a:cubicBezTo>
                      <a:pt x="47" y="33"/>
                      <a:pt x="47" y="32"/>
                      <a:pt x="47" y="33"/>
                    </a:cubicBezTo>
                    <a:cubicBezTo>
                      <a:pt x="46" y="34"/>
                      <a:pt x="45" y="34"/>
                      <a:pt x="44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5"/>
                      <a:pt x="47" y="35"/>
                      <a:pt x="47" y="35"/>
                    </a:cubicBezTo>
                    <a:cubicBezTo>
                      <a:pt x="48" y="35"/>
                      <a:pt x="48" y="35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7"/>
                      <a:pt x="48" y="37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7"/>
                    </a:cubicBezTo>
                    <a:cubicBezTo>
                      <a:pt x="52" y="37"/>
                      <a:pt x="51" y="37"/>
                      <a:pt x="51" y="38"/>
                    </a:cubicBezTo>
                    <a:cubicBezTo>
                      <a:pt x="51" y="38"/>
                      <a:pt x="50" y="38"/>
                      <a:pt x="50" y="38"/>
                    </a:cubicBezTo>
                    <a:cubicBezTo>
                      <a:pt x="50" y="39"/>
                      <a:pt x="50" y="40"/>
                      <a:pt x="50" y="40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49" y="42"/>
                      <a:pt x="52" y="42"/>
                      <a:pt x="50" y="43"/>
                    </a:cubicBezTo>
                    <a:cubicBezTo>
                      <a:pt x="50" y="43"/>
                      <a:pt x="49" y="43"/>
                      <a:pt x="49" y="43"/>
                    </a:cubicBezTo>
                    <a:cubicBezTo>
                      <a:pt x="48" y="44"/>
                      <a:pt x="48" y="44"/>
                      <a:pt x="48" y="45"/>
                    </a:cubicBezTo>
                    <a:cubicBezTo>
                      <a:pt x="48" y="46"/>
                      <a:pt x="47" y="45"/>
                      <a:pt x="46" y="45"/>
                    </a:cubicBezTo>
                    <a:cubicBezTo>
                      <a:pt x="45" y="46"/>
                      <a:pt x="45" y="46"/>
                      <a:pt x="44" y="46"/>
                    </a:cubicBezTo>
                    <a:cubicBezTo>
                      <a:pt x="44" y="47"/>
                      <a:pt x="43" y="47"/>
                      <a:pt x="43" y="48"/>
                    </a:cubicBezTo>
                    <a:cubicBezTo>
                      <a:pt x="42" y="48"/>
                      <a:pt x="43" y="49"/>
                      <a:pt x="42" y="49"/>
                    </a:cubicBezTo>
                    <a:cubicBezTo>
                      <a:pt x="42" y="50"/>
                      <a:pt x="41" y="50"/>
                      <a:pt x="41" y="50"/>
                    </a:cubicBezTo>
                    <a:cubicBezTo>
                      <a:pt x="41" y="49"/>
                      <a:pt x="40" y="49"/>
                      <a:pt x="40" y="49"/>
                    </a:cubicBezTo>
                    <a:cubicBezTo>
                      <a:pt x="40" y="48"/>
                      <a:pt x="41" y="48"/>
                      <a:pt x="40" y="48"/>
                    </a:cubicBezTo>
                    <a:cubicBezTo>
                      <a:pt x="39" y="48"/>
                      <a:pt x="39" y="49"/>
                      <a:pt x="38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9"/>
                      <a:pt x="38" y="48"/>
                      <a:pt x="38" y="48"/>
                    </a:cubicBezTo>
                    <a:cubicBezTo>
                      <a:pt x="38" y="48"/>
                      <a:pt x="37" y="48"/>
                      <a:pt x="37" y="48"/>
                    </a:cubicBezTo>
                    <a:cubicBezTo>
                      <a:pt x="36" y="48"/>
                      <a:pt x="36" y="49"/>
                      <a:pt x="35" y="49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3" y="49"/>
                      <a:pt x="37" y="48"/>
                      <a:pt x="34" y="48"/>
                    </a:cubicBezTo>
                    <a:cubicBezTo>
                      <a:pt x="33" y="48"/>
                      <a:pt x="33" y="49"/>
                      <a:pt x="32" y="49"/>
                    </a:cubicBezTo>
                    <a:cubicBezTo>
                      <a:pt x="31" y="48"/>
                      <a:pt x="33" y="48"/>
                      <a:pt x="32" y="47"/>
                    </a:cubicBezTo>
                    <a:cubicBezTo>
                      <a:pt x="32" y="47"/>
                      <a:pt x="31" y="47"/>
                      <a:pt x="30" y="47"/>
                    </a:cubicBezTo>
                    <a:cubicBezTo>
                      <a:pt x="30" y="47"/>
                      <a:pt x="30" y="46"/>
                      <a:pt x="30" y="46"/>
                    </a:cubicBezTo>
                    <a:cubicBezTo>
                      <a:pt x="30" y="46"/>
                      <a:pt x="29" y="45"/>
                      <a:pt x="30" y="45"/>
                    </a:cubicBezTo>
                    <a:cubicBezTo>
                      <a:pt x="29" y="45"/>
                      <a:pt x="28" y="45"/>
                      <a:pt x="28" y="44"/>
                    </a:cubicBezTo>
                    <a:cubicBezTo>
                      <a:pt x="28" y="43"/>
                      <a:pt x="27" y="43"/>
                      <a:pt x="28" y="42"/>
                    </a:cubicBezTo>
                    <a:cubicBezTo>
                      <a:pt x="28" y="42"/>
                      <a:pt x="27" y="41"/>
                      <a:pt x="28" y="41"/>
                    </a:cubicBezTo>
                    <a:cubicBezTo>
                      <a:pt x="27" y="40"/>
                      <a:pt x="25" y="39"/>
                      <a:pt x="25" y="38"/>
                    </a:cubicBezTo>
                    <a:cubicBezTo>
                      <a:pt x="25" y="37"/>
                      <a:pt x="26" y="37"/>
                      <a:pt x="26" y="36"/>
                    </a:cubicBezTo>
                    <a:cubicBezTo>
                      <a:pt x="25" y="35"/>
                      <a:pt x="27" y="34"/>
                      <a:pt x="27" y="33"/>
                    </a:cubicBezTo>
                    <a:cubicBezTo>
                      <a:pt x="27" y="32"/>
                      <a:pt x="26" y="32"/>
                      <a:pt x="26" y="31"/>
                    </a:cubicBezTo>
                    <a:cubicBezTo>
                      <a:pt x="26" y="31"/>
                      <a:pt x="27" y="31"/>
                      <a:pt x="27" y="30"/>
                    </a:cubicBezTo>
                    <a:cubicBezTo>
                      <a:pt x="26" y="30"/>
                      <a:pt x="28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5" y="27"/>
                      <a:pt x="25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6"/>
                      <a:pt x="22" y="27"/>
                      <a:pt x="22" y="27"/>
                    </a:cubicBezTo>
                    <a:cubicBezTo>
                      <a:pt x="22" y="26"/>
                      <a:pt x="21" y="26"/>
                      <a:pt x="20" y="26"/>
                    </a:cubicBezTo>
                    <a:cubicBezTo>
                      <a:pt x="19" y="26"/>
                      <a:pt x="19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4"/>
                      <a:pt x="14" y="25"/>
                      <a:pt x="14" y="24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2" y="23"/>
                      <a:pt x="11" y="24"/>
                      <a:pt x="11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2" y="23"/>
                      <a:pt x="11" y="22"/>
                    </a:cubicBezTo>
                    <a:cubicBezTo>
                      <a:pt x="10" y="22"/>
                      <a:pt x="9" y="22"/>
                      <a:pt x="8" y="22"/>
                    </a:cubicBezTo>
                    <a:cubicBezTo>
                      <a:pt x="6" y="22"/>
                      <a:pt x="4" y="22"/>
                      <a:pt x="3" y="21"/>
                    </a:cubicBezTo>
                    <a:cubicBezTo>
                      <a:pt x="3" y="20"/>
                      <a:pt x="3" y="20"/>
                      <a:pt x="2" y="20"/>
                    </a:cubicBezTo>
                    <a:cubicBezTo>
                      <a:pt x="1" y="20"/>
                      <a:pt x="1" y="18"/>
                      <a:pt x="1" y="17"/>
                    </a:cubicBezTo>
                    <a:cubicBezTo>
                      <a:pt x="0" y="16"/>
                      <a:pt x="3" y="15"/>
                      <a:pt x="2" y="14"/>
                    </a:cubicBezTo>
                    <a:cubicBezTo>
                      <a:pt x="3" y="13"/>
                      <a:pt x="5" y="13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6" y="11"/>
                      <a:pt x="7" y="11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5" y="11"/>
                      <a:pt x="6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0"/>
                      <a:pt x="3" y="10"/>
                      <a:pt x="4" y="10"/>
                    </a:cubicBezTo>
                    <a:cubicBezTo>
                      <a:pt x="4" y="9"/>
                      <a:pt x="5" y="9"/>
                      <a:pt x="4" y="9"/>
                    </a:cubicBezTo>
                    <a:cubicBezTo>
                      <a:pt x="4" y="8"/>
                      <a:pt x="3" y="9"/>
                      <a:pt x="3" y="8"/>
                    </a:cubicBezTo>
                    <a:cubicBezTo>
                      <a:pt x="3" y="8"/>
                      <a:pt x="4" y="8"/>
                      <a:pt x="4" y="7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4" y="6"/>
                      <a:pt x="5" y="5"/>
                      <a:pt x="5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7" y="2"/>
                      <a:pt x="8" y="2"/>
                      <a:pt x="9" y="2"/>
                    </a:cubicBezTo>
                    <a:cubicBezTo>
                      <a:pt x="9" y="1"/>
                      <a:pt x="10" y="2"/>
                      <a:pt x="11" y="1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15" y="1"/>
                      <a:pt x="15" y="0"/>
                      <a:pt x="16" y="0"/>
                    </a:cubicBezTo>
                    <a:cubicBezTo>
                      <a:pt x="16" y="0"/>
                      <a:pt x="16" y="1"/>
                      <a:pt x="17" y="1"/>
                    </a:cubicBezTo>
                    <a:cubicBezTo>
                      <a:pt x="17" y="1"/>
                      <a:pt x="19" y="1"/>
                      <a:pt x="19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20" y="6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9"/>
                    </a:cubicBezTo>
                    <a:cubicBezTo>
                      <a:pt x="17" y="9"/>
                      <a:pt x="16" y="9"/>
                      <a:pt x="16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7" y="11"/>
                      <a:pt x="18" y="12"/>
                      <a:pt x="19" y="13"/>
                    </a:cubicBezTo>
                    <a:cubicBezTo>
                      <a:pt x="19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3"/>
                    </a:cubicBezTo>
                    <a:cubicBezTo>
                      <a:pt x="21" y="13"/>
                      <a:pt x="20" y="13"/>
                      <a:pt x="20" y="12"/>
                    </a:cubicBezTo>
                    <a:cubicBezTo>
                      <a:pt x="21" y="12"/>
                      <a:pt x="20" y="12"/>
                      <a:pt x="20" y="11"/>
                    </a:cubicBezTo>
                    <a:cubicBezTo>
                      <a:pt x="20" y="11"/>
                      <a:pt x="21" y="11"/>
                      <a:pt x="21" y="11"/>
                    </a:cubicBezTo>
                    <a:cubicBezTo>
                      <a:pt x="22" y="9"/>
                      <a:pt x="24" y="9"/>
                      <a:pt x="25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6" y="7"/>
                      <a:pt x="26" y="7"/>
                      <a:pt x="26" y="6"/>
                    </a:cubicBezTo>
                    <a:cubicBezTo>
                      <a:pt x="26" y="6"/>
                      <a:pt x="26" y="5"/>
                      <a:pt x="26" y="5"/>
                    </a:cubicBezTo>
                    <a:cubicBezTo>
                      <a:pt x="25" y="4"/>
                      <a:pt x="25" y="4"/>
                      <a:pt x="25" y="3"/>
                    </a:cubicBezTo>
                    <a:cubicBezTo>
                      <a:pt x="25" y="3"/>
                      <a:pt x="25" y="3"/>
                      <a:pt x="26" y="3"/>
                    </a:cubicBezTo>
                    <a:cubicBezTo>
                      <a:pt x="27" y="3"/>
                      <a:pt x="26" y="5"/>
                      <a:pt x="27" y="5"/>
                    </a:cubicBezTo>
                    <a:cubicBezTo>
                      <a:pt x="27" y="6"/>
                      <a:pt x="27" y="7"/>
                      <a:pt x="28" y="8"/>
                    </a:cubicBezTo>
                    <a:cubicBezTo>
                      <a:pt x="29" y="7"/>
                      <a:pt x="30" y="8"/>
                      <a:pt x="30" y="8"/>
                    </a:cubicBezTo>
                    <a:cubicBezTo>
                      <a:pt x="32" y="8"/>
                      <a:pt x="32" y="9"/>
                      <a:pt x="32" y="9"/>
                    </a:cubicBezTo>
                    <a:cubicBezTo>
                      <a:pt x="32" y="10"/>
                      <a:pt x="33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2"/>
                      <a:pt x="32" y="13"/>
                      <a:pt x="34" y="13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4" y="11"/>
                      <a:pt x="35" y="10"/>
                    </a:cubicBezTo>
                    <a:cubicBezTo>
                      <a:pt x="35" y="10"/>
                      <a:pt x="36" y="10"/>
                      <a:pt x="36" y="10"/>
                    </a:cubicBezTo>
                    <a:cubicBezTo>
                      <a:pt x="37" y="10"/>
                      <a:pt x="38" y="10"/>
                      <a:pt x="38" y="10"/>
                    </a:cubicBezTo>
                    <a:cubicBezTo>
                      <a:pt x="39" y="10"/>
                      <a:pt x="40" y="10"/>
                      <a:pt x="41" y="11"/>
                    </a:cubicBezTo>
                    <a:cubicBezTo>
                      <a:pt x="41" y="11"/>
                      <a:pt x="41" y="12"/>
                      <a:pt x="42" y="11"/>
                    </a:cubicBezTo>
                    <a:cubicBezTo>
                      <a:pt x="42" y="11"/>
                      <a:pt x="42" y="12"/>
                      <a:pt x="43" y="11"/>
                    </a:cubicBezTo>
                    <a:cubicBezTo>
                      <a:pt x="43" y="11"/>
                      <a:pt x="43" y="11"/>
                      <a:pt x="42" y="11"/>
                    </a:cubicBezTo>
                    <a:cubicBezTo>
                      <a:pt x="42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4" y="12"/>
                    </a:cubicBezTo>
                    <a:cubicBezTo>
                      <a:pt x="44" y="13"/>
                      <a:pt x="45" y="13"/>
                      <a:pt x="45" y="14"/>
                    </a:cubicBezTo>
                    <a:cubicBezTo>
                      <a:pt x="45" y="14"/>
                      <a:pt x="44" y="15"/>
                      <a:pt x="44" y="15"/>
                    </a:cubicBezTo>
                    <a:cubicBezTo>
                      <a:pt x="43" y="16"/>
                      <a:pt x="42" y="16"/>
                      <a:pt x="40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39" y="18"/>
                      <a:pt x="37" y="19"/>
                      <a:pt x="37" y="18"/>
                    </a:cubicBezTo>
                    <a:cubicBezTo>
                      <a:pt x="36" y="18"/>
                      <a:pt x="36" y="17"/>
                      <a:pt x="37" y="16"/>
                    </a:cubicBezTo>
                    <a:cubicBezTo>
                      <a:pt x="36" y="16"/>
                      <a:pt x="35" y="16"/>
                      <a:pt x="35" y="15"/>
                    </a:cubicBezTo>
                    <a:cubicBezTo>
                      <a:pt x="34" y="15"/>
                      <a:pt x="33" y="16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2" y="14"/>
                      <a:pt x="32" y="14"/>
                      <a:pt x="31" y="13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28" y="14"/>
                      <a:pt x="27" y="15"/>
                      <a:pt x="26" y="16"/>
                    </a:cubicBezTo>
                    <a:cubicBezTo>
                      <a:pt x="26" y="17"/>
                      <a:pt x="26" y="17"/>
                      <a:pt x="25" y="18"/>
                    </a:cubicBezTo>
                    <a:cubicBezTo>
                      <a:pt x="25" y="19"/>
                      <a:pt x="25" y="19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5" y="18"/>
                      <a:pt x="25" y="16"/>
                    </a:cubicBezTo>
                    <a:cubicBezTo>
                      <a:pt x="25" y="16"/>
                      <a:pt x="23" y="16"/>
                      <a:pt x="24" y="15"/>
                    </a:cubicBezTo>
                    <a:cubicBezTo>
                      <a:pt x="24" y="15"/>
                      <a:pt x="23" y="15"/>
                      <a:pt x="22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5"/>
                      <a:pt x="23" y="15"/>
                      <a:pt x="22" y="14"/>
                    </a:cubicBezTo>
                    <a:cubicBezTo>
                      <a:pt x="22" y="14"/>
                      <a:pt x="22" y="14"/>
                      <a:pt x="21" y="14"/>
                    </a:cubicBezTo>
                    <a:cubicBezTo>
                      <a:pt x="20" y="14"/>
                      <a:pt x="19" y="15"/>
                      <a:pt x="19" y="15"/>
                    </a:cubicBezTo>
                    <a:cubicBezTo>
                      <a:pt x="20" y="16"/>
                      <a:pt x="19" y="17"/>
                      <a:pt x="19" y="17"/>
                    </a:cubicBezTo>
                    <a:cubicBezTo>
                      <a:pt x="18" y="18"/>
                      <a:pt x="19" y="18"/>
                      <a:pt x="20" y="18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3" y="21"/>
                      <a:pt x="24" y="20"/>
                    </a:cubicBezTo>
                    <a:cubicBezTo>
                      <a:pt x="24" y="21"/>
                      <a:pt x="25" y="21"/>
                      <a:pt x="25" y="21"/>
                    </a:cubicBezTo>
                    <a:cubicBezTo>
                      <a:pt x="26" y="22"/>
                      <a:pt x="26" y="22"/>
                      <a:pt x="26" y="23"/>
                    </a:cubicBezTo>
                    <a:cubicBezTo>
                      <a:pt x="28" y="23"/>
                      <a:pt x="28" y="24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5"/>
                      <a:pt x="30" y="24"/>
                      <a:pt x="31" y="24"/>
                    </a:cubicBezTo>
                    <a:cubicBezTo>
                      <a:pt x="31" y="24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3" y="22"/>
                      <a:pt x="35" y="22"/>
                      <a:pt x="35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7" y="20"/>
                      <a:pt x="39" y="20"/>
                      <a:pt x="40" y="19"/>
                    </a:cubicBezTo>
                    <a:cubicBezTo>
                      <a:pt x="41" y="19"/>
                      <a:pt x="42" y="19"/>
                      <a:pt x="42" y="20"/>
                    </a:cubicBezTo>
                    <a:cubicBezTo>
                      <a:pt x="43" y="20"/>
                      <a:pt x="44" y="20"/>
                      <a:pt x="45" y="20"/>
                    </a:cubicBezTo>
                    <a:cubicBezTo>
                      <a:pt x="45" y="21"/>
                      <a:pt x="46" y="21"/>
                      <a:pt x="46" y="21"/>
                    </a:cubicBezTo>
                    <a:cubicBezTo>
                      <a:pt x="47" y="22"/>
                      <a:pt x="47" y="20"/>
                      <a:pt x="48" y="21"/>
                    </a:cubicBezTo>
                    <a:cubicBezTo>
                      <a:pt x="47" y="22"/>
                      <a:pt x="47" y="22"/>
                      <a:pt x="48" y="22"/>
                    </a:cubicBezTo>
                    <a:cubicBezTo>
                      <a:pt x="48" y="22"/>
                      <a:pt x="48" y="22"/>
                      <a:pt x="49" y="22"/>
                    </a:cubicBezTo>
                    <a:cubicBezTo>
                      <a:pt x="49" y="23"/>
                      <a:pt x="48" y="23"/>
                      <a:pt x="49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4"/>
                      <a:pt x="49" y="24"/>
                      <a:pt x="49" y="24"/>
                    </a:cubicBezTo>
                    <a:cubicBezTo>
                      <a:pt x="49" y="25"/>
                      <a:pt x="50" y="25"/>
                      <a:pt x="50" y="26"/>
                    </a:cubicBezTo>
                    <a:cubicBezTo>
                      <a:pt x="49" y="26"/>
                      <a:pt x="50" y="27"/>
                      <a:pt x="49" y="27"/>
                    </a:cubicBezTo>
                    <a:cubicBezTo>
                      <a:pt x="49" y="28"/>
                      <a:pt x="50" y="28"/>
                      <a:pt x="49" y="28"/>
                    </a:cubicBezTo>
                    <a:cubicBezTo>
                      <a:pt x="48" y="29"/>
                      <a:pt x="50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1"/>
                      <a:pt x="49" y="30"/>
                      <a:pt x="49" y="30"/>
                    </a:cubicBezTo>
                    <a:cubicBezTo>
                      <a:pt x="49" y="30"/>
                      <a:pt x="50" y="29"/>
                      <a:pt x="51" y="29"/>
                    </a:cubicBezTo>
                    <a:cubicBezTo>
                      <a:pt x="52" y="29"/>
                      <a:pt x="52" y="29"/>
                      <a:pt x="53" y="30"/>
                    </a:cubicBezTo>
                    <a:cubicBezTo>
                      <a:pt x="53" y="29"/>
                      <a:pt x="53" y="29"/>
                      <a:pt x="54" y="28"/>
                    </a:cubicBezTo>
                    <a:cubicBezTo>
                      <a:pt x="54" y="28"/>
                      <a:pt x="55" y="28"/>
                      <a:pt x="56" y="28"/>
                    </a:cubicBezTo>
                    <a:cubicBezTo>
                      <a:pt x="56" y="27"/>
                      <a:pt x="56" y="27"/>
                      <a:pt x="56" y="26"/>
                    </a:cubicBezTo>
                    <a:cubicBezTo>
                      <a:pt x="57" y="26"/>
                      <a:pt x="58" y="25"/>
                      <a:pt x="59" y="25"/>
                    </a:cubicBezTo>
                    <a:cubicBezTo>
                      <a:pt x="60" y="25"/>
                      <a:pt x="60" y="26"/>
                      <a:pt x="60" y="26"/>
                    </a:cubicBezTo>
                    <a:cubicBezTo>
                      <a:pt x="61" y="26"/>
                      <a:pt x="60" y="27"/>
                      <a:pt x="60" y="2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46" name="Freeform 530"/>
              <p:cNvSpPr>
                <a:spLocks noChangeArrowheads="1"/>
              </p:cNvSpPr>
              <p:nvPr/>
            </p:nvSpPr>
            <p:spPr bwMode="auto">
              <a:xfrm>
                <a:off x="795338" y="309562"/>
                <a:ext cx="23813" cy="19050"/>
              </a:xfrm>
              <a:custGeom>
                <a:avLst/>
                <a:gdLst>
                  <a:gd name="T0" fmla="*/ 2147483646 w 6"/>
                  <a:gd name="T1" fmla="*/ 2147483646 h 5"/>
                  <a:gd name="T2" fmla="*/ 2147483646 w 6"/>
                  <a:gd name="T3" fmla="*/ 2147483646 h 5"/>
                  <a:gd name="T4" fmla="*/ 2147483646 w 6"/>
                  <a:gd name="T5" fmla="*/ 2147483646 h 5"/>
                  <a:gd name="T6" fmla="*/ 2147483646 w 6"/>
                  <a:gd name="T7" fmla="*/ 2147483646 h 5"/>
                  <a:gd name="T8" fmla="*/ 2147483646 w 6"/>
                  <a:gd name="T9" fmla="*/ 2147483646 h 5"/>
                  <a:gd name="T10" fmla="*/ 2147483646 w 6"/>
                  <a:gd name="T11" fmla="*/ 2147483646 h 5"/>
                  <a:gd name="T12" fmla="*/ 2147483646 w 6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5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47" name="Freeform 531"/>
              <p:cNvSpPr>
                <a:spLocks noChangeArrowheads="1"/>
              </p:cNvSpPr>
              <p:nvPr/>
            </p:nvSpPr>
            <p:spPr bwMode="auto">
              <a:xfrm>
                <a:off x="758825" y="282575"/>
                <a:ext cx="49213" cy="38100"/>
              </a:xfrm>
              <a:custGeom>
                <a:avLst/>
                <a:gdLst>
                  <a:gd name="T0" fmla="*/ 2147483646 w 13"/>
                  <a:gd name="T1" fmla="*/ 2147483646 h 10"/>
                  <a:gd name="T2" fmla="*/ 2147483646 w 13"/>
                  <a:gd name="T3" fmla="*/ 2147483646 h 10"/>
                  <a:gd name="T4" fmla="*/ 2147483646 w 13"/>
                  <a:gd name="T5" fmla="*/ 2147483646 h 10"/>
                  <a:gd name="T6" fmla="*/ 2147483646 w 13"/>
                  <a:gd name="T7" fmla="*/ 2147483646 h 10"/>
                  <a:gd name="T8" fmla="*/ 2147483646 w 13"/>
                  <a:gd name="T9" fmla="*/ 2147483646 h 10"/>
                  <a:gd name="T10" fmla="*/ 2147483646 w 13"/>
                  <a:gd name="T11" fmla="*/ 2147483646 h 10"/>
                  <a:gd name="T12" fmla="*/ 2147483646 w 13"/>
                  <a:gd name="T13" fmla="*/ 2147483646 h 10"/>
                  <a:gd name="T14" fmla="*/ 2147483646 w 13"/>
                  <a:gd name="T15" fmla="*/ 2147483646 h 10"/>
                  <a:gd name="T16" fmla="*/ 2147483646 w 13"/>
                  <a:gd name="T17" fmla="*/ 2147483646 h 10"/>
                  <a:gd name="T18" fmla="*/ 2147483646 w 13"/>
                  <a:gd name="T19" fmla="*/ 2147483646 h 10"/>
                  <a:gd name="T20" fmla="*/ 2147483646 w 13"/>
                  <a:gd name="T21" fmla="*/ 2147483646 h 10"/>
                  <a:gd name="T22" fmla="*/ 2147483646 w 13"/>
                  <a:gd name="T23" fmla="*/ 2147483646 h 10"/>
                  <a:gd name="T24" fmla="*/ 2147483646 w 13"/>
                  <a:gd name="T25" fmla="*/ 2147483646 h 10"/>
                  <a:gd name="T26" fmla="*/ 2147483646 w 13"/>
                  <a:gd name="T27" fmla="*/ 2147483646 h 10"/>
                  <a:gd name="T28" fmla="*/ 2147483646 w 13"/>
                  <a:gd name="T29" fmla="*/ 2147483646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"/>
                  <a:gd name="T46" fmla="*/ 0 h 10"/>
                  <a:gd name="T47" fmla="*/ 13 w 13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" h="10"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0" y="8"/>
                      <a:pt x="9" y="8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9" y="1"/>
                      <a:pt x="10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12" y="3"/>
                      <a:pt x="12" y="4"/>
                      <a:pt x="13" y="4"/>
                    </a:cubicBezTo>
                    <a:cubicBezTo>
                      <a:pt x="12" y="5"/>
                      <a:pt x="13" y="6"/>
                      <a:pt x="1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48" name="Freeform 532"/>
              <p:cNvSpPr>
                <a:spLocks noChangeArrowheads="1"/>
              </p:cNvSpPr>
              <p:nvPr/>
            </p:nvSpPr>
            <p:spPr bwMode="auto">
              <a:xfrm>
                <a:off x="674688" y="109537"/>
                <a:ext cx="15875" cy="1"/>
              </a:xfrm>
              <a:custGeom>
                <a:avLst/>
                <a:gdLst>
                  <a:gd name="T0" fmla="*/ 2147483646 w 4"/>
                  <a:gd name="T1" fmla="*/ 0 h 1"/>
                  <a:gd name="T2" fmla="*/ 2147483646 w 4"/>
                  <a:gd name="T3" fmla="*/ 0 h 1"/>
                  <a:gd name="T4" fmla="*/ 2147483646 w 4"/>
                  <a:gd name="T5" fmla="*/ 0 h 1"/>
                  <a:gd name="T6" fmla="*/ 2147483646 w 4"/>
                  <a:gd name="T7" fmla="*/ 0 h 1"/>
                  <a:gd name="T8" fmla="*/ 2147483646 w 4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"/>
                  <a:gd name="T17" fmla="*/ 4 w 4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49" name="Freeform 533"/>
              <p:cNvSpPr>
                <a:spLocks noChangeArrowheads="1"/>
              </p:cNvSpPr>
              <p:nvPr/>
            </p:nvSpPr>
            <p:spPr bwMode="auto">
              <a:xfrm>
                <a:off x="712788" y="268287"/>
                <a:ext cx="26988" cy="14288"/>
              </a:xfrm>
              <a:custGeom>
                <a:avLst/>
                <a:gdLst>
                  <a:gd name="T0" fmla="*/ 2147483646 w 7"/>
                  <a:gd name="T1" fmla="*/ 2147483646 h 4"/>
                  <a:gd name="T2" fmla="*/ 2147483646 w 7"/>
                  <a:gd name="T3" fmla="*/ 2147483646 h 4"/>
                  <a:gd name="T4" fmla="*/ 2147483646 w 7"/>
                  <a:gd name="T5" fmla="*/ 2147483646 h 4"/>
                  <a:gd name="T6" fmla="*/ 2147483646 w 7"/>
                  <a:gd name="T7" fmla="*/ 2147483646 h 4"/>
                  <a:gd name="T8" fmla="*/ 0 w 7"/>
                  <a:gd name="T9" fmla="*/ 2147483646 h 4"/>
                  <a:gd name="T10" fmla="*/ 2147483646 w 7"/>
                  <a:gd name="T11" fmla="*/ 2147483646 h 4"/>
                  <a:gd name="T12" fmla="*/ 2147483646 w 7"/>
                  <a:gd name="T13" fmla="*/ 0 h 4"/>
                  <a:gd name="T14" fmla="*/ 2147483646 w 7"/>
                  <a:gd name="T15" fmla="*/ 2147483646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4"/>
                  <a:gd name="T26" fmla="*/ 7 w 7"/>
                  <a:gd name="T27" fmla="*/ 4 h 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4">
                    <a:moveTo>
                      <a:pt x="7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50" name="Freeform 534"/>
              <p:cNvSpPr>
                <a:spLocks noChangeArrowheads="1"/>
              </p:cNvSpPr>
              <p:nvPr/>
            </p:nvSpPr>
            <p:spPr bwMode="auto">
              <a:xfrm>
                <a:off x="792163" y="490537"/>
                <a:ext cx="7938" cy="11113"/>
              </a:xfrm>
              <a:custGeom>
                <a:avLst/>
                <a:gdLst>
                  <a:gd name="T0" fmla="*/ 2147483646 w 2"/>
                  <a:gd name="T1" fmla="*/ 2147483646 h 3"/>
                  <a:gd name="T2" fmla="*/ 0 w 2"/>
                  <a:gd name="T3" fmla="*/ 2147483646 h 3"/>
                  <a:gd name="T4" fmla="*/ 2147483646 w 2"/>
                  <a:gd name="T5" fmla="*/ 0 h 3"/>
                  <a:gd name="T6" fmla="*/ 2147483646 w 2"/>
                  <a:gd name="T7" fmla="*/ 0 h 3"/>
                  <a:gd name="T8" fmla="*/ 2147483646 w 2"/>
                  <a:gd name="T9" fmla="*/ 2147483646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2"/>
                    </a:moveTo>
                    <a:cubicBezTo>
                      <a:pt x="0" y="3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51" name="Freeform 535"/>
              <p:cNvSpPr>
                <a:spLocks noChangeArrowheads="1"/>
              </p:cNvSpPr>
              <p:nvPr/>
            </p:nvSpPr>
            <p:spPr bwMode="auto">
              <a:xfrm>
                <a:off x="709613" y="282575"/>
                <a:ext cx="11113" cy="7938"/>
              </a:xfrm>
              <a:custGeom>
                <a:avLst/>
                <a:gdLst>
                  <a:gd name="T0" fmla="*/ 0 w 3"/>
                  <a:gd name="T1" fmla="*/ 2147483646 h 2"/>
                  <a:gd name="T2" fmla="*/ 0 w 3"/>
                  <a:gd name="T3" fmla="*/ 2147483646 h 2"/>
                  <a:gd name="T4" fmla="*/ 2147483646 w 3"/>
                  <a:gd name="T5" fmla="*/ 0 h 2"/>
                  <a:gd name="T6" fmla="*/ 0 w 3"/>
                  <a:gd name="T7" fmla="*/ 2147483646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52" name="Freeform 536"/>
              <p:cNvSpPr>
                <a:spLocks noChangeArrowheads="1"/>
              </p:cNvSpPr>
              <p:nvPr/>
            </p:nvSpPr>
            <p:spPr bwMode="auto">
              <a:xfrm>
                <a:off x="660400" y="128587"/>
                <a:ext cx="3175" cy="11113"/>
              </a:xfrm>
              <a:custGeom>
                <a:avLst/>
                <a:gdLst>
                  <a:gd name="T0" fmla="*/ 2147483646 w 1"/>
                  <a:gd name="T1" fmla="*/ 2147483646 h 3"/>
                  <a:gd name="T2" fmla="*/ 0 w 1"/>
                  <a:gd name="T3" fmla="*/ 2147483646 h 3"/>
                  <a:gd name="T4" fmla="*/ 0 w 1"/>
                  <a:gd name="T5" fmla="*/ 2147483646 h 3"/>
                  <a:gd name="T6" fmla="*/ 0 w 1"/>
                  <a:gd name="T7" fmla="*/ 0 h 3"/>
                  <a:gd name="T8" fmla="*/ 2147483646 w 1"/>
                  <a:gd name="T9" fmla="*/ 2147483646 h 3"/>
                  <a:gd name="T10" fmla="*/ 2147483646 w 1"/>
                  <a:gd name="T11" fmla="*/ 2147483646 h 3"/>
                  <a:gd name="T12" fmla="*/ 2147483646 w 1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53" name="Freeform 537"/>
              <p:cNvSpPr>
                <a:spLocks noChangeArrowheads="1"/>
              </p:cNvSpPr>
              <p:nvPr/>
            </p:nvSpPr>
            <p:spPr bwMode="auto">
              <a:xfrm>
                <a:off x="690563" y="23812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54" name="Freeform 538"/>
              <p:cNvSpPr>
                <a:spLocks noChangeArrowheads="1"/>
              </p:cNvSpPr>
              <p:nvPr/>
            </p:nvSpPr>
            <p:spPr bwMode="auto">
              <a:xfrm>
                <a:off x="622300" y="214312"/>
                <a:ext cx="15875" cy="19050"/>
              </a:xfrm>
              <a:custGeom>
                <a:avLst/>
                <a:gdLst>
                  <a:gd name="T0" fmla="*/ 2147483646 w 4"/>
                  <a:gd name="T1" fmla="*/ 2147483646 h 5"/>
                  <a:gd name="T2" fmla="*/ 2147483646 w 4"/>
                  <a:gd name="T3" fmla="*/ 2147483646 h 5"/>
                  <a:gd name="T4" fmla="*/ 0 w 4"/>
                  <a:gd name="T5" fmla="*/ 2147483646 h 5"/>
                  <a:gd name="T6" fmla="*/ 2147483646 w 4"/>
                  <a:gd name="T7" fmla="*/ 2147483646 h 5"/>
                  <a:gd name="T8" fmla="*/ 2147483646 w 4"/>
                  <a:gd name="T9" fmla="*/ 2147483646 h 5"/>
                  <a:gd name="T10" fmla="*/ 2147483646 w 4"/>
                  <a:gd name="T11" fmla="*/ 2147483646 h 5"/>
                  <a:gd name="T12" fmla="*/ 2147483646 w 4"/>
                  <a:gd name="T13" fmla="*/ 2147483646 h 5"/>
                  <a:gd name="T14" fmla="*/ 2147483646 w 4"/>
                  <a:gd name="T15" fmla="*/ 2147483646 h 5"/>
                  <a:gd name="T16" fmla="*/ 2147483646 w 4"/>
                  <a:gd name="T17" fmla="*/ 2147483646 h 5"/>
                  <a:gd name="T18" fmla="*/ 2147483646 w 4"/>
                  <a:gd name="T19" fmla="*/ 2147483646 h 5"/>
                  <a:gd name="T20" fmla="*/ 2147483646 w 4"/>
                  <a:gd name="T21" fmla="*/ 2147483646 h 5"/>
                  <a:gd name="T22" fmla="*/ 2147483646 w 4"/>
                  <a:gd name="T23" fmla="*/ 0 h 5"/>
                  <a:gd name="T24" fmla="*/ 2147483646 w 4"/>
                  <a:gd name="T25" fmla="*/ 0 h 5"/>
                  <a:gd name="T26" fmla="*/ 2147483646 w 4"/>
                  <a:gd name="T27" fmla="*/ 0 h 5"/>
                  <a:gd name="T28" fmla="*/ 2147483646 w 4"/>
                  <a:gd name="T29" fmla="*/ 2147483646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"/>
                  <a:gd name="T46" fmla="*/ 0 h 5"/>
                  <a:gd name="T47" fmla="*/ 4 w 4"/>
                  <a:gd name="T48" fmla="*/ 5 h 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" h="5">
                    <a:moveTo>
                      <a:pt x="2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3" y="2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55" name="Freeform 539"/>
              <p:cNvSpPr>
                <a:spLocks noChangeArrowheads="1"/>
              </p:cNvSpPr>
              <p:nvPr/>
            </p:nvSpPr>
            <p:spPr bwMode="auto">
              <a:xfrm>
                <a:off x="509588" y="203200"/>
                <a:ext cx="98425" cy="68263"/>
              </a:xfrm>
              <a:custGeom>
                <a:avLst/>
                <a:gdLst>
                  <a:gd name="T0" fmla="*/ 2147483646 w 26"/>
                  <a:gd name="T1" fmla="*/ 2147483646 h 18"/>
                  <a:gd name="T2" fmla="*/ 2147483646 w 26"/>
                  <a:gd name="T3" fmla="*/ 2147483646 h 18"/>
                  <a:gd name="T4" fmla="*/ 2147483646 w 26"/>
                  <a:gd name="T5" fmla="*/ 2147483646 h 18"/>
                  <a:gd name="T6" fmla="*/ 2147483646 w 26"/>
                  <a:gd name="T7" fmla="*/ 2147483646 h 18"/>
                  <a:gd name="T8" fmla="*/ 2147483646 w 26"/>
                  <a:gd name="T9" fmla="*/ 2147483646 h 18"/>
                  <a:gd name="T10" fmla="*/ 2147483646 w 26"/>
                  <a:gd name="T11" fmla="*/ 2147483646 h 18"/>
                  <a:gd name="T12" fmla="*/ 2147483646 w 26"/>
                  <a:gd name="T13" fmla="*/ 2147483646 h 18"/>
                  <a:gd name="T14" fmla="*/ 2147483646 w 26"/>
                  <a:gd name="T15" fmla="*/ 2147483646 h 18"/>
                  <a:gd name="T16" fmla="*/ 2147483646 w 26"/>
                  <a:gd name="T17" fmla="*/ 2147483646 h 18"/>
                  <a:gd name="T18" fmla="*/ 2147483646 w 26"/>
                  <a:gd name="T19" fmla="*/ 2147483646 h 18"/>
                  <a:gd name="T20" fmla="*/ 2147483646 w 26"/>
                  <a:gd name="T21" fmla="*/ 2147483646 h 18"/>
                  <a:gd name="T22" fmla="*/ 2147483646 w 26"/>
                  <a:gd name="T23" fmla="*/ 2147483646 h 18"/>
                  <a:gd name="T24" fmla="*/ 2147483646 w 26"/>
                  <a:gd name="T25" fmla="*/ 2147483646 h 18"/>
                  <a:gd name="T26" fmla="*/ 2147483646 w 26"/>
                  <a:gd name="T27" fmla="*/ 2147483646 h 18"/>
                  <a:gd name="T28" fmla="*/ 2147483646 w 26"/>
                  <a:gd name="T29" fmla="*/ 2147483646 h 18"/>
                  <a:gd name="T30" fmla="*/ 0 w 26"/>
                  <a:gd name="T31" fmla="*/ 2147483646 h 18"/>
                  <a:gd name="T32" fmla="*/ 0 w 26"/>
                  <a:gd name="T33" fmla="*/ 2147483646 h 18"/>
                  <a:gd name="T34" fmla="*/ 2147483646 w 26"/>
                  <a:gd name="T35" fmla="*/ 2147483646 h 18"/>
                  <a:gd name="T36" fmla="*/ 2147483646 w 26"/>
                  <a:gd name="T37" fmla="*/ 2147483646 h 18"/>
                  <a:gd name="T38" fmla="*/ 2147483646 w 26"/>
                  <a:gd name="T39" fmla="*/ 2147483646 h 18"/>
                  <a:gd name="T40" fmla="*/ 2147483646 w 26"/>
                  <a:gd name="T41" fmla="*/ 2147483646 h 18"/>
                  <a:gd name="T42" fmla="*/ 2147483646 w 26"/>
                  <a:gd name="T43" fmla="*/ 2147483646 h 18"/>
                  <a:gd name="T44" fmla="*/ 2147483646 w 26"/>
                  <a:gd name="T45" fmla="*/ 2147483646 h 18"/>
                  <a:gd name="T46" fmla="*/ 2147483646 w 26"/>
                  <a:gd name="T47" fmla="*/ 2147483646 h 18"/>
                  <a:gd name="T48" fmla="*/ 2147483646 w 26"/>
                  <a:gd name="T49" fmla="*/ 2147483646 h 18"/>
                  <a:gd name="T50" fmla="*/ 2147483646 w 26"/>
                  <a:gd name="T51" fmla="*/ 2147483646 h 18"/>
                  <a:gd name="T52" fmla="*/ 2147483646 w 26"/>
                  <a:gd name="T53" fmla="*/ 2147483646 h 18"/>
                  <a:gd name="T54" fmla="*/ 2147483646 w 26"/>
                  <a:gd name="T55" fmla="*/ 0 h 18"/>
                  <a:gd name="T56" fmla="*/ 2147483646 w 26"/>
                  <a:gd name="T57" fmla="*/ 2147483646 h 18"/>
                  <a:gd name="T58" fmla="*/ 2147483646 w 26"/>
                  <a:gd name="T59" fmla="*/ 2147483646 h 18"/>
                  <a:gd name="T60" fmla="*/ 2147483646 w 26"/>
                  <a:gd name="T61" fmla="*/ 0 h 18"/>
                  <a:gd name="T62" fmla="*/ 2147483646 w 26"/>
                  <a:gd name="T63" fmla="*/ 2147483646 h 18"/>
                  <a:gd name="T64" fmla="*/ 2147483646 w 26"/>
                  <a:gd name="T65" fmla="*/ 2147483646 h 18"/>
                  <a:gd name="T66" fmla="*/ 2147483646 w 26"/>
                  <a:gd name="T67" fmla="*/ 2147483646 h 18"/>
                  <a:gd name="T68" fmla="*/ 2147483646 w 26"/>
                  <a:gd name="T69" fmla="*/ 2147483646 h 18"/>
                  <a:gd name="T70" fmla="*/ 2147483646 w 26"/>
                  <a:gd name="T71" fmla="*/ 2147483646 h 18"/>
                  <a:gd name="T72" fmla="*/ 2147483646 w 26"/>
                  <a:gd name="T73" fmla="*/ 2147483646 h 1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6"/>
                  <a:gd name="T112" fmla="*/ 0 h 18"/>
                  <a:gd name="T113" fmla="*/ 26 w 26"/>
                  <a:gd name="T114" fmla="*/ 18 h 1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6" h="18">
                    <a:moveTo>
                      <a:pt x="25" y="4"/>
                    </a:moveTo>
                    <a:cubicBezTo>
                      <a:pt x="25" y="5"/>
                      <a:pt x="26" y="5"/>
                      <a:pt x="25" y="5"/>
                    </a:cubicBezTo>
                    <a:cubicBezTo>
                      <a:pt x="26" y="5"/>
                      <a:pt x="25" y="6"/>
                      <a:pt x="25" y="6"/>
                    </a:cubicBezTo>
                    <a:cubicBezTo>
                      <a:pt x="25" y="6"/>
                      <a:pt x="24" y="7"/>
                      <a:pt x="25" y="7"/>
                    </a:cubicBezTo>
                    <a:cubicBezTo>
                      <a:pt x="24" y="7"/>
                      <a:pt x="24" y="8"/>
                      <a:pt x="24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8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0"/>
                      <a:pt x="23" y="9"/>
                      <a:pt x="23" y="10"/>
                    </a:cubicBezTo>
                    <a:cubicBezTo>
                      <a:pt x="22" y="10"/>
                      <a:pt x="22" y="10"/>
                      <a:pt x="22" y="11"/>
                    </a:cubicBezTo>
                    <a:cubicBezTo>
                      <a:pt x="21" y="11"/>
                      <a:pt x="20" y="11"/>
                      <a:pt x="19" y="12"/>
                    </a:cubicBezTo>
                    <a:cubicBezTo>
                      <a:pt x="18" y="12"/>
                      <a:pt x="17" y="12"/>
                      <a:pt x="17" y="13"/>
                    </a:cubicBezTo>
                    <a:cubicBezTo>
                      <a:pt x="17" y="13"/>
                      <a:pt x="16" y="14"/>
                      <a:pt x="17" y="14"/>
                    </a:cubicBezTo>
                    <a:cubicBezTo>
                      <a:pt x="16" y="15"/>
                      <a:pt x="16" y="16"/>
                      <a:pt x="15" y="16"/>
                    </a:cubicBezTo>
                    <a:cubicBezTo>
                      <a:pt x="15" y="17"/>
                      <a:pt x="13" y="17"/>
                      <a:pt x="12" y="17"/>
                    </a:cubicBezTo>
                    <a:cubicBezTo>
                      <a:pt x="11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8" y="17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7" y="18"/>
                      <a:pt x="7" y="17"/>
                    </a:cubicBezTo>
                    <a:cubicBezTo>
                      <a:pt x="6" y="17"/>
                      <a:pt x="5" y="18"/>
                      <a:pt x="5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5" y="18"/>
                      <a:pt x="5" y="18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6" y="16"/>
                      <a:pt x="6" y="15"/>
                      <a:pt x="6" y="15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7"/>
                      <a:pt x="3" y="17"/>
                    </a:cubicBezTo>
                    <a:cubicBezTo>
                      <a:pt x="3" y="17"/>
                      <a:pt x="2" y="18"/>
                      <a:pt x="1" y="18"/>
                    </a:cubicBezTo>
                    <a:cubicBezTo>
                      <a:pt x="1" y="18"/>
                      <a:pt x="1" y="17"/>
                      <a:pt x="0" y="17"/>
                    </a:cubicBezTo>
                    <a:cubicBezTo>
                      <a:pt x="0" y="17"/>
                      <a:pt x="1" y="17"/>
                      <a:pt x="0" y="17"/>
                    </a:cubicBezTo>
                    <a:cubicBezTo>
                      <a:pt x="1" y="17"/>
                      <a:pt x="1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2" y="16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6"/>
                      <a:pt x="5" y="15"/>
                      <a:pt x="6" y="15"/>
                    </a:cubicBezTo>
                    <a:cubicBezTo>
                      <a:pt x="7" y="15"/>
                      <a:pt x="7" y="14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8" y="13"/>
                      <a:pt x="9" y="12"/>
                      <a:pt x="9" y="12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9"/>
                      <a:pt x="10" y="8"/>
                    </a:cubicBezTo>
                    <a:cubicBezTo>
                      <a:pt x="10" y="8"/>
                      <a:pt x="9" y="8"/>
                      <a:pt x="10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1" y="5"/>
                      <a:pt x="12" y="4"/>
                      <a:pt x="12" y="4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2"/>
                    </a:cubicBezTo>
                    <a:cubicBezTo>
                      <a:pt x="16" y="2"/>
                      <a:pt x="15" y="2"/>
                      <a:pt x="16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7" y="1"/>
                      <a:pt x="16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21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1" y="1"/>
                      <a:pt x="20" y="1"/>
                      <a:pt x="19" y="1"/>
                    </a:cubicBezTo>
                    <a:cubicBezTo>
                      <a:pt x="19" y="1"/>
                      <a:pt x="19" y="2"/>
                      <a:pt x="19" y="2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1" y="2"/>
                      <a:pt x="22" y="2"/>
                    </a:cubicBezTo>
                    <a:cubicBezTo>
                      <a:pt x="22" y="2"/>
                      <a:pt x="22" y="3"/>
                      <a:pt x="23" y="3"/>
                    </a:cubicBezTo>
                    <a:cubicBezTo>
                      <a:pt x="24" y="3"/>
                      <a:pt x="24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56" name="Freeform 540"/>
              <p:cNvSpPr>
                <a:spLocks noChangeArrowheads="1"/>
              </p:cNvSpPr>
              <p:nvPr/>
            </p:nvSpPr>
            <p:spPr bwMode="auto">
              <a:xfrm>
                <a:off x="608013" y="411162"/>
                <a:ext cx="25400" cy="22225"/>
              </a:xfrm>
              <a:custGeom>
                <a:avLst/>
                <a:gdLst>
                  <a:gd name="T0" fmla="*/ 2147483646 w 7"/>
                  <a:gd name="T1" fmla="*/ 2147483646 h 6"/>
                  <a:gd name="T2" fmla="*/ 2147483646 w 7"/>
                  <a:gd name="T3" fmla="*/ 2147483646 h 6"/>
                  <a:gd name="T4" fmla="*/ 0 w 7"/>
                  <a:gd name="T5" fmla="*/ 2147483646 h 6"/>
                  <a:gd name="T6" fmla="*/ 0 w 7"/>
                  <a:gd name="T7" fmla="*/ 2147483646 h 6"/>
                  <a:gd name="T8" fmla="*/ 2147483646 w 7"/>
                  <a:gd name="T9" fmla="*/ 2147483646 h 6"/>
                  <a:gd name="T10" fmla="*/ 0 w 7"/>
                  <a:gd name="T11" fmla="*/ 2147483646 h 6"/>
                  <a:gd name="T12" fmla="*/ 2147483646 w 7"/>
                  <a:gd name="T13" fmla="*/ 2147483646 h 6"/>
                  <a:gd name="T14" fmla="*/ 2147483646 w 7"/>
                  <a:gd name="T15" fmla="*/ 0 h 6"/>
                  <a:gd name="T16" fmla="*/ 2147483646 w 7"/>
                  <a:gd name="T17" fmla="*/ 0 h 6"/>
                  <a:gd name="T18" fmla="*/ 2147483646 w 7"/>
                  <a:gd name="T19" fmla="*/ 2147483646 h 6"/>
                  <a:gd name="T20" fmla="*/ 2147483646 w 7"/>
                  <a:gd name="T21" fmla="*/ 2147483646 h 6"/>
                  <a:gd name="T22" fmla="*/ 2147483646 w 7"/>
                  <a:gd name="T23" fmla="*/ 2147483646 h 6"/>
                  <a:gd name="T24" fmla="*/ 2147483646 w 7"/>
                  <a:gd name="T25" fmla="*/ 2147483646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"/>
                  <a:gd name="T40" fmla="*/ 0 h 6"/>
                  <a:gd name="T41" fmla="*/ 7 w 7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" h="6">
                    <a:moveTo>
                      <a:pt x="6" y="5"/>
                    </a:moveTo>
                    <a:cubicBezTo>
                      <a:pt x="5" y="6"/>
                      <a:pt x="4" y="6"/>
                      <a:pt x="2" y="6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4" y="1"/>
                      <a:pt x="5" y="1"/>
                      <a:pt x="6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4"/>
                      <a:pt x="7" y="4"/>
                      <a:pt x="6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57" name="Freeform 541"/>
              <p:cNvSpPr>
                <a:spLocks noChangeArrowheads="1"/>
              </p:cNvSpPr>
              <p:nvPr/>
            </p:nvSpPr>
            <p:spPr bwMode="auto">
              <a:xfrm>
                <a:off x="463550" y="255587"/>
                <a:ext cx="68263" cy="61913"/>
              </a:xfrm>
              <a:custGeom>
                <a:avLst/>
                <a:gdLst>
                  <a:gd name="T0" fmla="*/ 2147483646 w 18"/>
                  <a:gd name="T1" fmla="*/ 2147483646 h 16"/>
                  <a:gd name="T2" fmla="*/ 2147483646 w 18"/>
                  <a:gd name="T3" fmla="*/ 2147483646 h 16"/>
                  <a:gd name="T4" fmla="*/ 2147483646 w 18"/>
                  <a:gd name="T5" fmla="*/ 2147483646 h 16"/>
                  <a:gd name="T6" fmla="*/ 2147483646 w 18"/>
                  <a:gd name="T7" fmla="*/ 2147483646 h 16"/>
                  <a:gd name="T8" fmla="*/ 2147483646 w 18"/>
                  <a:gd name="T9" fmla="*/ 2147483646 h 16"/>
                  <a:gd name="T10" fmla="*/ 2147483646 w 18"/>
                  <a:gd name="T11" fmla="*/ 2147483646 h 16"/>
                  <a:gd name="T12" fmla="*/ 2147483646 w 18"/>
                  <a:gd name="T13" fmla="*/ 2147483646 h 16"/>
                  <a:gd name="T14" fmla="*/ 2147483646 w 18"/>
                  <a:gd name="T15" fmla="*/ 2147483646 h 16"/>
                  <a:gd name="T16" fmla="*/ 2147483646 w 18"/>
                  <a:gd name="T17" fmla="*/ 2147483646 h 16"/>
                  <a:gd name="T18" fmla="*/ 2147483646 w 18"/>
                  <a:gd name="T19" fmla="*/ 2147483646 h 16"/>
                  <a:gd name="T20" fmla="*/ 2147483646 w 18"/>
                  <a:gd name="T21" fmla="*/ 2147483646 h 16"/>
                  <a:gd name="T22" fmla="*/ 2147483646 w 18"/>
                  <a:gd name="T23" fmla="*/ 2147483646 h 16"/>
                  <a:gd name="T24" fmla="*/ 2147483646 w 18"/>
                  <a:gd name="T25" fmla="*/ 2147483646 h 16"/>
                  <a:gd name="T26" fmla="*/ 2147483646 w 18"/>
                  <a:gd name="T27" fmla="*/ 2147483646 h 16"/>
                  <a:gd name="T28" fmla="*/ 2147483646 w 18"/>
                  <a:gd name="T29" fmla="*/ 2147483646 h 16"/>
                  <a:gd name="T30" fmla="*/ 2147483646 w 18"/>
                  <a:gd name="T31" fmla="*/ 2147483646 h 16"/>
                  <a:gd name="T32" fmla="*/ 2147483646 w 18"/>
                  <a:gd name="T33" fmla="*/ 2147483646 h 16"/>
                  <a:gd name="T34" fmla="*/ 2147483646 w 18"/>
                  <a:gd name="T35" fmla="*/ 2147483646 h 16"/>
                  <a:gd name="T36" fmla="*/ 0 w 18"/>
                  <a:gd name="T37" fmla="*/ 2147483646 h 16"/>
                  <a:gd name="T38" fmla="*/ 2147483646 w 18"/>
                  <a:gd name="T39" fmla="*/ 2147483646 h 16"/>
                  <a:gd name="T40" fmla="*/ 2147483646 w 18"/>
                  <a:gd name="T41" fmla="*/ 2147483646 h 16"/>
                  <a:gd name="T42" fmla="*/ 2147483646 w 18"/>
                  <a:gd name="T43" fmla="*/ 2147483646 h 16"/>
                  <a:gd name="T44" fmla="*/ 2147483646 w 18"/>
                  <a:gd name="T45" fmla="*/ 2147483646 h 16"/>
                  <a:gd name="T46" fmla="*/ 2147483646 w 18"/>
                  <a:gd name="T47" fmla="*/ 2147483646 h 16"/>
                  <a:gd name="T48" fmla="*/ 2147483646 w 18"/>
                  <a:gd name="T49" fmla="*/ 2147483646 h 16"/>
                  <a:gd name="T50" fmla="*/ 2147483646 w 18"/>
                  <a:gd name="T51" fmla="*/ 2147483646 h 16"/>
                  <a:gd name="T52" fmla="*/ 2147483646 w 18"/>
                  <a:gd name="T53" fmla="*/ 2147483646 h 16"/>
                  <a:gd name="T54" fmla="*/ 2147483646 w 18"/>
                  <a:gd name="T55" fmla="*/ 2147483646 h 16"/>
                  <a:gd name="T56" fmla="*/ 2147483646 w 18"/>
                  <a:gd name="T57" fmla="*/ 2147483646 h 16"/>
                  <a:gd name="T58" fmla="*/ 2147483646 w 18"/>
                  <a:gd name="T59" fmla="*/ 2147483646 h 16"/>
                  <a:gd name="T60" fmla="*/ 2147483646 w 18"/>
                  <a:gd name="T61" fmla="*/ 2147483646 h 16"/>
                  <a:gd name="T62" fmla="*/ 2147483646 w 18"/>
                  <a:gd name="T63" fmla="*/ 2147483646 h 16"/>
                  <a:gd name="T64" fmla="*/ 2147483646 w 18"/>
                  <a:gd name="T65" fmla="*/ 2147483646 h 16"/>
                  <a:gd name="T66" fmla="*/ 2147483646 w 18"/>
                  <a:gd name="T67" fmla="*/ 2147483646 h 16"/>
                  <a:gd name="T68" fmla="*/ 2147483646 w 18"/>
                  <a:gd name="T69" fmla="*/ 2147483646 h 16"/>
                  <a:gd name="T70" fmla="*/ 2147483646 w 18"/>
                  <a:gd name="T71" fmla="*/ 2147483646 h 16"/>
                  <a:gd name="T72" fmla="*/ 2147483646 w 18"/>
                  <a:gd name="T73" fmla="*/ 2147483646 h 16"/>
                  <a:gd name="T74" fmla="*/ 2147483646 w 18"/>
                  <a:gd name="T75" fmla="*/ 2147483646 h 16"/>
                  <a:gd name="T76" fmla="*/ 2147483646 w 18"/>
                  <a:gd name="T77" fmla="*/ 2147483646 h 16"/>
                  <a:gd name="T78" fmla="*/ 2147483646 w 18"/>
                  <a:gd name="T79" fmla="*/ 0 h 16"/>
                  <a:gd name="T80" fmla="*/ 2147483646 w 18"/>
                  <a:gd name="T81" fmla="*/ 2147483646 h 16"/>
                  <a:gd name="T82" fmla="*/ 2147483646 w 18"/>
                  <a:gd name="T83" fmla="*/ 2147483646 h 16"/>
                  <a:gd name="T84" fmla="*/ 2147483646 w 18"/>
                  <a:gd name="T85" fmla="*/ 2147483646 h 16"/>
                  <a:gd name="T86" fmla="*/ 2147483646 w 18"/>
                  <a:gd name="T87" fmla="*/ 2147483646 h 16"/>
                  <a:gd name="T88" fmla="*/ 2147483646 w 18"/>
                  <a:gd name="T89" fmla="*/ 2147483646 h 16"/>
                  <a:gd name="T90" fmla="*/ 2147483646 w 18"/>
                  <a:gd name="T91" fmla="*/ 2147483646 h 16"/>
                  <a:gd name="T92" fmla="*/ 2147483646 w 18"/>
                  <a:gd name="T93" fmla="*/ 2147483646 h 16"/>
                  <a:gd name="T94" fmla="*/ 2147483646 w 18"/>
                  <a:gd name="T95" fmla="*/ 2147483646 h 16"/>
                  <a:gd name="T96" fmla="*/ 2147483646 w 18"/>
                  <a:gd name="T97" fmla="*/ 2147483646 h 16"/>
                  <a:gd name="T98" fmla="*/ 2147483646 w 18"/>
                  <a:gd name="T99" fmla="*/ 2147483646 h 16"/>
                  <a:gd name="T100" fmla="*/ 2147483646 w 18"/>
                  <a:gd name="T101" fmla="*/ 2147483646 h 16"/>
                  <a:gd name="T102" fmla="*/ 2147483646 w 18"/>
                  <a:gd name="T103" fmla="*/ 2147483646 h 1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8"/>
                  <a:gd name="T157" fmla="*/ 0 h 16"/>
                  <a:gd name="T158" fmla="*/ 18 w 18"/>
                  <a:gd name="T159" fmla="*/ 16 h 1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8" h="16">
                    <a:moveTo>
                      <a:pt x="17" y="10"/>
                    </a:moveTo>
                    <a:cubicBezTo>
                      <a:pt x="16" y="11"/>
                      <a:pt x="15" y="11"/>
                      <a:pt x="14" y="11"/>
                    </a:cubicBezTo>
                    <a:cubicBezTo>
                      <a:pt x="14" y="11"/>
                      <a:pt x="14" y="12"/>
                      <a:pt x="14" y="12"/>
                    </a:cubicBezTo>
                    <a:cubicBezTo>
                      <a:pt x="13" y="12"/>
                      <a:pt x="14" y="13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2"/>
                      <a:pt x="10" y="14"/>
                      <a:pt x="9" y="14"/>
                    </a:cubicBezTo>
                    <a:cubicBezTo>
                      <a:pt x="8" y="14"/>
                      <a:pt x="6" y="15"/>
                      <a:pt x="5" y="15"/>
                    </a:cubicBezTo>
                    <a:cubicBezTo>
                      <a:pt x="4" y="15"/>
                      <a:pt x="4" y="15"/>
                      <a:pt x="3" y="15"/>
                    </a:cubicBezTo>
                    <a:cubicBezTo>
                      <a:pt x="3" y="15"/>
                      <a:pt x="2" y="16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3"/>
                      <a:pt x="1" y="14"/>
                      <a:pt x="1" y="13"/>
                    </a:cubicBezTo>
                    <a:cubicBezTo>
                      <a:pt x="2" y="13"/>
                      <a:pt x="1" y="12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1" y="10"/>
                      <a:pt x="2" y="11"/>
                      <a:pt x="2" y="10"/>
                    </a:cubicBezTo>
                    <a:cubicBezTo>
                      <a:pt x="2" y="10"/>
                      <a:pt x="3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cubicBezTo>
                      <a:pt x="2" y="8"/>
                      <a:pt x="3" y="9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5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5" y="3"/>
                      <a:pt x="6" y="3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8" y="1"/>
                      <a:pt x="9" y="0"/>
                      <a:pt x="9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10" y="2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2" y="7"/>
                      <a:pt x="13" y="8"/>
                      <a:pt x="13" y="8"/>
                    </a:cubicBezTo>
                    <a:cubicBezTo>
                      <a:pt x="14" y="7"/>
                      <a:pt x="14" y="8"/>
                      <a:pt x="15" y="7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9"/>
                      <a:pt x="18" y="9"/>
                    </a:cubicBezTo>
                    <a:cubicBezTo>
                      <a:pt x="17" y="10"/>
                      <a:pt x="17" y="10"/>
                      <a:pt x="17" y="1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58" name="Freeform 542"/>
              <p:cNvSpPr>
                <a:spLocks noChangeArrowheads="1"/>
              </p:cNvSpPr>
              <p:nvPr/>
            </p:nvSpPr>
            <p:spPr bwMode="auto">
              <a:xfrm>
                <a:off x="523875" y="427037"/>
                <a:ext cx="42863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2147483646 w 11"/>
                  <a:gd name="T9" fmla="*/ 2147483646 h 6"/>
                  <a:gd name="T10" fmla="*/ 2147483646 w 11"/>
                  <a:gd name="T11" fmla="*/ 2147483646 h 6"/>
                  <a:gd name="T12" fmla="*/ 0 w 11"/>
                  <a:gd name="T13" fmla="*/ 2147483646 h 6"/>
                  <a:gd name="T14" fmla="*/ 2147483646 w 11"/>
                  <a:gd name="T15" fmla="*/ 2147483646 h 6"/>
                  <a:gd name="T16" fmla="*/ 2147483646 w 11"/>
                  <a:gd name="T17" fmla="*/ 2147483646 h 6"/>
                  <a:gd name="T18" fmla="*/ 2147483646 w 11"/>
                  <a:gd name="T19" fmla="*/ 2147483646 h 6"/>
                  <a:gd name="T20" fmla="*/ 2147483646 w 11"/>
                  <a:gd name="T21" fmla="*/ 0 h 6"/>
                  <a:gd name="T22" fmla="*/ 2147483646 w 11"/>
                  <a:gd name="T23" fmla="*/ 0 h 6"/>
                  <a:gd name="T24" fmla="*/ 2147483646 w 11"/>
                  <a:gd name="T25" fmla="*/ 2147483646 h 6"/>
                  <a:gd name="T26" fmla="*/ 2147483646 w 11"/>
                  <a:gd name="T27" fmla="*/ 2147483646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"/>
                  <a:gd name="T43" fmla="*/ 0 h 6"/>
                  <a:gd name="T44" fmla="*/ 11 w 11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" h="6">
                    <a:moveTo>
                      <a:pt x="10" y="3"/>
                    </a:moveTo>
                    <a:cubicBezTo>
                      <a:pt x="10" y="4"/>
                      <a:pt x="9" y="5"/>
                      <a:pt x="8" y="5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6"/>
                      <a:pt x="2" y="5"/>
                    </a:cubicBezTo>
                    <a:cubicBezTo>
                      <a:pt x="1" y="4"/>
                      <a:pt x="1" y="5"/>
                      <a:pt x="0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1" y="2"/>
                      <a:pt x="10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59" name="Freeform 543"/>
              <p:cNvSpPr>
                <a:spLocks noChangeArrowheads="1"/>
              </p:cNvSpPr>
              <p:nvPr/>
            </p:nvSpPr>
            <p:spPr bwMode="auto">
              <a:xfrm>
                <a:off x="517525" y="400050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w 3"/>
                  <a:gd name="T5" fmla="*/ 2147483646 h 2"/>
                  <a:gd name="T6" fmla="*/ 0 w 3"/>
                  <a:gd name="T7" fmla="*/ 2147483646 h 2"/>
                  <a:gd name="T8" fmla="*/ 0 w 3"/>
                  <a:gd name="T9" fmla="*/ 2147483646 h 2"/>
                  <a:gd name="T10" fmla="*/ 0 w 3"/>
                  <a:gd name="T11" fmla="*/ 0 h 2"/>
                  <a:gd name="T12" fmla="*/ 2147483646 w 3"/>
                  <a:gd name="T13" fmla="*/ 0 h 2"/>
                  <a:gd name="T14" fmla="*/ 2147483646 w 3"/>
                  <a:gd name="T15" fmla="*/ 0 h 2"/>
                  <a:gd name="T16" fmla="*/ 2147483646 w 3"/>
                  <a:gd name="T17" fmla="*/ 2147483646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2"/>
                  <a:gd name="T29" fmla="*/ 3 w 3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60" name="Freeform 544"/>
              <p:cNvSpPr>
                <a:spLocks noChangeArrowheads="1"/>
              </p:cNvSpPr>
              <p:nvPr/>
            </p:nvSpPr>
            <p:spPr bwMode="auto">
              <a:xfrm>
                <a:off x="419100" y="320675"/>
                <a:ext cx="60325" cy="33338"/>
              </a:xfrm>
              <a:custGeom>
                <a:avLst/>
                <a:gdLst>
                  <a:gd name="T0" fmla="*/ 2147483646 w 16"/>
                  <a:gd name="T1" fmla="*/ 2147483646 h 9"/>
                  <a:gd name="T2" fmla="*/ 2147483646 w 16"/>
                  <a:gd name="T3" fmla="*/ 2147483646 h 9"/>
                  <a:gd name="T4" fmla="*/ 2147483646 w 16"/>
                  <a:gd name="T5" fmla="*/ 2147483646 h 9"/>
                  <a:gd name="T6" fmla="*/ 2147483646 w 16"/>
                  <a:gd name="T7" fmla="*/ 2147483646 h 9"/>
                  <a:gd name="T8" fmla="*/ 2147483646 w 16"/>
                  <a:gd name="T9" fmla="*/ 2147483646 h 9"/>
                  <a:gd name="T10" fmla="*/ 2147483646 w 16"/>
                  <a:gd name="T11" fmla="*/ 2147483646 h 9"/>
                  <a:gd name="T12" fmla="*/ 2147483646 w 16"/>
                  <a:gd name="T13" fmla="*/ 2147483646 h 9"/>
                  <a:gd name="T14" fmla="*/ 2147483646 w 16"/>
                  <a:gd name="T15" fmla="*/ 2147483646 h 9"/>
                  <a:gd name="T16" fmla="*/ 2147483646 w 16"/>
                  <a:gd name="T17" fmla="*/ 2147483646 h 9"/>
                  <a:gd name="T18" fmla="*/ 2147483646 w 16"/>
                  <a:gd name="T19" fmla="*/ 2147483646 h 9"/>
                  <a:gd name="T20" fmla="*/ 2147483646 w 16"/>
                  <a:gd name="T21" fmla="*/ 2147483646 h 9"/>
                  <a:gd name="T22" fmla="*/ 0 w 16"/>
                  <a:gd name="T23" fmla="*/ 2147483646 h 9"/>
                  <a:gd name="T24" fmla="*/ 0 w 16"/>
                  <a:gd name="T25" fmla="*/ 2147483646 h 9"/>
                  <a:gd name="T26" fmla="*/ 2147483646 w 16"/>
                  <a:gd name="T27" fmla="*/ 2147483646 h 9"/>
                  <a:gd name="T28" fmla="*/ 0 w 16"/>
                  <a:gd name="T29" fmla="*/ 2147483646 h 9"/>
                  <a:gd name="T30" fmla="*/ 0 w 16"/>
                  <a:gd name="T31" fmla="*/ 2147483646 h 9"/>
                  <a:gd name="T32" fmla="*/ 2147483646 w 16"/>
                  <a:gd name="T33" fmla="*/ 2147483646 h 9"/>
                  <a:gd name="T34" fmla="*/ 2147483646 w 16"/>
                  <a:gd name="T35" fmla="*/ 2147483646 h 9"/>
                  <a:gd name="T36" fmla="*/ 2147483646 w 16"/>
                  <a:gd name="T37" fmla="*/ 2147483646 h 9"/>
                  <a:gd name="T38" fmla="*/ 2147483646 w 16"/>
                  <a:gd name="T39" fmla="*/ 2147483646 h 9"/>
                  <a:gd name="T40" fmla="*/ 2147483646 w 16"/>
                  <a:gd name="T41" fmla="*/ 2147483646 h 9"/>
                  <a:gd name="T42" fmla="*/ 2147483646 w 16"/>
                  <a:gd name="T43" fmla="*/ 2147483646 h 9"/>
                  <a:gd name="T44" fmla="*/ 2147483646 w 16"/>
                  <a:gd name="T45" fmla="*/ 2147483646 h 9"/>
                  <a:gd name="T46" fmla="*/ 2147483646 w 16"/>
                  <a:gd name="T47" fmla="*/ 2147483646 h 9"/>
                  <a:gd name="T48" fmla="*/ 2147483646 w 16"/>
                  <a:gd name="T49" fmla="*/ 2147483646 h 9"/>
                  <a:gd name="T50" fmla="*/ 2147483646 w 16"/>
                  <a:gd name="T51" fmla="*/ 0 h 9"/>
                  <a:gd name="T52" fmla="*/ 2147483646 w 16"/>
                  <a:gd name="T53" fmla="*/ 0 h 9"/>
                  <a:gd name="T54" fmla="*/ 2147483646 w 16"/>
                  <a:gd name="T55" fmla="*/ 0 h 9"/>
                  <a:gd name="T56" fmla="*/ 2147483646 w 16"/>
                  <a:gd name="T57" fmla="*/ 2147483646 h 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"/>
                  <a:gd name="T88" fmla="*/ 0 h 9"/>
                  <a:gd name="T89" fmla="*/ 16 w 16"/>
                  <a:gd name="T90" fmla="*/ 9 h 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" h="9">
                    <a:moveTo>
                      <a:pt x="16" y="1"/>
                    </a:moveTo>
                    <a:cubicBezTo>
                      <a:pt x="15" y="3"/>
                      <a:pt x="14" y="3"/>
                      <a:pt x="13" y="4"/>
                    </a:cubicBezTo>
                    <a:cubicBezTo>
                      <a:pt x="12" y="4"/>
                      <a:pt x="11" y="4"/>
                      <a:pt x="10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9" y="7"/>
                      <a:pt x="7" y="8"/>
                      <a:pt x="6" y="8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9"/>
                      <a:pt x="2" y="9"/>
                    </a:cubicBezTo>
                    <a:cubicBezTo>
                      <a:pt x="2" y="9"/>
                      <a:pt x="3" y="8"/>
                      <a:pt x="2" y="8"/>
                    </a:cubicBezTo>
                    <a:cubicBezTo>
                      <a:pt x="2" y="8"/>
                      <a:pt x="1" y="9"/>
                      <a:pt x="1" y="8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0"/>
                      <a:pt x="15" y="0"/>
                      <a:pt x="15" y="0"/>
                    </a:cubicBezTo>
                    <a:cubicBezTo>
                      <a:pt x="16" y="1"/>
                      <a:pt x="15" y="1"/>
                      <a:pt x="1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61" name="Freeform 545"/>
              <p:cNvSpPr>
                <a:spLocks noChangeArrowheads="1"/>
              </p:cNvSpPr>
              <p:nvPr/>
            </p:nvSpPr>
            <p:spPr bwMode="auto">
              <a:xfrm>
                <a:off x="468313" y="361950"/>
                <a:ext cx="7938" cy="3175"/>
              </a:xfrm>
              <a:custGeom>
                <a:avLst/>
                <a:gdLst>
                  <a:gd name="T0" fmla="*/ 2147483646 w 2"/>
                  <a:gd name="T1" fmla="*/ 2147483646 h 1"/>
                  <a:gd name="T2" fmla="*/ 0 w 2"/>
                  <a:gd name="T3" fmla="*/ 2147483646 h 1"/>
                  <a:gd name="T4" fmla="*/ 0 w 2"/>
                  <a:gd name="T5" fmla="*/ 2147483646 h 1"/>
                  <a:gd name="T6" fmla="*/ 2147483646 w 2"/>
                  <a:gd name="T7" fmla="*/ 0 h 1"/>
                  <a:gd name="T8" fmla="*/ 2147483646 w 2"/>
                  <a:gd name="T9" fmla="*/ 0 h 1"/>
                  <a:gd name="T10" fmla="*/ 2147483646 w 2"/>
                  <a:gd name="T11" fmla="*/ 2147483646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62" name="Freeform 546"/>
              <p:cNvSpPr>
                <a:spLocks noChangeArrowheads="1"/>
              </p:cNvSpPr>
              <p:nvPr/>
            </p:nvSpPr>
            <p:spPr bwMode="auto">
              <a:xfrm>
                <a:off x="404813" y="369887"/>
                <a:ext cx="71438" cy="30163"/>
              </a:xfrm>
              <a:custGeom>
                <a:avLst/>
                <a:gdLst>
                  <a:gd name="T0" fmla="*/ 2147483646 w 19"/>
                  <a:gd name="T1" fmla="*/ 2147483646 h 8"/>
                  <a:gd name="T2" fmla="*/ 2147483646 w 19"/>
                  <a:gd name="T3" fmla="*/ 2147483646 h 8"/>
                  <a:gd name="T4" fmla="*/ 2147483646 w 19"/>
                  <a:gd name="T5" fmla="*/ 2147483646 h 8"/>
                  <a:gd name="T6" fmla="*/ 2147483646 w 19"/>
                  <a:gd name="T7" fmla="*/ 2147483646 h 8"/>
                  <a:gd name="T8" fmla="*/ 2147483646 w 19"/>
                  <a:gd name="T9" fmla="*/ 2147483646 h 8"/>
                  <a:gd name="T10" fmla="*/ 2147483646 w 19"/>
                  <a:gd name="T11" fmla="*/ 2147483646 h 8"/>
                  <a:gd name="T12" fmla="*/ 2147483646 w 19"/>
                  <a:gd name="T13" fmla="*/ 2147483646 h 8"/>
                  <a:gd name="T14" fmla="*/ 2147483646 w 19"/>
                  <a:gd name="T15" fmla="*/ 2147483646 h 8"/>
                  <a:gd name="T16" fmla="*/ 2147483646 w 19"/>
                  <a:gd name="T17" fmla="*/ 2147483646 h 8"/>
                  <a:gd name="T18" fmla="*/ 0 w 19"/>
                  <a:gd name="T19" fmla="*/ 2147483646 h 8"/>
                  <a:gd name="T20" fmla="*/ 0 w 19"/>
                  <a:gd name="T21" fmla="*/ 2147483646 h 8"/>
                  <a:gd name="T22" fmla="*/ 2147483646 w 19"/>
                  <a:gd name="T23" fmla="*/ 2147483646 h 8"/>
                  <a:gd name="T24" fmla="*/ 0 w 19"/>
                  <a:gd name="T25" fmla="*/ 2147483646 h 8"/>
                  <a:gd name="T26" fmla="*/ 2147483646 w 19"/>
                  <a:gd name="T27" fmla="*/ 2147483646 h 8"/>
                  <a:gd name="T28" fmla="*/ 0 w 19"/>
                  <a:gd name="T29" fmla="*/ 2147483646 h 8"/>
                  <a:gd name="T30" fmla="*/ 2147483646 w 19"/>
                  <a:gd name="T31" fmla="*/ 2147483646 h 8"/>
                  <a:gd name="T32" fmla="*/ 2147483646 w 19"/>
                  <a:gd name="T33" fmla="*/ 2147483646 h 8"/>
                  <a:gd name="T34" fmla="*/ 2147483646 w 19"/>
                  <a:gd name="T35" fmla="*/ 2147483646 h 8"/>
                  <a:gd name="T36" fmla="*/ 2147483646 w 19"/>
                  <a:gd name="T37" fmla="*/ 2147483646 h 8"/>
                  <a:gd name="T38" fmla="*/ 2147483646 w 19"/>
                  <a:gd name="T39" fmla="*/ 2147483646 h 8"/>
                  <a:gd name="T40" fmla="*/ 2147483646 w 19"/>
                  <a:gd name="T41" fmla="*/ 0 h 8"/>
                  <a:gd name="T42" fmla="*/ 2147483646 w 19"/>
                  <a:gd name="T43" fmla="*/ 0 h 8"/>
                  <a:gd name="T44" fmla="*/ 2147483646 w 19"/>
                  <a:gd name="T45" fmla="*/ 0 h 8"/>
                  <a:gd name="T46" fmla="*/ 2147483646 w 19"/>
                  <a:gd name="T47" fmla="*/ 2147483646 h 8"/>
                  <a:gd name="T48" fmla="*/ 2147483646 w 19"/>
                  <a:gd name="T49" fmla="*/ 2147483646 h 8"/>
                  <a:gd name="T50" fmla="*/ 2147483646 w 19"/>
                  <a:gd name="T51" fmla="*/ 2147483646 h 8"/>
                  <a:gd name="T52" fmla="*/ 2147483646 w 19"/>
                  <a:gd name="T53" fmla="*/ 2147483646 h 8"/>
                  <a:gd name="T54" fmla="*/ 2147483646 w 19"/>
                  <a:gd name="T55" fmla="*/ 2147483646 h 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9"/>
                  <a:gd name="T85" fmla="*/ 0 h 8"/>
                  <a:gd name="T86" fmla="*/ 19 w 19"/>
                  <a:gd name="T87" fmla="*/ 8 h 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9" h="8">
                    <a:moveTo>
                      <a:pt x="18" y="5"/>
                    </a:moveTo>
                    <a:cubicBezTo>
                      <a:pt x="16" y="6"/>
                      <a:pt x="15" y="7"/>
                      <a:pt x="14" y="7"/>
                    </a:cubicBezTo>
                    <a:cubicBezTo>
                      <a:pt x="13" y="7"/>
                      <a:pt x="11" y="8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10" y="5"/>
                      <a:pt x="9" y="5"/>
                    </a:cubicBezTo>
                    <a:cubicBezTo>
                      <a:pt x="7" y="6"/>
                      <a:pt x="5" y="7"/>
                      <a:pt x="2" y="7"/>
                    </a:cubicBezTo>
                    <a:cubicBezTo>
                      <a:pt x="2" y="7"/>
                      <a:pt x="1" y="8"/>
                      <a:pt x="1" y="7"/>
                    </a:cubicBezTo>
                    <a:cubicBezTo>
                      <a:pt x="1" y="7"/>
                      <a:pt x="2" y="7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0" y="6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0" y="5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3" y="1"/>
                      <a:pt x="15" y="1"/>
                      <a:pt x="17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4"/>
                      <a:pt x="18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63" name="Freeform 547"/>
              <p:cNvSpPr>
                <a:spLocks noChangeArrowheads="1"/>
              </p:cNvSpPr>
              <p:nvPr/>
            </p:nvSpPr>
            <p:spPr bwMode="auto">
              <a:xfrm>
                <a:off x="415925" y="403225"/>
                <a:ext cx="47625" cy="26988"/>
              </a:xfrm>
              <a:custGeom>
                <a:avLst/>
                <a:gdLst>
                  <a:gd name="T0" fmla="*/ 2147483646 w 13"/>
                  <a:gd name="T1" fmla="*/ 2147483646 h 7"/>
                  <a:gd name="T2" fmla="*/ 2147483646 w 13"/>
                  <a:gd name="T3" fmla="*/ 2147483646 h 7"/>
                  <a:gd name="T4" fmla="*/ 2147483646 w 13"/>
                  <a:gd name="T5" fmla="*/ 2147483646 h 7"/>
                  <a:gd name="T6" fmla="*/ 2147483646 w 13"/>
                  <a:gd name="T7" fmla="*/ 2147483646 h 7"/>
                  <a:gd name="T8" fmla="*/ 2147483646 w 13"/>
                  <a:gd name="T9" fmla="*/ 2147483646 h 7"/>
                  <a:gd name="T10" fmla="*/ 2147483646 w 13"/>
                  <a:gd name="T11" fmla="*/ 2147483646 h 7"/>
                  <a:gd name="T12" fmla="*/ 2147483646 w 13"/>
                  <a:gd name="T13" fmla="*/ 2147483646 h 7"/>
                  <a:gd name="T14" fmla="*/ 0 w 13"/>
                  <a:gd name="T15" fmla="*/ 2147483646 h 7"/>
                  <a:gd name="T16" fmla="*/ 2147483646 w 13"/>
                  <a:gd name="T17" fmla="*/ 2147483646 h 7"/>
                  <a:gd name="T18" fmla="*/ 2147483646 w 13"/>
                  <a:gd name="T19" fmla="*/ 2147483646 h 7"/>
                  <a:gd name="T20" fmla="*/ 2147483646 w 13"/>
                  <a:gd name="T21" fmla="*/ 2147483646 h 7"/>
                  <a:gd name="T22" fmla="*/ 2147483646 w 13"/>
                  <a:gd name="T23" fmla="*/ 2147483646 h 7"/>
                  <a:gd name="T24" fmla="*/ 2147483646 w 13"/>
                  <a:gd name="T25" fmla="*/ 2147483646 h 7"/>
                  <a:gd name="T26" fmla="*/ 2147483646 w 13"/>
                  <a:gd name="T27" fmla="*/ 2147483646 h 7"/>
                  <a:gd name="T28" fmla="*/ 2147483646 w 13"/>
                  <a:gd name="T29" fmla="*/ 2147483646 h 7"/>
                  <a:gd name="T30" fmla="*/ 2147483646 w 13"/>
                  <a:gd name="T31" fmla="*/ 2147483646 h 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"/>
                  <a:gd name="T49" fmla="*/ 0 h 7"/>
                  <a:gd name="T50" fmla="*/ 13 w 13"/>
                  <a:gd name="T51" fmla="*/ 7 h 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" h="7">
                    <a:moveTo>
                      <a:pt x="10" y="6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7"/>
                      <a:pt x="3" y="7"/>
                      <a:pt x="4" y="7"/>
                    </a:cubicBezTo>
                    <a:cubicBezTo>
                      <a:pt x="2" y="7"/>
                      <a:pt x="3" y="6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3"/>
                    </a:cubicBezTo>
                    <a:cubicBezTo>
                      <a:pt x="3" y="2"/>
                      <a:pt x="2" y="2"/>
                      <a:pt x="3" y="2"/>
                    </a:cubicBezTo>
                    <a:cubicBezTo>
                      <a:pt x="4" y="2"/>
                      <a:pt x="5" y="2"/>
                      <a:pt x="6" y="1"/>
                    </a:cubicBezTo>
                    <a:cubicBezTo>
                      <a:pt x="7" y="1"/>
                      <a:pt x="9" y="0"/>
                      <a:pt x="10" y="1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3"/>
                      <a:pt x="11" y="5"/>
                      <a:pt x="10" y="6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64" name="Freeform 548"/>
              <p:cNvSpPr>
                <a:spLocks noChangeArrowheads="1"/>
              </p:cNvSpPr>
              <p:nvPr/>
            </p:nvSpPr>
            <p:spPr bwMode="auto">
              <a:xfrm>
                <a:off x="0" y="282575"/>
                <a:ext cx="7938" cy="4763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2147483646 w 2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65" name="Freeform 550"/>
              <p:cNvSpPr>
                <a:spLocks noChangeArrowheads="1"/>
              </p:cNvSpPr>
              <p:nvPr/>
            </p:nvSpPr>
            <p:spPr bwMode="auto">
              <a:xfrm>
                <a:off x="46038" y="169862"/>
                <a:ext cx="11113" cy="3175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2" y="0"/>
                    </a:moveTo>
                    <a:cubicBezTo>
                      <a:pt x="0" y="0"/>
                      <a:pt x="3" y="1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66" name="Freeform 551"/>
              <p:cNvSpPr>
                <a:spLocks noChangeArrowheads="1"/>
              </p:cNvSpPr>
              <p:nvPr/>
            </p:nvSpPr>
            <p:spPr bwMode="auto">
              <a:xfrm>
                <a:off x="68263" y="153987"/>
                <a:ext cx="4763" cy="1"/>
              </a:xfrm>
              <a:custGeom>
                <a:avLst/>
                <a:gdLst>
                  <a:gd name="T0" fmla="*/ 0 w 1"/>
                  <a:gd name="T1" fmla="*/ 0 h 1"/>
                  <a:gd name="T2" fmla="*/ 2147483646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67" name="Freeform 560"/>
              <p:cNvSpPr>
                <a:spLocks noChangeArrowheads="1"/>
              </p:cNvSpPr>
              <p:nvPr/>
            </p:nvSpPr>
            <p:spPr bwMode="auto">
              <a:xfrm>
                <a:off x="1681163" y="98425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68" name="Freeform 561"/>
              <p:cNvSpPr>
                <a:spLocks noChangeArrowheads="1"/>
              </p:cNvSpPr>
              <p:nvPr/>
            </p:nvSpPr>
            <p:spPr bwMode="auto">
              <a:xfrm>
                <a:off x="1677988" y="98425"/>
                <a:ext cx="3175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69" name="Freeform 563"/>
              <p:cNvSpPr>
                <a:spLocks noChangeArrowheads="1"/>
              </p:cNvSpPr>
              <p:nvPr/>
            </p:nvSpPr>
            <p:spPr bwMode="auto">
              <a:xfrm>
                <a:off x="57150" y="3175"/>
                <a:ext cx="3175" cy="7938"/>
              </a:xfrm>
              <a:custGeom>
                <a:avLst/>
                <a:gdLst>
                  <a:gd name="T0" fmla="*/ 0 w 1"/>
                  <a:gd name="T1" fmla="*/ 2147483646 h 2"/>
                  <a:gd name="T2" fmla="*/ 0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0" y="2"/>
                      <a:pt x="0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70" name="Freeform 564"/>
              <p:cNvSpPr>
                <a:spLocks noChangeArrowheads="1"/>
              </p:cNvSpPr>
              <p:nvPr/>
            </p:nvSpPr>
            <p:spPr bwMode="auto">
              <a:xfrm>
                <a:off x="53975" y="317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71" name="Freeform 568"/>
              <p:cNvSpPr>
                <a:spLocks noChangeArrowheads="1"/>
              </p:cNvSpPr>
              <p:nvPr/>
            </p:nvSpPr>
            <p:spPr bwMode="auto">
              <a:xfrm>
                <a:off x="57150" y="0"/>
                <a:ext cx="7938" cy="3175"/>
              </a:xfrm>
              <a:custGeom>
                <a:avLst/>
                <a:gdLst>
                  <a:gd name="T0" fmla="*/ 2147483646 w 2"/>
                  <a:gd name="T1" fmla="*/ 0 h 1"/>
                  <a:gd name="T2" fmla="*/ 2147483646 w 2"/>
                  <a:gd name="T3" fmla="*/ 2147483646 h 1"/>
                  <a:gd name="T4" fmla="*/ 2147483646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72" name="Freeform 575"/>
              <p:cNvSpPr>
                <a:spLocks noChangeArrowheads="1"/>
              </p:cNvSpPr>
              <p:nvPr/>
            </p:nvSpPr>
            <p:spPr bwMode="auto">
              <a:xfrm>
                <a:off x="68263" y="3175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73" name="Freeform 578"/>
              <p:cNvSpPr>
                <a:spLocks noChangeArrowheads="1"/>
              </p:cNvSpPr>
              <p:nvPr/>
            </p:nvSpPr>
            <p:spPr bwMode="auto">
              <a:xfrm>
                <a:off x="84138" y="233362"/>
                <a:ext cx="41275" cy="7938"/>
              </a:xfrm>
              <a:custGeom>
                <a:avLst/>
                <a:gdLst>
                  <a:gd name="T0" fmla="*/ 2147483646 w 11"/>
                  <a:gd name="T1" fmla="*/ 0 h 2"/>
                  <a:gd name="T2" fmla="*/ 2147483646 w 11"/>
                  <a:gd name="T3" fmla="*/ 0 h 2"/>
                  <a:gd name="T4" fmla="*/ 0 60000 65536"/>
                  <a:gd name="T5" fmla="*/ 0 60000 65536"/>
                  <a:gd name="T6" fmla="*/ 0 w 11"/>
                  <a:gd name="T7" fmla="*/ 0 h 2"/>
                  <a:gd name="T8" fmla="*/ 11 w 1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2">
                    <a:moveTo>
                      <a:pt x="4" y="0"/>
                    </a:moveTo>
                    <a:cubicBezTo>
                      <a:pt x="0" y="2"/>
                      <a:pt x="11" y="1"/>
                      <a:pt x="4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74" name="Freeform 579"/>
              <p:cNvSpPr>
                <a:spLocks noChangeArrowheads="1"/>
              </p:cNvSpPr>
              <p:nvPr/>
            </p:nvSpPr>
            <p:spPr bwMode="auto">
              <a:xfrm>
                <a:off x="106363" y="230187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0 w 3"/>
                  <a:gd name="T3" fmla="*/ 0 h 2"/>
                  <a:gd name="T4" fmla="*/ 2147483646 w 3"/>
                  <a:gd name="T5" fmla="*/ 2147483646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1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75" name="Freeform 580"/>
              <p:cNvSpPr>
                <a:spLocks noChangeArrowheads="1"/>
              </p:cNvSpPr>
              <p:nvPr/>
            </p:nvSpPr>
            <p:spPr bwMode="auto">
              <a:xfrm>
                <a:off x="128588" y="230187"/>
                <a:ext cx="490538" cy="19050"/>
              </a:xfrm>
              <a:custGeom>
                <a:avLst/>
                <a:gdLst>
                  <a:gd name="T0" fmla="*/ 2147483646 w 130"/>
                  <a:gd name="T1" fmla="*/ 2147483646 h 5"/>
                  <a:gd name="T2" fmla="*/ 2147483646 w 130"/>
                  <a:gd name="T3" fmla="*/ 2147483646 h 5"/>
                  <a:gd name="T4" fmla="*/ 2147483646 w 130"/>
                  <a:gd name="T5" fmla="*/ 2147483646 h 5"/>
                  <a:gd name="T6" fmla="*/ 2147483646 w 130"/>
                  <a:gd name="T7" fmla="*/ 2147483646 h 5"/>
                  <a:gd name="T8" fmla="*/ 2147483646 w 130"/>
                  <a:gd name="T9" fmla="*/ 2147483646 h 5"/>
                  <a:gd name="T10" fmla="*/ 2147483646 w 130"/>
                  <a:gd name="T11" fmla="*/ 2147483646 h 5"/>
                  <a:gd name="T12" fmla="*/ 2147483646 w 130"/>
                  <a:gd name="T13" fmla="*/ 2147483646 h 5"/>
                  <a:gd name="T14" fmla="*/ 2147483646 w 130"/>
                  <a:gd name="T15" fmla="*/ 2147483646 h 5"/>
                  <a:gd name="T16" fmla="*/ 2147483646 w 130"/>
                  <a:gd name="T17" fmla="*/ 2147483646 h 5"/>
                  <a:gd name="T18" fmla="*/ 2147483646 w 130"/>
                  <a:gd name="T19" fmla="*/ 2147483646 h 5"/>
                  <a:gd name="T20" fmla="*/ 2147483646 w 130"/>
                  <a:gd name="T21" fmla="*/ 2147483646 h 5"/>
                  <a:gd name="T22" fmla="*/ 2147483646 w 130"/>
                  <a:gd name="T23" fmla="*/ 2147483646 h 5"/>
                  <a:gd name="T24" fmla="*/ 0 w 130"/>
                  <a:gd name="T25" fmla="*/ 2147483646 h 5"/>
                  <a:gd name="T26" fmla="*/ 2147483646 w 130"/>
                  <a:gd name="T27" fmla="*/ 2147483646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0"/>
                  <a:gd name="T43" fmla="*/ 0 h 5"/>
                  <a:gd name="T44" fmla="*/ 130 w 130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0" h="5">
                    <a:moveTo>
                      <a:pt x="130" y="4"/>
                    </a:moveTo>
                    <a:cubicBezTo>
                      <a:pt x="128" y="3"/>
                      <a:pt x="124" y="1"/>
                      <a:pt x="124" y="3"/>
                    </a:cubicBezTo>
                    <a:cubicBezTo>
                      <a:pt x="122" y="4"/>
                      <a:pt x="118" y="1"/>
                      <a:pt x="117" y="1"/>
                    </a:cubicBezTo>
                    <a:cubicBezTo>
                      <a:pt x="121" y="4"/>
                      <a:pt x="102" y="1"/>
                      <a:pt x="103" y="1"/>
                    </a:cubicBezTo>
                    <a:cubicBezTo>
                      <a:pt x="110" y="5"/>
                      <a:pt x="93" y="1"/>
                      <a:pt x="91" y="2"/>
                    </a:cubicBezTo>
                    <a:cubicBezTo>
                      <a:pt x="92" y="3"/>
                      <a:pt x="92" y="3"/>
                      <a:pt x="92" y="2"/>
                    </a:cubicBezTo>
                    <a:cubicBezTo>
                      <a:pt x="89" y="2"/>
                      <a:pt x="56" y="2"/>
                      <a:pt x="56" y="2"/>
                    </a:cubicBezTo>
                    <a:cubicBezTo>
                      <a:pt x="57" y="1"/>
                      <a:pt x="65" y="1"/>
                      <a:pt x="64" y="1"/>
                    </a:cubicBezTo>
                    <a:cubicBezTo>
                      <a:pt x="62" y="1"/>
                      <a:pt x="51" y="1"/>
                      <a:pt x="49" y="1"/>
                    </a:cubicBezTo>
                    <a:cubicBezTo>
                      <a:pt x="48" y="1"/>
                      <a:pt x="51" y="3"/>
                      <a:pt x="49" y="3"/>
                    </a:cubicBezTo>
                    <a:cubicBezTo>
                      <a:pt x="46" y="3"/>
                      <a:pt x="36" y="0"/>
                      <a:pt x="33" y="2"/>
                    </a:cubicBezTo>
                    <a:cubicBezTo>
                      <a:pt x="35" y="1"/>
                      <a:pt x="36" y="2"/>
                      <a:pt x="35" y="3"/>
                    </a:cubicBezTo>
                    <a:cubicBezTo>
                      <a:pt x="28" y="1"/>
                      <a:pt x="4" y="2"/>
                      <a:pt x="0" y="3"/>
                    </a:cubicBezTo>
                    <a:cubicBezTo>
                      <a:pt x="43" y="5"/>
                      <a:pt x="87" y="4"/>
                      <a:pt x="130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76" name="Freeform 582"/>
              <p:cNvSpPr>
                <a:spLocks noChangeArrowheads="1"/>
              </p:cNvSpPr>
              <p:nvPr/>
            </p:nvSpPr>
            <p:spPr bwMode="auto">
              <a:xfrm>
                <a:off x="136525" y="230187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77" name="Freeform 583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78" name="Freeform 584"/>
              <p:cNvSpPr>
                <a:spLocks noChangeArrowheads="1"/>
              </p:cNvSpPr>
              <p:nvPr/>
            </p:nvSpPr>
            <p:spPr bwMode="auto">
              <a:xfrm>
                <a:off x="144463" y="225425"/>
                <a:ext cx="3175" cy="4763"/>
              </a:xfrm>
              <a:custGeom>
                <a:avLst/>
                <a:gdLst>
                  <a:gd name="T0" fmla="*/ 0 w 1"/>
                  <a:gd name="T1" fmla="*/ 2147483646 h 1"/>
                  <a:gd name="T2" fmla="*/ 2147483646 w 1"/>
                  <a:gd name="T3" fmla="*/ 2147483646 h 1"/>
                  <a:gd name="T4" fmla="*/ 0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79" name="Freeform 585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80" name="Freeform 586"/>
              <p:cNvSpPr>
                <a:spLocks noChangeArrowheads="1"/>
              </p:cNvSpPr>
              <p:nvPr/>
            </p:nvSpPr>
            <p:spPr bwMode="auto">
              <a:xfrm>
                <a:off x="139700" y="225425"/>
                <a:ext cx="7938" cy="4763"/>
              </a:xfrm>
              <a:custGeom>
                <a:avLst/>
                <a:gdLst>
                  <a:gd name="T0" fmla="*/ 2147483646 w 2"/>
                  <a:gd name="T1" fmla="*/ 0 h 1"/>
                  <a:gd name="T2" fmla="*/ 2147483646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2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81" name="Freeform 588"/>
              <p:cNvSpPr>
                <a:spLocks noChangeArrowheads="1"/>
              </p:cNvSpPr>
              <p:nvPr/>
            </p:nvSpPr>
            <p:spPr bwMode="auto">
              <a:xfrm>
                <a:off x="147638" y="230187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82" name="Freeform 589"/>
              <p:cNvSpPr>
                <a:spLocks noChangeArrowheads="1"/>
              </p:cNvSpPr>
              <p:nvPr/>
            </p:nvSpPr>
            <p:spPr bwMode="auto">
              <a:xfrm>
                <a:off x="166688" y="230187"/>
                <a:ext cx="11113" cy="3175"/>
              </a:xfrm>
              <a:custGeom>
                <a:avLst/>
                <a:gdLst>
                  <a:gd name="T0" fmla="*/ 0 w 3"/>
                  <a:gd name="T1" fmla="*/ 2147483646 h 1"/>
                  <a:gd name="T2" fmla="*/ 0 w 3"/>
                  <a:gd name="T3" fmla="*/ 2147483646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3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83" name="Freeform 591"/>
              <p:cNvSpPr>
                <a:spLocks noChangeArrowheads="1"/>
              </p:cNvSpPr>
              <p:nvPr/>
            </p:nvSpPr>
            <p:spPr bwMode="auto">
              <a:xfrm>
                <a:off x="185738" y="233362"/>
                <a:ext cx="7938" cy="4763"/>
              </a:xfrm>
              <a:custGeom>
                <a:avLst/>
                <a:gdLst>
                  <a:gd name="T0" fmla="*/ 2147483646 w 2"/>
                  <a:gd name="T1" fmla="*/ 0 h 1"/>
                  <a:gd name="T2" fmla="*/ 0 w 2"/>
                  <a:gd name="T3" fmla="*/ 0 h 1"/>
                  <a:gd name="T4" fmla="*/ 2147483646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84" name="Freeform 592"/>
              <p:cNvSpPr>
                <a:spLocks noChangeArrowheads="1"/>
              </p:cNvSpPr>
              <p:nvPr/>
            </p:nvSpPr>
            <p:spPr bwMode="auto">
              <a:xfrm>
                <a:off x="193675" y="222250"/>
                <a:ext cx="6350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85" name="Freeform 593"/>
              <p:cNvSpPr>
                <a:spLocks noChangeArrowheads="1"/>
              </p:cNvSpPr>
              <p:nvPr/>
            </p:nvSpPr>
            <p:spPr bwMode="auto">
              <a:xfrm>
                <a:off x="193675" y="225425"/>
                <a:ext cx="14288" cy="15875"/>
              </a:xfrm>
              <a:custGeom>
                <a:avLst/>
                <a:gdLst>
                  <a:gd name="T0" fmla="*/ 2147483646 w 4"/>
                  <a:gd name="T1" fmla="*/ 2147483646 h 4"/>
                  <a:gd name="T2" fmla="*/ 2147483646 w 4"/>
                  <a:gd name="T3" fmla="*/ 2147483646 h 4"/>
                  <a:gd name="T4" fmla="*/ 0 60000 65536"/>
                  <a:gd name="T5" fmla="*/ 0 60000 65536"/>
                  <a:gd name="T6" fmla="*/ 0 w 4"/>
                  <a:gd name="T7" fmla="*/ 0 h 4"/>
                  <a:gd name="T8" fmla="*/ 4 w 4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4">
                    <a:moveTo>
                      <a:pt x="4" y="2"/>
                    </a:moveTo>
                    <a:cubicBezTo>
                      <a:pt x="0" y="0"/>
                      <a:pt x="1" y="4"/>
                      <a:pt x="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86" name="Freeform 594"/>
              <p:cNvSpPr>
                <a:spLocks noChangeArrowheads="1"/>
              </p:cNvSpPr>
              <p:nvPr/>
            </p:nvSpPr>
            <p:spPr bwMode="auto">
              <a:xfrm>
                <a:off x="211138" y="233362"/>
                <a:ext cx="15875" cy="4763"/>
              </a:xfrm>
              <a:custGeom>
                <a:avLst/>
                <a:gdLst>
                  <a:gd name="T0" fmla="*/ 0 w 4"/>
                  <a:gd name="T1" fmla="*/ 0 h 1"/>
                  <a:gd name="T2" fmla="*/ 2147483646 w 4"/>
                  <a:gd name="T3" fmla="*/ 0 h 1"/>
                  <a:gd name="T4" fmla="*/ 0 w 4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3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87" name="Freeform 595"/>
              <p:cNvSpPr>
                <a:spLocks noChangeArrowheads="1"/>
              </p:cNvSpPr>
              <p:nvPr/>
            </p:nvSpPr>
            <p:spPr bwMode="auto">
              <a:xfrm>
                <a:off x="227013" y="233362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2147483646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88" name="Freeform 596"/>
              <p:cNvSpPr>
                <a:spLocks noChangeArrowheads="1"/>
              </p:cNvSpPr>
              <p:nvPr/>
            </p:nvSpPr>
            <p:spPr bwMode="auto">
              <a:xfrm>
                <a:off x="238125" y="238125"/>
                <a:ext cx="11113" cy="1"/>
              </a:xfrm>
              <a:custGeom>
                <a:avLst/>
                <a:gdLst>
                  <a:gd name="T0" fmla="*/ 2147483646 w 3"/>
                  <a:gd name="T1" fmla="*/ 0 h 1"/>
                  <a:gd name="T2" fmla="*/ 0 w 3"/>
                  <a:gd name="T3" fmla="*/ 0 h 1"/>
                  <a:gd name="T4" fmla="*/ 2147483646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89" name="Freeform 598"/>
              <p:cNvSpPr>
                <a:spLocks noChangeArrowheads="1"/>
              </p:cNvSpPr>
              <p:nvPr/>
            </p:nvSpPr>
            <p:spPr bwMode="auto">
              <a:xfrm>
                <a:off x="314325" y="222250"/>
                <a:ext cx="1111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90" name="Freeform 599"/>
              <p:cNvSpPr>
                <a:spLocks noChangeArrowheads="1"/>
              </p:cNvSpPr>
              <p:nvPr/>
            </p:nvSpPr>
            <p:spPr bwMode="auto">
              <a:xfrm>
                <a:off x="344488" y="222250"/>
                <a:ext cx="3175" cy="3175"/>
              </a:xfrm>
              <a:custGeom>
                <a:avLst/>
                <a:gdLst>
                  <a:gd name="T0" fmla="*/ 2147483646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91" name="Freeform 600"/>
              <p:cNvSpPr>
                <a:spLocks noChangeArrowheads="1"/>
              </p:cNvSpPr>
              <p:nvPr/>
            </p:nvSpPr>
            <p:spPr bwMode="auto">
              <a:xfrm>
                <a:off x="411163" y="219075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92" name="Freeform 601"/>
              <p:cNvSpPr>
                <a:spLocks noChangeArrowheads="1"/>
              </p:cNvSpPr>
              <p:nvPr/>
            </p:nvSpPr>
            <p:spPr bwMode="auto">
              <a:xfrm>
                <a:off x="422275" y="225425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93" name="Freeform 602"/>
              <p:cNvSpPr>
                <a:spLocks noChangeArrowheads="1"/>
              </p:cNvSpPr>
              <p:nvPr/>
            </p:nvSpPr>
            <p:spPr bwMode="auto">
              <a:xfrm>
                <a:off x="457200" y="230187"/>
                <a:ext cx="3175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94" name="Freeform 603"/>
              <p:cNvSpPr>
                <a:spLocks noChangeArrowheads="1"/>
              </p:cNvSpPr>
              <p:nvPr/>
            </p:nvSpPr>
            <p:spPr bwMode="auto">
              <a:xfrm>
                <a:off x="460375" y="222250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95" name="Freeform 604"/>
              <p:cNvSpPr>
                <a:spLocks noChangeArrowheads="1"/>
              </p:cNvSpPr>
              <p:nvPr/>
            </p:nvSpPr>
            <p:spPr bwMode="auto">
              <a:xfrm>
                <a:off x="460375" y="207962"/>
                <a:ext cx="15875" cy="17463"/>
              </a:xfrm>
              <a:custGeom>
                <a:avLst/>
                <a:gdLst>
                  <a:gd name="T0" fmla="*/ 0 w 4"/>
                  <a:gd name="T1" fmla="*/ 2147483646 h 5"/>
                  <a:gd name="T2" fmla="*/ 0 w 4"/>
                  <a:gd name="T3" fmla="*/ 2147483646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0" y="3"/>
                    </a:moveTo>
                    <a:cubicBezTo>
                      <a:pt x="4" y="5"/>
                      <a:pt x="0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96" name="Freeform 605"/>
              <p:cNvSpPr>
                <a:spLocks noChangeArrowheads="1"/>
              </p:cNvSpPr>
              <p:nvPr/>
            </p:nvSpPr>
            <p:spPr bwMode="auto">
              <a:xfrm>
                <a:off x="528638" y="222250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97" name="Freeform 606"/>
              <p:cNvSpPr>
                <a:spLocks noChangeArrowheads="1"/>
              </p:cNvSpPr>
              <p:nvPr/>
            </p:nvSpPr>
            <p:spPr bwMode="auto">
              <a:xfrm>
                <a:off x="608013" y="233362"/>
                <a:ext cx="6350" cy="4763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0" y="0"/>
                      <a:pt x="2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98" name="Freeform 607"/>
              <p:cNvSpPr>
                <a:spLocks noChangeArrowheads="1"/>
              </p:cNvSpPr>
              <p:nvPr/>
            </p:nvSpPr>
            <p:spPr bwMode="auto">
              <a:xfrm>
                <a:off x="622300" y="230187"/>
                <a:ext cx="101600" cy="14288"/>
              </a:xfrm>
              <a:custGeom>
                <a:avLst/>
                <a:gdLst>
                  <a:gd name="T0" fmla="*/ 2147483646 w 27"/>
                  <a:gd name="T1" fmla="*/ 2147483646 h 4"/>
                  <a:gd name="T2" fmla="*/ 2147483646 w 27"/>
                  <a:gd name="T3" fmla="*/ 2147483646 h 4"/>
                  <a:gd name="T4" fmla="*/ 0 w 27"/>
                  <a:gd name="T5" fmla="*/ 2147483646 h 4"/>
                  <a:gd name="T6" fmla="*/ 2147483646 w 27"/>
                  <a:gd name="T7" fmla="*/ 2147483646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4"/>
                  <a:gd name="T14" fmla="*/ 27 w 27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4">
                    <a:moveTo>
                      <a:pt x="27" y="4"/>
                    </a:moveTo>
                    <a:cubicBezTo>
                      <a:pt x="27" y="2"/>
                      <a:pt x="11" y="3"/>
                      <a:pt x="11" y="4"/>
                    </a:cubicBezTo>
                    <a:cubicBezTo>
                      <a:pt x="8" y="3"/>
                      <a:pt x="0" y="0"/>
                      <a:pt x="0" y="4"/>
                    </a:cubicBezTo>
                    <a:cubicBezTo>
                      <a:pt x="9" y="4"/>
                      <a:pt x="18" y="4"/>
                      <a:pt x="27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99" name="Freeform 608"/>
              <p:cNvSpPr>
                <a:spLocks noChangeArrowheads="1"/>
              </p:cNvSpPr>
              <p:nvPr/>
            </p:nvSpPr>
            <p:spPr bwMode="auto">
              <a:xfrm>
                <a:off x="627063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00" name="Freeform 609"/>
              <p:cNvSpPr>
                <a:spLocks noChangeArrowheads="1"/>
              </p:cNvSpPr>
              <p:nvPr/>
            </p:nvSpPr>
            <p:spPr bwMode="auto">
              <a:xfrm>
                <a:off x="630238" y="219075"/>
                <a:ext cx="14288" cy="3175"/>
              </a:xfrm>
              <a:custGeom>
                <a:avLst/>
                <a:gdLst>
                  <a:gd name="T0" fmla="*/ 2147483646 w 4"/>
                  <a:gd name="T1" fmla="*/ 0 h 1"/>
                  <a:gd name="T2" fmla="*/ 2147483646 w 4"/>
                  <a:gd name="T3" fmla="*/ 0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2" y="0"/>
                    </a:moveTo>
                    <a:cubicBezTo>
                      <a:pt x="0" y="1"/>
                      <a:pt x="4" y="0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01" name="Freeform 610"/>
              <p:cNvSpPr>
                <a:spLocks noChangeArrowheads="1"/>
              </p:cNvSpPr>
              <p:nvPr/>
            </p:nvSpPr>
            <p:spPr bwMode="auto">
              <a:xfrm>
                <a:off x="660400" y="214312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02" name="Freeform 611"/>
              <p:cNvSpPr>
                <a:spLocks noChangeArrowheads="1"/>
              </p:cNvSpPr>
              <p:nvPr/>
            </p:nvSpPr>
            <p:spPr bwMode="auto">
              <a:xfrm>
                <a:off x="660400" y="22542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03" name="Freeform 612"/>
              <p:cNvSpPr>
                <a:spLocks noChangeArrowheads="1"/>
              </p:cNvSpPr>
              <p:nvPr/>
            </p:nvSpPr>
            <p:spPr bwMode="auto">
              <a:xfrm>
                <a:off x="728663" y="225425"/>
                <a:ext cx="3175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04" name="Freeform 613"/>
              <p:cNvSpPr>
                <a:spLocks noChangeArrowheads="1"/>
              </p:cNvSpPr>
              <p:nvPr/>
            </p:nvSpPr>
            <p:spPr bwMode="auto">
              <a:xfrm>
                <a:off x="735013" y="233362"/>
                <a:ext cx="125413" cy="22225"/>
              </a:xfrm>
              <a:custGeom>
                <a:avLst/>
                <a:gdLst>
                  <a:gd name="T0" fmla="*/ 2147483646 w 33"/>
                  <a:gd name="T1" fmla="*/ 2147483646 h 6"/>
                  <a:gd name="T2" fmla="*/ 2147483646 w 33"/>
                  <a:gd name="T3" fmla="*/ 0 h 6"/>
                  <a:gd name="T4" fmla="*/ 2147483646 w 33"/>
                  <a:gd name="T5" fmla="*/ 0 h 6"/>
                  <a:gd name="T6" fmla="*/ 2147483646 w 33"/>
                  <a:gd name="T7" fmla="*/ 0 h 6"/>
                  <a:gd name="T8" fmla="*/ 2147483646 w 33"/>
                  <a:gd name="T9" fmla="*/ 0 h 6"/>
                  <a:gd name="T10" fmla="*/ 2147483646 w 33"/>
                  <a:gd name="T11" fmla="*/ 2147483646 h 6"/>
                  <a:gd name="T12" fmla="*/ 2147483646 w 33"/>
                  <a:gd name="T13" fmla="*/ 2147483646 h 6"/>
                  <a:gd name="T14" fmla="*/ 2147483646 w 33"/>
                  <a:gd name="T15" fmla="*/ 2147483646 h 6"/>
                  <a:gd name="T16" fmla="*/ 2147483646 w 33"/>
                  <a:gd name="T17" fmla="*/ 2147483646 h 6"/>
                  <a:gd name="T18" fmla="*/ 2147483646 w 33"/>
                  <a:gd name="T19" fmla="*/ 2147483646 h 6"/>
                  <a:gd name="T20" fmla="*/ 2147483646 w 33"/>
                  <a:gd name="T21" fmla="*/ 2147483646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6"/>
                  <a:gd name="T35" fmla="*/ 33 w 3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6">
                    <a:moveTo>
                      <a:pt x="31" y="3"/>
                    </a:moveTo>
                    <a:cubicBezTo>
                      <a:pt x="33" y="4"/>
                      <a:pt x="24" y="0"/>
                      <a:pt x="24" y="0"/>
                    </a:cubicBezTo>
                    <a:cubicBezTo>
                      <a:pt x="22" y="2"/>
                      <a:pt x="22" y="2"/>
                      <a:pt x="20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7" y="0"/>
                      <a:pt x="27" y="6"/>
                      <a:pt x="10" y="0"/>
                    </a:cubicBezTo>
                    <a:cubicBezTo>
                      <a:pt x="12" y="0"/>
                      <a:pt x="13" y="2"/>
                      <a:pt x="14" y="3"/>
                    </a:cubicBezTo>
                    <a:cubicBezTo>
                      <a:pt x="12" y="3"/>
                      <a:pt x="10" y="2"/>
                      <a:pt x="8" y="1"/>
                    </a:cubicBezTo>
                    <a:cubicBezTo>
                      <a:pt x="9" y="1"/>
                      <a:pt x="10" y="2"/>
                      <a:pt x="10" y="3"/>
                    </a:cubicBezTo>
                    <a:cubicBezTo>
                      <a:pt x="6" y="2"/>
                      <a:pt x="7" y="1"/>
                      <a:pt x="7" y="1"/>
                    </a:cubicBezTo>
                    <a:cubicBezTo>
                      <a:pt x="7" y="0"/>
                      <a:pt x="0" y="1"/>
                      <a:pt x="1" y="3"/>
                    </a:cubicBezTo>
                    <a:cubicBezTo>
                      <a:pt x="10" y="3"/>
                      <a:pt x="22" y="4"/>
                      <a:pt x="31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05" name="Freeform 614"/>
              <p:cNvSpPr>
                <a:spLocks noChangeArrowheads="1"/>
              </p:cNvSpPr>
              <p:nvPr/>
            </p:nvSpPr>
            <p:spPr bwMode="auto">
              <a:xfrm>
                <a:off x="769938" y="230187"/>
                <a:ext cx="3175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06" name="Freeform 615"/>
              <p:cNvSpPr>
                <a:spLocks noChangeArrowheads="1"/>
              </p:cNvSpPr>
              <p:nvPr/>
            </p:nvSpPr>
            <p:spPr bwMode="auto">
              <a:xfrm>
                <a:off x="773113" y="2254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07" name="Freeform 616"/>
              <p:cNvSpPr>
                <a:spLocks noChangeArrowheads="1"/>
              </p:cNvSpPr>
              <p:nvPr/>
            </p:nvSpPr>
            <p:spPr bwMode="auto">
              <a:xfrm>
                <a:off x="811213" y="238125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08" name="Freeform 617"/>
              <p:cNvSpPr>
                <a:spLocks noChangeArrowheads="1"/>
              </p:cNvSpPr>
              <p:nvPr/>
            </p:nvSpPr>
            <p:spPr bwMode="auto">
              <a:xfrm>
                <a:off x="822325" y="225425"/>
                <a:ext cx="11113" cy="4763"/>
              </a:xfrm>
              <a:custGeom>
                <a:avLst/>
                <a:gdLst>
                  <a:gd name="T0" fmla="*/ 2147483646 w 3"/>
                  <a:gd name="T1" fmla="*/ 2147483646 h 1"/>
                  <a:gd name="T2" fmla="*/ 2147483646 w 3"/>
                  <a:gd name="T3" fmla="*/ 2147483646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3" y="1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09" name="Freeform 618"/>
              <p:cNvSpPr>
                <a:spLocks noChangeArrowheads="1"/>
              </p:cNvSpPr>
              <p:nvPr/>
            </p:nvSpPr>
            <p:spPr bwMode="auto">
              <a:xfrm>
                <a:off x="844550" y="233362"/>
                <a:ext cx="15875" cy="7938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0"/>
                    </a:moveTo>
                    <a:cubicBezTo>
                      <a:pt x="4" y="2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10" name="Freeform 619"/>
              <p:cNvSpPr>
                <a:spLocks noChangeArrowheads="1"/>
              </p:cNvSpPr>
              <p:nvPr/>
            </p:nvSpPr>
            <p:spPr bwMode="auto">
              <a:xfrm>
                <a:off x="879475" y="214312"/>
                <a:ext cx="19050" cy="7938"/>
              </a:xfrm>
              <a:custGeom>
                <a:avLst/>
                <a:gdLst>
                  <a:gd name="T0" fmla="*/ 2147483646 w 5"/>
                  <a:gd name="T1" fmla="*/ 0 h 2"/>
                  <a:gd name="T2" fmla="*/ 2147483646 w 5"/>
                  <a:gd name="T3" fmla="*/ 2147483646 h 2"/>
                  <a:gd name="T4" fmla="*/ 2147483646 w 5"/>
                  <a:gd name="T5" fmla="*/ 2147483646 h 2"/>
                  <a:gd name="T6" fmla="*/ 2147483646 w 5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2"/>
                  <a:gd name="T14" fmla="*/ 5 w 5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2">
                    <a:moveTo>
                      <a:pt x="3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4" y="2"/>
                      <a:pt x="4" y="2"/>
                    </a:cubicBezTo>
                    <a:cubicBezTo>
                      <a:pt x="5" y="0"/>
                      <a:pt x="4" y="1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11" name="Freeform 620"/>
              <p:cNvSpPr>
                <a:spLocks noChangeArrowheads="1"/>
              </p:cNvSpPr>
              <p:nvPr/>
            </p:nvSpPr>
            <p:spPr bwMode="auto">
              <a:xfrm>
                <a:off x="885825" y="225425"/>
                <a:ext cx="12700" cy="1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2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12" name="Freeform 621"/>
              <p:cNvSpPr>
                <a:spLocks noChangeArrowheads="1"/>
              </p:cNvSpPr>
              <p:nvPr/>
            </p:nvSpPr>
            <p:spPr bwMode="auto">
              <a:xfrm>
                <a:off x="890588" y="233362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13" name="Freeform 622"/>
              <p:cNvSpPr>
                <a:spLocks noChangeArrowheads="1"/>
              </p:cNvSpPr>
              <p:nvPr/>
            </p:nvSpPr>
            <p:spPr bwMode="auto">
              <a:xfrm>
                <a:off x="893763" y="222250"/>
                <a:ext cx="4763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14" name="Freeform 623"/>
              <p:cNvSpPr>
                <a:spLocks noChangeArrowheads="1"/>
              </p:cNvSpPr>
              <p:nvPr/>
            </p:nvSpPr>
            <p:spPr bwMode="auto">
              <a:xfrm>
                <a:off x="901700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15" name="Freeform 624"/>
              <p:cNvSpPr>
                <a:spLocks noChangeArrowheads="1"/>
              </p:cNvSpPr>
              <p:nvPr/>
            </p:nvSpPr>
            <p:spPr bwMode="auto">
              <a:xfrm>
                <a:off x="1033463" y="214312"/>
                <a:ext cx="7938" cy="4763"/>
              </a:xfrm>
              <a:custGeom>
                <a:avLst/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16" name="Freeform 625"/>
              <p:cNvSpPr>
                <a:spLocks noChangeArrowheads="1"/>
              </p:cNvSpPr>
              <p:nvPr/>
            </p:nvSpPr>
            <p:spPr bwMode="auto">
              <a:xfrm>
                <a:off x="1055688" y="238125"/>
                <a:ext cx="11113" cy="1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0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17" name="Freeform 626"/>
              <p:cNvSpPr>
                <a:spLocks noChangeArrowheads="1"/>
              </p:cNvSpPr>
              <p:nvPr/>
            </p:nvSpPr>
            <p:spPr bwMode="auto">
              <a:xfrm>
                <a:off x="1077913" y="219075"/>
                <a:ext cx="53975" cy="14288"/>
              </a:xfrm>
              <a:custGeom>
                <a:avLst/>
                <a:gdLst>
                  <a:gd name="T0" fmla="*/ 2147483646 w 14"/>
                  <a:gd name="T1" fmla="*/ 2147483646 h 4"/>
                  <a:gd name="T2" fmla="*/ 0 w 14"/>
                  <a:gd name="T3" fmla="*/ 2147483646 h 4"/>
                  <a:gd name="T4" fmla="*/ 2147483646 w 14"/>
                  <a:gd name="T5" fmla="*/ 2147483646 h 4"/>
                  <a:gd name="T6" fmla="*/ 0 60000 65536"/>
                  <a:gd name="T7" fmla="*/ 0 60000 65536"/>
                  <a:gd name="T8" fmla="*/ 0 60000 65536"/>
                  <a:gd name="T9" fmla="*/ 0 w 14"/>
                  <a:gd name="T10" fmla="*/ 0 h 4"/>
                  <a:gd name="T11" fmla="*/ 14 w 14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" h="4">
                    <a:moveTo>
                      <a:pt x="14" y="2"/>
                    </a:moveTo>
                    <a:cubicBezTo>
                      <a:pt x="10" y="1"/>
                      <a:pt x="5" y="0"/>
                      <a:pt x="0" y="2"/>
                    </a:cubicBezTo>
                    <a:cubicBezTo>
                      <a:pt x="3" y="2"/>
                      <a:pt x="11" y="4"/>
                      <a:pt x="1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18" name="Freeform 627"/>
              <p:cNvSpPr>
                <a:spLocks noChangeArrowheads="1"/>
              </p:cNvSpPr>
              <p:nvPr/>
            </p:nvSpPr>
            <p:spPr bwMode="auto">
              <a:xfrm>
                <a:off x="1085850" y="233362"/>
                <a:ext cx="4763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19" name="Freeform 628"/>
              <p:cNvSpPr>
                <a:spLocks noChangeArrowheads="1"/>
              </p:cNvSpPr>
              <p:nvPr/>
            </p:nvSpPr>
            <p:spPr bwMode="auto">
              <a:xfrm>
                <a:off x="1157288" y="214312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20" name="Freeform 629"/>
              <p:cNvSpPr>
                <a:spLocks noChangeArrowheads="1"/>
              </p:cNvSpPr>
              <p:nvPr/>
            </p:nvSpPr>
            <p:spPr bwMode="auto">
              <a:xfrm>
                <a:off x="1500188" y="287337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21" name="Freeform 631"/>
              <p:cNvSpPr>
                <a:spLocks noChangeArrowheads="1"/>
              </p:cNvSpPr>
              <p:nvPr/>
            </p:nvSpPr>
            <p:spPr bwMode="auto">
              <a:xfrm>
                <a:off x="1601788" y="225425"/>
                <a:ext cx="4763" cy="793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22" name="Freeform 634"/>
              <p:cNvSpPr>
                <a:spLocks noChangeArrowheads="1"/>
              </p:cNvSpPr>
              <p:nvPr/>
            </p:nvSpPr>
            <p:spPr bwMode="auto">
              <a:xfrm>
                <a:off x="1625600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23" name="Freeform 638"/>
              <p:cNvSpPr>
                <a:spLocks noChangeArrowheads="1"/>
              </p:cNvSpPr>
              <p:nvPr/>
            </p:nvSpPr>
            <p:spPr bwMode="auto">
              <a:xfrm>
                <a:off x="1644650" y="238125"/>
                <a:ext cx="44450" cy="44450"/>
              </a:xfrm>
              <a:custGeom>
                <a:avLst/>
                <a:gdLst>
                  <a:gd name="T0" fmla="*/ 0 w 12"/>
                  <a:gd name="T1" fmla="*/ 2147483646 h 12"/>
                  <a:gd name="T2" fmla="*/ 2147483646 w 12"/>
                  <a:gd name="T3" fmla="*/ 2147483646 h 12"/>
                  <a:gd name="T4" fmla="*/ 0 w 12"/>
                  <a:gd name="T5" fmla="*/ 2147483646 h 12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2"/>
                  <a:gd name="T11" fmla="*/ 12 w 12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2">
                    <a:moveTo>
                      <a:pt x="0" y="3"/>
                    </a:moveTo>
                    <a:cubicBezTo>
                      <a:pt x="8" y="5"/>
                      <a:pt x="11" y="5"/>
                      <a:pt x="8" y="12"/>
                    </a:cubicBezTo>
                    <a:cubicBezTo>
                      <a:pt x="10" y="8"/>
                      <a:pt x="12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24" name="Freeform 644"/>
              <p:cNvSpPr>
                <a:spLocks noChangeArrowheads="1"/>
              </p:cNvSpPr>
              <p:nvPr/>
            </p:nvSpPr>
            <p:spPr bwMode="auto">
              <a:xfrm>
                <a:off x="1658938" y="241300"/>
                <a:ext cx="7938" cy="3175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0" y="0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25" name="Freeform 646"/>
              <p:cNvSpPr>
                <a:spLocks noChangeArrowheads="1"/>
              </p:cNvSpPr>
              <p:nvPr/>
            </p:nvSpPr>
            <p:spPr bwMode="auto">
              <a:xfrm>
                <a:off x="1662113" y="238125"/>
                <a:ext cx="19050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0 60000 65536"/>
                  <a:gd name="T5" fmla="*/ 0 60000 65536"/>
                  <a:gd name="T6" fmla="*/ 0 w 5"/>
                  <a:gd name="T7" fmla="*/ 0 h 1"/>
                  <a:gd name="T8" fmla="*/ 5 w 5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1">
                    <a:moveTo>
                      <a:pt x="0" y="0"/>
                    </a:moveTo>
                    <a:cubicBezTo>
                      <a:pt x="5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26" name="Freeform 647"/>
              <p:cNvSpPr>
                <a:spLocks noChangeArrowheads="1"/>
              </p:cNvSpPr>
              <p:nvPr/>
            </p:nvSpPr>
            <p:spPr bwMode="auto">
              <a:xfrm>
                <a:off x="1662113" y="142875"/>
                <a:ext cx="4763" cy="7938"/>
              </a:xfrm>
              <a:custGeom>
                <a:avLst/>
                <a:gdLst>
                  <a:gd name="T0" fmla="*/ 0 w 1"/>
                  <a:gd name="T1" fmla="*/ 2147483646 h 2"/>
                  <a:gd name="T2" fmla="*/ 2147483646 w 1"/>
                  <a:gd name="T3" fmla="*/ 0 h 2"/>
                  <a:gd name="T4" fmla="*/ 0 w 1"/>
                  <a:gd name="T5" fmla="*/ 2147483646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27" name="Freeform 649"/>
              <p:cNvSpPr>
                <a:spLocks noChangeArrowheads="1"/>
              </p:cNvSpPr>
              <p:nvPr/>
            </p:nvSpPr>
            <p:spPr bwMode="auto">
              <a:xfrm>
                <a:off x="1662113" y="147637"/>
                <a:ext cx="4763" cy="3175"/>
              </a:xfrm>
              <a:custGeom>
                <a:avLst/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28" name="Freeform 650"/>
              <p:cNvSpPr>
                <a:spLocks noChangeArrowheads="1"/>
              </p:cNvSpPr>
              <p:nvPr/>
            </p:nvSpPr>
            <p:spPr bwMode="auto">
              <a:xfrm>
                <a:off x="1666875" y="165100"/>
                <a:ext cx="3175" cy="7938"/>
              </a:xfrm>
              <a:custGeom>
                <a:avLst/>
                <a:gdLst>
                  <a:gd name="T0" fmla="*/ 2147483646 w 1"/>
                  <a:gd name="T1" fmla="*/ 2147483646 h 2"/>
                  <a:gd name="T2" fmla="*/ 2147483646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0" y="1"/>
                      <a:pt x="1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29" name="Freeform 651"/>
              <p:cNvSpPr>
                <a:spLocks noChangeArrowheads="1"/>
              </p:cNvSpPr>
              <p:nvPr/>
            </p:nvSpPr>
            <p:spPr bwMode="auto">
              <a:xfrm>
                <a:off x="1666875" y="158750"/>
                <a:ext cx="7938" cy="3175"/>
              </a:xfrm>
              <a:custGeom>
                <a:avLst/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30" name="Freeform 652"/>
              <p:cNvSpPr>
                <a:spLocks noChangeArrowheads="1"/>
              </p:cNvSpPr>
              <p:nvPr/>
            </p:nvSpPr>
            <p:spPr bwMode="auto">
              <a:xfrm>
                <a:off x="1666875" y="169862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31" name="Freeform 653"/>
              <p:cNvSpPr>
                <a:spLocks noChangeArrowheads="1"/>
              </p:cNvSpPr>
              <p:nvPr/>
            </p:nvSpPr>
            <p:spPr bwMode="auto">
              <a:xfrm>
                <a:off x="1666875" y="173037"/>
                <a:ext cx="3175" cy="4763"/>
              </a:xfrm>
              <a:custGeom>
                <a:avLst/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32" name="Freeform 665"/>
              <p:cNvSpPr>
                <a:spLocks noChangeArrowheads="1"/>
              </p:cNvSpPr>
              <p:nvPr/>
            </p:nvSpPr>
            <p:spPr bwMode="auto">
              <a:xfrm>
                <a:off x="1695450" y="273048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0 h 1"/>
                  <a:gd name="T4" fmla="*/ 0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sp>
          <p:nvSpPr>
            <p:cNvPr id="301" name="Freeform 304"/>
            <p:cNvSpPr>
              <a:spLocks noChangeArrowheads="1"/>
            </p:cNvSpPr>
            <p:nvPr/>
          </p:nvSpPr>
          <p:spPr bwMode="auto">
            <a:xfrm>
              <a:off x="3334577" y="2174388"/>
              <a:ext cx="177009" cy="177009"/>
            </a:xfrm>
            <a:custGeom>
              <a:avLst/>
              <a:gdLst>
                <a:gd name="T0" fmla="*/ 2147483646 w 29"/>
                <a:gd name="T1" fmla="*/ 2147483646 h 29"/>
                <a:gd name="T2" fmla="*/ 2147483646 w 29"/>
                <a:gd name="T3" fmla="*/ 2147483646 h 29"/>
                <a:gd name="T4" fmla="*/ 2147483646 w 29"/>
                <a:gd name="T5" fmla="*/ 2147483646 h 29"/>
                <a:gd name="T6" fmla="*/ 2147483646 w 29"/>
                <a:gd name="T7" fmla="*/ 2147483646 h 29"/>
                <a:gd name="T8" fmla="*/ 2147483646 w 29"/>
                <a:gd name="T9" fmla="*/ 2147483646 h 29"/>
                <a:gd name="T10" fmla="*/ 2147483646 w 29"/>
                <a:gd name="T11" fmla="*/ 2147483646 h 29"/>
                <a:gd name="T12" fmla="*/ 2147483646 w 29"/>
                <a:gd name="T13" fmla="*/ 2147483646 h 29"/>
                <a:gd name="T14" fmla="*/ 2147483646 w 29"/>
                <a:gd name="T15" fmla="*/ 2147483646 h 29"/>
                <a:gd name="T16" fmla="*/ 2147483646 w 29"/>
                <a:gd name="T17" fmla="*/ 2147483646 h 29"/>
                <a:gd name="T18" fmla="*/ 2147483646 w 29"/>
                <a:gd name="T19" fmla="*/ 2147483646 h 29"/>
                <a:gd name="T20" fmla="*/ 2147483646 w 29"/>
                <a:gd name="T21" fmla="*/ 2147483646 h 29"/>
                <a:gd name="T22" fmla="*/ 2147483646 w 29"/>
                <a:gd name="T23" fmla="*/ 2147483646 h 29"/>
                <a:gd name="T24" fmla="*/ 2147483646 w 29"/>
                <a:gd name="T25" fmla="*/ 2147483646 h 29"/>
                <a:gd name="T26" fmla="*/ 2147483646 w 29"/>
                <a:gd name="T27" fmla="*/ 2147483646 h 29"/>
                <a:gd name="T28" fmla="*/ 2147483646 w 29"/>
                <a:gd name="T29" fmla="*/ 0 h 29"/>
                <a:gd name="T30" fmla="*/ 2147483646 w 29"/>
                <a:gd name="T31" fmla="*/ 0 h 29"/>
                <a:gd name="T32" fmla="*/ 2147483646 w 29"/>
                <a:gd name="T33" fmla="*/ 0 h 29"/>
                <a:gd name="T34" fmla="*/ 2147483646 w 29"/>
                <a:gd name="T35" fmla="*/ 2147483646 h 29"/>
                <a:gd name="T36" fmla="*/ 2147483646 w 29"/>
                <a:gd name="T37" fmla="*/ 2147483646 h 29"/>
                <a:gd name="T38" fmla="*/ 2147483646 w 29"/>
                <a:gd name="T39" fmla="*/ 2147483646 h 29"/>
                <a:gd name="T40" fmla="*/ 2147483646 w 29"/>
                <a:gd name="T41" fmla="*/ 2147483646 h 29"/>
                <a:gd name="T42" fmla="*/ 2147483646 w 29"/>
                <a:gd name="T43" fmla="*/ 2147483646 h 29"/>
                <a:gd name="T44" fmla="*/ 2147483646 w 29"/>
                <a:gd name="T45" fmla="*/ 2147483646 h 29"/>
                <a:gd name="T46" fmla="*/ 2147483646 w 29"/>
                <a:gd name="T47" fmla="*/ 2147483646 h 29"/>
                <a:gd name="T48" fmla="*/ 2147483646 w 29"/>
                <a:gd name="T49" fmla="*/ 2147483646 h 29"/>
                <a:gd name="T50" fmla="*/ 2147483646 w 29"/>
                <a:gd name="T51" fmla="*/ 2147483646 h 29"/>
                <a:gd name="T52" fmla="*/ 2147483646 w 29"/>
                <a:gd name="T53" fmla="*/ 2147483646 h 29"/>
                <a:gd name="T54" fmla="*/ 2147483646 w 29"/>
                <a:gd name="T55" fmla="*/ 2147483646 h 29"/>
                <a:gd name="T56" fmla="*/ 2147483646 w 29"/>
                <a:gd name="T57" fmla="*/ 2147483646 h 29"/>
                <a:gd name="T58" fmla="*/ 2147483646 w 29"/>
                <a:gd name="T59" fmla="*/ 2147483646 h 29"/>
                <a:gd name="T60" fmla="*/ 2147483646 w 29"/>
                <a:gd name="T61" fmla="*/ 2147483646 h 29"/>
                <a:gd name="T62" fmla="*/ 2147483646 w 29"/>
                <a:gd name="T63" fmla="*/ 2147483646 h 29"/>
                <a:gd name="T64" fmla="*/ 2147483646 w 29"/>
                <a:gd name="T65" fmla="*/ 2147483646 h 29"/>
                <a:gd name="T66" fmla="*/ 2147483646 w 29"/>
                <a:gd name="T67" fmla="*/ 2147483646 h 29"/>
                <a:gd name="T68" fmla="*/ 2147483646 w 29"/>
                <a:gd name="T69" fmla="*/ 2147483646 h 29"/>
                <a:gd name="T70" fmla="*/ 2147483646 w 29"/>
                <a:gd name="T71" fmla="*/ 2147483646 h 29"/>
                <a:gd name="T72" fmla="*/ 2147483646 w 29"/>
                <a:gd name="T73" fmla="*/ 2147483646 h 29"/>
                <a:gd name="T74" fmla="*/ 2147483646 w 29"/>
                <a:gd name="T75" fmla="*/ 2147483646 h 29"/>
                <a:gd name="T76" fmla="*/ 2147483646 w 29"/>
                <a:gd name="T77" fmla="*/ 2147483646 h 2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"/>
                <a:gd name="T118" fmla="*/ 0 h 29"/>
                <a:gd name="T119" fmla="*/ 29 w 29"/>
                <a:gd name="T120" fmla="*/ 29 h 2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" h="29">
                  <a:moveTo>
                    <a:pt x="22" y="25"/>
                  </a:moveTo>
                  <a:cubicBezTo>
                    <a:pt x="22" y="24"/>
                    <a:pt x="22" y="24"/>
                    <a:pt x="23" y="23"/>
                  </a:cubicBezTo>
                  <a:cubicBezTo>
                    <a:pt x="23" y="24"/>
                    <a:pt x="23" y="24"/>
                    <a:pt x="24" y="24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4" y="22"/>
                    <a:pt x="25" y="23"/>
                    <a:pt x="25" y="22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6" y="19"/>
                    <a:pt x="27" y="20"/>
                    <a:pt x="27" y="20"/>
                  </a:cubicBezTo>
                  <a:cubicBezTo>
                    <a:pt x="28" y="19"/>
                    <a:pt x="27" y="19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8" y="16"/>
                    <a:pt x="28" y="15"/>
                    <a:pt x="28" y="15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3"/>
                    <a:pt x="28" y="14"/>
                    <a:pt x="28" y="13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8" y="12"/>
                    <a:pt x="27" y="12"/>
                    <a:pt x="27" y="11"/>
                  </a:cubicBezTo>
                  <a:cubicBezTo>
                    <a:pt x="27" y="10"/>
                    <a:pt x="28" y="10"/>
                    <a:pt x="28" y="10"/>
                  </a:cubicBezTo>
                  <a:cubicBezTo>
                    <a:pt x="28" y="9"/>
                    <a:pt x="28" y="10"/>
                    <a:pt x="27" y="10"/>
                  </a:cubicBezTo>
                  <a:cubicBezTo>
                    <a:pt x="27" y="9"/>
                    <a:pt x="27" y="9"/>
                    <a:pt x="27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7"/>
                    <a:pt x="26" y="6"/>
                    <a:pt x="26" y="5"/>
                  </a:cubicBezTo>
                  <a:cubicBezTo>
                    <a:pt x="26" y="5"/>
                    <a:pt x="25" y="6"/>
                    <a:pt x="25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19" y="1"/>
                    <a:pt x="18" y="0"/>
                    <a:pt x="17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4"/>
                    <a:pt x="4" y="5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0" y="9"/>
                    <a:pt x="0" y="10"/>
                  </a:cubicBezTo>
                  <a:cubicBezTo>
                    <a:pt x="0" y="11"/>
                    <a:pt x="1" y="10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6"/>
                    <a:pt x="0" y="16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8"/>
                    <a:pt x="1" y="18"/>
                    <a:pt x="1" y="19"/>
                  </a:cubicBezTo>
                  <a:cubicBezTo>
                    <a:pt x="1" y="19"/>
                    <a:pt x="2" y="18"/>
                    <a:pt x="2" y="18"/>
                  </a:cubicBezTo>
                  <a:cubicBezTo>
                    <a:pt x="3" y="18"/>
                    <a:pt x="3" y="19"/>
                    <a:pt x="3" y="20"/>
                  </a:cubicBezTo>
                  <a:cubicBezTo>
                    <a:pt x="3" y="20"/>
                    <a:pt x="4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5" y="22"/>
                    <a:pt x="6" y="23"/>
                  </a:cubicBezTo>
                  <a:cubicBezTo>
                    <a:pt x="6" y="23"/>
                    <a:pt x="5" y="23"/>
                    <a:pt x="5" y="24"/>
                  </a:cubicBezTo>
                  <a:cubicBezTo>
                    <a:pt x="5" y="25"/>
                    <a:pt x="6" y="23"/>
                    <a:pt x="7" y="24"/>
                  </a:cubicBezTo>
                  <a:cubicBezTo>
                    <a:pt x="7" y="24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2" y="26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4" y="26"/>
                    <a:pt x="12" y="28"/>
                    <a:pt x="13" y="29"/>
                  </a:cubicBezTo>
                  <a:cubicBezTo>
                    <a:pt x="13" y="28"/>
                    <a:pt x="13" y="27"/>
                    <a:pt x="14" y="27"/>
                  </a:cubicBezTo>
                  <a:cubicBezTo>
                    <a:pt x="14" y="26"/>
                    <a:pt x="15" y="26"/>
                    <a:pt x="15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8" y="25"/>
                    <a:pt x="18" y="27"/>
                    <a:pt x="18" y="27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1" y="25"/>
                    <a:pt x="21" y="26"/>
                    <a:pt x="22" y="26"/>
                  </a:cubicBezTo>
                  <a:cubicBezTo>
                    <a:pt x="22" y="26"/>
                    <a:pt x="22" y="25"/>
                    <a:pt x="22" y="2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433" name="矩形 16"/>
          <p:cNvSpPr>
            <a:spLocks noChangeArrowheads="1"/>
          </p:cNvSpPr>
          <p:nvPr/>
        </p:nvSpPr>
        <p:spPr bwMode="auto">
          <a:xfrm rot="19649612">
            <a:off x="4043161" y="1306860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请</a:t>
            </a:r>
            <a:endParaRPr kumimoji="0" lang="zh-CN" altLang="en-US" sz="135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434" name="矩形 18"/>
          <p:cNvSpPr>
            <a:spLocks noChangeArrowheads="1"/>
          </p:cNvSpPr>
          <p:nvPr/>
        </p:nvSpPr>
        <p:spPr bwMode="auto">
          <a:xfrm rot="20297587">
            <a:off x="4385465" y="1132434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输</a:t>
            </a:r>
            <a:endParaRPr kumimoji="0" lang="zh-CN" altLang="en-US" sz="135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435" name="矩形 20"/>
          <p:cNvSpPr>
            <a:spLocks noChangeArrowheads="1"/>
          </p:cNvSpPr>
          <p:nvPr/>
        </p:nvSpPr>
        <p:spPr bwMode="auto">
          <a:xfrm>
            <a:off x="4792627" y="1042988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入</a:t>
            </a:r>
            <a:endParaRPr kumimoji="0" lang="zh-CN" altLang="en-US" sz="135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436" name="矩形 22"/>
          <p:cNvSpPr>
            <a:spLocks noChangeArrowheads="1"/>
          </p:cNvSpPr>
          <p:nvPr/>
        </p:nvSpPr>
        <p:spPr bwMode="auto">
          <a:xfrm rot="2206015">
            <a:off x="5124248" y="1130052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标</a:t>
            </a:r>
            <a:endParaRPr kumimoji="0" lang="zh-CN" altLang="en-US" sz="135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437" name="矩形 24"/>
          <p:cNvSpPr>
            <a:spLocks noChangeArrowheads="1"/>
          </p:cNvSpPr>
          <p:nvPr/>
        </p:nvSpPr>
        <p:spPr bwMode="auto">
          <a:xfrm rot="2984935">
            <a:off x="5488548" y="1349127"/>
            <a:ext cx="4405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题</a:t>
            </a:r>
            <a:endParaRPr kumimoji="0" lang="zh-CN" altLang="en-US" sz="1350">
              <a:latin typeface="Arial" panose="020B0604020202020204" pitchFamily="34" charset="0"/>
              <a:ea typeface="禹卫书法行书简体" pitchFamily="2" charset="-122"/>
            </a:endParaRPr>
          </a:p>
        </p:txBody>
      </p:sp>
      <p:grpSp>
        <p:nvGrpSpPr>
          <p:cNvPr id="725" name="组合 13"/>
          <p:cNvGrpSpPr>
            <a:grpSpLocks/>
          </p:cNvGrpSpPr>
          <p:nvPr/>
        </p:nvGrpSpPr>
        <p:grpSpPr bwMode="auto">
          <a:xfrm>
            <a:off x="0" y="2290960"/>
            <a:ext cx="3411141" cy="1385888"/>
            <a:chOff x="0" y="0"/>
            <a:chExt cx="5787772" cy="2351397"/>
          </a:xfrm>
        </p:grpSpPr>
        <p:sp>
          <p:nvSpPr>
            <p:cNvPr id="726" name="任意多边形 549"/>
            <p:cNvSpPr>
              <a:spLocks noChangeArrowheads="1"/>
            </p:cNvSpPr>
            <p:nvPr/>
          </p:nvSpPr>
          <p:spPr bwMode="auto">
            <a:xfrm rot="20440807">
              <a:off x="1267543" y="0"/>
              <a:ext cx="4104319" cy="2308252"/>
            </a:xfrm>
            <a:custGeom>
              <a:avLst/>
              <a:gdLst>
                <a:gd name="T0" fmla="*/ 2564829 w 4104319"/>
                <a:gd name="T1" fmla="*/ 131869 h 2308252"/>
                <a:gd name="T2" fmla="*/ 4104319 w 4104319"/>
                <a:gd name="T3" fmla="*/ 2308252 h 2308252"/>
                <a:gd name="T4" fmla="*/ 2611055 w 4104319"/>
                <a:gd name="T5" fmla="*/ 2308251 h 2308252"/>
                <a:gd name="T6" fmla="*/ 2067553 w 4104319"/>
                <a:gd name="T7" fmla="*/ 1539901 h 2308252"/>
                <a:gd name="T8" fmla="*/ 1162066 w 4104319"/>
                <a:gd name="T9" fmla="*/ 1796512 h 2308252"/>
                <a:gd name="T10" fmla="*/ 0 w 4104319"/>
                <a:gd name="T11" fmla="*/ 858729 h 2308252"/>
                <a:gd name="T12" fmla="*/ 2564829 w 4104319"/>
                <a:gd name="T13" fmla="*/ 131869 h 23082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04319"/>
                <a:gd name="T22" fmla="*/ 0 h 2308252"/>
                <a:gd name="T23" fmla="*/ 4104319 w 4104319"/>
                <a:gd name="T24" fmla="*/ 2308252 h 23082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04319" h="2308252">
                  <a:moveTo>
                    <a:pt x="2564829" y="131869"/>
                  </a:moveTo>
                  <a:cubicBezTo>
                    <a:pt x="3487415" y="457699"/>
                    <a:pt x="4104320" y="1329819"/>
                    <a:pt x="4104319" y="2308252"/>
                  </a:cubicBezTo>
                  <a:lnTo>
                    <a:pt x="2611055" y="2308251"/>
                  </a:lnTo>
                  <a:cubicBezTo>
                    <a:pt x="2611055" y="1962825"/>
                    <a:pt x="2393263" y="1654932"/>
                    <a:pt x="2067553" y="1539901"/>
                  </a:cubicBezTo>
                  <a:cubicBezTo>
                    <a:pt x="1741843" y="1424870"/>
                    <a:pt x="1378996" y="1527699"/>
                    <a:pt x="1162066" y="1796512"/>
                  </a:cubicBezTo>
                  <a:lnTo>
                    <a:pt x="0" y="858729"/>
                  </a:lnTo>
                  <a:cubicBezTo>
                    <a:pt x="614464" y="97307"/>
                    <a:pt x="1642243" y="-193961"/>
                    <a:pt x="2564829" y="131869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727" name="Freeform 283"/>
            <p:cNvSpPr>
              <a:spLocks noEditPoints="1" noChangeArrowheads="1"/>
            </p:cNvSpPr>
            <p:nvPr/>
          </p:nvSpPr>
          <p:spPr bwMode="auto">
            <a:xfrm>
              <a:off x="5606797" y="1455251"/>
              <a:ext cx="180975" cy="215900"/>
            </a:xfrm>
            <a:custGeom>
              <a:avLst/>
              <a:gdLst>
                <a:gd name="T0" fmla="*/ 2147483646 w 48"/>
                <a:gd name="T1" fmla="*/ 2147483646 h 57"/>
                <a:gd name="T2" fmla="*/ 2147483646 w 48"/>
                <a:gd name="T3" fmla="*/ 2147483646 h 57"/>
                <a:gd name="T4" fmla="*/ 2147483646 w 48"/>
                <a:gd name="T5" fmla="*/ 2147483646 h 57"/>
                <a:gd name="T6" fmla="*/ 2147483646 w 48"/>
                <a:gd name="T7" fmla="*/ 2147483646 h 57"/>
                <a:gd name="T8" fmla="*/ 2147483646 w 48"/>
                <a:gd name="T9" fmla="*/ 2147483646 h 57"/>
                <a:gd name="T10" fmla="*/ 2147483646 w 48"/>
                <a:gd name="T11" fmla="*/ 2147483646 h 57"/>
                <a:gd name="T12" fmla="*/ 2147483646 w 48"/>
                <a:gd name="T13" fmla="*/ 2147483646 h 57"/>
                <a:gd name="T14" fmla="*/ 2147483646 w 48"/>
                <a:gd name="T15" fmla="*/ 2147483646 h 57"/>
                <a:gd name="T16" fmla="*/ 2147483646 w 48"/>
                <a:gd name="T17" fmla="*/ 2147483646 h 57"/>
                <a:gd name="T18" fmla="*/ 2147483646 w 48"/>
                <a:gd name="T19" fmla="*/ 2147483646 h 57"/>
                <a:gd name="T20" fmla="*/ 2147483646 w 48"/>
                <a:gd name="T21" fmla="*/ 2147483646 h 57"/>
                <a:gd name="T22" fmla="*/ 2147483646 w 48"/>
                <a:gd name="T23" fmla="*/ 2147483646 h 57"/>
                <a:gd name="T24" fmla="*/ 2147483646 w 48"/>
                <a:gd name="T25" fmla="*/ 2147483646 h 57"/>
                <a:gd name="T26" fmla="*/ 2147483646 w 48"/>
                <a:gd name="T27" fmla="*/ 2147483646 h 57"/>
                <a:gd name="T28" fmla="*/ 2147483646 w 48"/>
                <a:gd name="T29" fmla="*/ 2147483646 h 57"/>
                <a:gd name="T30" fmla="*/ 2147483646 w 48"/>
                <a:gd name="T31" fmla="*/ 2147483646 h 57"/>
                <a:gd name="T32" fmla="*/ 2147483646 w 48"/>
                <a:gd name="T33" fmla="*/ 2147483646 h 57"/>
                <a:gd name="T34" fmla="*/ 2147483646 w 48"/>
                <a:gd name="T35" fmla="*/ 2147483646 h 57"/>
                <a:gd name="T36" fmla="*/ 2147483646 w 48"/>
                <a:gd name="T37" fmla="*/ 2147483646 h 57"/>
                <a:gd name="T38" fmla="*/ 0 w 48"/>
                <a:gd name="T39" fmla="*/ 2147483646 h 57"/>
                <a:gd name="T40" fmla="*/ 2147483646 w 48"/>
                <a:gd name="T41" fmla="*/ 2147483646 h 57"/>
                <a:gd name="T42" fmla="*/ 2147483646 w 48"/>
                <a:gd name="T43" fmla="*/ 2147483646 h 57"/>
                <a:gd name="T44" fmla="*/ 2147483646 w 48"/>
                <a:gd name="T45" fmla="*/ 2147483646 h 57"/>
                <a:gd name="T46" fmla="*/ 2147483646 w 48"/>
                <a:gd name="T47" fmla="*/ 2147483646 h 57"/>
                <a:gd name="T48" fmla="*/ 2147483646 w 48"/>
                <a:gd name="T49" fmla="*/ 2147483646 h 57"/>
                <a:gd name="T50" fmla="*/ 2147483646 w 48"/>
                <a:gd name="T51" fmla="*/ 2147483646 h 57"/>
                <a:gd name="T52" fmla="*/ 2147483646 w 48"/>
                <a:gd name="T53" fmla="*/ 2147483646 h 57"/>
                <a:gd name="T54" fmla="*/ 2147483646 w 48"/>
                <a:gd name="T55" fmla="*/ 2147483646 h 57"/>
                <a:gd name="T56" fmla="*/ 2147483646 w 48"/>
                <a:gd name="T57" fmla="*/ 2147483646 h 57"/>
                <a:gd name="T58" fmla="*/ 2147483646 w 48"/>
                <a:gd name="T59" fmla="*/ 2147483646 h 57"/>
                <a:gd name="T60" fmla="*/ 2147483646 w 48"/>
                <a:gd name="T61" fmla="*/ 2147483646 h 57"/>
                <a:gd name="T62" fmla="*/ 2147483646 w 48"/>
                <a:gd name="T63" fmla="*/ 2147483646 h 57"/>
                <a:gd name="T64" fmla="*/ 2147483646 w 48"/>
                <a:gd name="T65" fmla="*/ 2147483646 h 57"/>
                <a:gd name="T66" fmla="*/ 2147483646 w 48"/>
                <a:gd name="T67" fmla="*/ 2147483646 h 57"/>
                <a:gd name="T68" fmla="*/ 2147483646 w 48"/>
                <a:gd name="T69" fmla="*/ 2147483646 h 57"/>
                <a:gd name="T70" fmla="*/ 2147483646 w 48"/>
                <a:gd name="T71" fmla="*/ 2147483646 h 57"/>
                <a:gd name="T72" fmla="*/ 2147483646 w 48"/>
                <a:gd name="T73" fmla="*/ 2147483646 h 57"/>
                <a:gd name="T74" fmla="*/ 2147483646 w 48"/>
                <a:gd name="T75" fmla="*/ 2147483646 h 57"/>
                <a:gd name="T76" fmla="*/ 2147483646 w 48"/>
                <a:gd name="T77" fmla="*/ 2147483646 h 57"/>
                <a:gd name="T78" fmla="*/ 2147483646 w 48"/>
                <a:gd name="T79" fmla="*/ 2147483646 h 57"/>
                <a:gd name="T80" fmla="*/ 2147483646 w 48"/>
                <a:gd name="T81" fmla="*/ 2147483646 h 57"/>
                <a:gd name="T82" fmla="*/ 2147483646 w 48"/>
                <a:gd name="T83" fmla="*/ 2147483646 h 57"/>
                <a:gd name="T84" fmla="*/ 2147483646 w 48"/>
                <a:gd name="T85" fmla="*/ 2147483646 h 57"/>
                <a:gd name="T86" fmla="*/ 2147483646 w 48"/>
                <a:gd name="T87" fmla="*/ 2147483646 h 57"/>
                <a:gd name="T88" fmla="*/ 2147483646 w 48"/>
                <a:gd name="T89" fmla="*/ 2147483646 h 57"/>
                <a:gd name="T90" fmla="*/ 2147483646 w 48"/>
                <a:gd name="T91" fmla="*/ 2147483646 h 57"/>
                <a:gd name="T92" fmla="*/ 2147483646 w 48"/>
                <a:gd name="T93" fmla="*/ 2147483646 h 57"/>
                <a:gd name="T94" fmla="*/ 2147483646 w 48"/>
                <a:gd name="T95" fmla="*/ 2147483646 h 57"/>
                <a:gd name="T96" fmla="*/ 2147483646 w 48"/>
                <a:gd name="T97" fmla="*/ 2147483646 h 57"/>
                <a:gd name="T98" fmla="*/ 2147483646 w 48"/>
                <a:gd name="T99" fmla="*/ 2147483646 h 57"/>
                <a:gd name="T100" fmla="*/ 2147483646 w 48"/>
                <a:gd name="T101" fmla="*/ 2147483646 h 57"/>
                <a:gd name="T102" fmla="*/ 2147483646 w 48"/>
                <a:gd name="T103" fmla="*/ 2147483646 h 57"/>
                <a:gd name="T104" fmla="*/ 2147483646 w 48"/>
                <a:gd name="T105" fmla="*/ 0 h 57"/>
                <a:gd name="T106" fmla="*/ 2147483646 w 48"/>
                <a:gd name="T107" fmla="*/ 0 h 57"/>
                <a:gd name="T108" fmla="*/ 2147483646 w 48"/>
                <a:gd name="T109" fmla="*/ 2147483646 h 57"/>
                <a:gd name="T110" fmla="*/ 2147483646 w 48"/>
                <a:gd name="T111" fmla="*/ 2147483646 h 57"/>
                <a:gd name="T112" fmla="*/ 2147483646 w 48"/>
                <a:gd name="T113" fmla="*/ 2147483646 h 57"/>
                <a:gd name="T114" fmla="*/ 2147483646 w 48"/>
                <a:gd name="T115" fmla="*/ 2147483646 h 57"/>
                <a:gd name="T116" fmla="*/ 2147483646 w 48"/>
                <a:gd name="T117" fmla="*/ 2147483646 h 57"/>
                <a:gd name="T118" fmla="*/ 2147483646 w 48"/>
                <a:gd name="T119" fmla="*/ 2147483646 h 57"/>
                <a:gd name="T120" fmla="*/ 2147483646 w 48"/>
                <a:gd name="T121" fmla="*/ 2147483646 h 57"/>
                <a:gd name="T122" fmla="*/ 2147483646 w 48"/>
                <a:gd name="T123" fmla="*/ 2147483646 h 5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8"/>
                <a:gd name="T187" fmla="*/ 0 h 57"/>
                <a:gd name="T188" fmla="*/ 48 w 48"/>
                <a:gd name="T189" fmla="*/ 57 h 5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8" h="57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2"/>
                    <a:pt x="31" y="2"/>
                    <a:pt x="30" y="2"/>
                  </a:cubicBezTo>
                  <a:cubicBezTo>
                    <a:pt x="30" y="2"/>
                    <a:pt x="30" y="1"/>
                    <a:pt x="29" y="2"/>
                  </a:cubicBezTo>
                  <a:cubicBezTo>
                    <a:pt x="29" y="2"/>
                    <a:pt x="29" y="2"/>
                    <a:pt x="28" y="3"/>
                  </a:cubicBezTo>
                  <a:cubicBezTo>
                    <a:pt x="28" y="4"/>
                    <a:pt x="26" y="3"/>
                    <a:pt x="26" y="4"/>
                  </a:cubicBezTo>
                  <a:cubicBezTo>
                    <a:pt x="26" y="5"/>
                    <a:pt x="27" y="6"/>
                    <a:pt x="27" y="6"/>
                  </a:cubicBezTo>
                  <a:cubicBezTo>
                    <a:pt x="27" y="6"/>
                    <a:pt x="26" y="7"/>
                    <a:pt x="26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7" y="11"/>
                    <a:pt x="27" y="12"/>
                  </a:cubicBezTo>
                  <a:cubicBezTo>
                    <a:pt x="26" y="12"/>
                    <a:pt x="25" y="11"/>
                    <a:pt x="24" y="12"/>
                  </a:cubicBezTo>
                  <a:cubicBezTo>
                    <a:pt x="23" y="13"/>
                    <a:pt x="22" y="13"/>
                    <a:pt x="21" y="14"/>
                  </a:cubicBezTo>
                  <a:cubicBezTo>
                    <a:pt x="21" y="14"/>
                    <a:pt x="20" y="15"/>
                    <a:pt x="21" y="15"/>
                  </a:cubicBezTo>
                  <a:cubicBezTo>
                    <a:pt x="20" y="16"/>
                    <a:pt x="21" y="17"/>
                    <a:pt x="20" y="18"/>
                  </a:cubicBezTo>
                  <a:cubicBezTo>
                    <a:pt x="19" y="19"/>
                    <a:pt x="20" y="20"/>
                    <a:pt x="20" y="21"/>
                  </a:cubicBezTo>
                  <a:cubicBezTo>
                    <a:pt x="19" y="22"/>
                    <a:pt x="19" y="23"/>
                    <a:pt x="18" y="24"/>
                  </a:cubicBezTo>
                  <a:cubicBezTo>
                    <a:pt x="18" y="24"/>
                    <a:pt x="18" y="24"/>
                    <a:pt x="17" y="23"/>
                  </a:cubicBezTo>
                  <a:cubicBezTo>
                    <a:pt x="16" y="23"/>
                    <a:pt x="16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3" y="25"/>
                    <a:pt x="13" y="26"/>
                    <a:pt x="12" y="26"/>
                  </a:cubicBezTo>
                  <a:cubicBezTo>
                    <a:pt x="12" y="26"/>
                    <a:pt x="11" y="27"/>
                    <a:pt x="11" y="27"/>
                  </a:cubicBezTo>
                  <a:cubicBezTo>
                    <a:pt x="11" y="29"/>
                    <a:pt x="10" y="27"/>
                    <a:pt x="9" y="28"/>
                  </a:cubicBezTo>
                  <a:cubicBezTo>
                    <a:pt x="8" y="29"/>
                    <a:pt x="9" y="29"/>
                    <a:pt x="10" y="29"/>
                  </a:cubicBezTo>
                  <a:cubicBezTo>
                    <a:pt x="10" y="30"/>
                    <a:pt x="9" y="30"/>
                    <a:pt x="9" y="30"/>
                  </a:cubicBezTo>
                  <a:cubicBezTo>
                    <a:pt x="9" y="31"/>
                    <a:pt x="8" y="30"/>
                    <a:pt x="8" y="30"/>
                  </a:cubicBezTo>
                  <a:cubicBezTo>
                    <a:pt x="7" y="30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8" y="32"/>
                    <a:pt x="8" y="32"/>
                  </a:cubicBezTo>
                  <a:cubicBezTo>
                    <a:pt x="9" y="32"/>
                    <a:pt x="8" y="32"/>
                    <a:pt x="8" y="33"/>
                  </a:cubicBezTo>
                  <a:cubicBezTo>
                    <a:pt x="8" y="34"/>
                    <a:pt x="7" y="33"/>
                    <a:pt x="6" y="34"/>
                  </a:cubicBezTo>
                  <a:cubicBezTo>
                    <a:pt x="6" y="34"/>
                    <a:pt x="7" y="34"/>
                    <a:pt x="8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8" y="36"/>
                    <a:pt x="7" y="36"/>
                    <a:pt x="7" y="37"/>
                  </a:cubicBezTo>
                  <a:cubicBezTo>
                    <a:pt x="7" y="38"/>
                    <a:pt x="6" y="37"/>
                    <a:pt x="5" y="37"/>
                  </a:cubicBezTo>
                  <a:cubicBezTo>
                    <a:pt x="4" y="38"/>
                    <a:pt x="3" y="38"/>
                    <a:pt x="1" y="39"/>
                  </a:cubicBezTo>
                  <a:cubicBezTo>
                    <a:pt x="1" y="39"/>
                    <a:pt x="1" y="40"/>
                    <a:pt x="1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2"/>
                    <a:pt x="0" y="43"/>
                  </a:cubicBezTo>
                  <a:cubicBezTo>
                    <a:pt x="0" y="44"/>
                    <a:pt x="0" y="45"/>
                    <a:pt x="1" y="46"/>
                  </a:cubicBezTo>
                  <a:cubicBezTo>
                    <a:pt x="1" y="46"/>
                    <a:pt x="1" y="47"/>
                    <a:pt x="2" y="47"/>
                  </a:cubicBezTo>
                  <a:cubicBezTo>
                    <a:pt x="2" y="48"/>
                    <a:pt x="4" y="48"/>
                    <a:pt x="4" y="49"/>
                  </a:cubicBezTo>
                  <a:cubicBezTo>
                    <a:pt x="5" y="50"/>
                    <a:pt x="7" y="50"/>
                    <a:pt x="8" y="50"/>
                  </a:cubicBezTo>
                  <a:cubicBezTo>
                    <a:pt x="9" y="50"/>
                    <a:pt x="10" y="49"/>
                    <a:pt x="11" y="50"/>
                  </a:cubicBezTo>
                  <a:cubicBezTo>
                    <a:pt x="12" y="50"/>
                    <a:pt x="12" y="49"/>
                    <a:pt x="12" y="49"/>
                  </a:cubicBezTo>
                  <a:cubicBezTo>
                    <a:pt x="14" y="48"/>
                    <a:pt x="14" y="47"/>
                    <a:pt x="15" y="47"/>
                  </a:cubicBezTo>
                  <a:cubicBezTo>
                    <a:pt x="16" y="47"/>
                    <a:pt x="18" y="47"/>
                    <a:pt x="19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0" y="48"/>
                    <a:pt x="20" y="48"/>
                  </a:cubicBezTo>
                  <a:cubicBezTo>
                    <a:pt x="20" y="49"/>
                    <a:pt x="19" y="50"/>
                    <a:pt x="20" y="51"/>
                  </a:cubicBezTo>
                  <a:cubicBezTo>
                    <a:pt x="19" y="52"/>
                    <a:pt x="21" y="53"/>
                    <a:pt x="21" y="54"/>
                  </a:cubicBezTo>
                  <a:cubicBezTo>
                    <a:pt x="21" y="54"/>
                    <a:pt x="21" y="55"/>
                    <a:pt x="21" y="55"/>
                  </a:cubicBezTo>
                  <a:cubicBezTo>
                    <a:pt x="22" y="55"/>
                    <a:pt x="23" y="56"/>
                    <a:pt x="24" y="56"/>
                  </a:cubicBezTo>
                  <a:cubicBezTo>
                    <a:pt x="24" y="56"/>
                    <a:pt x="25" y="56"/>
                    <a:pt x="25" y="56"/>
                  </a:cubicBezTo>
                  <a:cubicBezTo>
                    <a:pt x="26" y="57"/>
                    <a:pt x="27" y="56"/>
                    <a:pt x="27" y="56"/>
                  </a:cubicBezTo>
                  <a:cubicBezTo>
                    <a:pt x="28" y="57"/>
                    <a:pt x="29" y="56"/>
                    <a:pt x="30" y="56"/>
                  </a:cubicBezTo>
                  <a:cubicBezTo>
                    <a:pt x="30" y="56"/>
                    <a:pt x="30" y="56"/>
                    <a:pt x="31" y="56"/>
                  </a:cubicBezTo>
                  <a:cubicBezTo>
                    <a:pt x="32" y="56"/>
                    <a:pt x="31" y="55"/>
                    <a:pt x="32" y="54"/>
                  </a:cubicBezTo>
                  <a:cubicBezTo>
                    <a:pt x="33" y="54"/>
                    <a:pt x="34" y="55"/>
                    <a:pt x="34" y="55"/>
                  </a:cubicBezTo>
                  <a:cubicBezTo>
                    <a:pt x="35" y="55"/>
                    <a:pt x="36" y="56"/>
                    <a:pt x="37" y="55"/>
                  </a:cubicBezTo>
                  <a:cubicBezTo>
                    <a:pt x="38" y="56"/>
                    <a:pt x="38" y="55"/>
                    <a:pt x="39" y="55"/>
                  </a:cubicBezTo>
                  <a:cubicBezTo>
                    <a:pt x="41" y="54"/>
                    <a:pt x="42" y="52"/>
                    <a:pt x="43" y="50"/>
                  </a:cubicBezTo>
                  <a:cubicBezTo>
                    <a:pt x="43" y="48"/>
                    <a:pt x="42" y="46"/>
                    <a:pt x="40" y="45"/>
                  </a:cubicBezTo>
                  <a:cubicBezTo>
                    <a:pt x="39" y="45"/>
                    <a:pt x="38" y="45"/>
                    <a:pt x="37" y="44"/>
                  </a:cubicBezTo>
                  <a:cubicBezTo>
                    <a:pt x="36" y="44"/>
                    <a:pt x="37" y="44"/>
                    <a:pt x="37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5" y="44"/>
                    <a:pt x="34" y="44"/>
                    <a:pt x="33" y="45"/>
                  </a:cubicBezTo>
                  <a:cubicBezTo>
                    <a:pt x="32" y="45"/>
                    <a:pt x="32" y="46"/>
                    <a:pt x="32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2" y="44"/>
                    <a:pt x="31" y="44"/>
                    <a:pt x="31" y="43"/>
                  </a:cubicBezTo>
                  <a:cubicBezTo>
                    <a:pt x="32" y="42"/>
                    <a:pt x="32" y="42"/>
                    <a:pt x="33" y="41"/>
                  </a:cubicBezTo>
                  <a:cubicBezTo>
                    <a:pt x="34" y="41"/>
                    <a:pt x="34" y="42"/>
                    <a:pt x="35" y="42"/>
                  </a:cubicBezTo>
                  <a:cubicBezTo>
                    <a:pt x="35" y="41"/>
                    <a:pt x="34" y="41"/>
                    <a:pt x="33" y="41"/>
                  </a:cubicBezTo>
                  <a:cubicBezTo>
                    <a:pt x="33" y="40"/>
                    <a:pt x="34" y="40"/>
                    <a:pt x="34" y="40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5" y="40"/>
                    <a:pt x="36" y="40"/>
                    <a:pt x="36" y="41"/>
                  </a:cubicBezTo>
                  <a:cubicBezTo>
                    <a:pt x="38" y="40"/>
                    <a:pt x="35" y="39"/>
                    <a:pt x="36" y="38"/>
                  </a:cubicBezTo>
                  <a:cubicBezTo>
                    <a:pt x="36" y="37"/>
                    <a:pt x="34" y="37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7" y="35"/>
                    <a:pt x="37" y="35"/>
                  </a:cubicBezTo>
                  <a:cubicBezTo>
                    <a:pt x="38" y="35"/>
                    <a:pt x="38" y="35"/>
                    <a:pt x="39" y="36"/>
                  </a:cubicBezTo>
                  <a:cubicBezTo>
                    <a:pt x="39" y="36"/>
                    <a:pt x="40" y="35"/>
                    <a:pt x="40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3" y="34"/>
                    <a:pt x="43" y="33"/>
                    <a:pt x="43" y="32"/>
                  </a:cubicBezTo>
                  <a:cubicBezTo>
                    <a:pt x="43" y="31"/>
                    <a:pt x="41" y="30"/>
                    <a:pt x="43" y="29"/>
                  </a:cubicBezTo>
                  <a:cubicBezTo>
                    <a:pt x="43" y="28"/>
                    <a:pt x="43" y="27"/>
                    <a:pt x="43" y="27"/>
                  </a:cubicBezTo>
                  <a:cubicBezTo>
                    <a:pt x="43" y="26"/>
                    <a:pt x="44" y="24"/>
                    <a:pt x="42" y="23"/>
                  </a:cubicBezTo>
                  <a:cubicBezTo>
                    <a:pt x="42" y="21"/>
                    <a:pt x="40" y="22"/>
                    <a:pt x="39" y="21"/>
                  </a:cubicBezTo>
                  <a:cubicBezTo>
                    <a:pt x="39" y="21"/>
                    <a:pt x="40" y="20"/>
                    <a:pt x="40" y="20"/>
                  </a:cubicBezTo>
                  <a:cubicBezTo>
                    <a:pt x="40" y="19"/>
                    <a:pt x="39" y="19"/>
                    <a:pt x="39" y="19"/>
                  </a:cubicBezTo>
                  <a:cubicBezTo>
                    <a:pt x="39" y="19"/>
                    <a:pt x="38" y="19"/>
                    <a:pt x="38" y="19"/>
                  </a:cubicBezTo>
                  <a:cubicBezTo>
                    <a:pt x="38" y="18"/>
                    <a:pt x="37" y="17"/>
                    <a:pt x="37" y="16"/>
                  </a:cubicBezTo>
                  <a:cubicBezTo>
                    <a:pt x="37" y="16"/>
                    <a:pt x="38" y="16"/>
                    <a:pt x="38" y="17"/>
                  </a:cubicBezTo>
                  <a:cubicBezTo>
                    <a:pt x="38" y="17"/>
                    <a:pt x="39" y="17"/>
                    <a:pt x="40" y="17"/>
                  </a:cubicBezTo>
                  <a:cubicBezTo>
                    <a:pt x="41" y="17"/>
                    <a:pt x="42" y="16"/>
                    <a:pt x="43" y="15"/>
                  </a:cubicBezTo>
                  <a:cubicBezTo>
                    <a:pt x="45" y="15"/>
                    <a:pt x="46" y="13"/>
                    <a:pt x="46" y="11"/>
                  </a:cubicBezTo>
                  <a:cubicBezTo>
                    <a:pt x="46" y="10"/>
                    <a:pt x="48" y="9"/>
                    <a:pt x="47" y="7"/>
                  </a:cubicBezTo>
                  <a:cubicBezTo>
                    <a:pt x="47" y="6"/>
                    <a:pt x="47" y="4"/>
                    <a:pt x="45" y="3"/>
                  </a:cubicBezTo>
                  <a:cubicBezTo>
                    <a:pt x="45" y="3"/>
                    <a:pt x="45" y="2"/>
                    <a:pt x="44" y="2"/>
                  </a:cubicBezTo>
                  <a:cubicBezTo>
                    <a:pt x="43" y="1"/>
                    <a:pt x="41" y="2"/>
                    <a:pt x="40" y="0"/>
                  </a:cubicBezTo>
                  <a:cubicBezTo>
                    <a:pt x="40" y="0"/>
                    <a:pt x="39" y="1"/>
                    <a:pt x="39" y="0"/>
                  </a:cubicBezTo>
                  <a:cubicBezTo>
                    <a:pt x="38" y="1"/>
                    <a:pt x="38" y="0"/>
                    <a:pt x="37" y="0"/>
                  </a:cubicBezTo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moveTo>
                    <a:pt x="35" y="42"/>
                  </a:moveTo>
                  <a:cubicBezTo>
                    <a:pt x="35" y="42"/>
                    <a:pt x="35" y="42"/>
                    <a:pt x="35" y="42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5" y="42"/>
                    <a:pt x="35" y="42"/>
                  </a:cubicBezTo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moveTo>
                    <a:pt x="36" y="32"/>
                  </a:move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6" y="33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28" name="Freeform 304"/>
            <p:cNvSpPr>
              <a:spLocks noChangeArrowheads="1"/>
            </p:cNvSpPr>
            <p:nvPr/>
          </p:nvSpPr>
          <p:spPr bwMode="auto">
            <a:xfrm>
              <a:off x="1088773" y="1422709"/>
              <a:ext cx="109538" cy="109538"/>
            </a:xfrm>
            <a:custGeom>
              <a:avLst/>
              <a:gdLst>
                <a:gd name="T0" fmla="*/ 2147483646 w 29"/>
                <a:gd name="T1" fmla="*/ 2147483646 h 29"/>
                <a:gd name="T2" fmla="*/ 2147483646 w 29"/>
                <a:gd name="T3" fmla="*/ 2147483646 h 29"/>
                <a:gd name="T4" fmla="*/ 2147483646 w 29"/>
                <a:gd name="T5" fmla="*/ 2147483646 h 29"/>
                <a:gd name="T6" fmla="*/ 2147483646 w 29"/>
                <a:gd name="T7" fmla="*/ 2147483646 h 29"/>
                <a:gd name="T8" fmla="*/ 2147483646 w 29"/>
                <a:gd name="T9" fmla="*/ 2147483646 h 29"/>
                <a:gd name="T10" fmla="*/ 2147483646 w 29"/>
                <a:gd name="T11" fmla="*/ 2147483646 h 29"/>
                <a:gd name="T12" fmla="*/ 2147483646 w 29"/>
                <a:gd name="T13" fmla="*/ 2147483646 h 29"/>
                <a:gd name="T14" fmla="*/ 2147483646 w 29"/>
                <a:gd name="T15" fmla="*/ 2147483646 h 29"/>
                <a:gd name="T16" fmla="*/ 2147483646 w 29"/>
                <a:gd name="T17" fmla="*/ 2147483646 h 29"/>
                <a:gd name="T18" fmla="*/ 2147483646 w 29"/>
                <a:gd name="T19" fmla="*/ 2147483646 h 29"/>
                <a:gd name="T20" fmla="*/ 2147483646 w 29"/>
                <a:gd name="T21" fmla="*/ 2147483646 h 29"/>
                <a:gd name="T22" fmla="*/ 2147483646 w 29"/>
                <a:gd name="T23" fmla="*/ 2147483646 h 29"/>
                <a:gd name="T24" fmla="*/ 2147483646 w 29"/>
                <a:gd name="T25" fmla="*/ 2147483646 h 29"/>
                <a:gd name="T26" fmla="*/ 2147483646 w 29"/>
                <a:gd name="T27" fmla="*/ 2147483646 h 29"/>
                <a:gd name="T28" fmla="*/ 2147483646 w 29"/>
                <a:gd name="T29" fmla="*/ 0 h 29"/>
                <a:gd name="T30" fmla="*/ 2147483646 w 29"/>
                <a:gd name="T31" fmla="*/ 0 h 29"/>
                <a:gd name="T32" fmla="*/ 2147483646 w 29"/>
                <a:gd name="T33" fmla="*/ 0 h 29"/>
                <a:gd name="T34" fmla="*/ 2147483646 w 29"/>
                <a:gd name="T35" fmla="*/ 2147483646 h 29"/>
                <a:gd name="T36" fmla="*/ 2147483646 w 29"/>
                <a:gd name="T37" fmla="*/ 2147483646 h 29"/>
                <a:gd name="T38" fmla="*/ 2147483646 w 29"/>
                <a:gd name="T39" fmla="*/ 2147483646 h 29"/>
                <a:gd name="T40" fmla="*/ 2147483646 w 29"/>
                <a:gd name="T41" fmla="*/ 2147483646 h 29"/>
                <a:gd name="T42" fmla="*/ 2147483646 w 29"/>
                <a:gd name="T43" fmla="*/ 2147483646 h 29"/>
                <a:gd name="T44" fmla="*/ 2147483646 w 29"/>
                <a:gd name="T45" fmla="*/ 2147483646 h 29"/>
                <a:gd name="T46" fmla="*/ 2147483646 w 29"/>
                <a:gd name="T47" fmla="*/ 2147483646 h 29"/>
                <a:gd name="T48" fmla="*/ 2147483646 w 29"/>
                <a:gd name="T49" fmla="*/ 2147483646 h 29"/>
                <a:gd name="T50" fmla="*/ 2147483646 w 29"/>
                <a:gd name="T51" fmla="*/ 2147483646 h 29"/>
                <a:gd name="T52" fmla="*/ 2147483646 w 29"/>
                <a:gd name="T53" fmla="*/ 2147483646 h 29"/>
                <a:gd name="T54" fmla="*/ 2147483646 w 29"/>
                <a:gd name="T55" fmla="*/ 2147483646 h 29"/>
                <a:gd name="T56" fmla="*/ 2147483646 w 29"/>
                <a:gd name="T57" fmla="*/ 2147483646 h 29"/>
                <a:gd name="T58" fmla="*/ 2147483646 w 29"/>
                <a:gd name="T59" fmla="*/ 2147483646 h 29"/>
                <a:gd name="T60" fmla="*/ 2147483646 w 29"/>
                <a:gd name="T61" fmla="*/ 2147483646 h 29"/>
                <a:gd name="T62" fmla="*/ 2147483646 w 29"/>
                <a:gd name="T63" fmla="*/ 2147483646 h 29"/>
                <a:gd name="T64" fmla="*/ 2147483646 w 29"/>
                <a:gd name="T65" fmla="*/ 2147483646 h 29"/>
                <a:gd name="T66" fmla="*/ 2147483646 w 29"/>
                <a:gd name="T67" fmla="*/ 2147483646 h 29"/>
                <a:gd name="T68" fmla="*/ 2147483646 w 29"/>
                <a:gd name="T69" fmla="*/ 2147483646 h 29"/>
                <a:gd name="T70" fmla="*/ 2147483646 w 29"/>
                <a:gd name="T71" fmla="*/ 2147483646 h 29"/>
                <a:gd name="T72" fmla="*/ 2147483646 w 29"/>
                <a:gd name="T73" fmla="*/ 2147483646 h 29"/>
                <a:gd name="T74" fmla="*/ 2147483646 w 29"/>
                <a:gd name="T75" fmla="*/ 2147483646 h 29"/>
                <a:gd name="T76" fmla="*/ 2147483646 w 29"/>
                <a:gd name="T77" fmla="*/ 2147483646 h 2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"/>
                <a:gd name="T118" fmla="*/ 0 h 29"/>
                <a:gd name="T119" fmla="*/ 29 w 29"/>
                <a:gd name="T120" fmla="*/ 29 h 2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" h="29">
                  <a:moveTo>
                    <a:pt x="22" y="25"/>
                  </a:moveTo>
                  <a:cubicBezTo>
                    <a:pt x="22" y="24"/>
                    <a:pt x="22" y="24"/>
                    <a:pt x="23" y="23"/>
                  </a:cubicBezTo>
                  <a:cubicBezTo>
                    <a:pt x="23" y="24"/>
                    <a:pt x="23" y="24"/>
                    <a:pt x="24" y="24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4" y="22"/>
                    <a:pt x="25" y="23"/>
                    <a:pt x="25" y="22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6" y="19"/>
                    <a:pt x="27" y="20"/>
                    <a:pt x="27" y="20"/>
                  </a:cubicBezTo>
                  <a:cubicBezTo>
                    <a:pt x="28" y="19"/>
                    <a:pt x="27" y="19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8" y="16"/>
                    <a:pt x="28" y="15"/>
                    <a:pt x="28" y="15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3"/>
                    <a:pt x="28" y="14"/>
                    <a:pt x="28" y="13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8" y="12"/>
                    <a:pt x="27" y="12"/>
                    <a:pt x="27" y="11"/>
                  </a:cubicBezTo>
                  <a:cubicBezTo>
                    <a:pt x="27" y="10"/>
                    <a:pt x="28" y="10"/>
                    <a:pt x="28" y="10"/>
                  </a:cubicBezTo>
                  <a:cubicBezTo>
                    <a:pt x="28" y="9"/>
                    <a:pt x="28" y="10"/>
                    <a:pt x="27" y="10"/>
                  </a:cubicBezTo>
                  <a:cubicBezTo>
                    <a:pt x="27" y="9"/>
                    <a:pt x="27" y="9"/>
                    <a:pt x="27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7"/>
                    <a:pt x="26" y="6"/>
                    <a:pt x="26" y="5"/>
                  </a:cubicBezTo>
                  <a:cubicBezTo>
                    <a:pt x="26" y="5"/>
                    <a:pt x="25" y="6"/>
                    <a:pt x="25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19" y="1"/>
                    <a:pt x="18" y="0"/>
                    <a:pt x="17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4"/>
                    <a:pt x="4" y="5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0" y="9"/>
                    <a:pt x="0" y="10"/>
                  </a:cubicBezTo>
                  <a:cubicBezTo>
                    <a:pt x="0" y="11"/>
                    <a:pt x="1" y="10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6"/>
                    <a:pt x="0" y="16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8"/>
                    <a:pt x="1" y="18"/>
                    <a:pt x="1" y="19"/>
                  </a:cubicBezTo>
                  <a:cubicBezTo>
                    <a:pt x="1" y="19"/>
                    <a:pt x="2" y="18"/>
                    <a:pt x="2" y="18"/>
                  </a:cubicBezTo>
                  <a:cubicBezTo>
                    <a:pt x="3" y="18"/>
                    <a:pt x="3" y="19"/>
                    <a:pt x="3" y="20"/>
                  </a:cubicBezTo>
                  <a:cubicBezTo>
                    <a:pt x="3" y="20"/>
                    <a:pt x="4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5" y="22"/>
                    <a:pt x="6" y="23"/>
                  </a:cubicBezTo>
                  <a:cubicBezTo>
                    <a:pt x="6" y="23"/>
                    <a:pt x="5" y="23"/>
                    <a:pt x="5" y="24"/>
                  </a:cubicBezTo>
                  <a:cubicBezTo>
                    <a:pt x="5" y="25"/>
                    <a:pt x="6" y="23"/>
                    <a:pt x="7" y="24"/>
                  </a:cubicBezTo>
                  <a:cubicBezTo>
                    <a:pt x="7" y="24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2" y="26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4" y="26"/>
                    <a:pt x="12" y="28"/>
                    <a:pt x="13" y="29"/>
                  </a:cubicBezTo>
                  <a:cubicBezTo>
                    <a:pt x="13" y="28"/>
                    <a:pt x="13" y="27"/>
                    <a:pt x="14" y="27"/>
                  </a:cubicBezTo>
                  <a:cubicBezTo>
                    <a:pt x="14" y="26"/>
                    <a:pt x="15" y="26"/>
                    <a:pt x="15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8" y="25"/>
                    <a:pt x="18" y="27"/>
                    <a:pt x="18" y="27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1" y="25"/>
                    <a:pt x="21" y="26"/>
                    <a:pt x="22" y="26"/>
                  </a:cubicBezTo>
                  <a:cubicBezTo>
                    <a:pt x="22" y="26"/>
                    <a:pt x="22" y="25"/>
                    <a:pt x="22" y="2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29" name="Freeform 310"/>
            <p:cNvSpPr>
              <a:spLocks noEditPoints="1" noChangeArrowheads="1"/>
            </p:cNvSpPr>
            <p:nvPr/>
          </p:nvSpPr>
          <p:spPr bwMode="auto">
            <a:xfrm>
              <a:off x="1201485" y="1138546"/>
              <a:ext cx="207963" cy="347663"/>
            </a:xfrm>
            <a:custGeom>
              <a:avLst/>
              <a:gdLst>
                <a:gd name="T0" fmla="*/ 2147483646 w 55"/>
                <a:gd name="T1" fmla="*/ 2147483646 h 92"/>
                <a:gd name="T2" fmla="*/ 2147483646 w 55"/>
                <a:gd name="T3" fmla="*/ 2147483646 h 92"/>
                <a:gd name="T4" fmla="*/ 2147483646 w 55"/>
                <a:gd name="T5" fmla="*/ 2147483646 h 92"/>
                <a:gd name="T6" fmla="*/ 2147483646 w 55"/>
                <a:gd name="T7" fmla="*/ 2147483646 h 92"/>
                <a:gd name="T8" fmla="*/ 2147483646 w 55"/>
                <a:gd name="T9" fmla="*/ 2147483646 h 92"/>
                <a:gd name="T10" fmla="*/ 2147483646 w 55"/>
                <a:gd name="T11" fmla="*/ 2147483646 h 92"/>
                <a:gd name="T12" fmla="*/ 2147483646 w 55"/>
                <a:gd name="T13" fmla="*/ 2147483646 h 92"/>
                <a:gd name="T14" fmla="*/ 2147483646 w 55"/>
                <a:gd name="T15" fmla="*/ 2147483646 h 92"/>
                <a:gd name="T16" fmla="*/ 2147483646 w 55"/>
                <a:gd name="T17" fmla="*/ 2147483646 h 92"/>
                <a:gd name="T18" fmla="*/ 2147483646 w 55"/>
                <a:gd name="T19" fmla="*/ 2147483646 h 92"/>
                <a:gd name="T20" fmla="*/ 2147483646 w 55"/>
                <a:gd name="T21" fmla="*/ 2147483646 h 92"/>
                <a:gd name="T22" fmla="*/ 2147483646 w 55"/>
                <a:gd name="T23" fmla="*/ 2147483646 h 92"/>
                <a:gd name="T24" fmla="*/ 2147483646 w 55"/>
                <a:gd name="T25" fmla="*/ 2147483646 h 92"/>
                <a:gd name="T26" fmla="*/ 2147483646 w 55"/>
                <a:gd name="T27" fmla="*/ 2147483646 h 92"/>
                <a:gd name="T28" fmla="*/ 2147483646 w 55"/>
                <a:gd name="T29" fmla="*/ 2147483646 h 92"/>
                <a:gd name="T30" fmla="*/ 2147483646 w 55"/>
                <a:gd name="T31" fmla="*/ 2147483646 h 92"/>
                <a:gd name="T32" fmla="*/ 2147483646 w 55"/>
                <a:gd name="T33" fmla="*/ 2147483646 h 92"/>
                <a:gd name="T34" fmla="*/ 2147483646 w 55"/>
                <a:gd name="T35" fmla="*/ 2147483646 h 92"/>
                <a:gd name="T36" fmla="*/ 2147483646 w 55"/>
                <a:gd name="T37" fmla="*/ 2147483646 h 92"/>
                <a:gd name="T38" fmla="*/ 2147483646 w 55"/>
                <a:gd name="T39" fmla="*/ 2147483646 h 92"/>
                <a:gd name="T40" fmla="*/ 2147483646 w 55"/>
                <a:gd name="T41" fmla="*/ 2147483646 h 92"/>
                <a:gd name="T42" fmla="*/ 2147483646 w 55"/>
                <a:gd name="T43" fmla="*/ 2147483646 h 92"/>
                <a:gd name="T44" fmla="*/ 2147483646 w 55"/>
                <a:gd name="T45" fmla="*/ 2147483646 h 92"/>
                <a:gd name="T46" fmla="*/ 2147483646 w 55"/>
                <a:gd name="T47" fmla="*/ 2147483646 h 92"/>
                <a:gd name="T48" fmla="*/ 2147483646 w 55"/>
                <a:gd name="T49" fmla="*/ 2147483646 h 92"/>
                <a:gd name="T50" fmla="*/ 2147483646 w 55"/>
                <a:gd name="T51" fmla="*/ 2147483646 h 92"/>
                <a:gd name="T52" fmla="*/ 2147483646 w 55"/>
                <a:gd name="T53" fmla="*/ 2147483646 h 92"/>
                <a:gd name="T54" fmla="*/ 2147483646 w 55"/>
                <a:gd name="T55" fmla="*/ 2147483646 h 92"/>
                <a:gd name="T56" fmla="*/ 2147483646 w 55"/>
                <a:gd name="T57" fmla="*/ 2147483646 h 92"/>
                <a:gd name="T58" fmla="*/ 2147483646 w 55"/>
                <a:gd name="T59" fmla="*/ 2147483646 h 92"/>
                <a:gd name="T60" fmla="*/ 2147483646 w 55"/>
                <a:gd name="T61" fmla="*/ 2147483646 h 92"/>
                <a:gd name="T62" fmla="*/ 2147483646 w 55"/>
                <a:gd name="T63" fmla="*/ 2147483646 h 92"/>
                <a:gd name="T64" fmla="*/ 2147483646 w 55"/>
                <a:gd name="T65" fmla="*/ 2147483646 h 92"/>
                <a:gd name="T66" fmla="*/ 2147483646 w 55"/>
                <a:gd name="T67" fmla="*/ 2147483646 h 92"/>
                <a:gd name="T68" fmla="*/ 2147483646 w 55"/>
                <a:gd name="T69" fmla="*/ 2147483646 h 92"/>
                <a:gd name="T70" fmla="*/ 2147483646 w 55"/>
                <a:gd name="T71" fmla="*/ 2147483646 h 92"/>
                <a:gd name="T72" fmla="*/ 2147483646 w 55"/>
                <a:gd name="T73" fmla="*/ 2147483646 h 92"/>
                <a:gd name="T74" fmla="*/ 2147483646 w 55"/>
                <a:gd name="T75" fmla="*/ 2147483646 h 92"/>
                <a:gd name="T76" fmla="*/ 2147483646 w 55"/>
                <a:gd name="T77" fmla="*/ 2147483646 h 92"/>
                <a:gd name="T78" fmla="*/ 2147483646 w 55"/>
                <a:gd name="T79" fmla="*/ 2147483646 h 92"/>
                <a:gd name="T80" fmla="*/ 2147483646 w 55"/>
                <a:gd name="T81" fmla="*/ 2147483646 h 92"/>
                <a:gd name="T82" fmla="*/ 2147483646 w 55"/>
                <a:gd name="T83" fmla="*/ 2147483646 h 92"/>
                <a:gd name="T84" fmla="*/ 2147483646 w 55"/>
                <a:gd name="T85" fmla="*/ 2147483646 h 92"/>
                <a:gd name="T86" fmla="*/ 2147483646 w 55"/>
                <a:gd name="T87" fmla="*/ 2147483646 h 92"/>
                <a:gd name="T88" fmla="*/ 2147483646 w 55"/>
                <a:gd name="T89" fmla="*/ 2147483646 h 92"/>
                <a:gd name="T90" fmla="*/ 2147483646 w 55"/>
                <a:gd name="T91" fmla="*/ 2147483646 h 92"/>
                <a:gd name="T92" fmla="*/ 2147483646 w 55"/>
                <a:gd name="T93" fmla="*/ 2147483646 h 92"/>
                <a:gd name="T94" fmla="*/ 2147483646 w 55"/>
                <a:gd name="T95" fmla="*/ 2147483646 h 92"/>
                <a:gd name="T96" fmla="*/ 2147483646 w 55"/>
                <a:gd name="T97" fmla="*/ 2147483646 h 92"/>
                <a:gd name="T98" fmla="*/ 2147483646 w 55"/>
                <a:gd name="T99" fmla="*/ 2147483646 h 92"/>
                <a:gd name="T100" fmla="*/ 2147483646 w 55"/>
                <a:gd name="T101" fmla="*/ 2147483646 h 92"/>
                <a:gd name="T102" fmla="*/ 2147483646 w 55"/>
                <a:gd name="T103" fmla="*/ 2147483646 h 92"/>
                <a:gd name="T104" fmla="*/ 2147483646 w 55"/>
                <a:gd name="T105" fmla="*/ 2147483646 h 92"/>
                <a:gd name="T106" fmla="*/ 2147483646 w 55"/>
                <a:gd name="T107" fmla="*/ 2147483646 h 92"/>
                <a:gd name="T108" fmla="*/ 2147483646 w 55"/>
                <a:gd name="T109" fmla="*/ 2147483646 h 92"/>
                <a:gd name="T110" fmla="*/ 2147483646 w 55"/>
                <a:gd name="T111" fmla="*/ 2147483646 h 92"/>
                <a:gd name="T112" fmla="*/ 2147483646 w 55"/>
                <a:gd name="T113" fmla="*/ 2147483646 h 9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5"/>
                <a:gd name="T172" fmla="*/ 0 h 92"/>
                <a:gd name="T173" fmla="*/ 55 w 55"/>
                <a:gd name="T174" fmla="*/ 92 h 9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5" h="92">
                  <a:moveTo>
                    <a:pt x="35" y="0"/>
                  </a:moveTo>
                  <a:cubicBezTo>
                    <a:pt x="34" y="0"/>
                    <a:pt x="34" y="1"/>
                    <a:pt x="34" y="1"/>
                  </a:cubicBezTo>
                  <a:cubicBezTo>
                    <a:pt x="33" y="1"/>
                    <a:pt x="34" y="2"/>
                    <a:pt x="33" y="2"/>
                  </a:cubicBezTo>
                  <a:cubicBezTo>
                    <a:pt x="32" y="2"/>
                    <a:pt x="31" y="3"/>
                    <a:pt x="31" y="3"/>
                  </a:cubicBezTo>
                  <a:cubicBezTo>
                    <a:pt x="30" y="4"/>
                    <a:pt x="30" y="3"/>
                    <a:pt x="29" y="3"/>
                  </a:cubicBezTo>
                  <a:cubicBezTo>
                    <a:pt x="29" y="3"/>
                    <a:pt x="28" y="2"/>
                    <a:pt x="28" y="3"/>
                  </a:cubicBezTo>
                  <a:cubicBezTo>
                    <a:pt x="28" y="4"/>
                    <a:pt x="26" y="5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4" y="11"/>
                    <a:pt x="24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2" y="12"/>
                    <a:pt x="22" y="11"/>
                    <a:pt x="22" y="11"/>
                  </a:cubicBezTo>
                  <a:cubicBezTo>
                    <a:pt x="21" y="12"/>
                    <a:pt x="22" y="12"/>
                    <a:pt x="23" y="12"/>
                  </a:cubicBezTo>
                  <a:cubicBezTo>
                    <a:pt x="24" y="12"/>
                    <a:pt x="23" y="13"/>
                    <a:pt x="23" y="14"/>
                  </a:cubicBezTo>
                  <a:cubicBezTo>
                    <a:pt x="23" y="14"/>
                    <a:pt x="22" y="14"/>
                    <a:pt x="22" y="15"/>
                  </a:cubicBezTo>
                  <a:cubicBezTo>
                    <a:pt x="23" y="15"/>
                    <a:pt x="22" y="16"/>
                    <a:pt x="23" y="16"/>
                  </a:cubicBezTo>
                  <a:cubicBezTo>
                    <a:pt x="23" y="17"/>
                    <a:pt x="22" y="17"/>
                    <a:pt x="22" y="17"/>
                  </a:cubicBezTo>
                  <a:cubicBezTo>
                    <a:pt x="20" y="18"/>
                    <a:pt x="18" y="18"/>
                    <a:pt x="17" y="19"/>
                  </a:cubicBezTo>
                  <a:cubicBezTo>
                    <a:pt x="17" y="20"/>
                    <a:pt x="18" y="19"/>
                    <a:pt x="18" y="19"/>
                  </a:cubicBezTo>
                  <a:cubicBezTo>
                    <a:pt x="19" y="18"/>
                    <a:pt x="21" y="18"/>
                    <a:pt x="22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19"/>
                    <a:pt x="23" y="20"/>
                    <a:pt x="2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19"/>
                    <a:pt x="24" y="20"/>
                    <a:pt x="25" y="20"/>
                  </a:cubicBezTo>
                  <a:cubicBezTo>
                    <a:pt x="26" y="21"/>
                    <a:pt x="26" y="21"/>
                    <a:pt x="27" y="22"/>
                  </a:cubicBezTo>
                  <a:cubicBezTo>
                    <a:pt x="26" y="22"/>
                    <a:pt x="27" y="22"/>
                    <a:pt x="27" y="22"/>
                  </a:cubicBezTo>
                  <a:cubicBezTo>
                    <a:pt x="27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5" y="22"/>
                    <a:pt x="25" y="23"/>
                    <a:pt x="25" y="23"/>
                  </a:cubicBezTo>
                  <a:cubicBezTo>
                    <a:pt x="25" y="24"/>
                    <a:pt x="25" y="23"/>
                    <a:pt x="25" y="24"/>
                  </a:cubicBezTo>
                  <a:cubicBezTo>
                    <a:pt x="25" y="24"/>
                    <a:pt x="25" y="25"/>
                    <a:pt x="25" y="25"/>
                  </a:cubicBezTo>
                  <a:cubicBezTo>
                    <a:pt x="25" y="25"/>
                    <a:pt x="24" y="25"/>
                    <a:pt x="24" y="25"/>
                  </a:cubicBezTo>
                  <a:cubicBezTo>
                    <a:pt x="25" y="26"/>
                    <a:pt x="23" y="26"/>
                    <a:pt x="24" y="27"/>
                  </a:cubicBezTo>
                  <a:cubicBezTo>
                    <a:pt x="23" y="27"/>
                    <a:pt x="23" y="26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8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2" y="28"/>
                    <a:pt x="22" y="29"/>
                  </a:cubicBezTo>
                  <a:cubicBezTo>
                    <a:pt x="22" y="29"/>
                    <a:pt x="21" y="29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1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3"/>
                    <a:pt x="20" y="32"/>
                  </a:cubicBezTo>
                  <a:cubicBezTo>
                    <a:pt x="22" y="32"/>
                    <a:pt x="21" y="33"/>
                    <a:pt x="21" y="34"/>
                  </a:cubicBezTo>
                  <a:cubicBezTo>
                    <a:pt x="21" y="34"/>
                    <a:pt x="22" y="34"/>
                    <a:pt x="22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1" y="36"/>
                    <a:pt x="21" y="37"/>
                  </a:cubicBezTo>
                  <a:cubicBezTo>
                    <a:pt x="21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7"/>
                    <a:pt x="20" y="38"/>
                    <a:pt x="20" y="39"/>
                  </a:cubicBezTo>
                  <a:cubicBezTo>
                    <a:pt x="20" y="39"/>
                    <a:pt x="20" y="40"/>
                    <a:pt x="21" y="40"/>
                  </a:cubicBezTo>
                  <a:cubicBezTo>
                    <a:pt x="21" y="41"/>
                    <a:pt x="22" y="40"/>
                    <a:pt x="22" y="40"/>
                  </a:cubicBezTo>
                  <a:cubicBezTo>
                    <a:pt x="23" y="41"/>
                    <a:pt x="24" y="40"/>
                    <a:pt x="24" y="39"/>
                  </a:cubicBezTo>
                  <a:cubicBezTo>
                    <a:pt x="25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7"/>
                    <a:pt x="24" y="37"/>
                  </a:cubicBezTo>
                  <a:cubicBezTo>
                    <a:pt x="23" y="36"/>
                    <a:pt x="23" y="36"/>
                    <a:pt x="22" y="36"/>
                  </a:cubicBezTo>
                  <a:cubicBezTo>
                    <a:pt x="23" y="36"/>
                    <a:pt x="23" y="36"/>
                    <a:pt x="24" y="36"/>
                  </a:cubicBezTo>
                  <a:cubicBezTo>
                    <a:pt x="24" y="36"/>
                    <a:pt x="24" y="37"/>
                    <a:pt x="24" y="37"/>
                  </a:cubicBezTo>
                  <a:cubicBezTo>
                    <a:pt x="25" y="36"/>
                    <a:pt x="25" y="37"/>
                    <a:pt x="25" y="37"/>
                  </a:cubicBezTo>
                  <a:cubicBezTo>
                    <a:pt x="25" y="37"/>
                    <a:pt x="25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9"/>
                    <a:pt x="25" y="39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6" y="41"/>
                  </a:cubicBezTo>
                  <a:cubicBezTo>
                    <a:pt x="26" y="41"/>
                    <a:pt x="26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2"/>
                    <a:pt x="25" y="42"/>
                  </a:cubicBezTo>
                  <a:cubicBezTo>
                    <a:pt x="25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3"/>
                    <a:pt x="23" y="44"/>
                  </a:cubicBezTo>
                  <a:cubicBezTo>
                    <a:pt x="23" y="44"/>
                    <a:pt x="24" y="44"/>
                    <a:pt x="24" y="44"/>
                  </a:cubicBezTo>
                  <a:cubicBezTo>
                    <a:pt x="24" y="45"/>
                    <a:pt x="23" y="45"/>
                    <a:pt x="23" y="44"/>
                  </a:cubicBezTo>
                  <a:cubicBezTo>
                    <a:pt x="22" y="45"/>
                    <a:pt x="23" y="45"/>
                    <a:pt x="23" y="46"/>
                  </a:cubicBezTo>
                  <a:cubicBezTo>
                    <a:pt x="23" y="46"/>
                    <a:pt x="22" y="46"/>
                    <a:pt x="22" y="46"/>
                  </a:cubicBezTo>
                  <a:cubicBezTo>
                    <a:pt x="21" y="46"/>
                    <a:pt x="21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ubicBezTo>
                    <a:pt x="20" y="48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0"/>
                    <a:pt x="20" y="50"/>
                  </a:cubicBezTo>
                  <a:cubicBezTo>
                    <a:pt x="20" y="50"/>
                    <a:pt x="19" y="51"/>
                    <a:pt x="20" y="51"/>
                  </a:cubicBezTo>
                  <a:cubicBezTo>
                    <a:pt x="19" y="51"/>
                    <a:pt x="19" y="50"/>
                    <a:pt x="19" y="50"/>
                  </a:cubicBezTo>
                  <a:cubicBezTo>
                    <a:pt x="18" y="51"/>
                    <a:pt x="18" y="50"/>
                    <a:pt x="17" y="49"/>
                  </a:cubicBezTo>
                  <a:cubicBezTo>
                    <a:pt x="16" y="50"/>
                    <a:pt x="16" y="50"/>
                    <a:pt x="15" y="50"/>
                  </a:cubicBezTo>
                  <a:cubicBezTo>
                    <a:pt x="15" y="50"/>
                    <a:pt x="15" y="50"/>
                    <a:pt x="14" y="50"/>
                  </a:cubicBezTo>
                  <a:cubicBezTo>
                    <a:pt x="14" y="50"/>
                    <a:pt x="13" y="50"/>
                    <a:pt x="13" y="50"/>
                  </a:cubicBezTo>
                  <a:cubicBezTo>
                    <a:pt x="13" y="50"/>
                    <a:pt x="12" y="50"/>
                    <a:pt x="12" y="50"/>
                  </a:cubicBezTo>
                  <a:cubicBezTo>
                    <a:pt x="12" y="51"/>
                    <a:pt x="11" y="50"/>
                    <a:pt x="11" y="50"/>
                  </a:cubicBezTo>
                  <a:cubicBezTo>
                    <a:pt x="10" y="51"/>
                    <a:pt x="10" y="50"/>
                    <a:pt x="10" y="51"/>
                  </a:cubicBezTo>
                  <a:cubicBezTo>
                    <a:pt x="9" y="51"/>
                    <a:pt x="9" y="51"/>
                    <a:pt x="8" y="51"/>
                  </a:cubicBezTo>
                  <a:cubicBezTo>
                    <a:pt x="8" y="51"/>
                    <a:pt x="8" y="51"/>
                    <a:pt x="8" y="52"/>
                  </a:cubicBezTo>
                  <a:cubicBezTo>
                    <a:pt x="7" y="52"/>
                    <a:pt x="7" y="53"/>
                    <a:pt x="6" y="53"/>
                  </a:cubicBezTo>
                  <a:cubicBezTo>
                    <a:pt x="6" y="53"/>
                    <a:pt x="6" y="53"/>
                    <a:pt x="5" y="54"/>
                  </a:cubicBezTo>
                  <a:cubicBezTo>
                    <a:pt x="5" y="54"/>
                    <a:pt x="4" y="54"/>
                    <a:pt x="5" y="55"/>
                  </a:cubicBezTo>
                  <a:cubicBezTo>
                    <a:pt x="5" y="55"/>
                    <a:pt x="5" y="56"/>
                    <a:pt x="4" y="56"/>
                  </a:cubicBezTo>
                  <a:cubicBezTo>
                    <a:pt x="4" y="55"/>
                    <a:pt x="3" y="56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6"/>
                    <a:pt x="3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8"/>
                    <a:pt x="2" y="58"/>
                  </a:cubicBezTo>
                  <a:cubicBezTo>
                    <a:pt x="1" y="58"/>
                    <a:pt x="1" y="59"/>
                    <a:pt x="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1" y="61"/>
                    <a:pt x="1" y="61"/>
                  </a:cubicBezTo>
                  <a:cubicBezTo>
                    <a:pt x="1" y="62"/>
                    <a:pt x="2" y="62"/>
                    <a:pt x="1" y="62"/>
                  </a:cubicBezTo>
                  <a:cubicBezTo>
                    <a:pt x="2" y="63"/>
                    <a:pt x="1" y="62"/>
                    <a:pt x="1" y="62"/>
                  </a:cubicBezTo>
                  <a:cubicBezTo>
                    <a:pt x="0" y="63"/>
                    <a:pt x="2" y="63"/>
                    <a:pt x="2" y="63"/>
                  </a:cubicBezTo>
                  <a:cubicBezTo>
                    <a:pt x="1" y="64"/>
                    <a:pt x="0" y="64"/>
                    <a:pt x="0" y="64"/>
                  </a:cubicBezTo>
                  <a:cubicBezTo>
                    <a:pt x="0" y="64"/>
                    <a:pt x="0" y="64"/>
                    <a:pt x="1" y="65"/>
                  </a:cubicBezTo>
                  <a:cubicBezTo>
                    <a:pt x="1" y="65"/>
                    <a:pt x="0" y="65"/>
                    <a:pt x="0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6"/>
                    <a:pt x="2" y="65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2" y="67"/>
                    <a:pt x="3" y="67"/>
                    <a:pt x="3" y="67"/>
                  </a:cubicBezTo>
                  <a:cubicBezTo>
                    <a:pt x="4" y="68"/>
                    <a:pt x="3" y="68"/>
                    <a:pt x="3" y="68"/>
                  </a:cubicBezTo>
                  <a:cubicBezTo>
                    <a:pt x="4" y="68"/>
                    <a:pt x="3" y="69"/>
                    <a:pt x="3" y="69"/>
                  </a:cubicBezTo>
                  <a:cubicBezTo>
                    <a:pt x="4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1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72"/>
                    <a:pt x="5" y="73"/>
                    <a:pt x="6" y="73"/>
                  </a:cubicBezTo>
                  <a:cubicBezTo>
                    <a:pt x="6" y="73"/>
                    <a:pt x="6" y="72"/>
                    <a:pt x="6" y="72"/>
                  </a:cubicBezTo>
                  <a:cubicBezTo>
                    <a:pt x="7" y="72"/>
                    <a:pt x="7" y="73"/>
                    <a:pt x="8" y="73"/>
                  </a:cubicBezTo>
                  <a:cubicBezTo>
                    <a:pt x="8" y="73"/>
                    <a:pt x="9" y="73"/>
                    <a:pt x="9" y="73"/>
                  </a:cubicBezTo>
                  <a:cubicBezTo>
                    <a:pt x="9" y="74"/>
                    <a:pt x="10" y="73"/>
                    <a:pt x="10" y="73"/>
                  </a:cubicBezTo>
                  <a:cubicBezTo>
                    <a:pt x="10" y="73"/>
                    <a:pt x="11" y="74"/>
                    <a:pt x="11" y="74"/>
                  </a:cubicBezTo>
                  <a:cubicBezTo>
                    <a:pt x="12" y="74"/>
                    <a:pt x="11" y="75"/>
                    <a:pt x="11" y="76"/>
                  </a:cubicBezTo>
                  <a:cubicBezTo>
                    <a:pt x="12" y="77"/>
                    <a:pt x="12" y="74"/>
                    <a:pt x="13" y="75"/>
                  </a:cubicBezTo>
                  <a:cubicBezTo>
                    <a:pt x="14" y="77"/>
                    <a:pt x="15" y="75"/>
                    <a:pt x="16" y="76"/>
                  </a:cubicBezTo>
                  <a:cubicBezTo>
                    <a:pt x="16" y="76"/>
                    <a:pt x="16" y="77"/>
                    <a:pt x="17" y="77"/>
                  </a:cubicBezTo>
                  <a:cubicBezTo>
                    <a:pt x="17" y="77"/>
                    <a:pt x="17" y="76"/>
                    <a:pt x="17" y="76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6"/>
                    <a:pt x="19" y="76"/>
                    <a:pt x="19" y="75"/>
                  </a:cubicBezTo>
                  <a:cubicBezTo>
                    <a:pt x="20" y="74"/>
                    <a:pt x="21" y="75"/>
                    <a:pt x="21" y="75"/>
                  </a:cubicBezTo>
                  <a:cubicBezTo>
                    <a:pt x="22" y="75"/>
                    <a:pt x="23" y="74"/>
                    <a:pt x="23" y="74"/>
                  </a:cubicBezTo>
                  <a:cubicBezTo>
                    <a:pt x="23" y="73"/>
                    <a:pt x="23" y="73"/>
                    <a:pt x="24" y="73"/>
                  </a:cubicBezTo>
                  <a:cubicBezTo>
                    <a:pt x="24" y="73"/>
                    <a:pt x="24" y="73"/>
                    <a:pt x="24" y="72"/>
                  </a:cubicBezTo>
                  <a:cubicBezTo>
                    <a:pt x="25" y="72"/>
                    <a:pt x="25" y="73"/>
                    <a:pt x="26" y="72"/>
                  </a:cubicBezTo>
                  <a:cubicBezTo>
                    <a:pt x="26" y="72"/>
                    <a:pt x="26" y="72"/>
                    <a:pt x="27" y="72"/>
                  </a:cubicBezTo>
                  <a:cubicBezTo>
                    <a:pt x="27" y="73"/>
                    <a:pt x="26" y="74"/>
                    <a:pt x="27" y="75"/>
                  </a:cubicBezTo>
                  <a:cubicBezTo>
                    <a:pt x="27" y="75"/>
                    <a:pt x="27" y="76"/>
                    <a:pt x="26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7"/>
                    <a:pt x="27" y="77"/>
                    <a:pt x="28" y="77"/>
                  </a:cubicBezTo>
                  <a:cubicBezTo>
                    <a:pt x="28" y="78"/>
                    <a:pt x="28" y="78"/>
                    <a:pt x="28" y="79"/>
                  </a:cubicBezTo>
                  <a:cubicBezTo>
                    <a:pt x="28" y="79"/>
                    <a:pt x="29" y="78"/>
                    <a:pt x="29" y="79"/>
                  </a:cubicBezTo>
                  <a:cubicBezTo>
                    <a:pt x="29" y="79"/>
                    <a:pt x="30" y="80"/>
                    <a:pt x="29" y="80"/>
                  </a:cubicBezTo>
                  <a:cubicBezTo>
                    <a:pt x="29" y="80"/>
                    <a:pt x="30" y="80"/>
                    <a:pt x="30" y="80"/>
                  </a:cubicBezTo>
                  <a:cubicBezTo>
                    <a:pt x="31" y="81"/>
                    <a:pt x="29" y="81"/>
                    <a:pt x="29" y="82"/>
                  </a:cubicBezTo>
                  <a:cubicBezTo>
                    <a:pt x="30" y="82"/>
                    <a:pt x="31" y="81"/>
                    <a:pt x="32" y="82"/>
                  </a:cubicBezTo>
                  <a:cubicBezTo>
                    <a:pt x="31" y="82"/>
                    <a:pt x="32" y="83"/>
                    <a:pt x="32" y="83"/>
                  </a:cubicBezTo>
                  <a:cubicBezTo>
                    <a:pt x="33" y="84"/>
                    <a:pt x="33" y="82"/>
                    <a:pt x="34" y="83"/>
                  </a:cubicBezTo>
                  <a:cubicBezTo>
                    <a:pt x="34" y="82"/>
                    <a:pt x="33" y="82"/>
                    <a:pt x="33" y="81"/>
                  </a:cubicBezTo>
                  <a:cubicBezTo>
                    <a:pt x="33" y="82"/>
                    <a:pt x="34" y="81"/>
                    <a:pt x="34" y="82"/>
                  </a:cubicBezTo>
                  <a:cubicBezTo>
                    <a:pt x="36" y="83"/>
                    <a:pt x="37" y="81"/>
                    <a:pt x="38" y="81"/>
                  </a:cubicBezTo>
                  <a:cubicBezTo>
                    <a:pt x="38" y="81"/>
                    <a:pt x="39" y="81"/>
                    <a:pt x="39" y="81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1" y="80"/>
                    <a:pt x="40" y="80"/>
                    <a:pt x="40" y="80"/>
                  </a:cubicBezTo>
                  <a:cubicBezTo>
                    <a:pt x="41" y="81"/>
                    <a:pt x="40" y="82"/>
                    <a:pt x="41" y="82"/>
                  </a:cubicBezTo>
                  <a:cubicBezTo>
                    <a:pt x="41" y="83"/>
                    <a:pt x="42" y="83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4" y="84"/>
                    <a:pt x="43" y="84"/>
                    <a:pt x="43" y="84"/>
                  </a:cubicBezTo>
                  <a:cubicBezTo>
                    <a:pt x="44" y="84"/>
                    <a:pt x="44" y="85"/>
                    <a:pt x="44" y="85"/>
                  </a:cubicBezTo>
                  <a:cubicBezTo>
                    <a:pt x="44" y="85"/>
                    <a:pt x="45" y="85"/>
                    <a:pt x="45" y="85"/>
                  </a:cubicBezTo>
                  <a:cubicBezTo>
                    <a:pt x="45" y="85"/>
                    <a:pt x="45" y="86"/>
                    <a:pt x="44" y="86"/>
                  </a:cubicBezTo>
                  <a:cubicBezTo>
                    <a:pt x="44" y="86"/>
                    <a:pt x="45" y="87"/>
                    <a:pt x="44" y="87"/>
                  </a:cubicBezTo>
                  <a:cubicBezTo>
                    <a:pt x="44" y="88"/>
                    <a:pt x="45" y="88"/>
                    <a:pt x="45" y="88"/>
                  </a:cubicBezTo>
                  <a:cubicBezTo>
                    <a:pt x="45" y="88"/>
                    <a:pt x="45" y="89"/>
                    <a:pt x="45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7" y="90"/>
                    <a:pt x="46" y="90"/>
                    <a:pt x="46" y="91"/>
                  </a:cubicBezTo>
                  <a:cubicBezTo>
                    <a:pt x="47" y="90"/>
                    <a:pt x="47" y="91"/>
                    <a:pt x="48" y="91"/>
                  </a:cubicBezTo>
                  <a:cubicBezTo>
                    <a:pt x="49" y="91"/>
                    <a:pt x="49" y="91"/>
                    <a:pt x="50" y="91"/>
                  </a:cubicBezTo>
                  <a:cubicBezTo>
                    <a:pt x="50" y="91"/>
                    <a:pt x="50" y="92"/>
                    <a:pt x="51" y="91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2" y="91"/>
                    <a:pt x="52" y="90"/>
                    <a:pt x="53" y="90"/>
                  </a:cubicBezTo>
                  <a:cubicBezTo>
                    <a:pt x="54" y="90"/>
                    <a:pt x="53" y="90"/>
                    <a:pt x="54" y="89"/>
                  </a:cubicBezTo>
                  <a:cubicBezTo>
                    <a:pt x="55" y="90"/>
                    <a:pt x="54" y="89"/>
                    <a:pt x="54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7"/>
                    <a:pt x="55" y="87"/>
                    <a:pt x="55" y="86"/>
                  </a:cubicBezTo>
                  <a:cubicBezTo>
                    <a:pt x="55" y="86"/>
                    <a:pt x="54" y="85"/>
                    <a:pt x="54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2"/>
                    <a:pt x="53" y="83"/>
                    <a:pt x="53" y="82"/>
                  </a:cubicBezTo>
                  <a:cubicBezTo>
                    <a:pt x="52" y="82"/>
                    <a:pt x="52" y="81"/>
                    <a:pt x="51" y="82"/>
                  </a:cubicBezTo>
                  <a:cubicBezTo>
                    <a:pt x="50" y="82"/>
                    <a:pt x="50" y="81"/>
                    <a:pt x="50" y="81"/>
                  </a:cubicBezTo>
                  <a:cubicBezTo>
                    <a:pt x="50" y="81"/>
                    <a:pt x="50" y="81"/>
                    <a:pt x="49" y="81"/>
                  </a:cubicBezTo>
                  <a:cubicBezTo>
                    <a:pt x="49" y="81"/>
                    <a:pt x="49" y="81"/>
                    <a:pt x="48" y="81"/>
                  </a:cubicBezTo>
                  <a:cubicBezTo>
                    <a:pt x="48" y="80"/>
                    <a:pt x="50" y="80"/>
                    <a:pt x="49" y="79"/>
                  </a:cubicBezTo>
                  <a:cubicBezTo>
                    <a:pt x="49" y="78"/>
                    <a:pt x="48" y="78"/>
                    <a:pt x="48" y="78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76"/>
                    <a:pt x="48" y="77"/>
                    <a:pt x="47" y="77"/>
                  </a:cubicBezTo>
                  <a:cubicBezTo>
                    <a:pt x="47" y="75"/>
                    <a:pt x="46" y="77"/>
                    <a:pt x="45" y="76"/>
                  </a:cubicBezTo>
                  <a:cubicBezTo>
                    <a:pt x="44" y="76"/>
                    <a:pt x="44" y="75"/>
                    <a:pt x="44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5"/>
                    <a:pt x="43" y="76"/>
                    <a:pt x="43" y="76"/>
                  </a:cubicBezTo>
                  <a:cubicBezTo>
                    <a:pt x="42" y="77"/>
                    <a:pt x="41" y="77"/>
                    <a:pt x="41" y="77"/>
                  </a:cubicBezTo>
                  <a:cubicBezTo>
                    <a:pt x="40" y="77"/>
                    <a:pt x="40" y="76"/>
                    <a:pt x="40" y="76"/>
                  </a:cubicBezTo>
                  <a:cubicBezTo>
                    <a:pt x="40" y="76"/>
                    <a:pt x="41" y="76"/>
                    <a:pt x="41" y="76"/>
                  </a:cubicBezTo>
                  <a:cubicBezTo>
                    <a:pt x="41" y="75"/>
                    <a:pt x="40" y="76"/>
                    <a:pt x="40" y="75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4"/>
                    <a:pt x="40" y="74"/>
                  </a:cubicBezTo>
                  <a:cubicBezTo>
                    <a:pt x="41" y="73"/>
                    <a:pt x="40" y="73"/>
                    <a:pt x="40" y="73"/>
                  </a:cubicBezTo>
                  <a:cubicBezTo>
                    <a:pt x="40" y="72"/>
                    <a:pt x="41" y="73"/>
                    <a:pt x="42" y="72"/>
                  </a:cubicBezTo>
                  <a:cubicBezTo>
                    <a:pt x="43" y="73"/>
                    <a:pt x="43" y="72"/>
                    <a:pt x="43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1"/>
                    <a:pt x="44" y="71"/>
                  </a:cubicBezTo>
                  <a:cubicBezTo>
                    <a:pt x="43" y="70"/>
                    <a:pt x="45" y="70"/>
                    <a:pt x="44" y="69"/>
                  </a:cubicBezTo>
                  <a:cubicBezTo>
                    <a:pt x="45" y="69"/>
                    <a:pt x="44" y="69"/>
                    <a:pt x="44" y="68"/>
                  </a:cubicBezTo>
                  <a:cubicBezTo>
                    <a:pt x="44" y="68"/>
                    <a:pt x="44" y="68"/>
                    <a:pt x="43" y="67"/>
                  </a:cubicBezTo>
                  <a:cubicBezTo>
                    <a:pt x="44" y="66"/>
                    <a:pt x="43" y="66"/>
                    <a:pt x="42" y="66"/>
                  </a:cubicBezTo>
                  <a:cubicBezTo>
                    <a:pt x="42" y="65"/>
                    <a:pt x="41" y="66"/>
                    <a:pt x="41" y="66"/>
                  </a:cubicBezTo>
                  <a:cubicBezTo>
                    <a:pt x="40" y="65"/>
                    <a:pt x="40" y="66"/>
                    <a:pt x="39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7" y="67"/>
                    <a:pt x="38" y="68"/>
                    <a:pt x="37" y="69"/>
                  </a:cubicBezTo>
                  <a:cubicBezTo>
                    <a:pt x="37" y="69"/>
                    <a:pt x="38" y="69"/>
                    <a:pt x="37" y="69"/>
                  </a:cubicBezTo>
                  <a:cubicBezTo>
                    <a:pt x="37" y="70"/>
                    <a:pt x="38" y="70"/>
                    <a:pt x="38" y="70"/>
                  </a:cubicBezTo>
                  <a:cubicBezTo>
                    <a:pt x="37" y="70"/>
                    <a:pt x="37" y="70"/>
                    <a:pt x="36" y="70"/>
                  </a:cubicBezTo>
                  <a:cubicBezTo>
                    <a:pt x="37" y="69"/>
                    <a:pt x="36" y="69"/>
                    <a:pt x="36" y="69"/>
                  </a:cubicBezTo>
                  <a:cubicBezTo>
                    <a:pt x="35" y="69"/>
                    <a:pt x="35" y="68"/>
                    <a:pt x="34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2" y="68"/>
                    <a:pt x="32" y="67"/>
                    <a:pt x="31" y="68"/>
                  </a:cubicBezTo>
                  <a:cubicBezTo>
                    <a:pt x="31" y="68"/>
                    <a:pt x="31" y="68"/>
                    <a:pt x="30" y="68"/>
                  </a:cubicBezTo>
                  <a:cubicBezTo>
                    <a:pt x="29" y="68"/>
                    <a:pt x="30" y="70"/>
                    <a:pt x="29" y="69"/>
                  </a:cubicBezTo>
                  <a:cubicBezTo>
                    <a:pt x="28" y="69"/>
                    <a:pt x="29" y="70"/>
                    <a:pt x="28" y="70"/>
                  </a:cubicBezTo>
                  <a:cubicBezTo>
                    <a:pt x="28" y="70"/>
                    <a:pt x="28" y="69"/>
                    <a:pt x="28" y="69"/>
                  </a:cubicBezTo>
                  <a:cubicBezTo>
                    <a:pt x="28" y="68"/>
                    <a:pt x="29" y="68"/>
                    <a:pt x="30" y="66"/>
                  </a:cubicBezTo>
                  <a:cubicBezTo>
                    <a:pt x="29" y="66"/>
                    <a:pt x="29" y="65"/>
                    <a:pt x="28" y="65"/>
                  </a:cubicBezTo>
                  <a:cubicBezTo>
                    <a:pt x="28" y="65"/>
                    <a:pt x="27" y="64"/>
                    <a:pt x="28" y="64"/>
                  </a:cubicBezTo>
                  <a:cubicBezTo>
                    <a:pt x="29" y="63"/>
                    <a:pt x="30" y="63"/>
                    <a:pt x="31" y="63"/>
                  </a:cubicBezTo>
                  <a:cubicBezTo>
                    <a:pt x="31" y="63"/>
                    <a:pt x="31" y="64"/>
                    <a:pt x="31" y="64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2" y="64"/>
                    <a:pt x="31" y="64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3" y="63"/>
                    <a:pt x="33" y="64"/>
                  </a:cubicBezTo>
                  <a:cubicBezTo>
                    <a:pt x="34" y="64"/>
                    <a:pt x="33" y="63"/>
                    <a:pt x="34" y="63"/>
                  </a:cubicBezTo>
                  <a:cubicBezTo>
                    <a:pt x="34" y="63"/>
                    <a:pt x="34" y="63"/>
                    <a:pt x="35" y="63"/>
                  </a:cubicBezTo>
                  <a:cubicBezTo>
                    <a:pt x="35" y="63"/>
                    <a:pt x="35" y="63"/>
                    <a:pt x="35" y="62"/>
                  </a:cubicBezTo>
                  <a:cubicBezTo>
                    <a:pt x="35" y="62"/>
                    <a:pt x="36" y="62"/>
                    <a:pt x="36" y="63"/>
                  </a:cubicBezTo>
                  <a:cubicBezTo>
                    <a:pt x="37" y="63"/>
                    <a:pt x="37" y="62"/>
                    <a:pt x="37" y="62"/>
                  </a:cubicBezTo>
                  <a:cubicBezTo>
                    <a:pt x="38" y="62"/>
                    <a:pt x="38" y="62"/>
                    <a:pt x="39" y="62"/>
                  </a:cubicBezTo>
                  <a:cubicBezTo>
                    <a:pt x="39" y="62"/>
                    <a:pt x="39" y="61"/>
                    <a:pt x="38" y="61"/>
                  </a:cubicBezTo>
                  <a:cubicBezTo>
                    <a:pt x="38" y="60"/>
                    <a:pt x="39" y="61"/>
                    <a:pt x="40" y="60"/>
                  </a:cubicBezTo>
                  <a:cubicBezTo>
                    <a:pt x="40" y="60"/>
                    <a:pt x="40" y="59"/>
                    <a:pt x="40" y="59"/>
                  </a:cubicBezTo>
                  <a:cubicBezTo>
                    <a:pt x="41" y="58"/>
                    <a:pt x="41" y="59"/>
                    <a:pt x="42" y="59"/>
                  </a:cubicBezTo>
                  <a:cubicBezTo>
                    <a:pt x="42" y="59"/>
                    <a:pt x="42" y="59"/>
                    <a:pt x="42" y="58"/>
                  </a:cubicBezTo>
                  <a:cubicBezTo>
                    <a:pt x="41" y="58"/>
                    <a:pt x="42" y="57"/>
                    <a:pt x="42" y="56"/>
                  </a:cubicBez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5"/>
                    <a:pt x="42" y="55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2"/>
                    <a:pt x="43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1"/>
                    <a:pt x="42" y="51"/>
                    <a:pt x="43" y="50"/>
                  </a:cubicBezTo>
                  <a:cubicBezTo>
                    <a:pt x="42" y="50"/>
                    <a:pt x="43" y="50"/>
                    <a:pt x="43" y="49"/>
                  </a:cubicBezTo>
                  <a:cubicBezTo>
                    <a:pt x="43" y="49"/>
                    <a:pt x="42" y="49"/>
                    <a:pt x="42" y="48"/>
                  </a:cubicBezTo>
                  <a:cubicBezTo>
                    <a:pt x="42" y="48"/>
                    <a:pt x="42" y="48"/>
                    <a:pt x="43" y="47"/>
                  </a:cubicBezTo>
                  <a:cubicBezTo>
                    <a:pt x="42" y="46"/>
                    <a:pt x="42" y="47"/>
                    <a:pt x="41" y="47"/>
                  </a:cubicBezTo>
                  <a:cubicBezTo>
                    <a:pt x="40" y="47"/>
                    <a:pt x="41" y="46"/>
                    <a:pt x="41" y="46"/>
                  </a:cubicBezTo>
                  <a:cubicBezTo>
                    <a:pt x="41" y="45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4"/>
                    <a:pt x="39" y="44"/>
                    <a:pt x="39" y="43"/>
                  </a:cubicBezTo>
                  <a:cubicBezTo>
                    <a:pt x="39" y="43"/>
                    <a:pt x="39" y="42"/>
                    <a:pt x="39" y="42"/>
                  </a:cubicBezTo>
                  <a:cubicBezTo>
                    <a:pt x="40" y="41"/>
                    <a:pt x="40" y="40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cubicBezTo>
                    <a:pt x="41" y="41"/>
                    <a:pt x="40" y="41"/>
                    <a:pt x="39" y="41"/>
                  </a:cubicBezTo>
                  <a:cubicBezTo>
                    <a:pt x="40" y="40"/>
                    <a:pt x="39" y="39"/>
                    <a:pt x="40" y="39"/>
                  </a:cubicBezTo>
                  <a:cubicBezTo>
                    <a:pt x="40" y="38"/>
                    <a:pt x="41" y="38"/>
                    <a:pt x="41" y="38"/>
                  </a:cubicBezTo>
                  <a:cubicBezTo>
                    <a:pt x="41" y="37"/>
                    <a:pt x="40" y="38"/>
                    <a:pt x="40" y="38"/>
                  </a:cubicBezTo>
                  <a:cubicBezTo>
                    <a:pt x="40" y="37"/>
                    <a:pt x="41" y="37"/>
                    <a:pt x="41" y="37"/>
                  </a:cubicBezTo>
                  <a:cubicBezTo>
                    <a:pt x="41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3" y="35"/>
                  </a:cubicBezTo>
                  <a:cubicBezTo>
                    <a:pt x="43" y="35"/>
                    <a:pt x="44" y="36"/>
                    <a:pt x="45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6" y="36"/>
                    <a:pt x="45" y="35"/>
                    <a:pt x="45" y="35"/>
                  </a:cubicBezTo>
                  <a:cubicBezTo>
                    <a:pt x="45" y="34"/>
                    <a:pt x="44" y="34"/>
                    <a:pt x="45" y="33"/>
                  </a:cubicBezTo>
                  <a:cubicBezTo>
                    <a:pt x="45" y="33"/>
                    <a:pt x="46" y="33"/>
                    <a:pt x="46" y="33"/>
                  </a:cubicBezTo>
                  <a:cubicBezTo>
                    <a:pt x="46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1"/>
                  </a:cubicBezTo>
                  <a:cubicBezTo>
                    <a:pt x="45" y="31"/>
                    <a:pt x="46" y="31"/>
                    <a:pt x="46" y="31"/>
                  </a:cubicBezTo>
                  <a:cubicBezTo>
                    <a:pt x="47" y="30"/>
                    <a:pt x="46" y="30"/>
                    <a:pt x="46" y="29"/>
                  </a:cubicBezTo>
                  <a:cubicBezTo>
                    <a:pt x="47" y="29"/>
                    <a:pt x="46" y="28"/>
                    <a:pt x="46" y="28"/>
                  </a:cubicBezTo>
                  <a:cubicBezTo>
                    <a:pt x="46" y="27"/>
                    <a:pt x="46" y="26"/>
                    <a:pt x="47" y="26"/>
                  </a:cubicBezTo>
                  <a:cubicBezTo>
                    <a:pt x="46" y="25"/>
                    <a:pt x="47" y="24"/>
                    <a:pt x="46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2"/>
                    <a:pt x="45" y="22"/>
                    <a:pt x="45" y="22"/>
                  </a:cubicBezTo>
                  <a:cubicBezTo>
                    <a:pt x="45" y="22"/>
                    <a:pt x="44" y="21"/>
                    <a:pt x="45" y="21"/>
                  </a:cubicBezTo>
                  <a:cubicBezTo>
                    <a:pt x="45" y="19"/>
                    <a:pt x="44" y="21"/>
                    <a:pt x="43" y="20"/>
                  </a:cubicBezTo>
                  <a:cubicBezTo>
                    <a:pt x="43" y="20"/>
                    <a:pt x="42" y="19"/>
                    <a:pt x="43" y="19"/>
                  </a:cubicBezTo>
                  <a:cubicBezTo>
                    <a:pt x="43" y="19"/>
                    <a:pt x="43" y="18"/>
                    <a:pt x="43" y="18"/>
                  </a:cubicBezTo>
                  <a:cubicBezTo>
                    <a:pt x="41" y="19"/>
                    <a:pt x="42" y="17"/>
                    <a:pt x="41" y="17"/>
                  </a:cubicBezTo>
                  <a:cubicBezTo>
                    <a:pt x="41" y="16"/>
                    <a:pt x="40" y="16"/>
                    <a:pt x="40" y="15"/>
                  </a:cubicBezTo>
                  <a:cubicBezTo>
                    <a:pt x="40" y="14"/>
                    <a:pt x="40" y="13"/>
                    <a:pt x="41" y="13"/>
                  </a:cubicBezTo>
                  <a:cubicBezTo>
                    <a:pt x="41" y="13"/>
                    <a:pt x="41" y="13"/>
                    <a:pt x="41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3"/>
                    <a:pt x="43" y="12"/>
                  </a:cubicBezTo>
                  <a:cubicBezTo>
                    <a:pt x="43" y="12"/>
                    <a:pt x="43" y="11"/>
                    <a:pt x="43" y="11"/>
                  </a:cubicBezTo>
                  <a:cubicBezTo>
                    <a:pt x="43" y="10"/>
                    <a:pt x="44" y="10"/>
                    <a:pt x="43" y="9"/>
                  </a:cubicBezTo>
                  <a:cubicBezTo>
                    <a:pt x="44" y="8"/>
                    <a:pt x="43" y="9"/>
                    <a:pt x="43" y="8"/>
                  </a:cubicBezTo>
                  <a:cubicBezTo>
                    <a:pt x="43" y="7"/>
                    <a:pt x="43" y="8"/>
                    <a:pt x="43" y="7"/>
                  </a:cubicBezTo>
                  <a:cubicBezTo>
                    <a:pt x="43" y="7"/>
                    <a:pt x="43" y="6"/>
                    <a:pt x="43" y="6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7"/>
                    <a:pt x="40" y="6"/>
                    <a:pt x="39" y="5"/>
                  </a:cubicBezTo>
                  <a:cubicBezTo>
                    <a:pt x="39" y="5"/>
                    <a:pt x="38" y="4"/>
                    <a:pt x="38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7" y="2"/>
                  </a:cubicBezTo>
                  <a:cubicBezTo>
                    <a:pt x="37" y="2"/>
                    <a:pt x="37" y="2"/>
                    <a:pt x="36" y="1"/>
                  </a:cubicBezTo>
                  <a:cubicBezTo>
                    <a:pt x="36" y="1"/>
                    <a:pt x="35" y="2"/>
                    <a:pt x="35" y="2"/>
                  </a:cubicBezTo>
                  <a:cubicBezTo>
                    <a:pt x="34" y="1"/>
                    <a:pt x="35" y="1"/>
                    <a:pt x="35" y="0"/>
                  </a:cubicBezTo>
                  <a:moveTo>
                    <a:pt x="45" y="84"/>
                  </a:moveTo>
                  <a:cubicBezTo>
                    <a:pt x="45" y="84"/>
                    <a:pt x="44" y="84"/>
                    <a:pt x="44" y="84"/>
                  </a:cubicBezTo>
                  <a:cubicBezTo>
                    <a:pt x="44" y="84"/>
                    <a:pt x="45" y="84"/>
                    <a:pt x="45" y="84"/>
                  </a:cubicBezTo>
                  <a:cubicBezTo>
                    <a:pt x="45" y="84"/>
                    <a:pt x="45" y="84"/>
                    <a:pt x="45" y="84"/>
                  </a:cubicBezTo>
                  <a:moveTo>
                    <a:pt x="40" y="78"/>
                  </a:move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moveTo>
                    <a:pt x="27" y="62"/>
                  </a:moveTo>
                  <a:cubicBezTo>
                    <a:pt x="28" y="62"/>
                    <a:pt x="28" y="63"/>
                    <a:pt x="28" y="63"/>
                  </a:cubicBezTo>
                  <a:cubicBezTo>
                    <a:pt x="27" y="64"/>
                    <a:pt x="26" y="63"/>
                    <a:pt x="25" y="63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3"/>
                    <a:pt x="27" y="62"/>
                    <a:pt x="27" y="62"/>
                  </a:cubicBezTo>
                  <a:moveTo>
                    <a:pt x="35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grpSp>
          <p:nvGrpSpPr>
            <p:cNvPr id="730" name="组合 3"/>
            <p:cNvGrpSpPr>
              <a:grpSpLocks/>
            </p:cNvGrpSpPr>
            <p:nvPr/>
          </p:nvGrpSpPr>
          <p:grpSpPr bwMode="auto">
            <a:xfrm>
              <a:off x="0" y="446572"/>
              <a:ext cx="2818895" cy="834055"/>
              <a:chOff x="0" y="0"/>
              <a:chExt cx="1695450" cy="501650"/>
            </a:xfrm>
          </p:grpSpPr>
          <p:sp>
            <p:nvSpPr>
              <p:cNvPr id="732" name="Freeform 486"/>
              <p:cNvSpPr>
                <a:spLocks noChangeArrowheads="1"/>
              </p:cNvSpPr>
              <p:nvPr/>
            </p:nvSpPr>
            <p:spPr bwMode="auto">
              <a:xfrm>
                <a:off x="1304925" y="369887"/>
                <a:ext cx="38100" cy="26988"/>
              </a:xfrm>
              <a:custGeom>
                <a:avLst/>
                <a:gdLst>
                  <a:gd name="T0" fmla="*/ 2147483646 w 10"/>
                  <a:gd name="T1" fmla="*/ 2147483646 h 7"/>
                  <a:gd name="T2" fmla="*/ 2147483646 w 10"/>
                  <a:gd name="T3" fmla="*/ 2147483646 h 7"/>
                  <a:gd name="T4" fmla="*/ 2147483646 w 10"/>
                  <a:gd name="T5" fmla="*/ 2147483646 h 7"/>
                  <a:gd name="T6" fmla="*/ 2147483646 w 10"/>
                  <a:gd name="T7" fmla="*/ 2147483646 h 7"/>
                  <a:gd name="T8" fmla="*/ 2147483646 w 10"/>
                  <a:gd name="T9" fmla="*/ 2147483646 h 7"/>
                  <a:gd name="T10" fmla="*/ 2147483646 w 10"/>
                  <a:gd name="T11" fmla="*/ 2147483646 h 7"/>
                  <a:gd name="T12" fmla="*/ 2147483646 w 10"/>
                  <a:gd name="T13" fmla="*/ 2147483646 h 7"/>
                  <a:gd name="T14" fmla="*/ 2147483646 w 10"/>
                  <a:gd name="T15" fmla="*/ 2147483646 h 7"/>
                  <a:gd name="T16" fmla="*/ 0 w 10"/>
                  <a:gd name="T17" fmla="*/ 2147483646 h 7"/>
                  <a:gd name="T18" fmla="*/ 0 w 10"/>
                  <a:gd name="T19" fmla="*/ 2147483646 h 7"/>
                  <a:gd name="T20" fmla="*/ 2147483646 w 10"/>
                  <a:gd name="T21" fmla="*/ 0 h 7"/>
                  <a:gd name="T22" fmla="*/ 2147483646 w 10"/>
                  <a:gd name="T23" fmla="*/ 0 h 7"/>
                  <a:gd name="T24" fmla="*/ 2147483646 w 10"/>
                  <a:gd name="T25" fmla="*/ 2147483646 h 7"/>
                  <a:gd name="T26" fmla="*/ 2147483646 w 10"/>
                  <a:gd name="T27" fmla="*/ 2147483646 h 7"/>
                  <a:gd name="T28" fmla="*/ 2147483646 w 10"/>
                  <a:gd name="T29" fmla="*/ 2147483646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"/>
                  <a:gd name="T46" fmla="*/ 0 h 7"/>
                  <a:gd name="T47" fmla="*/ 10 w 10"/>
                  <a:gd name="T48" fmla="*/ 7 h 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" h="7">
                    <a:moveTo>
                      <a:pt x="10" y="4"/>
                    </a:moveTo>
                    <a:cubicBezTo>
                      <a:pt x="9" y="5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7"/>
                      <a:pt x="3" y="6"/>
                      <a:pt x="2" y="6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7" y="1"/>
                      <a:pt x="8" y="1"/>
                    </a:cubicBezTo>
                    <a:cubicBezTo>
                      <a:pt x="9" y="2"/>
                      <a:pt x="10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33" name="Freeform 487"/>
              <p:cNvSpPr>
                <a:spLocks noChangeArrowheads="1"/>
              </p:cNvSpPr>
              <p:nvPr/>
            </p:nvSpPr>
            <p:spPr bwMode="auto">
              <a:xfrm>
                <a:off x="1233488" y="233362"/>
                <a:ext cx="38100" cy="19050"/>
              </a:xfrm>
              <a:custGeom>
                <a:avLst/>
                <a:gdLst>
                  <a:gd name="T0" fmla="*/ 2147483646 w 10"/>
                  <a:gd name="T1" fmla="*/ 2147483646 h 5"/>
                  <a:gd name="T2" fmla="*/ 2147483646 w 10"/>
                  <a:gd name="T3" fmla="*/ 2147483646 h 5"/>
                  <a:gd name="T4" fmla="*/ 2147483646 w 10"/>
                  <a:gd name="T5" fmla="*/ 2147483646 h 5"/>
                  <a:gd name="T6" fmla="*/ 2147483646 w 10"/>
                  <a:gd name="T7" fmla="*/ 2147483646 h 5"/>
                  <a:gd name="T8" fmla="*/ 2147483646 w 10"/>
                  <a:gd name="T9" fmla="*/ 2147483646 h 5"/>
                  <a:gd name="T10" fmla="*/ 0 w 10"/>
                  <a:gd name="T11" fmla="*/ 2147483646 h 5"/>
                  <a:gd name="T12" fmla="*/ 0 w 10"/>
                  <a:gd name="T13" fmla="*/ 2147483646 h 5"/>
                  <a:gd name="T14" fmla="*/ 2147483646 w 10"/>
                  <a:gd name="T15" fmla="*/ 0 h 5"/>
                  <a:gd name="T16" fmla="*/ 2147483646 w 10"/>
                  <a:gd name="T17" fmla="*/ 2147483646 h 5"/>
                  <a:gd name="T18" fmla="*/ 2147483646 w 10"/>
                  <a:gd name="T19" fmla="*/ 2147483646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5"/>
                  <a:gd name="T32" fmla="*/ 10 w 10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5">
                    <a:moveTo>
                      <a:pt x="8" y="2"/>
                    </a:moveTo>
                    <a:cubicBezTo>
                      <a:pt x="7" y="3"/>
                      <a:pt x="7" y="4"/>
                      <a:pt x="5" y="4"/>
                    </a:cubicBezTo>
                    <a:cubicBezTo>
                      <a:pt x="4" y="5"/>
                      <a:pt x="4" y="4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1" y="3"/>
                      <a:pt x="0" y="3"/>
                    </a:cubicBezTo>
                    <a:cubicBezTo>
                      <a:pt x="0" y="3"/>
                      <a:pt x="1" y="3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10" y="1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34" name="Freeform 488"/>
              <p:cNvSpPr>
                <a:spLocks noChangeArrowheads="1"/>
              </p:cNvSpPr>
              <p:nvPr/>
            </p:nvSpPr>
            <p:spPr bwMode="auto">
              <a:xfrm>
                <a:off x="1195388" y="238125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0 w 6"/>
                  <a:gd name="T9" fmla="*/ 2147483646 h 4"/>
                  <a:gd name="T10" fmla="*/ 0 w 6"/>
                  <a:gd name="T11" fmla="*/ 2147483646 h 4"/>
                  <a:gd name="T12" fmla="*/ 2147483646 w 6"/>
                  <a:gd name="T13" fmla="*/ 0 h 4"/>
                  <a:gd name="T14" fmla="*/ 2147483646 w 6"/>
                  <a:gd name="T15" fmla="*/ 0 h 4"/>
                  <a:gd name="T16" fmla="*/ 2147483646 w 6"/>
                  <a:gd name="T17" fmla="*/ 2147483646 h 4"/>
                  <a:gd name="T18" fmla="*/ 2147483646 w 6"/>
                  <a:gd name="T19" fmla="*/ 2147483646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2"/>
                    </a:move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35" name="Freeform 489"/>
              <p:cNvSpPr>
                <a:spLocks noChangeArrowheads="1"/>
              </p:cNvSpPr>
              <p:nvPr/>
            </p:nvSpPr>
            <p:spPr bwMode="auto">
              <a:xfrm>
                <a:off x="1162050" y="400050"/>
                <a:ext cx="41275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2147483646 w 11"/>
                  <a:gd name="T9" fmla="*/ 2147483646 h 6"/>
                  <a:gd name="T10" fmla="*/ 2147483646 w 11"/>
                  <a:gd name="T11" fmla="*/ 2147483646 h 6"/>
                  <a:gd name="T12" fmla="*/ 2147483646 w 11"/>
                  <a:gd name="T13" fmla="*/ 2147483646 h 6"/>
                  <a:gd name="T14" fmla="*/ 2147483646 w 11"/>
                  <a:gd name="T15" fmla="*/ 0 h 6"/>
                  <a:gd name="T16" fmla="*/ 2147483646 w 11"/>
                  <a:gd name="T17" fmla="*/ 2147483646 h 6"/>
                  <a:gd name="T18" fmla="*/ 2147483646 w 11"/>
                  <a:gd name="T19" fmla="*/ 2147483646 h 6"/>
                  <a:gd name="T20" fmla="*/ 2147483646 w 11"/>
                  <a:gd name="T21" fmla="*/ 2147483646 h 6"/>
                  <a:gd name="T22" fmla="*/ 2147483646 w 11"/>
                  <a:gd name="T23" fmla="*/ 214748364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"/>
                  <a:gd name="T37" fmla="*/ 0 h 6"/>
                  <a:gd name="T38" fmla="*/ 11 w 11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" h="6">
                    <a:moveTo>
                      <a:pt x="11" y="3"/>
                    </a:moveTo>
                    <a:cubicBezTo>
                      <a:pt x="11" y="3"/>
                      <a:pt x="11" y="4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6" y="6"/>
                      <a:pt x="6" y="5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7" y="1"/>
                      <a:pt x="8" y="1"/>
                      <a:pt x="9" y="1"/>
                    </a:cubicBezTo>
                    <a:cubicBezTo>
                      <a:pt x="11" y="1"/>
                      <a:pt x="11" y="2"/>
                      <a:pt x="1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36" name="Freeform 490"/>
              <p:cNvSpPr>
                <a:spLocks noChangeArrowheads="1"/>
              </p:cNvSpPr>
              <p:nvPr/>
            </p:nvSpPr>
            <p:spPr bwMode="auto">
              <a:xfrm>
                <a:off x="1143000" y="298450"/>
                <a:ext cx="11113" cy="3175"/>
              </a:xfrm>
              <a:custGeom>
                <a:avLst/>
                <a:gdLst>
                  <a:gd name="T0" fmla="*/ 2147483646 w 3"/>
                  <a:gd name="T1" fmla="*/ 2147483646 h 1"/>
                  <a:gd name="T2" fmla="*/ 2147483646 w 3"/>
                  <a:gd name="T3" fmla="*/ 2147483646 h 1"/>
                  <a:gd name="T4" fmla="*/ 2147483646 w 3"/>
                  <a:gd name="T5" fmla="*/ 0 h 1"/>
                  <a:gd name="T6" fmla="*/ 2147483646 w 3"/>
                  <a:gd name="T7" fmla="*/ 0 h 1"/>
                  <a:gd name="T8" fmla="*/ 2147483646 w 3"/>
                  <a:gd name="T9" fmla="*/ 0 h 1"/>
                  <a:gd name="T10" fmla="*/ 2147483646 w 3"/>
                  <a:gd name="T11" fmla="*/ 2147483646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37" name="Freeform 491"/>
              <p:cNvSpPr>
                <a:spLocks noChangeArrowheads="1"/>
              </p:cNvSpPr>
              <p:nvPr/>
            </p:nvSpPr>
            <p:spPr bwMode="auto">
              <a:xfrm>
                <a:off x="1101725" y="271462"/>
                <a:ext cx="14288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2147483646 w 4"/>
                  <a:gd name="T7" fmla="*/ 0 h 3"/>
                  <a:gd name="T8" fmla="*/ 2147483646 w 4"/>
                  <a:gd name="T9" fmla="*/ 0 h 3"/>
                  <a:gd name="T10" fmla="*/ 2147483646 w 4"/>
                  <a:gd name="T11" fmla="*/ 2147483646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38" name="Freeform 492"/>
              <p:cNvSpPr>
                <a:spLocks noChangeArrowheads="1"/>
              </p:cNvSpPr>
              <p:nvPr/>
            </p:nvSpPr>
            <p:spPr bwMode="auto">
              <a:xfrm>
                <a:off x="1071563" y="287337"/>
                <a:ext cx="33338" cy="14288"/>
              </a:xfrm>
              <a:custGeom>
                <a:avLst/>
                <a:gdLst>
                  <a:gd name="T0" fmla="*/ 2147483646 w 9"/>
                  <a:gd name="T1" fmla="*/ 2147483646 h 4"/>
                  <a:gd name="T2" fmla="*/ 2147483646 w 9"/>
                  <a:gd name="T3" fmla="*/ 2147483646 h 4"/>
                  <a:gd name="T4" fmla="*/ 2147483646 w 9"/>
                  <a:gd name="T5" fmla="*/ 2147483646 h 4"/>
                  <a:gd name="T6" fmla="*/ 2147483646 w 9"/>
                  <a:gd name="T7" fmla="*/ 2147483646 h 4"/>
                  <a:gd name="T8" fmla="*/ 2147483646 w 9"/>
                  <a:gd name="T9" fmla="*/ 2147483646 h 4"/>
                  <a:gd name="T10" fmla="*/ 2147483646 w 9"/>
                  <a:gd name="T11" fmla="*/ 2147483646 h 4"/>
                  <a:gd name="T12" fmla="*/ 2147483646 w 9"/>
                  <a:gd name="T13" fmla="*/ 2147483646 h 4"/>
                  <a:gd name="T14" fmla="*/ 0 w 9"/>
                  <a:gd name="T15" fmla="*/ 2147483646 h 4"/>
                  <a:gd name="T16" fmla="*/ 2147483646 w 9"/>
                  <a:gd name="T17" fmla="*/ 2147483646 h 4"/>
                  <a:gd name="T18" fmla="*/ 2147483646 w 9"/>
                  <a:gd name="T19" fmla="*/ 2147483646 h 4"/>
                  <a:gd name="T20" fmla="*/ 2147483646 w 9"/>
                  <a:gd name="T21" fmla="*/ 0 h 4"/>
                  <a:gd name="T22" fmla="*/ 2147483646 w 9"/>
                  <a:gd name="T23" fmla="*/ 0 h 4"/>
                  <a:gd name="T24" fmla="*/ 2147483646 w 9"/>
                  <a:gd name="T25" fmla="*/ 2147483646 h 4"/>
                  <a:gd name="T26" fmla="*/ 2147483646 w 9"/>
                  <a:gd name="T27" fmla="*/ 2147483646 h 4"/>
                  <a:gd name="T28" fmla="*/ 2147483646 w 9"/>
                  <a:gd name="T29" fmla="*/ 2147483646 h 4"/>
                  <a:gd name="T30" fmla="*/ 2147483646 w 9"/>
                  <a:gd name="T31" fmla="*/ 2147483646 h 4"/>
                  <a:gd name="T32" fmla="*/ 2147483646 w 9"/>
                  <a:gd name="T33" fmla="*/ 2147483646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"/>
                  <a:gd name="T52" fmla="*/ 0 h 4"/>
                  <a:gd name="T53" fmla="*/ 9 w 9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" h="4">
                    <a:moveTo>
                      <a:pt x="9" y="3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1" y="3"/>
                      <a:pt x="2" y="3"/>
                      <a:pt x="1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1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39" name="Freeform 493"/>
              <p:cNvSpPr>
                <a:spLocks noChangeArrowheads="1"/>
              </p:cNvSpPr>
              <p:nvPr/>
            </p:nvSpPr>
            <p:spPr bwMode="auto">
              <a:xfrm>
                <a:off x="969963" y="131762"/>
                <a:ext cx="71438" cy="41275"/>
              </a:xfrm>
              <a:custGeom>
                <a:avLst/>
                <a:gdLst>
                  <a:gd name="T0" fmla="*/ 2147483646 w 19"/>
                  <a:gd name="T1" fmla="*/ 2147483646 h 11"/>
                  <a:gd name="T2" fmla="*/ 2147483646 w 19"/>
                  <a:gd name="T3" fmla="*/ 2147483646 h 11"/>
                  <a:gd name="T4" fmla="*/ 2147483646 w 19"/>
                  <a:gd name="T5" fmla="*/ 2147483646 h 11"/>
                  <a:gd name="T6" fmla="*/ 2147483646 w 19"/>
                  <a:gd name="T7" fmla="*/ 2147483646 h 11"/>
                  <a:gd name="T8" fmla="*/ 2147483646 w 19"/>
                  <a:gd name="T9" fmla="*/ 2147483646 h 11"/>
                  <a:gd name="T10" fmla="*/ 2147483646 w 19"/>
                  <a:gd name="T11" fmla="*/ 2147483646 h 11"/>
                  <a:gd name="T12" fmla="*/ 2147483646 w 19"/>
                  <a:gd name="T13" fmla="*/ 2147483646 h 11"/>
                  <a:gd name="T14" fmla="*/ 2147483646 w 19"/>
                  <a:gd name="T15" fmla="*/ 2147483646 h 11"/>
                  <a:gd name="T16" fmla="*/ 2147483646 w 19"/>
                  <a:gd name="T17" fmla="*/ 2147483646 h 11"/>
                  <a:gd name="T18" fmla="*/ 2147483646 w 19"/>
                  <a:gd name="T19" fmla="*/ 2147483646 h 11"/>
                  <a:gd name="T20" fmla="*/ 2147483646 w 19"/>
                  <a:gd name="T21" fmla="*/ 2147483646 h 11"/>
                  <a:gd name="T22" fmla="*/ 2147483646 w 19"/>
                  <a:gd name="T23" fmla="*/ 2147483646 h 11"/>
                  <a:gd name="T24" fmla="*/ 2147483646 w 19"/>
                  <a:gd name="T25" fmla="*/ 2147483646 h 11"/>
                  <a:gd name="T26" fmla="*/ 2147483646 w 19"/>
                  <a:gd name="T27" fmla="*/ 2147483646 h 11"/>
                  <a:gd name="T28" fmla="*/ 2147483646 w 19"/>
                  <a:gd name="T29" fmla="*/ 2147483646 h 11"/>
                  <a:gd name="T30" fmla="*/ 2147483646 w 19"/>
                  <a:gd name="T31" fmla="*/ 2147483646 h 11"/>
                  <a:gd name="T32" fmla="*/ 0 w 19"/>
                  <a:gd name="T33" fmla="*/ 2147483646 h 11"/>
                  <a:gd name="T34" fmla="*/ 2147483646 w 19"/>
                  <a:gd name="T35" fmla="*/ 2147483646 h 11"/>
                  <a:gd name="T36" fmla="*/ 2147483646 w 19"/>
                  <a:gd name="T37" fmla="*/ 2147483646 h 11"/>
                  <a:gd name="T38" fmla="*/ 2147483646 w 19"/>
                  <a:gd name="T39" fmla="*/ 2147483646 h 11"/>
                  <a:gd name="T40" fmla="*/ 2147483646 w 19"/>
                  <a:gd name="T41" fmla="*/ 2147483646 h 11"/>
                  <a:gd name="T42" fmla="*/ 2147483646 w 19"/>
                  <a:gd name="T43" fmla="*/ 2147483646 h 11"/>
                  <a:gd name="T44" fmla="*/ 2147483646 w 19"/>
                  <a:gd name="T45" fmla="*/ 2147483646 h 11"/>
                  <a:gd name="T46" fmla="*/ 2147483646 w 19"/>
                  <a:gd name="T47" fmla="*/ 2147483646 h 11"/>
                  <a:gd name="T48" fmla="*/ 2147483646 w 19"/>
                  <a:gd name="T49" fmla="*/ 2147483646 h 11"/>
                  <a:gd name="T50" fmla="*/ 2147483646 w 19"/>
                  <a:gd name="T51" fmla="*/ 2147483646 h 11"/>
                  <a:gd name="T52" fmla="*/ 2147483646 w 19"/>
                  <a:gd name="T53" fmla="*/ 2147483646 h 11"/>
                  <a:gd name="T54" fmla="*/ 2147483646 w 19"/>
                  <a:gd name="T55" fmla="*/ 0 h 11"/>
                  <a:gd name="T56" fmla="*/ 2147483646 w 19"/>
                  <a:gd name="T57" fmla="*/ 2147483646 h 11"/>
                  <a:gd name="T58" fmla="*/ 2147483646 w 19"/>
                  <a:gd name="T59" fmla="*/ 2147483646 h 11"/>
                  <a:gd name="T60" fmla="*/ 2147483646 w 19"/>
                  <a:gd name="T61" fmla="*/ 2147483646 h 11"/>
                  <a:gd name="T62" fmla="*/ 2147483646 w 19"/>
                  <a:gd name="T63" fmla="*/ 2147483646 h 11"/>
                  <a:gd name="T64" fmla="*/ 2147483646 w 19"/>
                  <a:gd name="T65" fmla="*/ 2147483646 h 11"/>
                  <a:gd name="T66" fmla="*/ 2147483646 w 19"/>
                  <a:gd name="T67" fmla="*/ 2147483646 h 11"/>
                  <a:gd name="T68" fmla="*/ 2147483646 w 19"/>
                  <a:gd name="T69" fmla="*/ 2147483646 h 11"/>
                  <a:gd name="T70" fmla="*/ 2147483646 w 19"/>
                  <a:gd name="T71" fmla="*/ 2147483646 h 11"/>
                  <a:gd name="T72" fmla="*/ 2147483646 w 19"/>
                  <a:gd name="T73" fmla="*/ 2147483646 h 11"/>
                  <a:gd name="T74" fmla="*/ 2147483646 w 19"/>
                  <a:gd name="T75" fmla="*/ 2147483646 h 11"/>
                  <a:gd name="T76" fmla="*/ 2147483646 w 19"/>
                  <a:gd name="T77" fmla="*/ 2147483646 h 1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9"/>
                  <a:gd name="T118" fmla="*/ 0 h 11"/>
                  <a:gd name="T119" fmla="*/ 19 w 19"/>
                  <a:gd name="T120" fmla="*/ 11 h 1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9" h="11">
                    <a:moveTo>
                      <a:pt x="19" y="8"/>
                    </a:moveTo>
                    <a:cubicBezTo>
                      <a:pt x="18" y="8"/>
                      <a:pt x="18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4" y="9"/>
                      <a:pt x="13" y="8"/>
                    </a:cubicBezTo>
                    <a:cubicBezTo>
                      <a:pt x="12" y="8"/>
                      <a:pt x="12" y="9"/>
                      <a:pt x="11" y="9"/>
                    </a:cubicBezTo>
                    <a:cubicBezTo>
                      <a:pt x="11" y="10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9" y="10"/>
                    </a:cubicBezTo>
                    <a:cubicBezTo>
                      <a:pt x="9" y="10"/>
                      <a:pt x="10" y="11"/>
                      <a:pt x="9" y="11"/>
                    </a:cubicBezTo>
                    <a:cubicBezTo>
                      <a:pt x="8" y="11"/>
                      <a:pt x="9" y="10"/>
                      <a:pt x="8" y="10"/>
                    </a:cubicBezTo>
                    <a:cubicBezTo>
                      <a:pt x="7" y="10"/>
                      <a:pt x="5" y="11"/>
                      <a:pt x="4" y="10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9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1" y="2"/>
                      <a:pt x="11" y="3"/>
                      <a:pt x="11" y="3"/>
                    </a:cubicBezTo>
                    <a:cubicBezTo>
                      <a:pt x="12" y="3"/>
                      <a:pt x="12" y="4"/>
                      <a:pt x="13" y="3"/>
                    </a:cubicBezTo>
                    <a:cubicBezTo>
                      <a:pt x="14" y="4"/>
                      <a:pt x="13" y="4"/>
                      <a:pt x="14" y="5"/>
                    </a:cubicBezTo>
                    <a:cubicBezTo>
                      <a:pt x="14" y="5"/>
                      <a:pt x="14" y="5"/>
                      <a:pt x="14" y="6"/>
                    </a:cubicBezTo>
                    <a:cubicBezTo>
                      <a:pt x="15" y="6"/>
                      <a:pt x="16" y="6"/>
                      <a:pt x="16" y="6"/>
                    </a:cubicBezTo>
                    <a:cubicBezTo>
                      <a:pt x="17" y="6"/>
                      <a:pt x="18" y="6"/>
                      <a:pt x="19" y="6"/>
                    </a:cubicBezTo>
                    <a:cubicBezTo>
                      <a:pt x="19" y="7"/>
                      <a:pt x="19" y="7"/>
                      <a:pt x="19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40" name="Freeform 494"/>
              <p:cNvSpPr>
                <a:spLocks noChangeArrowheads="1"/>
              </p:cNvSpPr>
              <p:nvPr/>
            </p:nvSpPr>
            <p:spPr bwMode="auto">
              <a:xfrm>
                <a:off x="1041400" y="287337"/>
                <a:ext cx="33338" cy="17463"/>
              </a:xfrm>
              <a:custGeom>
                <a:avLst/>
                <a:gdLst>
                  <a:gd name="T0" fmla="*/ 2147483646 w 9"/>
                  <a:gd name="T1" fmla="*/ 2147483646 h 5"/>
                  <a:gd name="T2" fmla="*/ 2147483646 w 9"/>
                  <a:gd name="T3" fmla="*/ 2147483646 h 5"/>
                  <a:gd name="T4" fmla="*/ 2147483646 w 9"/>
                  <a:gd name="T5" fmla="*/ 2147483646 h 5"/>
                  <a:gd name="T6" fmla="*/ 2147483646 w 9"/>
                  <a:gd name="T7" fmla="*/ 2147483646 h 5"/>
                  <a:gd name="T8" fmla="*/ 2147483646 w 9"/>
                  <a:gd name="T9" fmla="*/ 2147483646 h 5"/>
                  <a:gd name="T10" fmla="*/ 2147483646 w 9"/>
                  <a:gd name="T11" fmla="*/ 2147483646 h 5"/>
                  <a:gd name="T12" fmla="*/ 2147483646 w 9"/>
                  <a:gd name="T13" fmla="*/ 2147483646 h 5"/>
                  <a:gd name="T14" fmla="*/ 2147483646 w 9"/>
                  <a:gd name="T15" fmla="*/ 2147483646 h 5"/>
                  <a:gd name="T16" fmla="*/ 2147483646 w 9"/>
                  <a:gd name="T17" fmla="*/ 0 h 5"/>
                  <a:gd name="T18" fmla="*/ 2147483646 w 9"/>
                  <a:gd name="T19" fmla="*/ 2147483646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5"/>
                  <a:gd name="T32" fmla="*/ 9 w 9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5">
                    <a:moveTo>
                      <a:pt x="8" y="3"/>
                    </a:moveTo>
                    <a:cubicBezTo>
                      <a:pt x="7" y="3"/>
                      <a:pt x="7" y="4"/>
                      <a:pt x="6" y="4"/>
                    </a:cubicBezTo>
                    <a:cubicBezTo>
                      <a:pt x="4" y="5"/>
                      <a:pt x="3" y="4"/>
                      <a:pt x="3" y="4"/>
                    </a:cubicBezTo>
                    <a:cubicBezTo>
                      <a:pt x="2" y="4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8" y="1"/>
                      <a:pt x="9" y="2"/>
                      <a:pt x="8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41" name="Freeform 495"/>
              <p:cNvSpPr>
                <a:spLocks noChangeArrowheads="1"/>
              </p:cNvSpPr>
              <p:nvPr/>
            </p:nvSpPr>
            <p:spPr bwMode="auto">
              <a:xfrm>
                <a:off x="1060450" y="301625"/>
                <a:ext cx="14288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0 w 4"/>
                  <a:gd name="T7" fmla="*/ 2147483646 h 3"/>
                  <a:gd name="T8" fmla="*/ 2147483646 w 4"/>
                  <a:gd name="T9" fmla="*/ 0 h 3"/>
                  <a:gd name="T10" fmla="*/ 2147483646 w 4"/>
                  <a:gd name="T11" fmla="*/ 2147483646 h 3"/>
                  <a:gd name="T12" fmla="*/ 2147483646 w 4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42" name="Freeform 496"/>
              <p:cNvSpPr>
                <a:spLocks noChangeArrowheads="1"/>
              </p:cNvSpPr>
              <p:nvPr/>
            </p:nvSpPr>
            <p:spPr bwMode="auto">
              <a:xfrm>
                <a:off x="909638" y="41275"/>
                <a:ext cx="66675" cy="49213"/>
              </a:xfrm>
              <a:custGeom>
                <a:avLst/>
                <a:gdLst>
                  <a:gd name="T0" fmla="*/ 2147483646 w 18"/>
                  <a:gd name="T1" fmla="*/ 2147483646 h 13"/>
                  <a:gd name="T2" fmla="*/ 2147483646 w 18"/>
                  <a:gd name="T3" fmla="*/ 2147483646 h 13"/>
                  <a:gd name="T4" fmla="*/ 2147483646 w 18"/>
                  <a:gd name="T5" fmla="*/ 2147483646 h 13"/>
                  <a:gd name="T6" fmla="*/ 2147483646 w 18"/>
                  <a:gd name="T7" fmla="*/ 2147483646 h 13"/>
                  <a:gd name="T8" fmla="*/ 2147483646 w 18"/>
                  <a:gd name="T9" fmla="*/ 2147483646 h 13"/>
                  <a:gd name="T10" fmla="*/ 2147483646 w 18"/>
                  <a:gd name="T11" fmla="*/ 2147483646 h 13"/>
                  <a:gd name="T12" fmla="*/ 2147483646 w 18"/>
                  <a:gd name="T13" fmla="*/ 2147483646 h 13"/>
                  <a:gd name="T14" fmla="*/ 2147483646 w 18"/>
                  <a:gd name="T15" fmla="*/ 2147483646 h 13"/>
                  <a:gd name="T16" fmla="*/ 2147483646 w 18"/>
                  <a:gd name="T17" fmla="*/ 2147483646 h 13"/>
                  <a:gd name="T18" fmla="*/ 2147483646 w 18"/>
                  <a:gd name="T19" fmla="*/ 2147483646 h 13"/>
                  <a:gd name="T20" fmla="*/ 2147483646 w 18"/>
                  <a:gd name="T21" fmla="*/ 2147483646 h 13"/>
                  <a:gd name="T22" fmla="*/ 2147483646 w 18"/>
                  <a:gd name="T23" fmla="*/ 2147483646 h 13"/>
                  <a:gd name="T24" fmla="*/ 2147483646 w 18"/>
                  <a:gd name="T25" fmla="*/ 2147483646 h 13"/>
                  <a:gd name="T26" fmla="*/ 0 w 18"/>
                  <a:gd name="T27" fmla="*/ 2147483646 h 13"/>
                  <a:gd name="T28" fmla="*/ 2147483646 w 18"/>
                  <a:gd name="T29" fmla="*/ 2147483646 h 13"/>
                  <a:gd name="T30" fmla="*/ 2147483646 w 18"/>
                  <a:gd name="T31" fmla="*/ 2147483646 h 13"/>
                  <a:gd name="T32" fmla="*/ 2147483646 w 18"/>
                  <a:gd name="T33" fmla="*/ 2147483646 h 13"/>
                  <a:gd name="T34" fmla="*/ 2147483646 w 18"/>
                  <a:gd name="T35" fmla="*/ 2147483646 h 13"/>
                  <a:gd name="T36" fmla="*/ 2147483646 w 18"/>
                  <a:gd name="T37" fmla="*/ 2147483646 h 13"/>
                  <a:gd name="T38" fmla="*/ 2147483646 w 18"/>
                  <a:gd name="T39" fmla="*/ 2147483646 h 13"/>
                  <a:gd name="T40" fmla="*/ 2147483646 w 18"/>
                  <a:gd name="T41" fmla="*/ 2147483646 h 13"/>
                  <a:gd name="T42" fmla="*/ 2147483646 w 18"/>
                  <a:gd name="T43" fmla="*/ 2147483646 h 13"/>
                  <a:gd name="T44" fmla="*/ 2147483646 w 18"/>
                  <a:gd name="T45" fmla="*/ 2147483646 h 13"/>
                  <a:gd name="T46" fmla="*/ 2147483646 w 18"/>
                  <a:gd name="T47" fmla="*/ 2147483646 h 13"/>
                  <a:gd name="T48" fmla="*/ 2147483646 w 18"/>
                  <a:gd name="T49" fmla="*/ 2147483646 h 13"/>
                  <a:gd name="T50" fmla="*/ 2147483646 w 18"/>
                  <a:gd name="T51" fmla="*/ 2147483646 h 13"/>
                  <a:gd name="T52" fmla="*/ 2147483646 w 18"/>
                  <a:gd name="T53" fmla="*/ 2147483646 h 13"/>
                  <a:gd name="T54" fmla="*/ 2147483646 w 18"/>
                  <a:gd name="T55" fmla="*/ 2147483646 h 13"/>
                  <a:gd name="T56" fmla="*/ 2147483646 w 18"/>
                  <a:gd name="T57" fmla="*/ 2147483646 h 13"/>
                  <a:gd name="T58" fmla="*/ 2147483646 w 18"/>
                  <a:gd name="T59" fmla="*/ 2147483646 h 13"/>
                  <a:gd name="T60" fmla="*/ 2147483646 w 18"/>
                  <a:gd name="T61" fmla="*/ 2147483646 h 13"/>
                  <a:gd name="T62" fmla="*/ 2147483646 w 18"/>
                  <a:gd name="T63" fmla="*/ 2147483646 h 13"/>
                  <a:gd name="T64" fmla="*/ 2147483646 w 18"/>
                  <a:gd name="T65" fmla="*/ 2147483646 h 13"/>
                  <a:gd name="T66" fmla="*/ 2147483646 w 18"/>
                  <a:gd name="T67" fmla="*/ 2147483646 h 13"/>
                  <a:gd name="T68" fmla="*/ 2147483646 w 18"/>
                  <a:gd name="T69" fmla="*/ 2147483646 h 13"/>
                  <a:gd name="T70" fmla="*/ 2147483646 w 18"/>
                  <a:gd name="T71" fmla="*/ 0 h 13"/>
                  <a:gd name="T72" fmla="*/ 2147483646 w 18"/>
                  <a:gd name="T73" fmla="*/ 0 h 13"/>
                  <a:gd name="T74" fmla="*/ 2147483646 w 18"/>
                  <a:gd name="T75" fmla="*/ 0 h 13"/>
                  <a:gd name="T76" fmla="*/ 2147483646 w 18"/>
                  <a:gd name="T77" fmla="*/ 0 h 13"/>
                  <a:gd name="T78" fmla="*/ 2147483646 w 18"/>
                  <a:gd name="T79" fmla="*/ 2147483646 h 13"/>
                  <a:gd name="T80" fmla="*/ 2147483646 w 18"/>
                  <a:gd name="T81" fmla="*/ 0 h 13"/>
                  <a:gd name="T82" fmla="*/ 2147483646 w 18"/>
                  <a:gd name="T83" fmla="*/ 2147483646 h 13"/>
                  <a:gd name="T84" fmla="*/ 2147483646 w 18"/>
                  <a:gd name="T85" fmla="*/ 0 h 13"/>
                  <a:gd name="T86" fmla="*/ 2147483646 w 18"/>
                  <a:gd name="T87" fmla="*/ 2147483646 h 13"/>
                  <a:gd name="T88" fmla="*/ 2147483646 w 18"/>
                  <a:gd name="T89" fmla="*/ 2147483646 h 13"/>
                  <a:gd name="T90" fmla="*/ 2147483646 w 18"/>
                  <a:gd name="T91" fmla="*/ 2147483646 h 13"/>
                  <a:gd name="T92" fmla="*/ 2147483646 w 18"/>
                  <a:gd name="T93" fmla="*/ 2147483646 h 1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8"/>
                  <a:gd name="T142" fmla="*/ 0 h 13"/>
                  <a:gd name="T143" fmla="*/ 18 w 18"/>
                  <a:gd name="T144" fmla="*/ 13 h 13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8" h="13">
                    <a:moveTo>
                      <a:pt x="17" y="4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7"/>
                    </a:cubicBezTo>
                    <a:cubicBezTo>
                      <a:pt x="17" y="7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1"/>
                      <a:pt x="12" y="11"/>
                      <a:pt x="12" y="11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2"/>
                      <a:pt x="11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8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6" y="12"/>
                      <a:pt x="5" y="12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4" y="11"/>
                      <a:pt x="4" y="11"/>
                    </a:cubicBezTo>
                    <a:cubicBezTo>
                      <a:pt x="3" y="11"/>
                      <a:pt x="2" y="12"/>
                      <a:pt x="2" y="11"/>
                    </a:cubicBezTo>
                    <a:cubicBezTo>
                      <a:pt x="2" y="11"/>
                      <a:pt x="3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3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10"/>
                      <a:pt x="1" y="9"/>
                    </a:cubicBezTo>
                    <a:cubicBezTo>
                      <a:pt x="2" y="9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7"/>
                      <a:pt x="2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6" y="3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1" y="0"/>
                      <a:pt x="11" y="1"/>
                      <a:pt x="12" y="0"/>
                    </a:cubicBezTo>
                    <a:cubicBezTo>
                      <a:pt x="12" y="0"/>
                      <a:pt x="12" y="1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4" y="0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4" y="0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1"/>
                      <a:pt x="15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6" y="3"/>
                      <a:pt x="17" y="3"/>
                    </a:cubicBezTo>
                    <a:cubicBezTo>
                      <a:pt x="16" y="4"/>
                      <a:pt x="17" y="3"/>
                      <a:pt x="18" y="3"/>
                    </a:cubicBezTo>
                    <a:cubicBezTo>
                      <a:pt x="18" y="4"/>
                      <a:pt x="17" y="4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43" name="Freeform 497"/>
              <p:cNvSpPr>
                <a:spLocks noChangeArrowheads="1"/>
              </p:cNvSpPr>
              <p:nvPr/>
            </p:nvSpPr>
            <p:spPr bwMode="auto">
              <a:xfrm>
                <a:off x="981075" y="274637"/>
                <a:ext cx="60325" cy="34925"/>
              </a:xfrm>
              <a:custGeom>
                <a:avLst/>
                <a:gdLst>
                  <a:gd name="T0" fmla="*/ 2147483646 w 16"/>
                  <a:gd name="T1" fmla="*/ 2147483646 h 9"/>
                  <a:gd name="T2" fmla="*/ 2147483646 w 16"/>
                  <a:gd name="T3" fmla="*/ 2147483646 h 9"/>
                  <a:gd name="T4" fmla="*/ 2147483646 w 16"/>
                  <a:gd name="T5" fmla="*/ 2147483646 h 9"/>
                  <a:gd name="T6" fmla="*/ 2147483646 w 16"/>
                  <a:gd name="T7" fmla="*/ 2147483646 h 9"/>
                  <a:gd name="T8" fmla="*/ 2147483646 w 16"/>
                  <a:gd name="T9" fmla="*/ 2147483646 h 9"/>
                  <a:gd name="T10" fmla="*/ 2147483646 w 16"/>
                  <a:gd name="T11" fmla="*/ 2147483646 h 9"/>
                  <a:gd name="T12" fmla="*/ 2147483646 w 16"/>
                  <a:gd name="T13" fmla="*/ 2147483646 h 9"/>
                  <a:gd name="T14" fmla="*/ 2147483646 w 16"/>
                  <a:gd name="T15" fmla="*/ 2147483646 h 9"/>
                  <a:gd name="T16" fmla="*/ 2147483646 w 16"/>
                  <a:gd name="T17" fmla="*/ 2147483646 h 9"/>
                  <a:gd name="T18" fmla="*/ 2147483646 w 16"/>
                  <a:gd name="T19" fmla="*/ 2147483646 h 9"/>
                  <a:gd name="T20" fmla="*/ 2147483646 w 16"/>
                  <a:gd name="T21" fmla="*/ 0 h 9"/>
                  <a:gd name="T22" fmla="*/ 2147483646 w 16"/>
                  <a:gd name="T23" fmla="*/ 2147483646 h 9"/>
                  <a:gd name="T24" fmla="*/ 2147483646 w 16"/>
                  <a:gd name="T25" fmla="*/ 2147483646 h 9"/>
                  <a:gd name="T26" fmla="*/ 2147483646 w 16"/>
                  <a:gd name="T27" fmla="*/ 2147483646 h 9"/>
                  <a:gd name="T28" fmla="*/ 2147483646 w 16"/>
                  <a:gd name="T29" fmla="*/ 2147483646 h 9"/>
                  <a:gd name="T30" fmla="*/ 2147483646 w 16"/>
                  <a:gd name="T31" fmla="*/ 2147483646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"/>
                  <a:gd name="T49" fmla="*/ 0 h 9"/>
                  <a:gd name="T50" fmla="*/ 16 w 16"/>
                  <a:gd name="T51" fmla="*/ 9 h 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" h="9">
                    <a:moveTo>
                      <a:pt x="14" y="4"/>
                    </a:moveTo>
                    <a:cubicBezTo>
                      <a:pt x="13" y="6"/>
                      <a:pt x="12" y="7"/>
                      <a:pt x="10" y="8"/>
                    </a:cubicBezTo>
                    <a:cubicBezTo>
                      <a:pt x="9" y="8"/>
                      <a:pt x="7" y="8"/>
                      <a:pt x="7" y="9"/>
                    </a:cubicBezTo>
                    <a:cubicBezTo>
                      <a:pt x="5" y="9"/>
                      <a:pt x="4" y="8"/>
                      <a:pt x="3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5"/>
                      <a:pt x="0" y="6"/>
                      <a:pt x="1" y="5"/>
                    </a:cubicBezTo>
                    <a:cubicBezTo>
                      <a:pt x="1" y="4"/>
                      <a:pt x="3" y="5"/>
                      <a:pt x="3" y="4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0"/>
                      <a:pt x="11" y="0"/>
                      <a:pt x="12" y="1"/>
                    </a:cubicBezTo>
                    <a:cubicBezTo>
                      <a:pt x="13" y="1"/>
                      <a:pt x="14" y="2"/>
                      <a:pt x="15" y="2"/>
                    </a:cubicBezTo>
                    <a:cubicBezTo>
                      <a:pt x="15" y="2"/>
                      <a:pt x="15" y="2"/>
                      <a:pt x="16" y="2"/>
                    </a:cubicBezTo>
                    <a:cubicBezTo>
                      <a:pt x="16" y="3"/>
                      <a:pt x="15" y="4"/>
                      <a:pt x="14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44" name="Freeform 498"/>
              <p:cNvSpPr>
                <a:spLocks noChangeArrowheads="1"/>
              </p:cNvSpPr>
              <p:nvPr/>
            </p:nvSpPr>
            <p:spPr bwMode="auto">
              <a:xfrm>
                <a:off x="1017588" y="334962"/>
                <a:ext cx="42863" cy="30163"/>
              </a:xfrm>
              <a:custGeom>
                <a:avLst/>
                <a:gdLst>
                  <a:gd name="T0" fmla="*/ 2147483646 w 11"/>
                  <a:gd name="T1" fmla="*/ 2147483646 h 8"/>
                  <a:gd name="T2" fmla="*/ 2147483646 w 11"/>
                  <a:gd name="T3" fmla="*/ 2147483646 h 8"/>
                  <a:gd name="T4" fmla="*/ 2147483646 w 11"/>
                  <a:gd name="T5" fmla="*/ 2147483646 h 8"/>
                  <a:gd name="T6" fmla="*/ 2147483646 w 11"/>
                  <a:gd name="T7" fmla="*/ 2147483646 h 8"/>
                  <a:gd name="T8" fmla="*/ 2147483646 w 11"/>
                  <a:gd name="T9" fmla="*/ 2147483646 h 8"/>
                  <a:gd name="T10" fmla="*/ 2147483646 w 11"/>
                  <a:gd name="T11" fmla="*/ 2147483646 h 8"/>
                  <a:gd name="T12" fmla="*/ 2147483646 w 11"/>
                  <a:gd name="T13" fmla="*/ 2147483646 h 8"/>
                  <a:gd name="T14" fmla="*/ 2147483646 w 11"/>
                  <a:gd name="T15" fmla="*/ 2147483646 h 8"/>
                  <a:gd name="T16" fmla="*/ 2147483646 w 11"/>
                  <a:gd name="T17" fmla="*/ 2147483646 h 8"/>
                  <a:gd name="T18" fmla="*/ 2147483646 w 11"/>
                  <a:gd name="T19" fmla="*/ 0 h 8"/>
                  <a:gd name="T20" fmla="*/ 2147483646 w 11"/>
                  <a:gd name="T21" fmla="*/ 0 h 8"/>
                  <a:gd name="T22" fmla="*/ 2147483646 w 11"/>
                  <a:gd name="T23" fmla="*/ 0 h 8"/>
                  <a:gd name="T24" fmla="*/ 2147483646 w 11"/>
                  <a:gd name="T25" fmla="*/ 2147483646 h 8"/>
                  <a:gd name="T26" fmla="*/ 2147483646 w 11"/>
                  <a:gd name="T27" fmla="*/ 0 h 8"/>
                  <a:gd name="T28" fmla="*/ 2147483646 w 11"/>
                  <a:gd name="T29" fmla="*/ 0 h 8"/>
                  <a:gd name="T30" fmla="*/ 2147483646 w 11"/>
                  <a:gd name="T31" fmla="*/ 2147483646 h 8"/>
                  <a:gd name="T32" fmla="*/ 2147483646 w 11"/>
                  <a:gd name="T33" fmla="*/ 2147483646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"/>
                  <a:gd name="T52" fmla="*/ 0 h 8"/>
                  <a:gd name="T53" fmla="*/ 11 w 11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" h="8">
                    <a:moveTo>
                      <a:pt x="10" y="4"/>
                    </a:moveTo>
                    <a:cubicBezTo>
                      <a:pt x="10" y="5"/>
                      <a:pt x="10" y="5"/>
                      <a:pt x="9" y="5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5" y="8"/>
                      <a:pt x="4" y="6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0"/>
                      <a:pt x="9" y="1"/>
                      <a:pt x="10" y="2"/>
                    </a:cubicBezTo>
                    <a:cubicBezTo>
                      <a:pt x="10" y="2"/>
                      <a:pt x="11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45" name="Freeform 499"/>
              <p:cNvSpPr>
                <a:spLocks noChangeArrowheads="1"/>
              </p:cNvSpPr>
              <p:nvPr/>
            </p:nvSpPr>
            <p:spPr bwMode="auto">
              <a:xfrm>
                <a:off x="1044575" y="411162"/>
                <a:ext cx="30163" cy="30163"/>
              </a:xfrm>
              <a:custGeom>
                <a:avLst/>
                <a:gdLst>
                  <a:gd name="T0" fmla="*/ 2147483646 w 8"/>
                  <a:gd name="T1" fmla="*/ 2147483646 h 8"/>
                  <a:gd name="T2" fmla="*/ 2147483646 w 8"/>
                  <a:gd name="T3" fmla="*/ 2147483646 h 8"/>
                  <a:gd name="T4" fmla="*/ 2147483646 w 8"/>
                  <a:gd name="T5" fmla="*/ 2147483646 h 8"/>
                  <a:gd name="T6" fmla="*/ 2147483646 w 8"/>
                  <a:gd name="T7" fmla="*/ 2147483646 h 8"/>
                  <a:gd name="T8" fmla="*/ 0 w 8"/>
                  <a:gd name="T9" fmla="*/ 2147483646 h 8"/>
                  <a:gd name="T10" fmla="*/ 2147483646 w 8"/>
                  <a:gd name="T11" fmla="*/ 2147483646 h 8"/>
                  <a:gd name="T12" fmla="*/ 2147483646 w 8"/>
                  <a:gd name="T13" fmla="*/ 2147483646 h 8"/>
                  <a:gd name="T14" fmla="*/ 2147483646 w 8"/>
                  <a:gd name="T15" fmla="*/ 2147483646 h 8"/>
                  <a:gd name="T16" fmla="*/ 2147483646 w 8"/>
                  <a:gd name="T17" fmla="*/ 0 h 8"/>
                  <a:gd name="T18" fmla="*/ 2147483646 w 8"/>
                  <a:gd name="T19" fmla="*/ 2147483646 h 8"/>
                  <a:gd name="T20" fmla="*/ 2147483646 w 8"/>
                  <a:gd name="T21" fmla="*/ 2147483646 h 8"/>
                  <a:gd name="T22" fmla="*/ 2147483646 w 8"/>
                  <a:gd name="T23" fmla="*/ 2147483646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"/>
                  <a:gd name="T37" fmla="*/ 0 h 8"/>
                  <a:gd name="T38" fmla="*/ 8 w 8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" h="8">
                    <a:moveTo>
                      <a:pt x="7" y="3"/>
                    </a:moveTo>
                    <a:cubicBezTo>
                      <a:pt x="8" y="3"/>
                      <a:pt x="7" y="4"/>
                      <a:pt x="7" y="5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4" y="8"/>
                      <a:pt x="3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6" y="2"/>
                      <a:pt x="8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46" name="Freeform 500"/>
              <p:cNvSpPr>
                <a:spLocks noChangeArrowheads="1"/>
              </p:cNvSpPr>
              <p:nvPr/>
            </p:nvSpPr>
            <p:spPr bwMode="auto">
              <a:xfrm>
                <a:off x="901700" y="123825"/>
                <a:ext cx="68263" cy="68263"/>
              </a:xfrm>
              <a:custGeom>
                <a:avLst/>
                <a:gdLst>
                  <a:gd name="T0" fmla="*/ 2147483646 w 18"/>
                  <a:gd name="T1" fmla="*/ 2147483646 h 18"/>
                  <a:gd name="T2" fmla="*/ 2147483646 w 18"/>
                  <a:gd name="T3" fmla="*/ 2147483646 h 18"/>
                  <a:gd name="T4" fmla="*/ 2147483646 w 18"/>
                  <a:gd name="T5" fmla="*/ 2147483646 h 18"/>
                  <a:gd name="T6" fmla="*/ 2147483646 w 18"/>
                  <a:gd name="T7" fmla="*/ 2147483646 h 18"/>
                  <a:gd name="T8" fmla="*/ 2147483646 w 18"/>
                  <a:gd name="T9" fmla="*/ 2147483646 h 18"/>
                  <a:gd name="T10" fmla="*/ 2147483646 w 18"/>
                  <a:gd name="T11" fmla="*/ 2147483646 h 18"/>
                  <a:gd name="T12" fmla="*/ 2147483646 w 18"/>
                  <a:gd name="T13" fmla="*/ 2147483646 h 18"/>
                  <a:gd name="T14" fmla="*/ 2147483646 w 18"/>
                  <a:gd name="T15" fmla="*/ 2147483646 h 18"/>
                  <a:gd name="T16" fmla="*/ 2147483646 w 18"/>
                  <a:gd name="T17" fmla="*/ 2147483646 h 18"/>
                  <a:gd name="T18" fmla="*/ 2147483646 w 18"/>
                  <a:gd name="T19" fmla="*/ 2147483646 h 18"/>
                  <a:gd name="T20" fmla="*/ 2147483646 w 18"/>
                  <a:gd name="T21" fmla="*/ 2147483646 h 18"/>
                  <a:gd name="T22" fmla="*/ 2147483646 w 18"/>
                  <a:gd name="T23" fmla="*/ 2147483646 h 18"/>
                  <a:gd name="T24" fmla="*/ 2147483646 w 18"/>
                  <a:gd name="T25" fmla="*/ 2147483646 h 18"/>
                  <a:gd name="T26" fmla="*/ 2147483646 w 18"/>
                  <a:gd name="T27" fmla="*/ 2147483646 h 18"/>
                  <a:gd name="T28" fmla="*/ 2147483646 w 18"/>
                  <a:gd name="T29" fmla="*/ 2147483646 h 18"/>
                  <a:gd name="T30" fmla="*/ 0 w 18"/>
                  <a:gd name="T31" fmla="*/ 2147483646 h 18"/>
                  <a:gd name="T32" fmla="*/ 0 w 18"/>
                  <a:gd name="T33" fmla="*/ 2147483646 h 18"/>
                  <a:gd name="T34" fmla="*/ 2147483646 w 18"/>
                  <a:gd name="T35" fmla="*/ 2147483646 h 18"/>
                  <a:gd name="T36" fmla="*/ 2147483646 w 18"/>
                  <a:gd name="T37" fmla="*/ 2147483646 h 18"/>
                  <a:gd name="T38" fmla="*/ 2147483646 w 18"/>
                  <a:gd name="T39" fmla="*/ 2147483646 h 18"/>
                  <a:gd name="T40" fmla="*/ 2147483646 w 18"/>
                  <a:gd name="T41" fmla="*/ 2147483646 h 18"/>
                  <a:gd name="T42" fmla="*/ 2147483646 w 18"/>
                  <a:gd name="T43" fmla="*/ 2147483646 h 18"/>
                  <a:gd name="T44" fmla="*/ 2147483646 w 18"/>
                  <a:gd name="T45" fmla="*/ 2147483646 h 18"/>
                  <a:gd name="T46" fmla="*/ 2147483646 w 18"/>
                  <a:gd name="T47" fmla="*/ 2147483646 h 18"/>
                  <a:gd name="T48" fmla="*/ 2147483646 w 18"/>
                  <a:gd name="T49" fmla="*/ 2147483646 h 18"/>
                  <a:gd name="T50" fmla="*/ 2147483646 w 18"/>
                  <a:gd name="T51" fmla="*/ 2147483646 h 18"/>
                  <a:gd name="T52" fmla="*/ 2147483646 w 18"/>
                  <a:gd name="T53" fmla="*/ 2147483646 h 18"/>
                  <a:gd name="T54" fmla="*/ 2147483646 w 18"/>
                  <a:gd name="T55" fmla="*/ 2147483646 h 18"/>
                  <a:gd name="T56" fmla="*/ 2147483646 w 18"/>
                  <a:gd name="T57" fmla="*/ 2147483646 h 18"/>
                  <a:gd name="T58" fmla="*/ 2147483646 w 18"/>
                  <a:gd name="T59" fmla="*/ 2147483646 h 18"/>
                  <a:gd name="T60" fmla="*/ 2147483646 w 18"/>
                  <a:gd name="T61" fmla="*/ 2147483646 h 18"/>
                  <a:gd name="T62" fmla="*/ 2147483646 w 18"/>
                  <a:gd name="T63" fmla="*/ 2147483646 h 18"/>
                  <a:gd name="T64" fmla="*/ 2147483646 w 18"/>
                  <a:gd name="T65" fmla="*/ 2147483646 h 18"/>
                  <a:gd name="T66" fmla="*/ 2147483646 w 18"/>
                  <a:gd name="T67" fmla="*/ 2147483646 h 18"/>
                  <a:gd name="T68" fmla="*/ 2147483646 w 18"/>
                  <a:gd name="T69" fmla="*/ 2147483646 h 18"/>
                  <a:gd name="T70" fmla="*/ 2147483646 w 18"/>
                  <a:gd name="T71" fmla="*/ 2147483646 h 18"/>
                  <a:gd name="T72" fmla="*/ 2147483646 w 18"/>
                  <a:gd name="T73" fmla="*/ 0 h 18"/>
                  <a:gd name="T74" fmla="*/ 2147483646 w 18"/>
                  <a:gd name="T75" fmla="*/ 0 h 18"/>
                  <a:gd name="T76" fmla="*/ 2147483646 w 18"/>
                  <a:gd name="T77" fmla="*/ 0 h 18"/>
                  <a:gd name="T78" fmla="*/ 2147483646 w 18"/>
                  <a:gd name="T79" fmla="*/ 2147483646 h 18"/>
                  <a:gd name="T80" fmla="*/ 2147483646 w 18"/>
                  <a:gd name="T81" fmla="*/ 2147483646 h 18"/>
                  <a:gd name="T82" fmla="*/ 2147483646 w 18"/>
                  <a:gd name="T83" fmla="*/ 2147483646 h 18"/>
                  <a:gd name="T84" fmla="*/ 2147483646 w 18"/>
                  <a:gd name="T85" fmla="*/ 2147483646 h 18"/>
                  <a:gd name="T86" fmla="*/ 2147483646 w 18"/>
                  <a:gd name="T87" fmla="*/ 2147483646 h 18"/>
                  <a:gd name="T88" fmla="*/ 2147483646 w 18"/>
                  <a:gd name="T89" fmla="*/ 2147483646 h 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8"/>
                  <a:gd name="T136" fmla="*/ 0 h 18"/>
                  <a:gd name="T137" fmla="*/ 18 w 18"/>
                  <a:gd name="T138" fmla="*/ 18 h 1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8" h="18">
                    <a:moveTo>
                      <a:pt x="17" y="4"/>
                    </a:moveTo>
                    <a:cubicBezTo>
                      <a:pt x="17" y="4"/>
                      <a:pt x="18" y="4"/>
                      <a:pt x="18" y="4"/>
                    </a:cubicBezTo>
                    <a:cubicBezTo>
                      <a:pt x="18" y="5"/>
                      <a:pt x="17" y="5"/>
                      <a:pt x="17" y="5"/>
                    </a:cubicBezTo>
                    <a:cubicBezTo>
                      <a:pt x="18" y="6"/>
                      <a:pt x="17" y="6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8"/>
                      <a:pt x="14" y="8"/>
                      <a:pt x="14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9"/>
                      <a:pt x="12" y="10"/>
                      <a:pt x="12" y="10"/>
                    </a:cubicBezTo>
                    <a:cubicBezTo>
                      <a:pt x="12" y="11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1" y="11"/>
                      <a:pt x="11" y="12"/>
                      <a:pt x="11" y="13"/>
                    </a:cubicBezTo>
                    <a:cubicBezTo>
                      <a:pt x="11" y="14"/>
                      <a:pt x="11" y="15"/>
                      <a:pt x="10" y="15"/>
                    </a:cubicBezTo>
                    <a:cubicBezTo>
                      <a:pt x="9" y="17"/>
                      <a:pt x="7" y="17"/>
                      <a:pt x="5" y="18"/>
                    </a:cubicBezTo>
                    <a:cubicBezTo>
                      <a:pt x="5" y="18"/>
                      <a:pt x="4" y="18"/>
                      <a:pt x="3" y="18"/>
                    </a:cubicBezTo>
                    <a:cubicBezTo>
                      <a:pt x="2" y="18"/>
                      <a:pt x="2" y="17"/>
                      <a:pt x="1" y="17"/>
                    </a:cubicBezTo>
                    <a:cubicBezTo>
                      <a:pt x="0" y="17"/>
                      <a:pt x="1" y="16"/>
                      <a:pt x="0" y="16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0" y="12"/>
                      <a:pt x="2" y="12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1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2" y="8"/>
                      <a:pt x="2" y="8"/>
                      <a:pt x="1" y="8"/>
                    </a:cubicBezTo>
                    <a:cubicBezTo>
                      <a:pt x="0" y="7"/>
                      <a:pt x="2" y="6"/>
                      <a:pt x="2" y="6"/>
                    </a:cubicBezTo>
                    <a:cubicBezTo>
                      <a:pt x="2" y="5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2" y="1"/>
                      <a:pt x="12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0"/>
                      <a:pt x="15" y="1"/>
                    </a:cubicBezTo>
                    <a:cubicBezTo>
                      <a:pt x="15" y="1"/>
                      <a:pt x="15" y="1"/>
                      <a:pt x="16" y="2"/>
                    </a:cubicBezTo>
                    <a:cubicBezTo>
                      <a:pt x="16" y="1"/>
                      <a:pt x="16" y="1"/>
                      <a:pt x="16" y="2"/>
                    </a:cubicBezTo>
                    <a:cubicBezTo>
                      <a:pt x="16" y="2"/>
                      <a:pt x="17" y="2"/>
                      <a:pt x="17" y="3"/>
                    </a:cubicBezTo>
                    <a:cubicBezTo>
                      <a:pt x="17" y="3"/>
                      <a:pt x="18" y="3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47" name="Freeform 501"/>
              <p:cNvSpPr>
                <a:spLocks noChangeArrowheads="1"/>
              </p:cNvSpPr>
              <p:nvPr/>
            </p:nvSpPr>
            <p:spPr bwMode="auto">
              <a:xfrm>
                <a:off x="984250" y="268287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2147483646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2" y="4"/>
                      <a:pt x="2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3" y="1"/>
                      <a:pt x="4" y="0"/>
                      <a:pt x="5" y="1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48" name="Freeform 502"/>
              <p:cNvSpPr>
                <a:spLocks noChangeArrowheads="1"/>
              </p:cNvSpPr>
              <p:nvPr/>
            </p:nvSpPr>
            <p:spPr bwMode="auto">
              <a:xfrm>
                <a:off x="981075" y="255587"/>
                <a:ext cx="11113" cy="12700"/>
              </a:xfrm>
              <a:custGeom>
                <a:avLst/>
                <a:gdLst>
                  <a:gd name="T0" fmla="*/ 2147483646 w 3"/>
                  <a:gd name="T1" fmla="*/ 2147483646 h 3"/>
                  <a:gd name="T2" fmla="*/ 2147483646 w 3"/>
                  <a:gd name="T3" fmla="*/ 2147483646 h 3"/>
                  <a:gd name="T4" fmla="*/ 0 w 3"/>
                  <a:gd name="T5" fmla="*/ 2147483646 h 3"/>
                  <a:gd name="T6" fmla="*/ 0 w 3"/>
                  <a:gd name="T7" fmla="*/ 2147483646 h 3"/>
                  <a:gd name="T8" fmla="*/ 2147483646 w 3"/>
                  <a:gd name="T9" fmla="*/ 2147483646 h 3"/>
                  <a:gd name="T10" fmla="*/ 2147483646 w 3"/>
                  <a:gd name="T11" fmla="*/ 2147483646 h 3"/>
                  <a:gd name="T12" fmla="*/ 2147483646 w 3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49" name="Freeform 503"/>
              <p:cNvSpPr>
                <a:spLocks noChangeArrowheads="1"/>
              </p:cNvSpPr>
              <p:nvPr/>
            </p:nvSpPr>
            <p:spPr bwMode="auto">
              <a:xfrm>
                <a:off x="1000125" y="323850"/>
                <a:ext cx="17463" cy="11113"/>
              </a:xfrm>
              <a:custGeom>
                <a:avLst/>
                <a:gdLst>
                  <a:gd name="T0" fmla="*/ 2147483646 w 5"/>
                  <a:gd name="T1" fmla="*/ 2147483646 h 3"/>
                  <a:gd name="T2" fmla="*/ 2147483646 w 5"/>
                  <a:gd name="T3" fmla="*/ 2147483646 h 3"/>
                  <a:gd name="T4" fmla="*/ 2147483646 w 5"/>
                  <a:gd name="T5" fmla="*/ 2147483646 h 3"/>
                  <a:gd name="T6" fmla="*/ 2147483646 w 5"/>
                  <a:gd name="T7" fmla="*/ 2147483646 h 3"/>
                  <a:gd name="T8" fmla="*/ 2147483646 w 5"/>
                  <a:gd name="T9" fmla="*/ 2147483646 h 3"/>
                  <a:gd name="T10" fmla="*/ 2147483646 w 5"/>
                  <a:gd name="T11" fmla="*/ 2147483646 h 3"/>
                  <a:gd name="T12" fmla="*/ 2147483646 w 5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3"/>
                  <a:gd name="T23" fmla="*/ 5 w 5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3">
                    <a:moveTo>
                      <a:pt x="4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5" y="2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50" name="Freeform 504"/>
              <p:cNvSpPr>
                <a:spLocks noChangeArrowheads="1"/>
              </p:cNvSpPr>
              <p:nvPr/>
            </p:nvSpPr>
            <p:spPr bwMode="auto">
              <a:xfrm>
                <a:off x="962025" y="241300"/>
                <a:ext cx="19050" cy="11113"/>
              </a:xfrm>
              <a:custGeom>
                <a:avLst/>
                <a:gdLst>
                  <a:gd name="T0" fmla="*/ 2147483646 w 5"/>
                  <a:gd name="T1" fmla="*/ 2147483646 h 3"/>
                  <a:gd name="T2" fmla="*/ 2147483646 w 5"/>
                  <a:gd name="T3" fmla="*/ 2147483646 h 3"/>
                  <a:gd name="T4" fmla="*/ 2147483646 w 5"/>
                  <a:gd name="T5" fmla="*/ 2147483646 h 3"/>
                  <a:gd name="T6" fmla="*/ 2147483646 w 5"/>
                  <a:gd name="T7" fmla="*/ 2147483646 h 3"/>
                  <a:gd name="T8" fmla="*/ 2147483646 w 5"/>
                  <a:gd name="T9" fmla="*/ 2147483646 h 3"/>
                  <a:gd name="T10" fmla="*/ 0 w 5"/>
                  <a:gd name="T11" fmla="*/ 2147483646 h 3"/>
                  <a:gd name="T12" fmla="*/ 2147483646 w 5"/>
                  <a:gd name="T13" fmla="*/ 0 h 3"/>
                  <a:gd name="T14" fmla="*/ 2147483646 w 5"/>
                  <a:gd name="T15" fmla="*/ 0 h 3"/>
                  <a:gd name="T16" fmla="*/ 2147483646 w 5"/>
                  <a:gd name="T17" fmla="*/ 2147483646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3"/>
                  <a:gd name="T29" fmla="*/ 5 w 5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3">
                    <a:moveTo>
                      <a:pt x="4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1"/>
                      <a:pt x="5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51" name="Freeform 505"/>
              <p:cNvSpPr>
                <a:spLocks noChangeArrowheads="1"/>
              </p:cNvSpPr>
              <p:nvPr/>
            </p:nvSpPr>
            <p:spPr bwMode="auto">
              <a:xfrm>
                <a:off x="928688" y="200025"/>
                <a:ext cx="41275" cy="33338"/>
              </a:xfrm>
              <a:custGeom>
                <a:avLst/>
                <a:gdLst>
                  <a:gd name="T0" fmla="*/ 2147483646 w 11"/>
                  <a:gd name="T1" fmla="*/ 2147483646 h 9"/>
                  <a:gd name="T2" fmla="*/ 2147483646 w 11"/>
                  <a:gd name="T3" fmla="*/ 2147483646 h 9"/>
                  <a:gd name="T4" fmla="*/ 2147483646 w 11"/>
                  <a:gd name="T5" fmla="*/ 2147483646 h 9"/>
                  <a:gd name="T6" fmla="*/ 2147483646 w 11"/>
                  <a:gd name="T7" fmla="*/ 2147483646 h 9"/>
                  <a:gd name="T8" fmla="*/ 2147483646 w 11"/>
                  <a:gd name="T9" fmla="*/ 2147483646 h 9"/>
                  <a:gd name="T10" fmla="*/ 2147483646 w 11"/>
                  <a:gd name="T11" fmla="*/ 2147483646 h 9"/>
                  <a:gd name="T12" fmla="*/ 2147483646 w 11"/>
                  <a:gd name="T13" fmla="*/ 2147483646 h 9"/>
                  <a:gd name="T14" fmla="*/ 2147483646 w 11"/>
                  <a:gd name="T15" fmla="*/ 2147483646 h 9"/>
                  <a:gd name="T16" fmla="*/ 2147483646 w 11"/>
                  <a:gd name="T17" fmla="*/ 2147483646 h 9"/>
                  <a:gd name="T18" fmla="*/ 2147483646 w 11"/>
                  <a:gd name="T19" fmla="*/ 2147483646 h 9"/>
                  <a:gd name="T20" fmla="*/ 2147483646 w 11"/>
                  <a:gd name="T21" fmla="*/ 2147483646 h 9"/>
                  <a:gd name="T22" fmla="*/ 2147483646 w 11"/>
                  <a:gd name="T23" fmla="*/ 2147483646 h 9"/>
                  <a:gd name="T24" fmla="*/ 2147483646 w 11"/>
                  <a:gd name="T25" fmla="*/ 2147483646 h 9"/>
                  <a:gd name="T26" fmla="*/ 2147483646 w 11"/>
                  <a:gd name="T27" fmla="*/ 2147483646 h 9"/>
                  <a:gd name="T28" fmla="*/ 2147483646 w 11"/>
                  <a:gd name="T29" fmla="*/ 2147483646 h 9"/>
                  <a:gd name="T30" fmla="*/ 2147483646 w 11"/>
                  <a:gd name="T31" fmla="*/ 2147483646 h 9"/>
                  <a:gd name="T32" fmla="*/ 2147483646 w 11"/>
                  <a:gd name="T33" fmla="*/ 0 h 9"/>
                  <a:gd name="T34" fmla="*/ 2147483646 w 11"/>
                  <a:gd name="T35" fmla="*/ 0 h 9"/>
                  <a:gd name="T36" fmla="*/ 2147483646 w 11"/>
                  <a:gd name="T37" fmla="*/ 2147483646 h 9"/>
                  <a:gd name="T38" fmla="*/ 2147483646 w 11"/>
                  <a:gd name="T39" fmla="*/ 2147483646 h 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"/>
                  <a:gd name="T61" fmla="*/ 0 h 9"/>
                  <a:gd name="T62" fmla="*/ 11 w 11"/>
                  <a:gd name="T63" fmla="*/ 9 h 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" h="9">
                    <a:moveTo>
                      <a:pt x="9" y="4"/>
                    </a:moveTo>
                    <a:cubicBezTo>
                      <a:pt x="10" y="4"/>
                      <a:pt x="9" y="5"/>
                      <a:pt x="9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1" y="6"/>
                      <a:pt x="2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7" y="1"/>
                      <a:pt x="8" y="0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3"/>
                      <a:pt x="9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52" name="Freeform 506"/>
              <p:cNvSpPr>
                <a:spLocks noChangeArrowheads="1"/>
              </p:cNvSpPr>
              <p:nvPr/>
            </p:nvSpPr>
            <p:spPr bwMode="auto">
              <a:xfrm>
                <a:off x="912813" y="252412"/>
                <a:ext cx="63500" cy="30163"/>
              </a:xfrm>
              <a:custGeom>
                <a:avLst/>
                <a:gdLst>
                  <a:gd name="T0" fmla="*/ 2147483646 w 17"/>
                  <a:gd name="T1" fmla="*/ 2147483646 h 8"/>
                  <a:gd name="T2" fmla="*/ 2147483646 w 17"/>
                  <a:gd name="T3" fmla="*/ 2147483646 h 8"/>
                  <a:gd name="T4" fmla="*/ 2147483646 w 17"/>
                  <a:gd name="T5" fmla="*/ 2147483646 h 8"/>
                  <a:gd name="T6" fmla="*/ 2147483646 w 17"/>
                  <a:gd name="T7" fmla="*/ 2147483646 h 8"/>
                  <a:gd name="T8" fmla="*/ 2147483646 w 17"/>
                  <a:gd name="T9" fmla="*/ 2147483646 h 8"/>
                  <a:gd name="T10" fmla="*/ 2147483646 w 17"/>
                  <a:gd name="T11" fmla="*/ 2147483646 h 8"/>
                  <a:gd name="T12" fmla="*/ 2147483646 w 17"/>
                  <a:gd name="T13" fmla="*/ 2147483646 h 8"/>
                  <a:gd name="T14" fmla="*/ 2147483646 w 17"/>
                  <a:gd name="T15" fmla="*/ 2147483646 h 8"/>
                  <a:gd name="T16" fmla="*/ 2147483646 w 17"/>
                  <a:gd name="T17" fmla="*/ 2147483646 h 8"/>
                  <a:gd name="T18" fmla="*/ 2147483646 w 17"/>
                  <a:gd name="T19" fmla="*/ 2147483646 h 8"/>
                  <a:gd name="T20" fmla="*/ 0 w 17"/>
                  <a:gd name="T21" fmla="*/ 2147483646 h 8"/>
                  <a:gd name="T22" fmla="*/ 2147483646 w 17"/>
                  <a:gd name="T23" fmla="*/ 2147483646 h 8"/>
                  <a:gd name="T24" fmla="*/ 2147483646 w 17"/>
                  <a:gd name="T25" fmla="*/ 0 h 8"/>
                  <a:gd name="T26" fmla="*/ 2147483646 w 17"/>
                  <a:gd name="T27" fmla="*/ 0 h 8"/>
                  <a:gd name="T28" fmla="*/ 2147483646 w 17"/>
                  <a:gd name="T29" fmla="*/ 2147483646 h 8"/>
                  <a:gd name="T30" fmla="*/ 2147483646 w 17"/>
                  <a:gd name="T31" fmla="*/ 2147483646 h 8"/>
                  <a:gd name="T32" fmla="*/ 2147483646 w 17"/>
                  <a:gd name="T33" fmla="*/ 2147483646 h 8"/>
                  <a:gd name="T34" fmla="*/ 2147483646 w 17"/>
                  <a:gd name="T35" fmla="*/ 2147483646 h 8"/>
                  <a:gd name="T36" fmla="*/ 2147483646 w 17"/>
                  <a:gd name="T37" fmla="*/ 2147483646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7"/>
                  <a:gd name="T58" fmla="*/ 0 h 8"/>
                  <a:gd name="T59" fmla="*/ 17 w 17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7" h="8">
                    <a:moveTo>
                      <a:pt x="14" y="7"/>
                    </a:moveTo>
                    <a:cubicBezTo>
                      <a:pt x="13" y="8"/>
                      <a:pt x="12" y="8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9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5" y="1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1" y="2"/>
                      <a:pt x="11" y="3"/>
                      <a:pt x="12" y="3"/>
                    </a:cubicBezTo>
                    <a:cubicBezTo>
                      <a:pt x="13" y="2"/>
                      <a:pt x="15" y="3"/>
                      <a:pt x="16" y="3"/>
                    </a:cubicBezTo>
                    <a:cubicBezTo>
                      <a:pt x="16" y="4"/>
                      <a:pt x="17" y="4"/>
                      <a:pt x="16" y="5"/>
                    </a:cubicBezTo>
                    <a:cubicBezTo>
                      <a:pt x="16" y="6"/>
                      <a:pt x="15" y="7"/>
                      <a:pt x="14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53" name="Freeform 507"/>
              <p:cNvSpPr>
                <a:spLocks noChangeArrowheads="1"/>
              </p:cNvSpPr>
              <p:nvPr/>
            </p:nvSpPr>
            <p:spPr bwMode="auto">
              <a:xfrm>
                <a:off x="969963" y="331787"/>
                <a:ext cx="25400" cy="19050"/>
              </a:xfrm>
              <a:custGeom>
                <a:avLst/>
                <a:gdLst>
                  <a:gd name="T0" fmla="*/ 2147483646 w 7"/>
                  <a:gd name="T1" fmla="*/ 2147483646 h 5"/>
                  <a:gd name="T2" fmla="*/ 2147483646 w 7"/>
                  <a:gd name="T3" fmla="*/ 2147483646 h 5"/>
                  <a:gd name="T4" fmla="*/ 2147483646 w 7"/>
                  <a:gd name="T5" fmla="*/ 2147483646 h 5"/>
                  <a:gd name="T6" fmla="*/ 0 w 7"/>
                  <a:gd name="T7" fmla="*/ 2147483646 h 5"/>
                  <a:gd name="T8" fmla="*/ 2147483646 w 7"/>
                  <a:gd name="T9" fmla="*/ 2147483646 h 5"/>
                  <a:gd name="T10" fmla="*/ 2147483646 w 7"/>
                  <a:gd name="T11" fmla="*/ 2147483646 h 5"/>
                  <a:gd name="T12" fmla="*/ 2147483646 w 7"/>
                  <a:gd name="T13" fmla="*/ 2147483646 h 5"/>
                  <a:gd name="T14" fmla="*/ 2147483646 w 7"/>
                  <a:gd name="T15" fmla="*/ 2147483646 h 5"/>
                  <a:gd name="T16" fmla="*/ 2147483646 w 7"/>
                  <a:gd name="T17" fmla="*/ 2147483646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5"/>
                  <a:gd name="T29" fmla="*/ 7 w 7"/>
                  <a:gd name="T30" fmla="*/ 5 h 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5">
                    <a:moveTo>
                      <a:pt x="6" y="3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1"/>
                      <a:pt x="7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54" name="Freeform 508"/>
              <p:cNvSpPr>
                <a:spLocks noChangeArrowheads="1"/>
              </p:cNvSpPr>
              <p:nvPr/>
            </p:nvSpPr>
            <p:spPr bwMode="auto">
              <a:xfrm>
                <a:off x="608013" y="63500"/>
                <a:ext cx="290513" cy="180975"/>
              </a:xfrm>
              <a:custGeom>
                <a:avLst/>
                <a:gdLst>
                  <a:gd name="T0" fmla="*/ 2147483646 w 77"/>
                  <a:gd name="T1" fmla="*/ 2147483646 h 48"/>
                  <a:gd name="T2" fmla="*/ 2147483646 w 77"/>
                  <a:gd name="T3" fmla="*/ 2147483646 h 48"/>
                  <a:gd name="T4" fmla="*/ 2147483646 w 77"/>
                  <a:gd name="T5" fmla="*/ 2147483646 h 48"/>
                  <a:gd name="T6" fmla="*/ 2147483646 w 77"/>
                  <a:gd name="T7" fmla="*/ 2147483646 h 48"/>
                  <a:gd name="T8" fmla="*/ 2147483646 w 77"/>
                  <a:gd name="T9" fmla="*/ 2147483646 h 48"/>
                  <a:gd name="T10" fmla="*/ 2147483646 w 77"/>
                  <a:gd name="T11" fmla="*/ 2147483646 h 48"/>
                  <a:gd name="T12" fmla="*/ 2147483646 w 77"/>
                  <a:gd name="T13" fmla="*/ 2147483646 h 48"/>
                  <a:gd name="T14" fmla="*/ 2147483646 w 77"/>
                  <a:gd name="T15" fmla="*/ 2147483646 h 48"/>
                  <a:gd name="T16" fmla="*/ 2147483646 w 77"/>
                  <a:gd name="T17" fmla="*/ 2147483646 h 48"/>
                  <a:gd name="T18" fmla="*/ 2147483646 w 77"/>
                  <a:gd name="T19" fmla="*/ 2147483646 h 48"/>
                  <a:gd name="T20" fmla="*/ 2147483646 w 77"/>
                  <a:gd name="T21" fmla="*/ 2147483646 h 48"/>
                  <a:gd name="T22" fmla="*/ 2147483646 w 77"/>
                  <a:gd name="T23" fmla="*/ 2147483646 h 48"/>
                  <a:gd name="T24" fmla="*/ 2147483646 w 77"/>
                  <a:gd name="T25" fmla="*/ 2147483646 h 48"/>
                  <a:gd name="T26" fmla="*/ 2147483646 w 77"/>
                  <a:gd name="T27" fmla="*/ 2147483646 h 48"/>
                  <a:gd name="T28" fmla="*/ 2147483646 w 77"/>
                  <a:gd name="T29" fmla="*/ 2147483646 h 48"/>
                  <a:gd name="T30" fmla="*/ 2147483646 w 77"/>
                  <a:gd name="T31" fmla="*/ 2147483646 h 48"/>
                  <a:gd name="T32" fmla="*/ 2147483646 w 77"/>
                  <a:gd name="T33" fmla="*/ 2147483646 h 48"/>
                  <a:gd name="T34" fmla="*/ 2147483646 w 77"/>
                  <a:gd name="T35" fmla="*/ 2147483646 h 48"/>
                  <a:gd name="T36" fmla="*/ 2147483646 w 77"/>
                  <a:gd name="T37" fmla="*/ 2147483646 h 48"/>
                  <a:gd name="T38" fmla="*/ 2147483646 w 77"/>
                  <a:gd name="T39" fmla="*/ 2147483646 h 48"/>
                  <a:gd name="T40" fmla="*/ 2147483646 w 77"/>
                  <a:gd name="T41" fmla="*/ 2147483646 h 48"/>
                  <a:gd name="T42" fmla="*/ 0 w 77"/>
                  <a:gd name="T43" fmla="*/ 2147483646 h 48"/>
                  <a:gd name="T44" fmla="*/ 2147483646 w 77"/>
                  <a:gd name="T45" fmla="*/ 2147483646 h 48"/>
                  <a:gd name="T46" fmla="*/ 2147483646 w 77"/>
                  <a:gd name="T47" fmla="*/ 2147483646 h 48"/>
                  <a:gd name="T48" fmla="*/ 2147483646 w 77"/>
                  <a:gd name="T49" fmla="*/ 2147483646 h 48"/>
                  <a:gd name="T50" fmla="*/ 2147483646 w 77"/>
                  <a:gd name="T51" fmla="*/ 2147483646 h 48"/>
                  <a:gd name="T52" fmla="*/ 2147483646 w 77"/>
                  <a:gd name="T53" fmla="*/ 2147483646 h 48"/>
                  <a:gd name="T54" fmla="*/ 2147483646 w 77"/>
                  <a:gd name="T55" fmla="*/ 2147483646 h 48"/>
                  <a:gd name="T56" fmla="*/ 2147483646 w 77"/>
                  <a:gd name="T57" fmla="*/ 2147483646 h 48"/>
                  <a:gd name="T58" fmla="*/ 2147483646 w 77"/>
                  <a:gd name="T59" fmla="*/ 2147483646 h 48"/>
                  <a:gd name="T60" fmla="*/ 2147483646 w 77"/>
                  <a:gd name="T61" fmla="*/ 2147483646 h 48"/>
                  <a:gd name="T62" fmla="*/ 2147483646 w 77"/>
                  <a:gd name="T63" fmla="*/ 2147483646 h 48"/>
                  <a:gd name="T64" fmla="*/ 2147483646 w 77"/>
                  <a:gd name="T65" fmla="*/ 2147483646 h 48"/>
                  <a:gd name="T66" fmla="*/ 2147483646 w 77"/>
                  <a:gd name="T67" fmla="*/ 2147483646 h 48"/>
                  <a:gd name="T68" fmla="*/ 2147483646 w 77"/>
                  <a:gd name="T69" fmla="*/ 2147483646 h 48"/>
                  <a:gd name="T70" fmla="*/ 2147483646 w 77"/>
                  <a:gd name="T71" fmla="*/ 2147483646 h 48"/>
                  <a:gd name="T72" fmla="*/ 2147483646 w 77"/>
                  <a:gd name="T73" fmla="*/ 2147483646 h 48"/>
                  <a:gd name="T74" fmla="*/ 2147483646 w 77"/>
                  <a:gd name="T75" fmla="*/ 2147483646 h 48"/>
                  <a:gd name="T76" fmla="*/ 2147483646 w 77"/>
                  <a:gd name="T77" fmla="*/ 2147483646 h 48"/>
                  <a:gd name="T78" fmla="*/ 2147483646 w 77"/>
                  <a:gd name="T79" fmla="*/ 2147483646 h 48"/>
                  <a:gd name="T80" fmla="*/ 2147483646 w 77"/>
                  <a:gd name="T81" fmla="*/ 2147483646 h 48"/>
                  <a:gd name="T82" fmla="*/ 2147483646 w 77"/>
                  <a:gd name="T83" fmla="*/ 2147483646 h 48"/>
                  <a:gd name="T84" fmla="*/ 2147483646 w 77"/>
                  <a:gd name="T85" fmla="*/ 2147483646 h 48"/>
                  <a:gd name="T86" fmla="*/ 2147483646 w 77"/>
                  <a:gd name="T87" fmla="*/ 2147483646 h 48"/>
                  <a:gd name="T88" fmla="*/ 2147483646 w 77"/>
                  <a:gd name="T89" fmla="*/ 2147483646 h 48"/>
                  <a:gd name="T90" fmla="*/ 2147483646 w 77"/>
                  <a:gd name="T91" fmla="*/ 2147483646 h 48"/>
                  <a:gd name="T92" fmla="*/ 2147483646 w 77"/>
                  <a:gd name="T93" fmla="*/ 2147483646 h 48"/>
                  <a:gd name="T94" fmla="*/ 2147483646 w 77"/>
                  <a:gd name="T95" fmla="*/ 2147483646 h 48"/>
                  <a:gd name="T96" fmla="*/ 2147483646 w 77"/>
                  <a:gd name="T97" fmla="*/ 2147483646 h 48"/>
                  <a:gd name="T98" fmla="*/ 2147483646 w 77"/>
                  <a:gd name="T99" fmla="*/ 2147483646 h 48"/>
                  <a:gd name="T100" fmla="*/ 2147483646 w 77"/>
                  <a:gd name="T101" fmla="*/ 0 h 48"/>
                  <a:gd name="T102" fmla="*/ 2147483646 w 77"/>
                  <a:gd name="T103" fmla="*/ 2147483646 h 48"/>
                  <a:gd name="T104" fmla="*/ 2147483646 w 77"/>
                  <a:gd name="T105" fmla="*/ 2147483646 h 48"/>
                  <a:gd name="T106" fmla="*/ 2147483646 w 77"/>
                  <a:gd name="T107" fmla="*/ 2147483646 h 48"/>
                  <a:gd name="T108" fmla="*/ 2147483646 w 77"/>
                  <a:gd name="T109" fmla="*/ 2147483646 h 4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7"/>
                  <a:gd name="T166" fmla="*/ 0 h 48"/>
                  <a:gd name="T167" fmla="*/ 77 w 77"/>
                  <a:gd name="T168" fmla="*/ 48 h 4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7" h="48">
                    <a:moveTo>
                      <a:pt x="76" y="8"/>
                    </a:moveTo>
                    <a:cubicBezTo>
                      <a:pt x="76" y="9"/>
                      <a:pt x="76" y="9"/>
                      <a:pt x="76" y="9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5" y="10"/>
                      <a:pt x="75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5" y="11"/>
                    </a:cubicBezTo>
                    <a:cubicBezTo>
                      <a:pt x="75" y="11"/>
                      <a:pt x="75" y="11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4" y="12"/>
                      <a:pt x="73" y="13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1" y="13"/>
                      <a:pt x="71" y="13"/>
                    </a:cubicBezTo>
                    <a:cubicBezTo>
                      <a:pt x="71" y="13"/>
                      <a:pt x="71" y="14"/>
                      <a:pt x="70" y="14"/>
                    </a:cubicBezTo>
                    <a:cubicBezTo>
                      <a:pt x="70" y="15"/>
                      <a:pt x="71" y="15"/>
                      <a:pt x="69" y="16"/>
                    </a:cubicBezTo>
                    <a:cubicBezTo>
                      <a:pt x="69" y="16"/>
                      <a:pt x="69" y="17"/>
                      <a:pt x="69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8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9" y="19"/>
                      <a:pt x="70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7"/>
                      <a:pt x="69" y="16"/>
                      <a:pt x="68" y="16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6"/>
                      <a:pt x="68" y="16"/>
                      <a:pt x="67" y="16"/>
                    </a:cubicBezTo>
                    <a:cubicBezTo>
                      <a:pt x="67" y="16"/>
                      <a:pt x="67" y="16"/>
                      <a:pt x="67" y="15"/>
                    </a:cubicBezTo>
                    <a:cubicBezTo>
                      <a:pt x="67" y="15"/>
                      <a:pt x="67" y="14"/>
                      <a:pt x="67" y="14"/>
                    </a:cubicBezTo>
                    <a:cubicBezTo>
                      <a:pt x="65" y="15"/>
                      <a:pt x="63" y="15"/>
                      <a:pt x="62" y="15"/>
                    </a:cubicBezTo>
                    <a:cubicBezTo>
                      <a:pt x="61" y="15"/>
                      <a:pt x="61" y="15"/>
                      <a:pt x="61" y="16"/>
                    </a:cubicBezTo>
                    <a:cubicBezTo>
                      <a:pt x="60" y="16"/>
                      <a:pt x="59" y="16"/>
                      <a:pt x="59" y="17"/>
                    </a:cubicBezTo>
                    <a:cubicBezTo>
                      <a:pt x="58" y="17"/>
                      <a:pt x="58" y="18"/>
                      <a:pt x="57" y="18"/>
                    </a:cubicBezTo>
                    <a:cubicBezTo>
                      <a:pt x="56" y="18"/>
                      <a:pt x="57" y="19"/>
                      <a:pt x="56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2"/>
                      <a:pt x="55" y="22"/>
                    </a:cubicBezTo>
                    <a:cubicBezTo>
                      <a:pt x="55" y="22"/>
                      <a:pt x="54" y="22"/>
                      <a:pt x="54" y="23"/>
                    </a:cubicBezTo>
                    <a:cubicBezTo>
                      <a:pt x="53" y="24"/>
                      <a:pt x="52" y="25"/>
                      <a:pt x="52" y="26"/>
                    </a:cubicBezTo>
                    <a:cubicBezTo>
                      <a:pt x="51" y="26"/>
                      <a:pt x="52" y="26"/>
                      <a:pt x="52" y="27"/>
                    </a:cubicBezTo>
                    <a:cubicBezTo>
                      <a:pt x="51" y="27"/>
                      <a:pt x="50" y="27"/>
                      <a:pt x="50" y="26"/>
                    </a:cubicBezTo>
                    <a:cubicBezTo>
                      <a:pt x="50" y="26"/>
                      <a:pt x="49" y="26"/>
                      <a:pt x="49" y="27"/>
                    </a:cubicBezTo>
                    <a:cubicBezTo>
                      <a:pt x="49" y="27"/>
                      <a:pt x="49" y="27"/>
                      <a:pt x="49" y="28"/>
                    </a:cubicBezTo>
                    <a:cubicBezTo>
                      <a:pt x="49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9"/>
                      <a:pt x="49" y="29"/>
                      <a:pt x="49" y="29"/>
                    </a:cubicBezTo>
                    <a:cubicBezTo>
                      <a:pt x="48" y="30"/>
                      <a:pt x="47" y="30"/>
                      <a:pt x="46" y="31"/>
                    </a:cubicBezTo>
                    <a:cubicBezTo>
                      <a:pt x="46" y="32"/>
                      <a:pt x="44" y="32"/>
                      <a:pt x="44" y="33"/>
                    </a:cubicBezTo>
                    <a:cubicBezTo>
                      <a:pt x="43" y="34"/>
                      <a:pt x="43" y="34"/>
                      <a:pt x="42" y="35"/>
                    </a:cubicBezTo>
                    <a:cubicBezTo>
                      <a:pt x="42" y="35"/>
                      <a:pt x="42" y="35"/>
                      <a:pt x="41" y="35"/>
                    </a:cubicBezTo>
                    <a:cubicBezTo>
                      <a:pt x="42" y="35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7"/>
                      <a:pt x="41" y="37"/>
                      <a:pt x="41" y="38"/>
                    </a:cubicBezTo>
                    <a:cubicBezTo>
                      <a:pt x="40" y="39"/>
                      <a:pt x="41" y="40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1" y="40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0" y="42"/>
                      <a:pt x="41" y="42"/>
                    </a:cubicBezTo>
                    <a:cubicBezTo>
                      <a:pt x="41" y="43"/>
                      <a:pt x="40" y="42"/>
                      <a:pt x="40" y="43"/>
                    </a:cubicBezTo>
                    <a:cubicBezTo>
                      <a:pt x="40" y="43"/>
                      <a:pt x="41" y="43"/>
                      <a:pt x="41" y="43"/>
                    </a:cubicBezTo>
                    <a:cubicBezTo>
                      <a:pt x="41" y="43"/>
                      <a:pt x="40" y="43"/>
                      <a:pt x="40" y="44"/>
                    </a:cubicBezTo>
                    <a:cubicBezTo>
                      <a:pt x="40" y="44"/>
                      <a:pt x="40" y="44"/>
                      <a:pt x="39" y="44"/>
                    </a:cubicBezTo>
                    <a:cubicBezTo>
                      <a:pt x="40" y="44"/>
                      <a:pt x="41" y="44"/>
                      <a:pt x="41" y="44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6"/>
                      <a:pt x="41" y="46"/>
                      <a:pt x="40" y="47"/>
                    </a:cubicBezTo>
                    <a:cubicBezTo>
                      <a:pt x="40" y="47"/>
                      <a:pt x="39" y="47"/>
                      <a:pt x="38" y="48"/>
                    </a:cubicBezTo>
                    <a:cubicBezTo>
                      <a:pt x="37" y="47"/>
                      <a:pt x="36" y="47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4" y="46"/>
                      <a:pt x="33" y="46"/>
                      <a:pt x="31" y="46"/>
                    </a:cubicBezTo>
                    <a:cubicBezTo>
                      <a:pt x="31" y="46"/>
                      <a:pt x="31" y="46"/>
                      <a:pt x="31" y="47"/>
                    </a:cubicBezTo>
                    <a:cubicBezTo>
                      <a:pt x="31" y="47"/>
                      <a:pt x="31" y="46"/>
                      <a:pt x="31" y="46"/>
                    </a:cubicBezTo>
                    <a:cubicBezTo>
                      <a:pt x="30" y="46"/>
                      <a:pt x="29" y="46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7" y="45"/>
                      <a:pt x="28" y="45"/>
                      <a:pt x="29" y="45"/>
                    </a:cubicBezTo>
                    <a:cubicBezTo>
                      <a:pt x="29" y="44"/>
                      <a:pt x="28" y="44"/>
                      <a:pt x="28" y="44"/>
                    </a:cubicBezTo>
                    <a:cubicBezTo>
                      <a:pt x="28" y="44"/>
                      <a:pt x="27" y="45"/>
                      <a:pt x="27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9" y="43"/>
                      <a:pt x="31" y="43"/>
                      <a:pt x="31" y="42"/>
                    </a:cubicBezTo>
                    <a:cubicBezTo>
                      <a:pt x="31" y="42"/>
                      <a:pt x="31" y="41"/>
                      <a:pt x="31" y="42"/>
                    </a:cubicBezTo>
                    <a:cubicBezTo>
                      <a:pt x="30" y="42"/>
                      <a:pt x="29" y="42"/>
                      <a:pt x="28" y="43"/>
                    </a:cubicBezTo>
                    <a:cubicBezTo>
                      <a:pt x="28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8" y="42"/>
                      <a:pt x="27" y="43"/>
                      <a:pt x="26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4"/>
                      <a:pt x="25" y="43"/>
                      <a:pt x="25" y="43"/>
                    </a:cubicBezTo>
                    <a:cubicBezTo>
                      <a:pt x="26" y="43"/>
                      <a:pt x="27" y="42"/>
                      <a:pt x="28" y="42"/>
                    </a:cubicBezTo>
                    <a:cubicBezTo>
                      <a:pt x="28" y="41"/>
                      <a:pt x="28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1"/>
                      <a:pt x="25" y="42"/>
                      <a:pt x="24" y="42"/>
                    </a:cubicBezTo>
                    <a:cubicBezTo>
                      <a:pt x="25" y="42"/>
                      <a:pt x="26" y="41"/>
                      <a:pt x="26" y="41"/>
                    </a:cubicBezTo>
                    <a:cubicBezTo>
                      <a:pt x="27" y="41"/>
                      <a:pt x="26" y="41"/>
                      <a:pt x="26" y="41"/>
                    </a:cubicBezTo>
                    <a:cubicBezTo>
                      <a:pt x="25" y="40"/>
                      <a:pt x="24" y="41"/>
                      <a:pt x="24" y="41"/>
                    </a:cubicBezTo>
                    <a:cubicBezTo>
                      <a:pt x="23" y="41"/>
                      <a:pt x="22" y="42"/>
                      <a:pt x="21" y="42"/>
                    </a:cubicBezTo>
                    <a:cubicBezTo>
                      <a:pt x="22" y="42"/>
                      <a:pt x="23" y="42"/>
                      <a:pt x="23" y="41"/>
                    </a:cubicBezTo>
                    <a:cubicBezTo>
                      <a:pt x="24" y="41"/>
                      <a:pt x="25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5" y="40"/>
                    </a:cubicBezTo>
                    <a:cubicBezTo>
                      <a:pt x="25" y="39"/>
                      <a:pt x="27" y="39"/>
                      <a:pt x="27" y="39"/>
                    </a:cubicBezTo>
                    <a:cubicBezTo>
                      <a:pt x="28" y="38"/>
                      <a:pt x="27" y="38"/>
                      <a:pt x="27" y="38"/>
                    </a:cubicBezTo>
                    <a:cubicBezTo>
                      <a:pt x="26" y="37"/>
                      <a:pt x="25" y="38"/>
                      <a:pt x="25" y="38"/>
                    </a:cubicBezTo>
                    <a:cubicBezTo>
                      <a:pt x="25" y="37"/>
                      <a:pt x="26" y="37"/>
                      <a:pt x="26" y="37"/>
                    </a:cubicBezTo>
                    <a:cubicBezTo>
                      <a:pt x="26" y="37"/>
                      <a:pt x="27" y="36"/>
                      <a:pt x="27" y="36"/>
                    </a:cubicBezTo>
                    <a:cubicBezTo>
                      <a:pt x="26" y="36"/>
                      <a:pt x="25" y="36"/>
                      <a:pt x="25" y="36"/>
                    </a:cubicBezTo>
                    <a:cubicBezTo>
                      <a:pt x="26" y="35"/>
                      <a:pt x="27" y="36"/>
                      <a:pt x="27" y="35"/>
                    </a:cubicBezTo>
                    <a:cubicBezTo>
                      <a:pt x="27" y="35"/>
                      <a:pt x="26" y="36"/>
                      <a:pt x="25" y="35"/>
                    </a:cubicBezTo>
                    <a:cubicBezTo>
                      <a:pt x="25" y="35"/>
                      <a:pt x="24" y="35"/>
                      <a:pt x="25" y="35"/>
                    </a:cubicBezTo>
                    <a:cubicBezTo>
                      <a:pt x="25" y="34"/>
                      <a:pt x="25" y="34"/>
                      <a:pt x="26" y="34"/>
                    </a:cubicBezTo>
                    <a:cubicBezTo>
                      <a:pt x="26" y="34"/>
                      <a:pt x="26" y="34"/>
                      <a:pt x="27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8" y="32"/>
                      <a:pt x="29" y="32"/>
                      <a:pt x="29" y="32"/>
                    </a:cubicBezTo>
                    <a:cubicBezTo>
                      <a:pt x="29" y="32"/>
                      <a:pt x="28" y="32"/>
                      <a:pt x="28" y="31"/>
                    </a:cubicBezTo>
                    <a:cubicBezTo>
                      <a:pt x="27" y="32"/>
                      <a:pt x="25" y="32"/>
                      <a:pt x="23" y="33"/>
                    </a:cubicBezTo>
                    <a:cubicBezTo>
                      <a:pt x="22" y="33"/>
                      <a:pt x="21" y="33"/>
                      <a:pt x="20" y="33"/>
                    </a:cubicBezTo>
                    <a:cubicBezTo>
                      <a:pt x="20" y="33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3"/>
                    </a:cubicBezTo>
                    <a:cubicBezTo>
                      <a:pt x="19" y="33"/>
                      <a:pt x="18" y="33"/>
                      <a:pt x="18" y="33"/>
                    </a:cubicBezTo>
                    <a:cubicBezTo>
                      <a:pt x="18" y="34"/>
                      <a:pt x="19" y="35"/>
                      <a:pt x="18" y="35"/>
                    </a:cubicBezTo>
                    <a:cubicBezTo>
                      <a:pt x="18" y="35"/>
                      <a:pt x="17" y="35"/>
                      <a:pt x="17" y="36"/>
                    </a:cubicBezTo>
                    <a:cubicBezTo>
                      <a:pt x="16" y="36"/>
                      <a:pt x="17" y="37"/>
                      <a:pt x="16" y="37"/>
                    </a:cubicBezTo>
                    <a:cubicBezTo>
                      <a:pt x="15" y="37"/>
                      <a:pt x="15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8"/>
                      <a:pt x="12" y="39"/>
                      <a:pt x="11" y="39"/>
                    </a:cubicBezTo>
                    <a:cubicBezTo>
                      <a:pt x="11" y="40"/>
                      <a:pt x="11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9" y="40"/>
                      <a:pt x="7" y="40"/>
                      <a:pt x="6" y="40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4" y="40"/>
                      <a:pt x="4" y="40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2"/>
                      <a:pt x="2" y="42"/>
                      <a:pt x="1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1" y="43"/>
                    </a:cubicBezTo>
                    <a:cubicBezTo>
                      <a:pt x="2" y="42"/>
                      <a:pt x="3" y="41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0"/>
                      <a:pt x="3" y="41"/>
                      <a:pt x="2" y="41"/>
                    </a:cubicBezTo>
                    <a:cubicBezTo>
                      <a:pt x="2" y="41"/>
                      <a:pt x="2" y="40"/>
                      <a:pt x="2" y="40"/>
                    </a:cubicBezTo>
                    <a:cubicBezTo>
                      <a:pt x="2" y="40"/>
                      <a:pt x="3" y="40"/>
                      <a:pt x="2" y="39"/>
                    </a:cubicBezTo>
                    <a:cubicBezTo>
                      <a:pt x="2" y="39"/>
                      <a:pt x="2" y="39"/>
                      <a:pt x="2" y="38"/>
                    </a:cubicBezTo>
                    <a:cubicBezTo>
                      <a:pt x="2" y="38"/>
                      <a:pt x="2" y="37"/>
                      <a:pt x="2" y="37"/>
                    </a:cubicBezTo>
                    <a:cubicBezTo>
                      <a:pt x="1" y="37"/>
                      <a:pt x="2" y="36"/>
                      <a:pt x="2" y="36"/>
                    </a:cubicBezTo>
                    <a:cubicBezTo>
                      <a:pt x="2" y="36"/>
                      <a:pt x="2" y="35"/>
                      <a:pt x="2" y="34"/>
                    </a:cubicBezTo>
                    <a:cubicBezTo>
                      <a:pt x="2" y="34"/>
                      <a:pt x="3" y="34"/>
                      <a:pt x="3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1" y="34"/>
                      <a:pt x="1" y="34"/>
                    </a:cubicBezTo>
                    <a:cubicBezTo>
                      <a:pt x="1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1" y="33"/>
                      <a:pt x="1" y="33"/>
                    </a:cubicBezTo>
                    <a:cubicBezTo>
                      <a:pt x="1" y="34"/>
                      <a:pt x="2" y="33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3"/>
                      <a:pt x="0" y="33"/>
                      <a:pt x="0" y="33"/>
                    </a:cubicBezTo>
                    <a:cubicBezTo>
                      <a:pt x="0" y="33"/>
                      <a:pt x="1" y="32"/>
                      <a:pt x="1" y="32"/>
                    </a:cubicBezTo>
                    <a:cubicBezTo>
                      <a:pt x="1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2" y="31"/>
                      <a:pt x="1" y="31"/>
                    </a:cubicBezTo>
                    <a:cubicBezTo>
                      <a:pt x="1" y="31"/>
                      <a:pt x="2" y="30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29"/>
                      <a:pt x="3" y="29"/>
                      <a:pt x="3" y="29"/>
                    </a:cubicBezTo>
                    <a:cubicBezTo>
                      <a:pt x="4" y="29"/>
                      <a:pt x="4" y="30"/>
                      <a:pt x="4" y="30"/>
                    </a:cubicBezTo>
                    <a:cubicBezTo>
                      <a:pt x="4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3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3" y="31"/>
                      <a:pt x="4" y="31"/>
                      <a:pt x="4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3"/>
                      <a:pt x="3" y="33"/>
                    </a:cubicBezTo>
                    <a:cubicBezTo>
                      <a:pt x="4" y="33"/>
                      <a:pt x="4" y="32"/>
                      <a:pt x="5" y="32"/>
                    </a:cubicBezTo>
                    <a:cubicBezTo>
                      <a:pt x="6" y="32"/>
                      <a:pt x="4" y="31"/>
                      <a:pt x="5" y="31"/>
                    </a:cubicBez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7" y="29"/>
                      <a:pt x="8" y="30"/>
                      <a:pt x="9" y="29"/>
                    </a:cubicBezTo>
                    <a:cubicBezTo>
                      <a:pt x="9" y="29"/>
                      <a:pt x="10" y="29"/>
                      <a:pt x="10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28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4" y="26"/>
                      <a:pt x="13" y="27"/>
                      <a:pt x="12" y="26"/>
                    </a:cubicBezTo>
                    <a:cubicBezTo>
                      <a:pt x="12" y="26"/>
                      <a:pt x="13" y="26"/>
                      <a:pt x="13" y="26"/>
                    </a:cubicBezTo>
                    <a:cubicBezTo>
                      <a:pt x="14" y="26"/>
                      <a:pt x="14" y="27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4" y="25"/>
                      <a:pt x="15" y="26"/>
                      <a:pt x="16" y="25"/>
                    </a:cubicBezTo>
                    <a:cubicBezTo>
                      <a:pt x="17" y="25"/>
                      <a:pt x="17" y="25"/>
                      <a:pt x="18" y="24"/>
                    </a:cubicBezTo>
                    <a:cubicBezTo>
                      <a:pt x="18" y="24"/>
                      <a:pt x="17" y="24"/>
                      <a:pt x="17" y="23"/>
                    </a:cubicBezTo>
                    <a:cubicBezTo>
                      <a:pt x="18" y="22"/>
                      <a:pt x="18" y="21"/>
                      <a:pt x="19" y="21"/>
                    </a:cubicBezTo>
                    <a:cubicBezTo>
                      <a:pt x="20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1" y="20"/>
                      <a:pt x="20" y="20"/>
                      <a:pt x="20" y="19"/>
                    </a:cubicBezTo>
                    <a:cubicBezTo>
                      <a:pt x="20" y="19"/>
                      <a:pt x="21" y="20"/>
                      <a:pt x="21" y="20"/>
                    </a:cubicBezTo>
                    <a:cubicBezTo>
                      <a:pt x="21" y="21"/>
                      <a:pt x="21" y="20"/>
                      <a:pt x="21" y="21"/>
                    </a:cubicBezTo>
                    <a:cubicBezTo>
                      <a:pt x="22" y="21"/>
                      <a:pt x="22" y="22"/>
                      <a:pt x="22" y="22"/>
                    </a:cubicBezTo>
                    <a:cubicBezTo>
                      <a:pt x="23" y="22"/>
                      <a:pt x="23" y="21"/>
                      <a:pt x="24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0"/>
                      <a:pt x="28" y="20"/>
                      <a:pt x="29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7" y="19"/>
                      <a:pt x="28" y="18"/>
                    </a:cubicBezTo>
                    <a:cubicBezTo>
                      <a:pt x="29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7"/>
                    </a:cubicBezTo>
                    <a:cubicBezTo>
                      <a:pt x="31" y="17"/>
                      <a:pt x="30" y="17"/>
                      <a:pt x="29" y="16"/>
                    </a:cubicBezTo>
                    <a:cubicBezTo>
                      <a:pt x="28" y="16"/>
                      <a:pt x="26" y="15"/>
                      <a:pt x="26" y="14"/>
                    </a:cubicBezTo>
                    <a:cubicBezTo>
                      <a:pt x="25" y="14"/>
                      <a:pt x="25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3" y="13"/>
                      <a:pt x="24" y="13"/>
                    </a:cubicBezTo>
                    <a:cubicBezTo>
                      <a:pt x="25" y="13"/>
                      <a:pt x="25" y="13"/>
                      <a:pt x="25" y="14"/>
                    </a:cubicBezTo>
                    <a:cubicBezTo>
                      <a:pt x="26" y="14"/>
                      <a:pt x="27" y="14"/>
                      <a:pt x="28" y="14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6"/>
                      <a:pt x="29" y="16"/>
                      <a:pt x="30" y="16"/>
                    </a:cubicBezTo>
                    <a:cubicBezTo>
                      <a:pt x="30" y="16"/>
                      <a:pt x="31" y="16"/>
                      <a:pt x="31" y="16"/>
                    </a:cubicBezTo>
                    <a:cubicBezTo>
                      <a:pt x="32" y="16"/>
                      <a:pt x="32" y="17"/>
                      <a:pt x="32" y="17"/>
                    </a:cubicBezTo>
                    <a:cubicBezTo>
                      <a:pt x="33" y="16"/>
                      <a:pt x="33" y="16"/>
                      <a:pt x="34" y="15"/>
                    </a:cubicBezTo>
                    <a:cubicBezTo>
                      <a:pt x="34" y="15"/>
                      <a:pt x="35" y="16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4"/>
                    </a:cubicBezTo>
                    <a:cubicBezTo>
                      <a:pt x="36" y="13"/>
                      <a:pt x="36" y="14"/>
                      <a:pt x="37" y="14"/>
                    </a:cubicBezTo>
                    <a:cubicBezTo>
                      <a:pt x="37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3"/>
                      <a:pt x="37" y="13"/>
                      <a:pt x="38" y="12"/>
                    </a:cubicBezTo>
                    <a:cubicBezTo>
                      <a:pt x="38" y="12"/>
                      <a:pt x="37" y="12"/>
                      <a:pt x="37" y="12"/>
                    </a:cubicBezTo>
                    <a:cubicBezTo>
                      <a:pt x="37" y="11"/>
                      <a:pt x="37" y="10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7" y="9"/>
                      <a:pt x="37" y="9"/>
                    </a:cubicBezTo>
                    <a:cubicBezTo>
                      <a:pt x="37" y="10"/>
                      <a:pt x="38" y="10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9" y="10"/>
                      <a:pt x="39" y="10"/>
                      <a:pt x="39" y="11"/>
                    </a:cubicBezTo>
                    <a:cubicBezTo>
                      <a:pt x="39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0"/>
                      <a:pt x="39" y="10"/>
                    </a:cubicBezTo>
                    <a:cubicBezTo>
                      <a:pt x="39" y="10"/>
                      <a:pt x="40" y="10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1" y="11"/>
                      <a:pt x="40" y="12"/>
                      <a:pt x="41" y="12"/>
                    </a:cubicBezTo>
                    <a:cubicBezTo>
                      <a:pt x="42" y="12"/>
                      <a:pt x="42" y="12"/>
                      <a:pt x="43" y="12"/>
                    </a:cubicBezTo>
                    <a:cubicBezTo>
                      <a:pt x="43" y="11"/>
                      <a:pt x="42" y="10"/>
                      <a:pt x="42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9"/>
                      <a:pt x="39" y="8"/>
                      <a:pt x="39" y="8"/>
                    </a:cubicBezTo>
                    <a:cubicBezTo>
                      <a:pt x="38" y="8"/>
                      <a:pt x="37" y="7"/>
                      <a:pt x="37" y="7"/>
                    </a:cubicBezTo>
                    <a:cubicBezTo>
                      <a:pt x="35" y="6"/>
                      <a:pt x="34" y="5"/>
                      <a:pt x="33" y="4"/>
                    </a:cubicBezTo>
                    <a:cubicBezTo>
                      <a:pt x="33" y="3"/>
                      <a:pt x="31" y="3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2" y="2"/>
                      <a:pt x="33" y="2"/>
                      <a:pt x="33" y="3"/>
                    </a:cubicBezTo>
                    <a:cubicBezTo>
                      <a:pt x="34" y="4"/>
                      <a:pt x="36" y="5"/>
                      <a:pt x="37" y="6"/>
                    </a:cubicBezTo>
                    <a:cubicBezTo>
                      <a:pt x="38" y="6"/>
                      <a:pt x="38" y="7"/>
                      <a:pt x="39" y="7"/>
                    </a:cubicBezTo>
                    <a:cubicBezTo>
                      <a:pt x="40" y="7"/>
                      <a:pt x="42" y="7"/>
                      <a:pt x="42" y="8"/>
                    </a:cubicBezTo>
                    <a:cubicBezTo>
                      <a:pt x="43" y="9"/>
                      <a:pt x="44" y="9"/>
                      <a:pt x="45" y="10"/>
                    </a:cubicBezTo>
                    <a:cubicBezTo>
                      <a:pt x="45" y="11"/>
                      <a:pt x="46" y="11"/>
                      <a:pt x="46" y="11"/>
                    </a:cubicBezTo>
                    <a:cubicBezTo>
                      <a:pt x="47" y="11"/>
                      <a:pt x="47" y="12"/>
                      <a:pt x="48" y="12"/>
                    </a:cubicBezTo>
                    <a:cubicBezTo>
                      <a:pt x="48" y="12"/>
                      <a:pt x="48" y="13"/>
                      <a:pt x="48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1" y="12"/>
                      <a:pt x="51" y="12"/>
                    </a:cubicBezTo>
                    <a:cubicBezTo>
                      <a:pt x="49" y="12"/>
                      <a:pt x="49" y="11"/>
                      <a:pt x="48" y="11"/>
                    </a:cubicBezTo>
                    <a:cubicBezTo>
                      <a:pt x="47" y="11"/>
                      <a:pt x="47" y="11"/>
                      <a:pt x="47" y="10"/>
                    </a:cubicBezTo>
                    <a:cubicBezTo>
                      <a:pt x="48" y="10"/>
                      <a:pt x="49" y="10"/>
                      <a:pt x="50" y="10"/>
                    </a:cubicBezTo>
                    <a:cubicBezTo>
                      <a:pt x="51" y="10"/>
                      <a:pt x="52" y="11"/>
                      <a:pt x="53" y="11"/>
                    </a:cubicBezTo>
                    <a:cubicBezTo>
                      <a:pt x="54" y="11"/>
                      <a:pt x="55" y="12"/>
                      <a:pt x="57" y="11"/>
                    </a:cubicBezTo>
                    <a:cubicBezTo>
                      <a:pt x="58" y="11"/>
                      <a:pt x="59" y="11"/>
                      <a:pt x="60" y="10"/>
                    </a:cubicBezTo>
                    <a:cubicBezTo>
                      <a:pt x="60" y="10"/>
                      <a:pt x="58" y="10"/>
                      <a:pt x="59" y="10"/>
                    </a:cubicBezTo>
                    <a:cubicBezTo>
                      <a:pt x="60" y="9"/>
                      <a:pt x="61" y="9"/>
                      <a:pt x="62" y="9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3" y="8"/>
                      <a:pt x="63" y="8"/>
                    </a:cubicBezTo>
                    <a:cubicBezTo>
                      <a:pt x="64" y="7"/>
                      <a:pt x="63" y="7"/>
                      <a:pt x="64" y="7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5"/>
                      <a:pt x="65" y="5"/>
                      <a:pt x="64" y="5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3"/>
                      <a:pt x="64" y="3"/>
                      <a:pt x="63" y="3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2" y="1"/>
                      <a:pt x="62" y="1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2" y="0"/>
                      <a:pt x="63" y="1"/>
                    </a:cubicBezTo>
                    <a:cubicBezTo>
                      <a:pt x="63" y="1"/>
                      <a:pt x="63" y="1"/>
                      <a:pt x="64" y="1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5" y="2"/>
                      <a:pt x="65" y="2"/>
                      <a:pt x="66" y="3"/>
                    </a:cubicBezTo>
                    <a:cubicBezTo>
                      <a:pt x="66" y="3"/>
                      <a:pt x="66" y="4"/>
                      <a:pt x="66" y="4"/>
                    </a:cubicBezTo>
                    <a:cubicBezTo>
                      <a:pt x="67" y="5"/>
                      <a:pt x="67" y="5"/>
                      <a:pt x="68" y="5"/>
                    </a:cubicBezTo>
                    <a:cubicBezTo>
                      <a:pt x="68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0" y="5"/>
                      <a:pt x="71" y="5"/>
                      <a:pt x="71" y="5"/>
                    </a:cubicBezTo>
                    <a:cubicBezTo>
                      <a:pt x="72" y="5"/>
                      <a:pt x="72" y="5"/>
                      <a:pt x="73" y="5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2" y="6"/>
                      <a:pt x="74" y="5"/>
                    </a:cubicBezTo>
                    <a:cubicBezTo>
                      <a:pt x="74" y="5"/>
                      <a:pt x="74" y="6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6" y="6"/>
                      <a:pt x="76" y="6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6" y="7"/>
                      <a:pt x="75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6" y="8"/>
                      <a:pt x="76" y="8"/>
                    </a:cubicBezTo>
                    <a:cubicBezTo>
                      <a:pt x="76" y="8"/>
                      <a:pt x="77" y="8"/>
                      <a:pt x="77" y="8"/>
                    </a:cubicBezTo>
                    <a:cubicBezTo>
                      <a:pt x="77" y="8"/>
                      <a:pt x="76" y="8"/>
                      <a:pt x="7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55" name="Freeform 509"/>
              <p:cNvSpPr>
                <a:spLocks noChangeArrowheads="1"/>
              </p:cNvSpPr>
              <p:nvPr/>
            </p:nvSpPr>
            <p:spPr bwMode="auto">
              <a:xfrm>
                <a:off x="965200" y="422275"/>
                <a:ext cx="22225" cy="19050"/>
              </a:xfrm>
              <a:custGeom>
                <a:avLst/>
                <a:gdLst>
                  <a:gd name="T0" fmla="*/ 2147483646 w 6"/>
                  <a:gd name="T1" fmla="*/ 2147483646 h 5"/>
                  <a:gd name="T2" fmla="*/ 2147483646 w 6"/>
                  <a:gd name="T3" fmla="*/ 2147483646 h 5"/>
                  <a:gd name="T4" fmla="*/ 0 w 6"/>
                  <a:gd name="T5" fmla="*/ 2147483646 h 5"/>
                  <a:gd name="T6" fmla="*/ 2147483646 w 6"/>
                  <a:gd name="T7" fmla="*/ 2147483646 h 5"/>
                  <a:gd name="T8" fmla="*/ 2147483646 w 6"/>
                  <a:gd name="T9" fmla="*/ 0 h 5"/>
                  <a:gd name="T10" fmla="*/ 2147483646 w 6"/>
                  <a:gd name="T11" fmla="*/ 2147483646 h 5"/>
                  <a:gd name="T12" fmla="*/ 2147483646 w 6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4" y="5"/>
                      <a:pt x="3" y="5"/>
                      <a:pt x="2" y="5"/>
                    </a:cubicBezTo>
                    <a:cubicBezTo>
                      <a:pt x="1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56" name="Freeform 510"/>
              <p:cNvSpPr>
                <a:spLocks noChangeArrowheads="1"/>
              </p:cNvSpPr>
              <p:nvPr/>
            </p:nvSpPr>
            <p:spPr bwMode="auto">
              <a:xfrm>
                <a:off x="923925" y="304800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w 3"/>
                  <a:gd name="T5" fmla="*/ 2147483646 h 2"/>
                  <a:gd name="T6" fmla="*/ 2147483646 w 3"/>
                  <a:gd name="T7" fmla="*/ 0 h 2"/>
                  <a:gd name="T8" fmla="*/ 2147483646 w 3"/>
                  <a:gd name="T9" fmla="*/ 0 h 2"/>
                  <a:gd name="T10" fmla="*/ 2147483646 w 3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57" name="Freeform 511"/>
              <p:cNvSpPr>
                <a:spLocks noChangeArrowheads="1"/>
              </p:cNvSpPr>
              <p:nvPr/>
            </p:nvSpPr>
            <p:spPr bwMode="auto">
              <a:xfrm>
                <a:off x="915988" y="293687"/>
                <a:ext cx="12700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2147483646 w 3"/>
                  <a:gd name="T5" fmla="*/ 2147483646 h 2"/>
                  <a:gd name="T6" fmla="*/ 2147483646 w 3"/>
                  <a:gd name="T7" fmla="*/ 0 h 2"/>
                  <a:gd name="T8" fmla="*/ 2147483646 w 3"/>
                  <a:gd name="T9" fmla="*/ 0 h 2"/>
                  <a:gd name="T10" fmla="*/ 2147483646 w 3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58" name="Freeform 512"/>
              <p:cNvSpPr>
                <a:spLocks noChangeArrowheads="1"/>
              </p:cNvSpPr>
              <p:nvPr/>
            </p:nvSpPr>
            <p:spPr bwMode="auto">
              <a:xfrm>
                <a:off x="915988" y="323850"/>
                <a:ext cx="23813" cy="15875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4"/>
                  <a:gd name="T20" fmla="*/ 6 w 6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59" name="Freeform 513"/>
              <p:cNvSpPr>
                <a:spLocks noChangeArrowheads="1"/>
              </p:cNvSpPr>
              <p:nvPr/>
            </p:nvSpPr>
            <p:spPr bwMode="auto">
              <a:xfrm>
                <a:off x="819150" y="41275"/>
                <a:ext cx="25400" cy="30163"/>
              </a:xfrm>
              <a:custGeom>
                <a:avLst/>
                <a:gdLst>
                  <a:gd name="T0" fmla="*/ 2147483646 w 7"/>
                  <a:gd name="T1" fmla="*/ 2147483646 h 8"/>
                  <a:gd name="T2" fmla="*/ 2147483646 w 7"/>
                  <a:gd name="T3" fmla="*/ 2147483646 h 8"/>
                  <a:gd name="T4" fmla="*/ 2147483646 w 7"/>
                  <a:gd name="T5" fmla="*/ 2147483646 h 8"/>
                  <a:gd name="T6" fmla="*/ 2147483646 w 7"/>
                  <a:gd name="T7" fmla="*/ 2147483646 h 8"/>
                  <a:gd name="T8" fmla="*/ 0 w 7"/>
                  <a:gd name="T9" fmla="*/ 0 h 8"/>
                  <a:gd name="T10" fmla="*/ 2147483646 w 7"/>
                  <a:gd name="T11" fmla="*/ 0 h 8"/>
                  <a:gd name="T12" fmla="*/ 2147483646 w 7"/>
                  <a:gd name="T13" fmla="*/ 0 h 8"/>
                  <a:gd name="T14" fmla="*/ 2147483646 w 7"/>
                  <a:gd name="T15" fmla="*/ 2147483646 h 8"/>
                  <a:gd name="T16" fmla="*/ 2147483646 w 7"/>
                  <a:gd name="T17" fmla="*/ 2147483646 h 8"/>
                  <a:gd name="T18" fmla="*/ 2147483646 w 7"/>
                  <a:gd name="T19" fmla="*/ 2147483646 h 8"/>
                  <a:gd name="T20" fmla="*/ 2147483646 w 7"/>
                  <a:gd name="T21" fmla="*/ 2147483646 h 8"/>
                  <a:gd name="T22" fmla="*/ 2147483646 w 7"/>
                  <a:gd name="T23" fmla="*/ 2147483646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"/>
                  <a:gd name="T37" fmla="*/ 0 h 8"/>
                  <a:gd name="T38" fmla="*/ 7 w 7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" h="8">
                    <a:moveTo>
                      <a:pt x="6" y="8"/>
                    </a:moveTo>
                    <a:cubicBezTo>
                      <a:pt x="5" y="8"/>
                      <a:pt x="5" y="7"/>
                      <a:pt x="5" y="6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2" y="4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5" y="6"/>
                      <a:pt x="6" y="7"/>
                      <a:pt x="6" y="8"/>
                    </a:cubicBezTo>
                    <a:cubicBezTo>
                      <a:pt x="7" y="8"/>
                      <a:pt x="6" y="8"/>
                      <a:pt x="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60" name="Freeform 514"/>
              <p:cNvSpPr>
                <a:spLocks noChangeArrowheads="1"/>
              </p:cNvSpPr>
              <p:nvPr/>
            </p:nvSpPr>
            <p:spPr bwMode="auto">
              <a:xfrm>
                <a:off x="819150" y="244475"/>
                <a:ext cx="85725" cy="38100"/>
              </a:xfrm>
              <a:custGeom>
                <a:avLst/>
                <a:gdLst>
                  <a:gd name="T0" fmla="*/ 2147483646 w 23"/>
                  <a:gd name="T1" fmla="*/ 2147483646 h 10"/>
                  <a:gd name="T2" fmla="*/ 2147483646 w 23"/>
                  <a:gd name="T3" fmla="*/ 2147483646 h 10"/>
                  <a:gd name="T4" fmla="*/ 2147483646 w 23"/>
                  <a:gd name="T5" fmla="*/ 2147483646 h 10"/>
                  <a:gd name="T6" fmla="*/ 2147483646 w 23"/>
                  <a:gd name="T7" fmla="*/ 2147483646 h 10"/>
                  <a:gd name="T8" fmla="*/ 2147483646 w 23"/>
                  <a:gd name="T9" fmla="*/ 2147483646 h 10"/>
                  <a:gd name="T10" fmla="*/ 2147483646 w 23"/>
                  <a:gd name="T11" fmla="*/ 2147483646 h 10"/>
                  <a:gd name="T12" fmla="*/ 2147483646 w 23"/>
                  <a:gd name="T13" fmla="*/ 2147483646 h 10"/>
                  <a:gd name="T14" fmla="*/ 2147483646 w 23"/>
                  <a:gd name="T15" fmla="*/ 2147483646 h 10"/>
                  <a:gd name="T16" fmla="*/ 2147483646 w 23"/>
                  <a:gd name="T17" fmla="*/ 2147483646 h 10"/>
                  <a:gd name="T18" fmla="*/ 2147483646 w 23"/>
                  <a:gd name="T19" fmla="*/ 2147483646 h 10"/>
                  <a:gd name="T20" fmla="*/ 2147483646 w 23"/>
                  <a:gd name="T21" fmla="*/ 2147483646 h 10"/>
                  <a:gd name="T22" fmla="*/ 2147483646 w 23"/>
                  <a:gd name="T23" fmla="*/ 2147483646 h 10"/>
                  <a:gd name="T24" fmla="*/ 2147483646 w 23"/>
                  <a:gd name="T25" fmla="*/ 2147483646 h 10"/>
                  <a:gd name="T26" fmla="*/ 2147483646 w 23"/>
                  <a:gd name="T27" fmla="*/ 2147483646 h 10"/>
                  <a:gd name="T28" fmla="*/ 2147483646 w 23"/>
                  <a:gd name="T29" fmla="*/ 2147483646 h 10"/>
                  <a:gd name="T30" fmla="*/ 2147483646 w 23"/>
                  <a:gd name="T31" fmla="*/ 2147483646 h 10"/>
                  <a:gd name="T32" fmla="*/ 2147483646 w 23"/>
                  <a:gd name="T33" fmla="*/ 2147483646 h 10"/>
                  <a:gd name="T34" fmla="*/ 2147483646 w 23"/>
                  <a:gd name="T35" fmla="*/ 2147483646 h 10"/>
                  <a:gd name="T36" fmla="*/ 2147483646 w 23"/>
                  <a:gd name="T37" fmla="*/ 2147483646 h 10"/>
                  <a:gd name="T38" fmla="*/ 2147483646 w 23"/>
                  <a:gd name="T39" fmla="*/ 2147483646 h 10"/>
                  <a:gd name="T40" fmla="*/ 2147483646 w 23"/>
                  <a:gd name="T41" fmla="*/ 2147483646 h 10"/>
                  <a:gd name="T42" fmla="*/ 2147483646 w 23"/>
                  <a:gd name="T43" fmla="*/ 2147483646 h 10"/>
                  <a:gd name="T44" fmla="*/ 2147483646 w 23"/>
                  <a:gd name="T45" fmla="*/ 2147483646 h 10"/>
                  <a:gd name="T46" fmla="*/ 2147483646 w 23"/>
                  <a:gd name="T47" fmla="*/ 2147483646 h 10"/>
                  <a:gd name="T48" fmla="*/ 2147483646 w 23"/>
                  <a:gd name="T49" fmla="*/ 2147483646 h 10"/>
                  <a:gd name="T50" fmla="*/ 2147483646 w 23"/>
                  <a:gd name="T51" fmla="*/ 2147483646 h 10"/>
                  <a:gd name="T52" fmla="*/ 2147483646 w 23"/>
                  <a:gd name="T53" fmla="*/ 2147483646 h 10"/>
                  <a:gd name="T54" fmla="*/ 2147483646 w 23"/>
                  <a:gd name="T55" fmla="*/ 2147483646 h 10"/>
                  <a:gd name="T56" fmla="*/ 2147483646 w 23"/>
                  <a:gd name="T57" fmla="*/ 2147483646 h 10"/>
                  <a:gd name="T58" fmla="*/ 2147483646 w 23"/>
                  <a:gd name="T59" fmla="*/ 2147483646 h 10"/>
                  <a:gd name="T60" fmla="*/ 2147483646 w 23"/>
                  <a:gd name="T61" fmla="*/ 2147483646 h 10"/>
                  <a:gd name="T62" fmla="*/ 2147483646 w 23"/>
                  <a:gd name="T63" fmla="*/ 2147483646 h 10"/>
                  <a:gd name="T64" fmla="*/ 2147483646 w 23"/>
                  <a:gd name="T65" fmla="*/ 2147483646 h 10"/>
                  <a:gd name="T66" fmla="*/ 2147483646 w 23"/>
                  <a:gd name="T67" fmla="*/ 2147483646 h 10"/>
                  <a:gd name="T68" fmla="*/ 2147483646 w 23"/>
                  <a:gd name="T69" fmla="*/ 2147483646 h 10"/>
                  <a:gd name="T70" fmla="*/ 2147483646 w 23"/>
                  <a:gd name="T71" fmla="*/ 2147483646 h 10"/>
                  <a:gd name="T72" fmla="*/ 2147483646 w 23"/>
                  <a:gd name="T73" fmla="*/ 2147483646 h 10"/>
                  <a:gd name="T74" fmla="*/ 2147483646 w 23"/>
                  <a:gd name="T75" fmla="*/ 2147483646 h 10"/>
                  <a:gd name="T76" fmla="*/ 2147483646 w 23"/>
                  <a:gd name="T77" fmla="*/ 2147483646 h 1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3"/>
                  <a:gd name="T118" fmla="*/ 0 h 10"/>
                  <a:gd name="T119" fmla="*/ 23 w 23"/>
                  <a:gd name="T120" fmla="*/ 10 h 1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3" h="10">
                    <a:moveTo>
                      <a:pt x="22" y="7"/>
                    </a:moveTo>
                    <a:cubicBezTo>
                      <a:pt x="21" y="7"/>
                      <a:pt x="21" y="9"/>
                      <a:pt x="19" y="9"/>
                    </a:cubicBezTo>
                    <a:cubicBezTo>
                      <a:pt x="18" y="9"/>
                      <a:pt x="18" y="10"/>
                      <a:pt x="17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10" y="8"/>
                      <a:pt x="9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7" y="9"/>
                      <a:pt x="6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7"/>
                      <a:pt x="7" y="7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4" y="6"/>
                      <a:pt x="3" y="6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1" y="7"/>
                      <a:pt x="0" y="7"/>
                      <a:pt x="1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2" y="4"/>
                      <a:pt x="3" y="5"/>
                      <a:pt x="4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5"/>
                      <a:pt x="8" y="4"/>
                      <a:pt x="10" y="4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1" y="3"/>
                      <a:pt x="10" y="3"/>
                      <a:pt x="11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2" y="1"/>
                      <a:pt x="13" y="0"/>
                      <a:pt x="14" y="1"/>
                    </a:cubicBezTo>
                    <a:cubicBezTo>
                      <a:pt x="15" y="1"/>
                      <a:pt x="15" y="1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2"/>
                      <a:pt x="17" y="2"/>
                    </a:cubicBezTo>
                    <a:cubicBezTo>
                      <a:pt x="19" y="1"/>
                      <a:pt x="20" y="2"/>
                      <a:pt x="21" y="3"/>
                    </a:cubicBezTo>
                    <a:cubicBezTo>
                      <a:pt x="23" y="4"/>
                      <a:pt x="23" y="5"/>
                      <a:pt x="2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61" name="Freeform 515"/>
              <p:cNvSpPr>
                <a:spLocks noChangeArrowheads="1"/>
              </p:cNvSpPr>
              <p:nvPr/>
            </p:nvSpPr>
            <p:spPr bwMode="auto">
              <a:xfrm>
                <a:off x="890588" y="320675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0 w 6"/>
                  <a:gd name="T9" fmla="*/ 2147483646 h 4"/>
                  <a:gd name="T10" fmla="*/ 0 w 6"/>
                  <a:gd name="T11" fmla="*/ 2147483646 h 4"/>
                  <a:gd name="T12" fmla="*/ 2147483646 w 6"/>
                  <a:gd name="T13" fmla="*/ 0 h 4"/>
                  <a:gd name="T14" fmla="*/ 2147483646 w 6"/>
                  <a:gd name="T15" fmla="*/ 0 h 4"/>
                  <a:gd name="T16" fmla="*/ 2147483646 w 6"/>
                  <a:gd name="T17" fmla="*/ 0 h 4"/>
                  <a:gd name="T18" fmla="*/ 2147483646 w 6"/>
                  <a:gd name="T19" fmla="*/ 2147483646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62" name="Freeform 516"/>
              <p:cNvSpPr>
                <a:spLocks noChangeArrowheads="1"/>
              </p:cNvSpPr>
              <p:nvPr/>
            </p:nvSpPr>
            <p:spPr bwMode="auto">
              <a:xfrm>
                <a:off x="811213" y="214312"/>
                <a:ext cx="52388" cy="30163"/>
              </a:xfrm>
              <a:custGeom>
                <a:avLst/>
                <a:gdLst>
                  <a:gd name="T0" fmla="*/ 2147483646 w 14"/>
                  <a:gd name="T1" fmla="*/ 2147483646 h 8"/>
                  <a:gd name="T2" fmla="*/ 2147483646 w 14"/>
                  <a:gd name="T3" fmla="*/ 2147483646 h 8"/>
                  <a:gd name="T4" fmla="*/ 2147483646 w 14"/>
                  <a:gd name="T5" fmla="*/ 2147483646 h 8"/>
                  <a:gd name="T6" fmla="*/ 2147483646 w 14"/>
                  <a:gd name="T7" fmla="*/ 2147483646 h 8"/>
                  <a:gd name="T8" fmla="*/ 2147483646 w 14"/>
                  <a:gd name="T9" fmla="*/ 2147483646 h 8"/>
                  <a:gd name="T10" fmla="*/ 0 w 14"/>
                  <a:gd name="T11" fmla="*/ 2147483646 h 8"/>
                  <a:gd name="T12" fmla="*/ 0 w 14"/>
                  <a:gd name="T13" fmla="*/ 2147483646 h 8"/>
                  <a:gd name="T14" fmla="*/ 2147483646 w 14"/>
                  <a:gd name="T15" fmla="*/ 2147483646 h 8"/>
                  <a:gd name="T16" fmla="*/ 2147483646 w 14"/>
                  <a:gd name="T17" fmla="*/ 2147483646 h 8"/>
                  <a:gd name="T18" fmla="*/ 2147483646 w 14"/>
                  <a:gd name="T19" fmla="*/ 2147483646 h 8"/>
                  <a:gd name="T20" fmla="*/ 2147483646 w 14"/>
                  <a:gd name="T21" fmla="*/ 2147483646 h 8"/>
                  <a:gd name="T22" fmla="*/ 2147483646 w 14"/>
                  <a:gd name="T23" fmla="*/ 2147483646 h 8"/>
                  <a:gd name="T24" fmla="*/ 2147483646 w 14"/>
                  <a:gd name="T25" fmla="*/ 2147483646 h 8"/>
                  <a:gd name="T26" fmla="*/ 2147483646 w 14"/>
                  <a:gd name="T27" fmla="*/ 2147483646 h 8"/>
                  <a:gd name="T28" fmla="*/ 2147483646 w 14"/>
                  <a:gd name="T29" fmla="*/ 2147483646 h 8"/>
                  <a:gd name="T30" fmla="*/ 2147483646 w 14"/>
                  <a:gd name="T31" fmla="*/ 2147483646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"/>
                  <a:gd name="T49" fmla="*/ 0 h 8"/>
                  <a:gd name="T50" fmla="*/ 14 w 14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" h="8">
                    <a:moveTo>
                      <a:pt x="12" y="4"/>
                    </a:moveTo>
                    <a:cubicBezTo>
                      <a:pt x="12" y="5"/>
                      <a:pt x="12" y="5"/>
                      <a:pt x="11" y="6"/>
                    </a:cubicBezTo>
                    <a:cubicBezTo>
                      <a:pt x="10" y="6"/>
                      <a:pt x="10" y="7"/>
                      <a:pt x="8" y="8"/>
                    </a:cubicBezTo>
                    <a:cubicBezTo>
                      <a:pt x="7" y="7"/>
                      <a:pt x="6" y="8"/>
                      <a:pt x="5" y="7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2" y="5"/>
                      <a:pt x="1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10" y="2"/>
                      <a:pt x="12" y="0"/>
                      <a:pt x="13" y="2"/>
                    </a:cubicBezTo>
                    <a:cubicBezTo>
                      <a:pt x="14" y="2"/>
                      <a:pt x="12" y="3"/>
                      <a:pt x="1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63" name="Freeform 517"/>
              <p:cNvSpPr>
                <a:spLocks noChangeArrowheads="1"/>
              </p:cNvSpPr>
              <p:nvPr/>
            </p:nvSpPr>
            <p:spPr bwMode="auto">
              <a:xfrm>
                <a:off x="874713" y="358775"/>
                <a:ext cx="23813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6" y="3"/>
                    </a:moveTo>
                    <a:cubicBezTo>
                      <a:pt x="5" y="4"/>
                      <a:pt x="3" y="4"/>
                      <a:pt x="2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64" name="Freeform 518"/>
              <p:cNvSpPr>
                <a:spLocks noChangeArrowheads="1"/>
              </p:cNvSpPr>
              <p:nvPr/>
            </p:nvSpPr>
            <p:spPr bwMode="auto">
              <a:xfrm>
                <a:off x="879475" y="331787"/>
                <a:ext cx="6350" cy="7938"/>
              </a:xfrm>
              <a:custGeom>
                <a:avLst/>
                <a:gdLst>
                  <a:gd name="T0" fmla="*/ 2147483646 w 2"/>
                  <a:gd name="T1" fmla="*/ 2147483646 h 2"/>
                  <a:gd name="T2" fmla="*/ 0 w 2"/>
                  <a:gd name="T3" fmla="*/ 2147483646 h 2"/>
                  <a:gd name="T4" fmla="*/ 0 w 2"/>
                  <a:gd name="T5" fmla="*/ 2147483646 h 2"/>
                  <a:gd name="T6" fmla="*/ 2147483646 w 2"/>
                  <a:gd name="T7" fmla="*/ 0 h 2"/>
                  <a:gd name="T8" fmla="*/ 2147483646 w 2"/>
                  <a:gd name="T9" fmla="*/ 2147483646 h 2"/>
                  <a:gd name="T10" fmla="*/ 2147483646 w 2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65" name="Freeform 519"/>
              <p:cNvSpPr>
                <a:spLocks noChangeArrowheads="1"/>
              </p:cNvSpPr>
              <p:nvPr/>
            </p:nvSpPr>
            <p:spPr bwMode="auto">
              <a:xfrm>
                <a:off x="825500" y="203200"/>
                <a:ext cx="15875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2147483646 w 4"/>
                  <a:gd name="T7" fmla="*/ 0 h 3"/>
                  <a:gd name="T8" fmla="*/ 2147483646 w 4"/>
                  <a:gd name="T9" fmla="*/ 2147483646 h 3"/>
                  <a:gd name="T10" fmla="*/ 2147483646 w 4"/>
                  <a:gd name="T11" fmla="*/ 2147483646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3"/>
                    </a:moveTo>
                    <a:cubicBezTo>
                      <a:pt x="3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2" y="1"/>
                      <a:pt x="3" y="0"/>
                    </a:cubicBezTo>
                    <a:cubicBezTo>
                      <a:pt x="4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66" name="Freeform 520"/>
              <p:cNvSpPr>
                <a:spLocks noChangeArrowheads="1"/>
              </p:cNvSpPr>
              <p:nvPr/>
            </p:nvSpPr>
            <p:spPr bwMode="auto">
              <a:xfrm>
                <a:off x="855663" y="312737"/>
                <a:ext cx="19050" cy="15875"/>
              </a:xfrm>
              <a:custGeom>
                <a:avLst/>
                <a:gdLst>
                  <a:gd name="T0" fmla="*/ 2147483646 w 5"/>
                  <a:gd name="T1" fmla="*/ 2147483646 h 4"/>
                  <a:gd name="T2" fmla="*/ 2147483646 w 5"/>
                  <a:gd name="T3" fmla="*/ 2147483646 h 4"/>
                  <a:gd name="T4" fmla="*/ 2147483646 w 5"/>
                  <a:gd name="T5" fmla="*/ 2147483646 h 4"/>
                  <a:gd name="T6" fmla="*/ 0 w 5"/>
                  <a:gd name="T7" fmla="*/ 2147483646 h 4"/>
                  <a:gd name="T8" fmla="*/ 2147483646 w 5"/>
                  <a:gd name="T9" fmla="*/ 2147483646 h 4"/>
                  <a:gd name="T10" fmla="*/ 2147483646 w 5"/>
                  <a:gd name="T11" fmla="*/ 2147483646 h 4"/>
                  <a:gd name="T12" fmla="*/ 2147483646 w 5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4"/>
                  <a:gd name="T23" fmla="*/ 5 w 5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4">
                    <a:moveTo>
                      <a:pt x="5" y="3"/>
                    </a:moveTo>
                    <a:cubicBezTo>
                      <a:pt x="4" y="4"/>
                      <a:pt x="4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67" name="Freeform 521"/>
              <p:cNvSpPr>
                <a:spLocks noChangeArrowheads="1"/>
              </p:cNvSpPr>
              <p:nvPr/>
            </p:nvSpPr>
            <p:spPr bwMode="auto">
              <a:xfrm>
                <a:off x="879475" y="414337"/>
                <a:ext cx="22225" cy="23813"/>
              </a:xfrm>
              <a:custGeom>
                <a:avLst/>
                <a:gdLst>
                  <a:gd name="T0" fmla="*/ 2147483646 w 6"/>
                  <a:gd name="T1" fmla="*/ 2147483646 h 6"/>
                  <a:gd name="T2" fmla="*/ 2147483646 w 6"/>
                  <a:gd name="T3" fmla="*/ 2147483646 h 6"/>
                  <a:gd name="T4" fmla="*/ 2147483646 w 6"/>
                  <a:gd name="T5" fmla="*/ 2147483646 h 6"/>
                  <a:gd name="T6" fmla="*/ 2147483646 w 6"/>
                  <a:gd name="T7" fmla="*/ 2147483646 h 6"/>
                  <a:gd name="T8" fmla="*/ 2147483646 w 6"/>
                  <a:gd name="T9" fmla="*/ 2147483646 h 6"/>
                  <a:gd name="T10" fmla="*/ 2147483646 w 6"/>
                  <a:gd name="T11" fmla="*/ 2147483646 h 6"/>
                  <a:gd name="T12" fmla="*/ 2147483646 w 6"/>
                  <a:gd name="T13" fmla="*/ 2147483646 h 6"/>
                  <a:gd name="T14" fmla="*/ 2147483646 w 6"/>
                  <a:gd name="T15" fmla="*/ 2147483646 h 6"/>
                  <a:gd name="T16" fmla="*/ 2147483646 w 6"/>
                  <a:gd name="T17" fmla="*/ 2147483646 h 6"/>
                  <a:gd name="T18" fmla="*/ 2147483646 w 6"/>
                  <a:gd name="T19" fmla="*/ 0 h 6"/>
                  <a:gd name="T20" fmla="*/ 2147483646 w 6"/>
                  <a:gd name="T21" fmla="*/ 2147483646 h 6"/>
                  <a:gd name="T22" fmla="*/ 2147483646 w 6"/>
                  <a:gd name="T23" fmla="*/ 214748364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"/>
                  <a:gd name="T37" fmla="*/ 0 h 6"/>
                  <a:gd name="T38" fmla="*/ 6 w 6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" h="6">
                    <a:moveTo>
                      <a:pt x="5" y="2"/>
                    </a:moveTo>
                    <a:cubicBezTo>
                      <a:pt x="5" y="2"/>
                      <a:pt x="4" y="2"/>
                      <a:pt x="4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3"/>
                    </a:cubicBezTo>
                    <a:cubicBezTo>
                      <a:pt x="1" y="3"/>
                      <a:pt x="4" y="3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68" name="Freeform 522"/>
              <p:cNvSpPr>
                <a:spLocks noChangeArrowheads="1"/>
              </p:cNvSpPr>
              <p:nvPr/>
            </p:nvSpPr>
            <p:spPr bwMode="auto">
              <a:xfrm>
                <a:off x="800100" y="165100"/>
                <a:ext cx="11113" cy="23813"/>
              </a:xfrm>
              <a:custGeom>
                <a:avLst/>
                <a:gdLst>
                  <a:gd name="T0" fmla="*/ 2147483646 w 3"/>
                  <a:gd name="T1" fmla="*/ 2147483646 h 6"/>
                  <a:gd name="T2" fmla="*/ 2147483646 w 3"/>
                  <a:gd name="T3" fmla="*/ 2147483646 h 6"/>
                  <a:gd name="T4" fmla="*/ 2147483646 w 3"/>
                  <a:gd name="T5" fmla="*/ 2147483646 h 6"/>
                  <a:gd name="T6" fmla="*/ 2147483646 w 3"/>
                  <a:gd name="T7" fmla="*/ 2147483646 h 6"/>
                  <a:gd name="T8" fmla="*/ 2147483646 w 3"/>
                  <a:gd name="T9" fmla="*/ 2147483646 h 6"/>
                  <a:gd name="T10" fmla="*/ 2147483646 w 3"/>
                  <a:gd name="T11" fmla="*/ 2147483646 h 6"/>
                  <a:gd name="T12" fmla="*/ 2147483646 w 3"/>
                  <a:gd name="T13" fmla="*/ 2147483646 h 6"/>
                  <a:gd name="T14" fmla="*/ 2147483646 w 3"/>
                  <a:gd name="T15" fmla="*/ 2147483646 h 6"/>
                  <a:gd name="T16" fmla="*/ 2147483646 w 3"/>
                  <a:gd name="T17" fmla="*/ 0 h 6"/>
                  <a:gd name="T18" fmla="*/ 2147483646 w 3"/>
                  <a:gd name="T19" fmla="*/ 0 h 6"/>
                  <a:gd name="T20" fmla="*/ 2147483646 w 3"/>
                  <a:gd name="T21" fmla="*/ 2147483646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"/>
                  <a:gd name="T34" fmla="*/ 0 h 6"/>
                  <a:gd name="T35" fmla="*/ 3 w 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" h="6">
                    <a:moveTo>
                      <a:pt x="3" y="4"/>
                    </a:moveTo>
                    <a:cubicBezTo>
                      <a:pt x="2" y="4"/>
                      <a:pt x="2" y="5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0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2"/>
                      <a:pt x="3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69" name="Freeform 523"/>
              <p:cNvSpPr>
                <a:spLocks noChangeArrowheads="1"/>
              </p:cNvSpPr>
              <p:nvPr/>
            </p:nvSpPr>
            <p:spPr bwMode="auto">
              <a:xfrm>
                <a:off x="830263" y="312737"/>
                <a:ext cx="22225" cy="15875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2"/>
                      <a:pt x="5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70" name="Freeform 524"/>
              <p:cNvSpPr>
                <a:spLocks noChangeArrowheads="1"/>
              </p:cNvSpPr>
              <p:nvPr/>
            </p:nvSpPr>
            <p:spPr bwMode="auto">
              <a:xfrm>
                <a:off x="765175" y="200025"/>
                <a:ext cx="42863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0 w 11"/>
                  <a:gd name="T9" fmla="*/ 2147483646 h 6"/>
                  <a:gd name="T10" fmla="*/ 2147483646 w 11"/>
                  <a:gd name="T11" fmla="*/ 0 h 6"/>
                  <a:gd name="T12" fmla="*/ 2147483646 w 11"/>
                  <a:gd name="T13" fmla="*/ 2147483646 h 6"/>
                  <a:gd name="T14" fmla="*/ 2147483646 w 11"/>
                  <a:gd name="T15" fmla="*/ 2147483646 h 6"/>
                  <a:gd name="T16" fmla="*/ 2147483646 w 11"/>
                  <a:gd name="T17" fmla="*/ 2147483646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6"/>
                  <a:gd name="T29" fmla="*/ 11 w 11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6">
                    <a:moveTo>
                      <a:pt x="10" y="5"/>
                    </a:moveTo>
                    <a:cubicBezTo>
                      <a:pt x="9" y="5"/>
                      <a:pt x="8" y="6"/>
                      <a:pt x="7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2"/>
                      <a:pt x="2" y="1"/>
                      <a:pt x="4" y="0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9" y="1"/>
                      <a:pt x="10" y="2"/>
                      <a:pt x="11" y="3"/>
                    </a:cubicBezTo>
                    <a:cubicBezTo>
                      <a:pt x="11" y="3"/>
                      <a:pt x="10" y="4"/>
                      <a:pt x="10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71" name="Freeform 525"/>
              <p:cNvSpPr>
                <a:spLocks noChangeArrowheads="1"/>
              </p:cNvSpPr>
              <p:nvPr/>
            </p:nvSpPr>
            <p:spPr bwMode="auto">
              <a:xfrm>
                <a:off x="852488" y="377825"/>
                <a:ext cx="11113" cy="19050"/>
              </a:xfrm>
              <a:custGeom>
                <a:avLst/>
                <a:gdLst>
                  <a:gd name="T0" fmla="*/ 2147483646 w 3"/>
                  <a:gd name="T1" fmla="*/ 2147483646 h 5"/>
                  <a:gd name="T2" fmla="*/ 2147483646 w 3"/>
                  <a:gd name="T3" fmla="*/ 2147483646 h 5"/>
                  <a:gd name="T4" fmla="*/ 2147483646 w 3"/>
                  <a:gd name="T5" fmla="*/ 2147483646 h 5"/>
                  <a:gd name="T6" fmla="*/ 0 w 3"/>
                  <a:gd name="T7" fmla="*/ 0 h 5"/>
                  <a:gd name="T8" fmla="*/ 2147483646 w 3"/>
                  <a:gd name="T9" fmla="*/ 0 h 5"/>
                  <a:gd name="T10" fmla="*/ 2147483646 w 3"/>
                  <a:gd name="T11" fmla="*/ 2147483646 h 5"/>
                  <a:gd name="T12" fmla="*/ 2147483646 w 3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5"/>
                  <a:gd name="T23" fmla="*/ 3 w 3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5">
                    <a:moveTo>
                      <a:pt x="2" y="4"/>
                    </a:move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72" name="Freeform 526"/>
              <p:cNvSpPr>
                <a:spLocks noChangeArrowheads="1"/>
              </p:cNvSpPr>
              <p:nvPr/>
            </p:nvSpPr>
            <p:spPr bwMode="auto">
              <a:xfrm>
                <a:off x="731838" y="233362"/>
                <a:ext cx="79375" cy="41275"/>
              </a:xfrm>
              <a:custGeom>
                <a:avLst/>
                <a:gdLst>
                  <a:gd name="T0" fmla="*/ 2147483646 w 21"/>
                  <a:gd name="T1" fmla="*/ 2147483646 h 11"/>
                  <a:gd name="T2" fmla="*/ 2147483646 w 21"/>
                  <a:gd name="T3" fmla="*/ 2147483646 h 11"/>
                  <a:gd name="T4" fmla="*/ 2147483646 w 21"/>
                  <a:gd name="T5" fmla="*/ 2147483646 h 11"/>
                  <a:gd name="T6" fmla="*/ 2147483646 w 21"/>
                  <a:gd name="T7" fmla="*/ 2147483646 h 11"/>
                  <a:gd name="T8" fmla="*/ 2147483646 w 21"/>
                  <a:gd name="T9" fmla="*/ 2147483646 h 11"/>
                  <a:gd name="T10" fmla="*/ 2147483646 w 21"/>
                  <a:gd name="T11" fmla="*/ 2147483646 h 11"/>
                  <a:gd name="T12" fmla="*/ 2147483646 w 21"/>
                  <a:gd name="T13" fmla="*/ 2147483646 h 11"/>
                  <a:gd name="T14" fmla="*/ 2147483646 w 21"/>
                  <a:gd name="T15" fmla="*/ 2147483646 h 11"/>
                  <a:gd name="T16" fmla="*/ 2147483646 w 21"/>
                  <a:gd name="T17" fmla="*/ 2147483646 h 11"/>
                  <a:gd name="T18" fmla="*/ 2147483646 w 21"/>
                  <a:gd name="T19" fmla="*/ 2147483646 h 11"/>
                  <a:gd name="T20" fmla="*/ 2147483646 w 21"/>
                  <a:gd name="T21" fmla="*/ 2147483646 h 11"/>
                  <a:gd name="T22" fmla="*/ 2147483646 w 21"/>
                  <a:gd name="T23" fmla="*/ 2147483646 h 11"/>
                  <a:gd name="T24" fmla="*/ 2147483646 w 21"/>
                  <a:gd name="T25" fmla="*/ 2147483646 h 11"/>
                  <a:gd name="T26" fmla="*/ 2147483646 w 21"/>
                  <a:gd name="T27" fmla="*/ 2147483646 h 11"/>
                  <a:gd name="T28" fmla="*/ 2147483646 w 21"/>
                  <a:gd name="T29" fmla="*/ 2147483646 h 11"/>
                  <a:gd name="T30" fmla="*/ 2147483646 w 21"/>
                  <a:gd name="T31" fmla="*/ 2147483646 h 11"/>
                  <a:gd name="T32" fmla="*/ 2147483646 w 21"/>
                  <a:gd name="T33" fmla="*/ 2147483646 h 11"/>
                  <a:gd name="T34" fmla="*/ 2147483646 w 21"/>
                  <a:gd name="T35" fmla="*/ 2147483646 h 11"/>
                  <a:gd name="T36" fmla="*/ 2147483646 w 21"/>
                  <a:gd name="T37" fmla="*/ 2147483646 h 11"/>
                  <a:gd name="T38" fmla="*/ 2147483646 w 21"/>
                  <a:gd name="T39" fmla="*/ 2147483646 h 11"/>
                  <a:gd name="T40" fmla="*/ 0 w 21"/>
                  <a:gd name="T41" fmla="*/ 2147483646 h 11"/>
                  <a:gd name="T42" fmla="*/ 2147483646 w 21"/>
                  <a:gd name="T43" fmla="*/ 2147483646 h 11"/>
                  <a:gd name="T44" fmla="*/ 2147483646 w 21"/>
                  <a:gd name="T45" fmla="*/ 2147483646 h 11"/>
                  <a:gd name="T46" fmla="*/ 2147483646 w 21"/>
                  <a:gd name="T47" fmla="*/ 2147483646 h 11"/>
                  <a:gd name="T48" fmla="*/ 2147483646 w 21"/>
                  <a:gd name="T49" fmla="*/ 2147483646 h 11"/>
                  <a:gd name="T50" fmla="*/ 2147483646 w 21"/>
                  <a:gd name="T51" fmla="*/ 2147483646 h 11"/>
                  <a:gd name="T52" fmla="*/ 2147483646 w 21"/>
                  <a:gd name="T53" fmla="*/ 2147483646 h 11"/>
                  <a:gd name="T54" fmla="*/ 2147483646 w 21"/>
                  <a:gd name="T55" fmla="*/ 2147483646 h 11"/>
                  <a:gd name="T56" fmla="*/ 2147483646 w 21"/>
                  <a:gd name="T57" fmla="*/ 2147483646 h 11"/>
                  <a:gd name="T58" fmla="*/ 2147483646 w 21"/>
                  <a:gd name="T59" fmla="*/ 2147483646 h 11"/>
                  <a:gd name="T60" fmla="*/ 2147483646 w 21"/>
                  <a:gd name="T61" fmla="*/ 2147483646 h 11"/>
                  <a:gd name="T62" fmla="*/ 2147483646 w 21"/>
                  <a:gd name="T63" fmla="*/ 2147483646 h 11"/>
                  <a:gd name="T64" fmla="*/ 2147483646 w 21"/>
                  <a:gd name="T65" fmla="*/ 2147483646 h 11"/>
                  <a:gd name="T66" fmla="*/ 2147483646 w 21"/>
                  <a:gd name="T67" fmla="*/ 2147483646 h 11"/>
                  <a:gd name="T68" fmla="*/ 2147483646 w 21"/>
                  <a:gd name="T69" fmla="*/ 2147483646 h 11"/>
                  <a:gd name="T70" fmla="*/ 2147483646 w 21"/>
                  <a:gd name="T71" fmla="*/ 2147483646 h 11"/>
                  <a:gd name="T72" fmla="*/ 2147483646 w 21"/>
                  <a:gd name="T73" fmla="*/ 2147483646 h 11"/>
                  <a:gd name="T74" fmla="*/ 2147483646 w 21"/>
                  <a:gd name="T75" fmla="*/ 2147483646 h 11"/>
                  <a:gd name="T76" fmla="*/ 2147483646 w 21"/>
                  <a:gd name="T77" fmla="*/ 2147483646 h 11"/>
                  <a:gd name="T78" fmla="*/ 2147483646 w 21"/>
                  <a:gd name="T79" fmla="*/ 2147483646 h 1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1"/>
                  <a:gd name="T121" fmla="*/ 0 h 11"/>
                  <a:gd name="T122" fmla="*/ 21 w 21"/>
                  <a:gd name="T123" fmla="*/ 11 h 1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1" h="11">
                    <a:moveTo>
                      <a:pt x="19" y="9"/>
                    </a:moveTo>
                    <a:cubicBezTo>
                      <a:pt x="18" y="10"/>
                      <a:pt x="17" y="11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5" y="9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1"/>
                      <a:pt x="12" y="10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9"/>
                      <a:pt x="6" y="10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9"/>
                      <a:pt x="3" y="10"/>
                      <a:pt x="2" y="10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7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2" y="9"/>
                      <a:pt x="1" y="10"/>
                    </a:cubicBezTo>
                    <a:cubicBezTo>
                      <a:pt x="1" y="10"/>
                      <a:pt x="0" y="10"/>
                      <a:pt x="0" y="10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3" y="8"/>
                      <a:pt x="5" y="7"/>
                      <a:pt x="4" y="6"/>
                    </a:cubicBezTo>
                    <a:cubicBezTo>
                      <a:pt x="4" y="6"/>
                      <a:pt x="5" y="6"/>
                      <a:pt x="5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9" y="3"/>
                      <a:pt x="9" y="2"/>
                      <a:pt x="10" y="2"/>
                    </a:cubicBezTo>
                    <a:cubicBezTo>
                      <a:pt x="10" y="2"/>
                      <a:pt x="11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3" y="1"/>
                    </a:cubicBezTo>
                    <a:cubicBezTo>
                      <a:pt x="13" y="0"/>
                      <a:pt x="13" y="1"/>
                      <a:pt x="13" y="1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3"/>
                      <a:pt x="16" y="4"/>
                      <a:pt x="16" y="6"/>
                    </a:cubicBezTo>
                    <a:cubicBezTo>
                      <a:pt x="16" y="6"/>
                      <a:pt x="17" y="5"/>
                      <a:pt x="17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1" y="6"/>
                      <a:pt x="21" y="7"/>
                    </a:cubicBezTo>
                    <a:cubicBezTo>
                      <a:pt x="21" y="7"/>
                      <a:pt x="20" y="8"/>
                      <a:pt x="19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73" name="Freeform 527"/>
              <p:cNvSpPr>
                <a:spLocks noChangeArrowheads="1"/>
              </p:cNvSpPr>
              <p:nvPr/>
            </p:nvSpPr>
            <p:spPr bwMode="auto">
              <a:xfrm>
                <a:off x="717550" y="38100"/>
                <a:ext cx="25400" cy="33338"/>
              </a:xfrm>
              <a:custGeom>
                <a:avLst/>
                <a:gdLst>
                  <a:gd name="T0" fmla="*/ 2147483646 w 7"/>
                  <a:gd name="T1" fmla="*/ 2147483646 h 9"/>
                  <a:gd name="T2" fmla="*/ 2147483646 w 7"/>
                  <a:gd name="T3" fmla="*/ 2147483646 h 9"/>
                  <a:gd name="T4" fmla="*/ 2147483646 w 7"/>
                  <a:gd name="T5" fmla="*/ 2147483646 h 9"/>
                  <a:gd name="T6" fmla="*/ 0 w 7"/>
                  <a:gd name="T7" fmla="*/ 0 h 9"/>
                  <a:gd name="T8" fmla="*/ 2147483646 w 7"/>
                  <a:gd name="T9" fmla="*/ 0 h 9"/>
                  <a:gd name="T10" fmla="*/ 2147483646 w 7"/>
                  <a:gd name="T11" fmla="*/ 2147483646 h 9"/>
                  <a:gd name="T12" fmla="*/ 2147483646 w 7"/>
                  <a:gd name="T13" fmla="*/ 2147483646 h 9"/>
                  <a:gd name="T14" fmla="*/ 2147483646 w 7"/>
                  <a:gd name="T15" fmla="*/ 2147483646 h 9"/>
                  <a:gd name="T16" fmla="*/ 2147483646 w 7"/>
                  <a:gd name="T17" fmla="*/ 2147483646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9"/>
                  <a:gd name="T29" fmla="*/ 7 w 7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9">
                    <a:moveTo>
                      <a:pt x="6" y="9"/>
                    </a:moveTo>
                    <a:cubicBezTo>
                      <a:pt x="4" y="8"/>
                      <a:pt x="3" y="6"/>
                      <a:pt x="2" y="4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5" y="5"/>
                      <a:pt x="5" y="6"/>
                      <a:pt x="6" y="7"/>
                    </a:cubicBezTo>
                    <a:cubicBezTo>
                      <a:pt x="6" y="8"/>
                      <a:pt x="7" y="8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74" name="Freeform 528"/>
              <p:cNvSpPr>
                <a:spLocks noChangeArrowheads="1"/>
              </p:cNvSpPr>
              <p:nvPr/>
            </p:nvSpPr>
            <p:spPr bwMode="auto">
              <a:xfrm>
                <a:off x="788988" y="342900"/>
                <a:ext cx="49213" cy="30163"/>
              </a:xfrm>
              <a:custGeom>
                <a:avLst/>
                <a:gdLst>
                  <a:gd name="T0" fmla="*/ 2147483646 w 13"/>
                  <a:gd name="T1" fmla="*/ 2147483646 h 8"/>
                  <a:gd name="T2" fmla="*/ 2147483646 w 13"/>
                  <a:gd name="T3" fmla="*/ 2147483646 h 8"/>
                  <a:gd name="T4" fmla="*/ 2147483646 w 13"/>
                  <a:gd name="T5" fmla="*/ 2147483646 h 8"/>
                  <a:gd name="T6" fmla="*/ 2147483646 w 13"/>
                  <a:gd name="T7" fmla="*/ 2147483646 h 8"/>
                  <a:gd name="T8" fmla="*/ 2147483646 w 13"/>
                  <a:gd name="T9" fmla="*/ 2147483646 h 8"/>
                  <a:gd name="T10" fmla="*/ 2147483646 w 13"/>
                  <a:gd name="T11" fmla="*/ 2147483646 h 8"/>
                  <a:gd name="T12" fmla="*/ 0 w 13"/>
                  <a:gd name="T13" fmla="*/ 2147483646 h 8"/>
                  <a:gd name="T14" fmla="*/ 2147483646 w 13"/>
                  <a:gd name="T15" fmla="*/ 2147483646 h 8"/>
                  <a:gd name="T16" fmla="*/ 2147483646 w 13"/>
                  <a:gd name="T17" fmla="*/ 2147483646 h 8"/>
                  <a:gd name="T18" fmla="*/ 2147483646 w 13"/>
                  <a:gd name="T19" fmla="*/ 2147483646 h 8"/>
                  <a:gd name="T20" fmla="*/ 2147483646 w 13"/>
                  <a:gd name="T21" fmla="*/ 2147483646 h 8"/>
                  <a:gd name="T22" fmla="*/ 2147483646 w 13"/>
                  <a:gd name="T23" fmla="*/ 2147483646 h 8"/>
                  <a:gd name="T24" fmla="*/ 2147483646 w 13"/>
                  <a:gd name="T25" fmla="*/ 2147483646 h 8"/>
                  <a:gd name="T26" fmla="*/ 2147483646 w 13"/>
                  <a:gd name="T27" fmla="*/ 2147483646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"/>
                  <a:gd name="T43" fmla="*/ 0 h 8"/>
                  <a:gd name="T44" fmla="*/ 13 w 13"/>
                  <a:gd name="T45" fmla="*/ 8 h 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" h="8">
                    <a:moveTo>
                      <a:pt x="12" y="5"/>
                    </a:moveTo>
                    <a:cubicBezTo>
                      <a:pt x="12" y="6"/>
                      <a:pt x="12" y="6"/>
                      <a:pt x="11" y="6"/>
                    </a:cubicBezTo>
                    <a:cubicBezTo>
                      <a:pt x="10" y="7"/>
                      <a:pt x="9" y="7"/>
                      <a:pt x="7" y="8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3"/>
                      <a:pt x="3" y="2"/>
                      <a:pt x="4" y="2"/>
                    </a:cubicBezTo>
                    <a:cubicBezTo>
                      <a:pt x="5" y="1"/>
                      <a:pt x="6" y="2"/>
                      <a:pt x="7" y="1"/>
                    </a:cubicBezTo>
                    <a:cubicBezTo>
                      <a:pt x="8" y="1"/>
                      <a:pt x="10" y="0"/>
                      <a:pt x="12" y="1"/>
                    </a:cubicBezTo>
                    <a:cubicBezTo>
                      <a:pt x="12" y="2"/>
                      <a:pt x="12" y="3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75" name="Freeform 529"/>
              <p:cNvSpPr>
                <a:spLocks noChangeArrowheads="1"/>
              </p:cNvSpPr>
              <p:nvPr/>
            </p:nvSpPr>
            <p:spPr bwMode="auto">
              <a:xfrm>
                <a:off x="622300" y="298450"/>
                <a:ext cx="230188" cy="188913"/>
              </a:xfrm>
              <a:custGeom>
                <a:avLst/>
                <a:gdLst>
                  <a:gd name="T0" fmla="*/ 2147483646 w 61"/>
                  <a:gd name="T1" fmla="*/ 2147483646 h 50"/>
                  <a:gd name="T2" fmla="*/ 2147483646 w 61"/>
                  <a:gd name="T3" fmla="*/ 2147483646 h 50"/>
                  <a:gd name="T4" fmla="*/ 2147483646 w 61"/>
                  <a:gd name="T5" fmla="*/ 2147483646 h 50"/>
                  <a:gd name="T6" fmla="*/ 2147483646 w 61"/>
                  <a:gd name="T7" fmla="*/ 2147483646 h 50"/>
                  <a:gd name="T8" fmla="*/ 2147483646 w 61"/>
                  <a:gd name="T9" fmla="*/ 2147483646 h 50"/>
                  <a:gd name="T10" fmla="*/ 2147483646 w 61"/>
                  <a:gd name="T11" fmla="*/ 2147483646 h 50"/>
                  <a:gd name="T12" fmla="*/ 2147483646 w 61"/>
                  <a:gd name="T13" fmla="*/ 2147483646 h 50"/>
                  <a:gd name="T14" fmla="*/ 2147483646 w 61"/>
                  <a:gd name="T15" fmla="*/ 2147483646 h 50"/>
                  <a:gd name="T16" fmla="*/ 2147483646 w 61"/>
                  <a:gd name="T17" fmla="*/ 2147483646 h 50"/>
                  <a:gd name="T18" fmla="*/ 2147483646 w 61"/>
                  <a:gd name="T19" fmla="*/ 2147483646 h 50"/>
                  <a:gd name="T20" fmla="*/ 2147483646 w 61"/>
                  <a:gd name="T21" fmla="*/ 2147483646 h 50"/>
                  <a:gd name="T22" fmla="*/ 2147483646 w 61"/>
                  <a:gd name="T23" fmla="*/ 2147483646 h 50"/>
                  <a:gd name="T24" fmla="*/ 2147483646 w 61"/>
                  <a:gd name="T25" fmla="*/ 2147483646 h 50"/>
                  <a:gd name="T26" fmla="*/ 2147483646 w 61"/>
                  <a:gd name="T27" fmla="*/ 2147483646 h 50"/>
                  <a:gd name="T28" fmla="*/ 2147483646 w 61"/>
                  <a:gd name="T29" fmla="*/ 2147483646 h 50"/>
                  <a:gd name="T30" fmla="*/ 2147483646 w 61"/>
                  <a:gd name="T31" fmla="*/ 2147483646 h 50"/>
                  <a:gd name="T32" fmla="*/ 2147483646 w 61"/>
                  <a:gd name="T33" fmla="*/ 2147483646 h 50"/>
                  <a:gd name="T34" fmla="*/ 2147483646 w 61"/>
                  <a:gd name="T35" fmla="*/ 2147483646 h 50"/>
                  <a:gd name="T36" fmla="*/ 2147483646 w 61"/>
                  <a:gd name="T37" fmla="*/ 2147483646 h 50"/>
                  <a:gd name="T38" fmla="*/ 2147483646 w 61"/>
                  <a:gd name="T39" fmla="*/ 2147483646 h 50"/>
                  <a:gd name="T40" fmla="*/ 2147483646 w 61"/>
                  <a:gd name="T41" fmla="*/ 2147483646 h 50"/>
                  <a:gd name="T42" fmla="*/ 2147483646 w 61"/>
                  <a:gd name="T43" fmla="*/ 2147483646 h 50"/>
                  <a:gd name="T44" fmla="*/ 2147483646 w 61"/>
                  <a:gd name="T45" fmla="*/ 2147483646 h 50"/>
                  <a:gd name="T46" fmla="*/ 2147483646 w 61"/>
                  <a:gd name="T47" fmla="*/ 0 h 50"/>
                  <a:gd name="T48" fmla="*/ 2147483646 w 61"/>
                  <a:gd name="T49" fmla="*/ 2147483646 h 50"/>
                  <a:gd name="T50" fmla="*/ 2147483646 w 61"/>
                  <a:gd name="T51" fmla="*/ 2147483646 h 50"/>
                  <a:gd name="T52" fmla="*/ 2147483646 w 61"/>
                  <a:gd name="T53" fmla="*/ 2147483646 h 50"/>
                  <a:gd name="T54" fmla="*/ 2147483646 w 61"/>
                  <a:gd name="T55" fmla="*/ 2147483646 h 50"/>
                  <a:gd name="T56" fmla="*/ 2147483646 w 61"/>
                  <a:gd name="T57" fmla="*/ 2147483646 h 50"/>
                  <a:gd name="T58" fmla="*/ 2147483646 w 61"/>
                  <a:gd name="T59" fmla="*/ 2147483646 h 50"/>
                  <a:gd name="T60" fmla="*/ 2147483646 w 61"/>
                  <a:gd name="T61" fmla="*/ 2147483646 h 50"/>
                  <a:gd name="T62" fmla="*/ 2147483646 w 61"/>
                  <a:gd name="T63" fmla="*/ 2147483646 h 50"/>
                  <a:gd name="T64" fmla="*/ 2147483646 w 61"/>
                  <a:gd name="T65" fmla="*/ 2147483646 h 50"/>
                  <a:gd name="T66" fmla="*/ 2147483646 w 61"/>
                  <a:gd name="T67" fmla="*/ 2147483646 h 50"/>
                  <a:gd name="T68" fmla="*/ 2147483646 w 61"/>
                  <a:gd name="T69" fmla="*/ 2147483646 h 50"/>
                  <a:gd name="T70" fmla="*/ 2147483646 w 61"/>
                  <a:gd name="T71" fmla="*/ 2147483646 h 50"/>
                  <a:gd name="T72" fmla="*/ 2147483646 w 61"/>
                  <a:gd name="T73" fmla="*/ 2147483646 h 50"/>
                  <a:gd name="T74" fmla="*/ 2147483646 w 61"/>
                  <a:gd name="T75" fmla="*/ 2147483646 h 50"/>
                  <a:gd name="T76" fmla="*/ 2147483646 w 61"/>
                  <a:gd name="T77" fmla="*/ 2147483646 h 50"/>
                  <a:gd name="T78" fmla="*/ 2147483646 w 61"/>
                  <a:gd name="T79" fmla="*/ 2147483646 h 50"/>
                  <a:gd name="T80" fmla="*/ 2147483646 w 61"/>
                  <a:gd name="T81" fmla="*/ 2147483646 h 50"/>
                  <a:gd name="T82" fmla="*/ 2147483646 w 61"/>
                  <a:gd name="T83" fmla="*/ 2147483646 h 50"/>
                  <a:gd name="T84" fmla="*/ 2147483646 w 61"/>
                  <a:gd name="T85" fmla="*/ 2147483646 h 50"/>
                  <a:gd name="T86" fmla="*/ 2147483646 w 61"/>
                  <a:gd name="T87" fmla="*/ 2147483646 h 50"/>
                  <a:gd name="T88" fmla="*/ 2147483646 w 61"/>
                  <a:gd name="T89" fmla="*/ 2147483646 h 50"/>
                  <a:gd name="T90" fmla="*/ 2147483646 w 61"/>
                  <a:gd name="T91" fmla="*/ 2147483646 h 50"/>
                  <a:gd name="T92" fmla="*/ 2147483646 w 61"/>
                  <a:gd name="T93" fmla="*/ 2147483646 h 50"/>
                  <a:gd name="T94" fmla="*/ 2147483646 w 61"/>
                  <a:gd name="T95" fmla="*/ 2147483646 h 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1"/>
                  <a:gd name="T145" fmla="*/ 0 h 50"/>
                  <a:gd name="T146" fmla="*/ 61 w 61"/>
                  <a:gd name="T147" fmla="*/ 50 h 5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1" h="50">
                    <a:moveTo>
                      <a:pt x="60" y="28"/>
                    </a:moveTo>
                    <a:cubicBezTo>
                      <a:pt x="59" y="28"/>
                      <a:pt x="59" y="29"/>
                      <a:pt x="58" y="29"/>
                    </a:cubicBezTo>
                    <a:cubicBezTo>
                      <a:pt x="57" y="29"/>
                      <a:pt x="57" y="29"/>
                      <a:pt x="57" y="30"/>
                    </a:cubicBezTo>
                    <a:cubicBezTo>
                      <a:pt x="57" y="31"/>
                      <a:pt x="56" y="31"/>
                      <a:pt x="55" y="31"/>
                    </a:cubicBezTo>
                    <a:cubicBezTo>
                      <a:pt x="55" y="31"/>
                      <a:pt x="54" y="31"/>
                      <a:pt x="54" y="31"/>
                    </a:cubicBezTo>
                    <a:cubicBezTo>
                      <a:pt x="54" y="31"/>
                      <a:pt x="55" y="32"/>
                      <a:pt x="54" y="32"/>
                    </a:cubicBezTo>
                    <a:cubicBezTo>
                      <a:pt x="54" y="33"/>
                      <a:pt x="54" y="33"/>
                      <a:pt x="54" y="34"/>
                    </a:cubicBezTo>
                    <a:cubicBezTo>
                      <a:pt x="54" y="34"/>
                      <a:pt x="54" y="35"/>
                      <a:pt x="54" y="35"/>
                    </a:cubicBezTo>
                    <a:cubicBezTo>
                      <a:pt x="53" y="35"/>
                      <a:pt x="52" y="34"/>
                      <a:pt x="51" y="34"/>
                    </a:cubicBezTo>
                    <a:cubicBezTo>
                      <a:pt x="50" y="34"/>
                      <a:pt x="50" y="34"/>
                      <a:pt x="49" y="33"/>
                    </a:cubicBezTo>
                    <a:cubicBezTo>
                      <a:pt x="49" y="33"/>
                      <a:pt x="50" y="33"/>
                      <a:pt x="49" y="32"/>
                    </a:cubicBezTo>
                    <a:cubicBezTo>
                      <a:pt x="49" y="33"/>
                      <a:pt x="49" y="33"/>
                      <a:pt x="48" y="33"/>
                    </a:cubicBezTo>
                    <a:cubicBezTo>
                      <a:pt x="48" y="33"/>
                      <a:pt x="47" y="33"/>
                      <a:pt x="47" y="33"/>
                    </a:cubicBezTo>
                    <a:cubicBezTo>
                      <a:pt x="47" y="33"/>
                      <a:pt x="47" y="32"/>
                      <a:pt x="47" y="33"/>
                    </a:cubicBezTo>
                    <a:cubicBezTo>
                      <a:pt x="46" y="34"/>
                      <a:pt x="45" y="34"/>
                      <a:pt x="44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5"/>
                      <a:pt x="47" y="35"/>
                      <a:pt x="47" y="35"/>
                    </a:cubicBezTo>
                    <a:cubicBezTo>
                      <a:pt x="48" y="35"/>
                      <a:pt x="48" y="35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7"/>
                      <a:pt x="48" y="37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7"/>
                    </a:cubicBezTo>
                    <a:cubicBezTo>
                      <a:pt x="52" y="37"/>
                      <a:pt x="51" y="37"/>
                      <a:pt x="51" y="38"/>
                    </a:cubicBezTo>
                    <a:cubicBezTo>
                      <a:pt x="51" y="38"/>
                      <a:pt x="50" y="38"/>
                      <a:pt x="50" y="38"/>
                    </a:cubicBezTo>
                    <a:cubicBezTo>
                      <a:pt x="50" y="39"/>
                      <a:pt x="50" y="40"/>
                      <a:pt x="50" y="40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49" y="42"/>
                      <a:pt x="52" y="42"/>
                      <a:pt x="50" y="43"/>
                    </a:cubicBezTo>
                    <a:cubicBezTo>
                      <a:pt x="50" y="43"/>
                      <a:pt x="49" y="43"/>
                      <a:pt x="49" y="43"/>
                    </a:cubicBezTo>
                    <a:cubicBezTo>
                      <a:pt x="48" y="44"/>
                      <a:pt x="48" y="44"/>
                      <a:pt x="48" y="45"/>
                    </a:cubicBezTo>
                    <a:cubicBezTo>
                      <a:pt x="48" y="46"/>
                      <a:pt x="47" y="45"/>
                      <a:pt x="46" y="45"/>
                    </a:cubicBezTo>
                    <a:cubicBezTo>
                      <a:pt x="45" y="46"/>
                      <a:pt x="45" y="46"/>
                      <a:pt x="44" y="46"/>
                    </a:cubicBezTo>
                    <a:cubicBezTo>
                      <a:pt x="44" y="47"/>
                      <a:pt x="43" y="47"/>
                      <a:pt x="43" y="48"/>
                    </a:cubicBezTo>
                    <a:cubicBezTo>
                      <a:pt x="42" y="48"/>
                      <a:pt x="43" y="49"/>
                      <a:pt x="42" y="49"/>
                    </a:cubicBezTo>
                    <a:cubicBezTo>
                      <a:pt x="42" y="50"/>
                      <a:pt x="41" y="50"/>
                      <a:pt x="41" y="50"/>
                    </a:cubicBezTo>
                    <a:cubicBezTo>
                      <a:pt x="41" y="49"/>
                      <a:pt x="40" y="49"/>
                      <a:pt x="40" y="49"/>
                    </a:cubicBezTo>
                    <a:cubicBezTo>
                      <a:pt x="40" y="48"/>
                      <a:pt x="41" y="48"/>
                      <a:pt x="40" y="48"/>
                    </a:cubicBezTo>
                    <a:cubicBezTo>
                      <a:pt x="39" y="48"/>
                      <a:pt x="39" y="49"/>
                      <a:pt x="38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9"/>
                      <a:pt x="38" y="48"/>
                      <a:pt x="38" y="48"/>
                    </a:cubicBezTo>
                    <a:cubicBezTo>
                      <a:pt x="38" y="48"/>
                      <a:pt x="37" y="48"/>
                      <a:pt x="37" y="48"/>
                    </a:cubicBezTo>
                    <a:cubicBezTo>
                      <a:pt x="36" y="48"/>
                      <a:pt x="36" y="49"/>
                      <a:pt x="35" y="49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3" y="49"/>
                      <a:pt x="37" y="48"/>
                      <a:pt x="34" y="48"/>
                    </a:cubicBezTo>
                    <a:cubicBezTo>
                      <a:pt x="33" y="48"/>
                      <a:pt x="33" y="49"/>
                      <a:pt x="32" y="49"/>
                    </a:cubicBezTo>
                    <a:cubicBezTo>
                      <a:pt x="31" y="48"/>
                      <a:pt x="33" y="48"/>
                      <a:pt x="32" y="47"/>
                    </a:cubicBezTo>
                    <a:cubicBezTo>
                      <a:pt x="32" y="47"/>
                      <a:pt x="31" y="47"/>
                      <a:pt x="30" y="47"/>
                    </a:cubicBezTo>
                    <a:cubicBezTo>
                      <a:pt x="30" y="47"/>
                      <a:pt x="30" y="46"/>
                      <a:pt x="30" y="46"/>
                    </a:cubicBezTo>
                    <a:cubicBezTo>
                      <a:pt x="30" y="46"/>
                      <a:pt x="29" y="45"/>
                      <a:pt x="30" y="45"/>
                    </a:cubicBezTo>
                    <a:cubicBezTo>
                      <a:pt x="29" y="45"/>
                      <a:pt x="28" y="45"/>
                      <a:pt x="28" y="44"/>
                    </a:cubicBezTo>
                    <a:cubicBezTo>
                      <a:pt x="28" y="43"/>
                      <a:pt x="27" y="43"/>
                      <a:pt x="28" y="42"/>
                    </a:cubicBezTo>
                    <a:cubicBezTo>
                      <a:pt x="28" y="42"/>
                      <a:pt x="27" y="41"/>
                      <a:pt x="28" y="41"/>
                    </a:cubicBezTo>
                    <a:cubicBezTo>
                      <a:pt x="27" y="40"/>
                      <a:pt x="25" y="39"/>
                      <a:pt x="25" y="38"/>
                    </a:cubicBezTo>
                    <a:cubicBezTo>
                      <a:pt x="25" y="37"/>
                      <a:pt x="26" y="37"/>
                      <a:pt x="26" y="36"/>
                    </a:cubicBezTo>
                    <a:cubicBezTo>
                      <a:pt x="25" y="35"/>
                      <a:pt x="27" y="34"/>
                      <a:pt x="27" y="33"/>
                    </a:cubicBezTo>
                    <a:cubicBezTo>
                      <a:pt x="27" y="32"/>
                      <a:pt x="26" y="32"/>
                      <a:pt x="26" y="31"/>
                    </a:cubicBezTo>
                    <a:cubicBezTo>
                      <a:pt x="26" y="31"/>
                      <a:pt x="27" y="31"/>
                      <a:pt x="27" y="30"/>
                    </a:cubicBezTo>
                    <a:cubicBezTo>
                      <a:pt x="26" y="30"/>
                      <a:pt x="28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5" y="27"/>
                      <a:pt x="25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6"/>
                      <a:pt x="22" y="27"/>
                      <a:pt x="22" y="27"/>
                    </a:cubicBezTo>
                    <a:cubicBezTo>
                      <a:pt x="22" y="26"/>
                      <a:pt x="21" y="26"/>
                      <a:pt x="20" y="26"/>
                    </a:cubicBezTo>
                    <a:cubicBezTo>
                      <a:pt x="19" y="26"/>
                      <a:pt x="19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4"/>
                      <a:pt x="14" y="25"/>
                      <a:pt x="14" y="24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2" y="23"/>
                      <a:pt x="11" y="24"/>
                      <a:pt x="11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2" y="23"/>
                      <a:pt x="11" y="22"/>
                    </a:cubicBezTo>
                    <a:cubicBezTo>
                      <a:pt x="10" y="22"/>
                      <a:pt x="9" y="22"/>
                      <a:pt x="8" y="22"/>
                    </a:cubicBezTo>
                    <a:cubicBezTo>
                      <a:pt x="6" y="22"/>
                      <a:pt x="4" y="22"/>
                      <a:pt x="3" y="21"/>
                    </a:cubicBezTo>
                    <a:cubicBezTo>
                      <a:pt x="3" y="20"/>
                      <a:pt x="3" y="20"/>
                      <a:pt x="2" y="20"/>
                    </a:cubicBezTo>
                    <a:cubicBezTo>
                      <a:pt x="1" y="20"/>
                      <a:pt x="1" y="18"/>
                      <a:pt x="1" y="17"/>
                    </a:cubicBezTo>
                    <a:cubicBezTo>
                      <a:pt x="0" y="16"/>
                      <a:pt x="3" y="15"/>
                      <a:pt x="2" y="14"/>
                    </a:cubicBezTo>
                    <a:cubicBezTo>
                      <a:pt x="3" y="13"/>
                      <a:pt x="5" y="13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6" y="11"/>
                      <a:pt x="7" y="11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5" y="11"/>
                      <a:pt x="6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0"/>
                      <a:pt x="3" y="10"/>
                      <a:pt x="4" y="10"/>
                    </a:cubicBezTo>
                    <a:cubicBezTo>
                      <a:pt x="4" y="9"/>
                      <a:pt x="5" y="9"/>
                      <a:pt x="4" y="9"/>
                    </a:cubicBezTo>
                    <a:cubicBezTo>
                      <a:pt x="4" y="8"/>
                      <a:pt x="3" y="9"/>
                      <a:pt x="3" y="8"/>
                    </a:cubicBezTo>
                    <a:cubicBezTo>
                      <a:pt x="3" y="8"/>
                      <a:pt x="4" y="8"/>
                      <a:pt x="4" y="7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4" y="6"/>
                      <a:pt x="5" y="5"/>
                      <a:pt x="5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7" y="2"/>
                      <a:pt x="8" y="2"/>
                      <a:pt x="9" y="2"/>
                    </a:cubicBezTo>
                    <a:cubicBezTo>
                      <a:pt x="9" y="1"/>
                      <a:pt x="10" y="2"/>
                      <a:pt x="11" y="1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15" y="1"/>
                      <a:pt x="15" y="0"/>
                      <a:pt x="16" y="0"/>
                    </a:cubicBezTo>
                    <a:cubicBezTo>
                      <a:pt x="16" y="0"/>
                      <a:pt x="16" y="1"/>
                      <a:pt x="17" y="1"/>
                    </a:cubicBezTo>
                    <a:cubicBezTo>
                      <a:pt x="17" y="1"/>
                      <a:pt x="19" y="1"/>
                      <a:pt x="19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20" y="6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9"/>
                    </a:cubicBezTo>
                    <a:cubicBezTo>
                      <a:pt x="17" y="9"/>
                      <a:pt x="16" y="9"/>
                      <a:pt x="16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7" y="11"/>
                      <a:pt x="18" y="12"/>
                      <a:pt x="19" y="13"/>
                    </a:cubicBezTo>
                    <a:cubicBezTo>
                      <a:pt x="19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3"/>
                    </a:cubicBezTo>
                    <a:cubicBezTo>
                      <a:pt x="21" y="13"/>
                      <a:pt x="20" y="13"/>
                      <a:pt x="20" y="12"/>
                    </a:cubicBezTo>
                    <a:cubicBezTo>
                      <a:pt x="21" y="12"/>
                      <a:pt x="20" y="12"/>
                      <a:pt x="20" y="11"/>
                    </a:cubicBezTo>
                    <a:cubicBezTo>
                      <a:pt x="20" y="11"/>
                      <a:pt x="21" y="11"/>
                      <a:pt x="21" y="11"/>
                    </a:cubicBezTo>
                    <a:cubicBezTo>
                      <a:pt x="22" y="9"/>
                      <a:pt x="24" y="9"/>
                      <a:pt x="25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6" y="7"/>
                      <a:pt x="26" y="7"/>
                      <a:pt x="26" y="6"/>
                    </a:cubicBezTo>
                    <a:cubicBezTo>
                      <a:pt x="26" y="6"/>
                      <a:pt x="26" y="5"/>
                      <a:pt x="26" y="5"/>
                    </a:cubicBezTo>
                    <a:cubicBezTo>
                      <a:pt x="25" y="4"/>
                      <a:pt x="25" y="4"/>
                      <a:pt x="25" y="3"/>
                    </a:cubicBezTo>
                    <a:cubicBezTo>
                      <a:pt x="25" y="3"/>
                      <a:pt x="25" y="3"/>
                      <a:pt x="26" y="3"/>
                    </a:cubicBezTo>
                    <a:cubicBezTo>
                      <a:pt x="27" y="3"/>
                      <a:pt x="26" y="5"/>
                      <a:pt x="27" y="5"/>
                    </a:cubicBezTo>
                    <a:cubicBezTo>
                      <a:pt x="27" y="6"/>
                      <a:pt x="27" y="7"/>
                      <a:pt x="28" y="8"/>
                    </a:cubicBezTo>
                    <a:cubicBezTo>
                      <a:pt x="29" y="7"/>
                      <a:pt x="30" y="8"/>
                      <a:pt x="30" y="8"/>
                    </a:cubicBezTo>
                    <a:cubicBezTo>
                      <a:pt x="32" y="8"/>
                      <a:pt x="32" y="9"/>
                      <a:pt x="32" y="9"/>
                    </a:cubicBezTo>
                    <a:cubicBezTo>
                      <a:pt x="32" y="10"/>
                      <a:pt x="33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2"/>
                      <a:pt x="32" y="13"/>
                      <a:pt x="34" y="13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4" y="11"/>
                      <a:pt x="35" y="10"/>
                    </a:cubicBezTo>
                    <a:cubicBezTo>
                      <a:pt x="35" y="10"/>
                      <a:pt x="36" y="10"/>
                      <a:pt x="36" y="10"/>
                    </a:cubicBezTo>
                    <a:cubicBezTo>
                      <a:pt x="37" y="10"/>
                      <a:pt x="38" y="10"/>
                      <a:pt x="38" y="10"/>
                    </a:cubicBezTo>
                    <a:cubicBezTo>
                      <a:pt x="39" y="10"/>
                      <a:pt x="40" y="10"/>
                      <a:pt x="41" y="11"/>
                    </a:cubicBezTo>
                    <a:cubicBezTo>
                      <a:pt x="41" y="11"/>
                      <a:pt x="41" y="12"/>
                      <a:pt x="42" y="11"/>
                    </a:cubicBezTo>
                    <a:cubicBezTo>
                      <a:pt x="42" y="11"/>
                      <a:pt x="42" y="12"/>
                      <a:pt x="43" y="11"/>
                    </a:cubicBezTo>
                    <a:cubicBezTo>
                      <a:pt x="43" y="11"/>
                      <a:pt x="43" y="11"/>
                      <a:pt x="42" y="11"/>
                    </a:cubicBezTo>
                    <a:cubicBezTo>
                      <a:pt x="42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4" y="12"/>
                    </a:cubicBezTo>
                    <a:cubicBezTo>
                      <a:pt x="44" y="13"/>
                      <a:pt x="45" y="13"/>
                      <a:pt x="45" y="14"/>
                    </a:cubicBezTo>
                    <a:cubicBezTo>
                      <a:pt x="45" y="14"/>
                      <a:pt x="44" y="15"/>
                      <a:pt x="44" y="15"/>
                    </a:cubicBezTo>
                    <a:cubicBezTo>
                      <a:pt x="43" y="16"/>
                      <a:pt x="42" y="16"/>
                      <a:pt x="40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39" y="18"/>
                      <a:pt x="37" y="19"/>
                      <a:pt x="37" y="18"/>
                    </a:cubicBezTo>
                    <a:cubicBezTo>
                      <a:pt x="36" y="18"/>
                      <a:pt x="36" y="17"/>
                      <a:pt x="37" y="16"/>
                    </a:cubicBezTo>
                    <a:cubicBezTo>
                      <a:pt x="36" y="16"/>
                      <a:pt x="35" y="16"/>
                      <a:pt x="35" y="15"/>
                    </a:cubicBezTo>
                    <a:cubicBezTo>
                      <a:pt x="34" y="15"/>
                      <a:pt x="33" y="16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2" y="14"/>
                      <a:pt x="32" y="14"/>
                      <a:pt x="31" y="13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28" y="14"/>
                      <a:pt x="27" y="15"/>
                      <a:pt x="26" y="16"/>
                    </a:cubicBezTo>
                    <a:cubicBezTo>
                      <a:pt x="26" y="17"/>
                      <a:pt x="26" y="17"/>
                      <a:pt x="25" y="18"/>
                    </a:cubicBezTo>
                    <a:cubicBezTo>
                      <a:pt x="25" y="19"/>
                      <a:pt x="25" y="19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5" y="18"/>
                      <a:pt x="25" y="16"/>
                    </a:cubicBezTo>
                    <a:cubicBezTo>
                      <a:pt x="25" y="16"/>
                      <a:pt x="23" y="16"/>
                      <a:pt x="24" y="15"/>
                    </a:cubicBezTo>
                    <a:cubicBezTo>
                      <a:pt x="24" y="15"/>
                      <a:pt x="23" y="15"/>
                      <a:pt x="22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5"/>
                      <a:pt x="23" y="15"/>
                      <a:pt x="22" y="14"/>
                    </a:cubicBezTo>
                    <a:cubicBezTo>
                      <a:pt x="22" y="14"/>
                      <a:pt x="22" y="14"/>
                      <a:pt x="21" y="14"/>
                    </a:cubicBezTo>
                    <a:cubicBezTo>
                      <a:pt x="20" y="14"/>
                      <a:pt x="19" y="15"/>
                      <a:pt x="19" y="15"/>
                    </a:cubicBezTo>
                    <a:cubicBezTo>
                      <a:pt x="20" y="16"/>
                      <a:pt x="19" y="17"/>
                      <a:pt x="19" y="17"/>
                    </a:cubicBezTo>
                    <a:cubicBezTo>
                      <a:pt x="18" y="18"/>
                      <a:pt x="19" y="18"/>
                      <a:pt x="20" y="18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3" y="21"/>
                      <a:pt x="24" y="20"/>
                    </a:cubicBezTo>
                    <a:cubicBezTo>
                      <a:pt x="24" y="21"/>
                      <a:pt x="25" y="21"/>
                      <a:pt x="25" y="21"/>
                    </a:cubicBezTo>
                    <a:cubicBezTo>
                      <a:pt x="26" y="22"/>
                      <a:pt x="26" y="22"/>
                      <a:pt x="26" y="23"/>
                    </a:cubicBezTo>
                    <a:cubicBezTo>
                      <a:pt x="28" y="23"/>
                      <a:pt x="28" y="24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5"/>
                      <a:pt x="30" y="24"/>
                      <a:pt x="31" y="24"/>
                    </a:cubicBezTo>
                    <a:cubicBezTo>
                      <a:pt x="31" y="24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3" y="22"/>
                      <a:pt x="35" y="22"/>
                      <a:pt x="35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7" y="20"/>
                      <a:pt x="39" y="20"/>
                      <a:pt x="40" y="19"/>
                    </a:cubicBezTo>
                    <a:cubicBezTo>
                      <a:pt x="41" y="19"/>
                      <a:pt x="42" y="19"/>
                      <a:pt x="42" y="20"/>
                    </a:cubicBezTo>
                    <a:cubicBezTo>
                      <a:pt x="43" y="20"/>
                      <a:pt x="44" y="20"/>
                      <a:pt x="45" y="20"/>
                    </a:cubicBezTo>
                    <a:cubicBezTo>
                      <a:pt x="45" y="21"/>
                      <a:pt x="46" y="21"/>
                      <a:pt x="46" y="21"/>
                    </a:cubicBezTo>
                    <a:cubicBezTo>
                      <a:pt x="47" y="22"/>
                      <a:pt x="47" y="20"/>
                      <a:pt x="48" y="21"/>
                    </a:cubicBezTo>
                    <a:cubicBezTo>
                      <a:pt x="47" y="22"/>
                      <a:pt x="47" y="22"/>
                      <a:pt x="48" y="22"/>
                    </a:cubicBezTo>
                    <a:cubicBezTo>
                      <a:pt x="48" y="22"/>
                      <a:pt x="48" y="22"/>
                      <a:pt x="49" y="22"/>
                    </a:cubicBezTo>
                    <a:cubicBezTo>
                      <a:pt x="49" y="23"/>
                      <a:pt x="48" y="23"/>
                      <a:pt x="49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4"/>
                      <a:pt x="49" y="24"/>
                      <a:pt x="49" y="24"/>
                    </a:cubicBezTo>
                    <a:cubicBezTo>
                      <a:pt x="49" y="25"/>
                      <a:pt x="50" y="25"/>
                      <a:pt x="50" y="26"/>
                    </a:cubicBezTo>
                    <a:cubicBezTo>
                      <a:pt x="49" y="26"/>
                      <a:pt x="50" y="27"/>
                      <a:pt x="49" y="27"/>
                    </a:cubicBezTo>
                    <a:cubicBezTo>
                      <a:pt x="49" y="28"/>
                      <a:pt x="50" y="28"/>
                      <a:pt x="49" y="28"/>
                    </a:cubicBezTo>
                    <a:cubicBezTo>
                      <a:pt x="48" y="29"/>
                      <a:pt x="50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1"/>
                      <a:pt x="49" y="30"/>
                      <a:pt x="49" y="30"/>
                    </a:cubicBezTo>
                    <a:cubicBezTo>
                      <a:pt x="49" y="30"/>
                      <a:pt x="50" y="29"/>
                      <a:pt x="51" y="29"/>
                    </a:cubicBezTo>
                    <a:cubicBezTo>
                      <a:pt x="52" y="29"/>
                      <a:pt x="52" y="29"/>
                      <a:pt x="53" y="30"/>
                    </a:cubicBezTo>
                    <a:cubicBezTo>
                      <a:pt x="53" y="29"/>
                      <a:pt x="53" y="29"/>
                      <a:pt x="54" y="28"/>
                    </a:cubicBezTo>
                    <a:cubicBezTo>
                      <a:pt x="54" y="28"/>
                      <a:pt x="55" y="28"/>
                      <a:pt x="56" y="28"/>
                    </a:cubicBezTo>
                    <a:cubicBezTo>
                      <a:pt x="56" y="27"/>
                      <a:pt x="56" y="27"/>
                      <a:pt x="56" y="26"/>
                    </a:cubicBezTo>
                    <a:cubicBezTo>
                      <a:pt x="57" y="26"/>
                      <a:pt x="58" y="25"/>
                      <a:pt x="59" y="25"/>
                    </a:cubicBezTo>
                    <a:cubicBezTo>
                      <a:pt x="60" y="25"/>
                      <a:pt x="60" y="26"/>
                      <a:pt x="60" y="26"/>
                    </a:cubicBezTo>
                    <a:cubicBezTo>
                      <a:pt x="61" y="26"/>
                      <a:pt x="60" y="27"/>
                      <a:pt x="60" y="2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76" name="Freeform 530"/>
              <p:cNvSpPr>
                <a:spLocks noChangeArrowheads="1"/>
              </p:cNvSpPr>
              <p:nvPr/>
            </p:nvSpPr>
            <p:spPr bwMode="auto">
              <a:xfrm>
                <a:off x="795338" y="309562"/>
                <a:ext cx="23813" cy="19050"/>
              </a:xfrm>
              <a:custGeom>
                <a:avLst/>
                <a:gdLst>
                  <a:gd name="T0" fmla="*/ 2147483646 w 6"/>
                  <a:gd name="T1" fmla="*/ 2147483646 h 5"/>
                  <a:gd name="T2" fmla="*/ 2147483646 w 6"/>
                  <a:gd name="T3" fmla="*/ 2147483646 h 5"/>
                  <a:gd name="T4" fmla="*/ 2147483646 w 6"/>
                  <a:gd name="T5" fmla="*/ 2147483646 h 5"/>
                  <a:gd name="T6" fmla="*/ 2147483646 w 6"/>
                  <a:gd name="T7" fmla="*/ 2147483646 h 5"/>
                  <a:gd name="T8" fmla="*/ 2147483646 w 6"/>
                  <a:gd name="T9" fmla="*/ 2147483646 h 5"/>
                  <a:gd name="T10" fmla="*/ 2147483646 w 6"/>
                  <a:gd name="T11" fmla="*/ 2147483646 h 5"/>
                  <a:gd name="T12" fmla="*/ 2147483646 w 6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5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77" name="Freeform 531"/>
              <p:cNvSpPr>
                <a:spLocks noChangeArrowheads="1"/>
              </p:cNvSpPr>
              <p:nvPr/>
            </p:nvSpPr>
            <p:spPr bwMode="auto">
              <a:xfrm>
                <a:off x="758825" y="282575"/>
                <a:ext cx="49213" cy="38100"/>
              </a:xfrm>
              <a:custGeom>
                <a:avLst/>
                <a:gdLst>
                  <a:gd name="T0" fmla="*/ 2147483646 w 13"/>
                  <a:gd name="T1" fmla="*/ 2147483646 h 10"/>
                  <a:gd name="T2" fmla="*/ 2147483646 w 13"/>
                  <a:gd name="T3" fmla="*/ 2147483646 h 10"/>
                  <a:gd name="T4" fmla="*/ 2147483646 w 13"/>
                  <a:gd name="T5" fmla="*/ 2147483646 h 10"/>
                  <a:gd name="T6" fmla="*/ 2147483646 w 13"/>
                  <a:gd name="T7" fmla="*/ 2147483646 h 10"/>
                  <a:gd name="T8" fmla="*/ 2147483646 w 13"/>
                  <a:gd name="T9" fmla="*/ 2147483646 h 10"/>
                  <a:gd name="T10" fmla="*/ 2147483646 w 13"/>
                  <a:gd name="T11" fmla="*/ 2147483646 h 10"/>
                  <a:gd name="T12" fmla="*/ 2147483646 w 13"/>
                  <a:gd name="T13" fmla="*/ 2147483646 h 10"/>
                  <a:gd name="T14" fmla="*/ 2147483646 w 13"/>
                  <a:gd name="T15" fmla="*/ 2147483646 h 10"/>
                  <a:gd name="T16" fmla="*/ 2147483646 w 13"/>
                  <a:gd name="T17" fmla="*/ 2147483646 h 10"/>
                  <a:gd name="T18" fmla="*/ 2147483646 w 13"/>
                  <a:gd name="T19" fmla="*/ 2147483646 h 10"/>
                  <a:gd name="T20" fmla="*/ 2147483646 w 13"/>
                  <a:gd name="T21" fmla="*/ 2147483646 h 10"/>
                  <a:gd name="T22" fmla="*/ 2147483646 w 13"/>
                  <a:gd name="T23" fmla="*/ 2147483646 h 10"/>
                  <a:gd name="T24" fmla="*/ 2147483646 w 13"/>
                  <a:gd name="T25" fmla="*/ 2147483646 h 10"/>
                  <a:gd name="T26" fmla="*/ 2147483646 w 13"/>
                  <a:gd name="T27" fmla="*/ 2147483646 h 10"/>
                  <a:gd name="T28" fmla="*/ 2147483646 w 13"/>
                  <a:gd name="T29" fmla="*/ 2147483646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"/>
                  <a:gd name="T46" fmla="*/ 0 h 10"/>
                  <a:gd name="T47" fmla="*/ 13 w 13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" h="10"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0" y="8"/>
                      <a:pt x="9" y="8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9" y="1"/>
                      <a:pt x="10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12" y="3"/>
                      <a:pt x="12" y="4"/>
                      <a:pt x="13" y="4"/>
                    </a:cubicBezTo>
                    <a:cubicBezTo>
                      <a:pt x="12" y="5"/>
                      <a:pt x="13" y="6"/>
                      <a:pt x="1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78" name="Freeform 532"/>
              <p:cNvSpPr>
                <a:spLocks noChangeArrowheads="1"/>
              </p:cNvSpPr>
              <p:nvPr/>
            </p:nvSpPr>
            <p:spPr bwMode="auto">
              <a:xfrm>
                <a:off x="674688" y="109537"/>
                <a:ext cx="15875" cy="1"/>
              </a:xfrm>
              <a:custGeom>
                <a:avLst/>
                <a:gdLst>
                  <a:gd name="T0" fmla="*/ 2147483646 w 4"/>
                  <a:gd name="T1" fmla="*/ 0 h 1"/>
                  <a:gd name="T2" fmla="*/ 2147483646 w 4"/>
                  <a:gd name="T3" fmla="*/ 0 h 1"/>
                  <a:gd name="T4" fmla="*/ 2147483646 w 4"/>
                  <a:gd name="T5" fmla="*/ 0 h 1"/>
                  <a:gd name="T6" fmla="*/ 2147483646 w 4"/>
                  <a:gd name="T7" fmla="*/ 0 h 1"/>
                  <a:gd name="T8" fmla="*/ 2147483646 w 4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"/>
                  <a:gd name="T17" fmla="*/ 4 w 4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79" name="Freeform 533"/>
              <p:cNvSpPr>
                <a:spLocks noChangeArrowheads="1"/>
              </p:cNvSpPr>
              <p:nvPr/>
            </p:nvSpPr>
            <p:spPr bwMode="auto">
              <a:xfrm>
                <a:off x="712788" y="268287"/>
                <a:ext cx="26988" cy="14288"/>
              </a:xfrm>
              <a:custGeom>
                <a:avLst/>
                <a:gdLst>
                  <a:gd name="T0" fmla="*/ 2147483646 w 7"/>
                  <a:gd name="T1" fmla="*/ 2147483646 h 4"/>
                  <a:gd name="T2" fmla="*/ 2147483646 w 7"/>
                  <a:gd name="T3" fmla="*/ 2147483646 h 4"/>
                  <a:gd name="T4" fmla="*/ 2147483646 w 7"/>
                  <a:gd name="T5" fmla="*/ 2147483646 h 4"/>
                  <a:gd name="T6" fmla="*/ 2147483646 w 7"/>
                  <a:gd name="T7" fmla="*/ 2147483646 h 4"/>
                  <a:gd name="T8" fmla="*/ 0 w 7"/>
                  <a:gd name="T9" fmla="*/ 2147483646 h 4"/>
                  <a:gd name="T10" fmla="*/ 2147483646 w 7"/>
                  <a:gd name="T11" fmla="*/ 2147483646 h 4"/>
                  <a:gd name="T12" fmla="*/ 2147483646 w 7"/>
                  <a:gd name="T13" fmla="*/ 0 h 4"/>
                  <a:gd name="T14" fmla="*/ 2147483646 w 7"/>
                  <a:gd name="T15" fmla="*/ 2147483646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4"/>
                  <a:gd name="T26" fmla="*/ 7 w 7"/>
                  <a:gd name="T27" fmla="*/ 4 h 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4">
                    <a:moveTo>
                      <a:pt x="7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80" name="Freeform 534"/>
              <p:cNvSpPr>
                <a:spLocks noChangeArrowheads="1"/>
              </p:cNvSpPr>
              <p:nvPr/>
            </p:nvSpPr>
            <p:spPr bwMode="auto">
              <a:xfrm>
                <a:off x="792163" y="490537"/>
                <a:ext cx="7938" cy="11113"/>
              </a:xfrm>
              <a:custGeom>
                <a:avLst/>
                <a:gdLst>
                  <a:gd name="T0" fmla="*/ 2147483646 w 2"/>
                  <a:gd name="T1" fmla="*/ 2147483646 h 3"/>
                  <a:gd name="T2" fmla="*/ 0 w 2"/>
                  <a:gd name="T3" fmla="*/ 2147483646 h 3"/>
                  <a:gd name="T4" fmla="*/ 2147483646 w 2"/>
                  <a:gd name="T5" fmla="*/ 0 h 3"/>
                  <a:gd name="T6" fmla="*/ 2147483646 w 2"/>
                  <a:gd name="T7" fmla="*/ 0 h 3"/>
                  <a:gd name="T8" fmla="*/ 2147483646 w 2"/>
                  <a:gd name="T9" fmla="*/ 2147483646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2"/>
                    </a:moveTo>
                    <a:cubicBezTo>
                      <a:pt x="0" y="3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81" name="Freeform 535"/>
              <p:cNvSpPr>
                <a:spLocks noChangeArrowheads="1"/>
              </p:cNvSpPr>
              <p:nvPr/>
            </p:nvSpPr>
            <p:spPr bwMode="auto">
              <a:xfrm>
                <a:off x="709613" y="282575"/>
                <a:ext cx="11113" cy="7938"/>
              </a:xfrm>
              <a:custGeom>
                <a:avLst/>
                <a:gdLst>
                  <a:gd name="T0" fmla="*/ 0 w 3"/>
                  <a:gd name="T1" fmla="*/ 2147483646 h 2"/>
                  <a:gd name="T2" fmla="*/ 0 w 3"/>
                  <a:gd name="T3" fmla="*/ 2147483646 h 2"/>
                  <a:gd name="T4" fmla="*/ 2147483646 w 3"/>
                  <a:gd name="T5" fmla="*/ 0 h 2"/>
                  <a:gd name="T6" fmla="*/ 0 w 3"/>
                  <a:gd name="T7" fmla="*/ 2147483646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82" name="Freeform 536"/>
              <p:cNvSpPr>
                <a:spLocks noChangeArrowheads="1"/>
              </p:cNvSpPr>
              <p:nvPr/>
            </p:nvSpPr>
            <p:spPr bwMode="auto">
              <a:xfrm>
                <a:off x="660400" y="128587"/>
                <a:ext cx="3175" cy="11113"/>
              </a:xfrm>
              <a:custGeom>
                <a:avLst/>
                <a:gdLst>
                  <a:gd name="T0" fmla="*/ 2147483646 w 1"/>
                  <a:gd name="T1" fmla="*/ 2147483646 h 3"/>
                  <a:gd name="T2" fmla="*/ 0 w 1"/>
                  <a:gd name="T3" fmla="*/ 2147483646 h 3"/>
                  <a:gd name="T4" fmla="*/ 0 w 1"/>
                  <a:gd name="T5" fmla="*/ 2147483646 h 3"/>
                  <a:gd name="T6" fmla="*/ 0 w 1"/>
                  <a:gd name="T7" fmla="*/ 0 h 3"/>
                  <a:gd name="T8" fmla="*/ 2147483646 w 1"/>
                  <a:gd name="T9" fmla="*/ 2147483646 h 3"/>
                  <a:gd name="T10" fmla="*/ 2147483646 w 1"/>
                  <a:gd name="T11" fmla="*/ 2147483646 h 3"/>
                  <a:gd name="T12" fmla="*/ 2147483646 w 1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83" name="Freeform 537"/>
              <p:cNvSpPr>
                <a:spLocks noChangeArrowheads="1"/>
              </p:cNvSpPr>
              <p:nvPr/>
            </p:nvSpPr>
            <p:spPr bwMode="auto">
              <a:xfrm>
                <a:off x="690563" y="23812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84" name="Freeform 538"/>
              <p:cNvSpPr>
                <a:spLocks noChangeArrowheads="1"/>
              </p:cNvSpPr>
              <p:nvPr/>
            </p:nvSpPr>
            <p:spPr bwMode="auto">
              <a:xfrm>
                <a:off x="622300" y="214312"/>
                <a:ext cx="15875" cy="19050"/>
              </a:xfrm>
              <a:custGeom>
                <a:avLst/>
                <a:gdLst>
                  <a:gd name="T0" fmla="*/ 2147483646 w 4"/>
                  <a:gd name="T1" fmla="*/ 2147483646 h 5"/>
                  <a:gd name="T2" fmla="*/ 2147483646 w 4"/>
                  <a:gd name="T3" fmla="*/ 2147483646 h 5"/>
                  <a:gd name="T4" fmla="*/ 0 w 4"/>
                  <a:gd name="T5" fmla="*/ 2147483646 h 5"/>
                  <a:gd name="T6" fmla="*/ 2147483646 w 4"/>
                  <a:gd name="T7" fmla="*/ 2147483646 h 5"/>
                  <a:gd name="T8" fmla="*/ 2147483646 w 4"/>
                  <a:gd name="T9" fmla="*/ 2147483646 h 5"/>
                  <a:gd name="T10" fmla="*/ 2147483646 w 4"/>
                  <a:gd name="T11" fmla="*/ 2147483646 h 5"/>
                  <a:gd name="T12" fmla="*/ 2147483646 w 4"/>
                  <a:gd name="T13" fmla="*/ 2147483646 h 5"/>
                  <a:gd name="T14" fmla="*/ 2147483646 w 4"/>
                  <a:gd name="T15" fmla="*/ 2147483646 h 5"/>
                  <a:gd name="T16" fmla="*/ 2147483646 w 4"/>
                  <a:gd name="T17" fmla="*/ 2147483646 h 5"/>
                  <a:gd name="T18" fmla="*/ 2147483646 w 4"/>
                  <a:gd name="T19" fmla="*/ 2147483646 h 5"/>
                  <a:gd name="T20" fmla="*/ 2147483646 w 4"/>
                  <a:gd name="T21" fmla="*/ 2147483646 h 5"/>
                  <a:gd name="T22" fmla="*/ 2147483646 w 4"/>
                  <a:gd name="T23" fmla="*/ 0 h 5"/>
                  <a:gd name="T24" fmla="*/ 2147483646 w 4"/>
                  <a:gd name="T25" fmla="*/ 0 h 5"/>
                  <a:gd name="T26" fmla="*/ 2147483646 w 4"/>
                  <a:gd name="T27" fmla="*/ 0 h 5"/>
                  <a:gd name="T28" fmla="*/ 2147483646 w 4"/>
                  <a:gd name="T29" fmla="*/ 2147483646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"/>
                  <a:gd name="T46" fmla="*/ 0 h 5"/>
                  <a:gd name="T47" fmla="*/ 4 w 4"/>
                  <a:gd name="T48" fmla="*/ 5 h 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" h="5">
                    <a:moveTo>
                      <a:pt x="2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3" y="2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85" name="Freeform 539"/>
              <p:cNvSpPr>
                <a:spLocks noChangeArrowheads="1"/>
              </p:cNvSpPr>
              <p:nvPr/>
            </p:nvSpPr>
            <p:spPr bwMode="auto">
              <a:xfrm>
                <a:off x="509588" y="203200"/>
                <a:ext cx="98425" cy="68263"/>
              </a:xfrm>
              <a:custGeom>
                <a:avLst/>
                <a:gdLst>
                  <a:gd name="T0" fmla="*/ 2147483646 w 26"/>
                  <a:gd name="T1" fmla="*/ 2147483646 h 18"/>
                  <a:gd name="T2" fmla="*/ 2147483646 w 26"/>
                  <a:gd name="T3" fmla="*/ 2147483646 h 18"/>
                  <a:gd name="T4" fmla="*/ 2147483646 w 26"/>
                  <a:gd name="T5" fmla="*/ 2147483646 h 18"/>
                  <a:gd name="T6" fmla="*/ 2147483646 w 26"/>
                  <a:gd name="T7" fmla="*/ 2147483646 h 18"/>
                  <a:gd name="T8" fmla="*/ 2147483646 w 26"/>
                  <a:gd name="T9" fmla="*/ 2147483646 h 18"/>
                  <a:gd name="T10" fmla="*/ 2147483646 w 26"/>
                  <a:gd name="T11" fmla="*/ 2147483646 h 18"/>
                  <a:gd name="T12" fmla="*/ 2147483646 w 26"/>
                  <a:gd name="T13" fmla="*/ 2147483646 h 18"/>
                  <a:gd name="T14" fmla="*/ 2147483646 w 26"/>
                  <a:gd name="T15" fmla="*/ 2147483646 h 18"/>
                  <a:gd name="T16" fmla="*/ 2147483646 w 26"/>
                  <a:gd name="T17" fmla="*/ 2147483646 h 18"/>
                  <a:gd name="T18" fmla="*/ 2147483646 w 26"/>
                  <a:gd name="T19" fmla="*/ 2147483646 h 18"/>
                  <a:gd name="T20" fmla="*/ 2147483646 w 26"/>
                  <a:gd name="T21" fmla="*/ 2147483646 h 18"/>
                  <a:gd name="T22" fmla="*/ 2147483646 w 26"/>
                  <a:gd name="T23" fmla="*/ 2147483646 h 18"/>
                  <a:gd name="T24" fmla="*/ 2147483646 w 26"/>
                  <a:gd name="T25" fmla="*/ 2147483646 h 18"/>
                  <a:gd name="T26" fmla="*/ 2147483646 w 26"/>
                  <a:gd name="T27" fmla="*/ 2147483646 h 18"/>
                  <a:gd name="T28" fmla="*/ 2147483646 w 26"/>
                  <a:gd name="T29" fmla="*/ 2147483646 h 18"/>
                  <a:gd name="T30" fmla="*/ 0 w 26"/>
                  <a:gd name="T31" fmla="*/ 2147483646 h 18"/>
                  <a:gd name="T32" fmla="*/ 0 w 26"/>
                  <a:gd name="T33" fmla="*/ 2147483646 h 18"/>
                  <a:gd name="T34" fmla="*/ 2147483646 w 26"/>
                  <a:gd name="T35" fmla="*/ 2147483646 h 18"/>
                  <a:gd name="T36" fmla="*/ 2147483646 w 26"/>
                  <a:gd name="T37" fmla="*/ 2147483646 h 18"/>
                  <a:gd name="T38" fmla="*/ 2147483646 w 26"/>
                  <a:gd name="T39" fmla="*/ 2147483646 h 18"/>
                  <a:gd name="T40" fmla="*/ 2147483646 w 26"/>
                  <a:gd name="T41" fmla="*/ 2147483646 h 18"/>
                  <a:gd name="T42" fmla="*/ 2147483646 w 26"/>
                  <a:gd name="T43" fmla="*/ 2147483646 h 18"/>
                  <a:gd name="T44" fmla="*/ 2147483646 w 26"/>
                  <a:gd name="T45" fmla="*/ 2147483646 h 18"/>
                  <a:gd name="T46" fmla="*/ 2147483646 w 26"/>
                  <a:gd name="T47" fmla="*/ 2147483646 h 18"/>
                  <a:gd name="T48" fmla="*/ 2147483646 w 26"/>
                  <a:gd name="T49" fmla="*/ 2147483646 h 18"/>
                  <a:gd name="T50" fmla="*/ 2147483646 w 26"/>
                  <a:gd name="T51" fmla="*/ 2147483646 h 18"/>
                  <a:gd name="T52" fmla="*/ 2147483646 w 26"/>
                  <a:gd name="T53" fmla="*/ 2147483646 h 18"/>
                  <a:gd name="T54" fmla="*/ 2147483646 w 26"/>
                  <a:gd name="T55" fmla="*/ 0 h 18"/>
                  <a:gd name="T56" fmla="*/ 2147483646 w 26"/>
                  <a:gd name="T57" fmla="*/ 2147483646 h 18"/>
                  <a:gd name="T58" fmla="*/ 2147483646 w 26"/>
                  <a:gd name="T59" fmla="*/ 2147483646 h 18"/>
                  <a:gd name="T60" fmla="*/ 2147483646 w 26"/>
                  <a:gd name="T61" fmla="*/ 0 h 18"/>
                  <a:gd name="T62" fmla="*/ 2147483646 w 26"/>
                  <a:gd name="T63" fmla="*/ 2147483646 h 18"/>
                  <a:gd name="T64" fmla="*/ 2147483646 w 26"/>
                  <a:gd name="T65" fmla="*/ 2147483646 h 18"/>
                  <a:gd name="T66" fmla="*/ 2147483646 w 26"/>
                  <a:gd name="T67" fmla="*/ 2147483646 h 18"/>
                  <a:gd name="T68" fmla="*/ 2147483646 w 26"/>
                  <a:gd name="T69" fmla="*/ 2147483646 h 18"/>
                  <a:gd name="T70" fmla="*/ 2147483646 w 26"/>
                  <a:gd name="T71" fmla="*/ 2147483646 h 18"/>
                  <a:gd name="T72" fmla="*/ 2147483646 w 26"/>
                  <a:gd name="T73" fmla="*/ 2147483646 h 1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6"/>
                  <a:gd name="T112" fmla="*/ 0 h 18"/>
                  <a:gd name="T113" fmla="*/ 26 w 26"/>
                  <a:gd name="T114" fmla="*/ 18 h 1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6" h="18">
                    <a:moveTo>
                      <a:pt x="25" y="4"/>
                    </a:moveTo>
                    <a:cubicBezTo>
                      <a:pt x="25" y="5"/>
                      <a:pt x="26" y="5"/>
                      <a:pt x="25" y="5"/>
                    </a:cubicBezTo>
                    <a:cubicBezTo>
                      <a:pt x="26" y="5"/>
                      <a:pt x="25" y="6"/>
                      <a:pt x="25" y="6"/>
                    </a:cubicBezTo>
                    <a:cubicBezTo>
                      <a:pt x="25" y="6"/>
                      <a:pt x="24" y="7"/>
                      <a:pt x="25" y="7"/>
                    </a:cubicBezTo>
                    <a:cubicBezTo>
                      <a:pt x="24" y="7"/>
                      <a:pt x="24" y="8"/>
                      <a:pt x="24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8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0"/>
                      <a:pt x="23" y="9"/>
                      <a:pt x="23" y="10"/>
                    </a:cubicBezTo>
                    <a:cubicBezTo>
                      <a:pt x="22" y="10"/>
                      <a:pt x="22" y="10"/>
                      <a:pt x="22" y="11"/>
                    </a:cubicBezTo>
                    <a:cubicBezTo>
                      <a:pt x="21" y="11"/>
                      <a:pt x="20" y="11"/>
                      <a:pt x="19" y="12"/>
                    </a:cubicBezTo>
                    <a:cubicBezTo>
                      <a:pt x="18" y="12"/>
                      <a:pt x="17" y="12"/>
                      <a:pt x="17" y="13"/>
                    </a:cubicBezTo>
                    <a:cubicBezTo>
                      <a:pt x="17" y="13"/>
                      <a:pt x="16" y="14"/>
                      <a:pt x="17" y="14"/>
                    </a:cubicBezTo>
                    <a:cubicBezTo>
                      <a:pt x="16" y="15"/>
                      <a:pt x="16" y="16"/>
                      <a:pt x="15" y="16"/>
                    </a:cubicBezTo>
                    <a:cubicBezTo>
                      <a:pt x="15" y="17"/>
                      <a:pt x="13" y="17"/>
                      <a:pt x="12" y="17"/>
                    </a:cubicBezTo>
                    <a:cubicBezTo>
                      <a:pt x="11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8" y="17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7" y="18"/>
                      <a:pt x="7" y="17"/>
                    </a:cubicBezTo>
                    <a:cubicBezTo>
                      <a:pt x="6" y="17"/>
                      <a:pt x="5" y="18"/>
                      <a:pt x="5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5" y="18"/>
                      <a:pt x="5" y="18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6" y="16"/>
                      <a:pt x="6" y="15"/>
                      <a:pt x="6" y="15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7"/>
                      <a:pt x="3" y="17"/>
                    </a:cubicBezTo>
                    <a:cubicBezTo>
                      <a:pt x="3" y="17"/>
                      <a:pt x="2" y="18"/>
                      <a:pt x="1" y="18"/>
                    </a:cubicBezTo>
                    <a:cubicBezTo>
                      <a:pt x="1" y="18"/>
                      <a:pt x="1" y="17"/>
                      <a:pt x="0" y="17"/>
                    </a:cubicBezTo>
                    <a:cubicBezTo>
                      <a:pt x="0" y="17"/>
                      <a:pt x="1" y="17"/>
                      <a:pt x="0" y="17"/>
                    </a:cubicBezTo>
                    <a:cubicBezTo>
                      <a:pt x="1" y="17"/>
                      <a:pt x="1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2" y="16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6"/>
                      <a:pt x="5" y="15"/>
                      <a:pt x="6" y="15"/>
                    </a:cubicBezTo>
                    <a:cubicBezTo>
                      <a:pt x="7" y="15"/>
                      <a:pt x="7" y="14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8" y="13"/>
                      <a:pt x="9" y="12"/>
                      <a:pt x="9" y="12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9"/>
                      <a:pt x="10" y="8"/>
                    </a:cubicBezTo>
                    <a:cubicBezTo>
                      <a:pt x="10" y="8"/>
                      <a:pt x="9" y="8"/>
                      <a:pt x="10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1" y="5"/>
                      <a:pt x="12" y="4"/>
                      <a:pt x="12" y="4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2"/>
                    </a:cubicBezTo>
                    <a:cubicBezTo>
                      <a:pt x="16" y="2"/>
                      <a:pt x="15" y="2"/>
                      <a:pt x="16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7" y="1"/>
                      <a:pt x="16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21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1" y="1"/>
                      <a:pt x="20" y="1"/>
                      <a:pt x="19" y="1"/>
                    </a:cubicBezTo>
                    <a:cubicBezTo>
                      <a:pt x="19" y="1"/>
                      <a:pt x="19" y="2"/>
                      <a:pt x="19" y="2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1" y="2"/>
                      <a:pt x="22" y="2"/>
                    </a:cubicBezTo>
                    <a:cubicBezTo>
                      <a:pt x="22" y="2"/>
                      <a:pt x="22" y="3"/>
                      <a:pt x="23" y="3"/>
                    </a:cubicBezTo>
                    <a:cubicBezTo>
                      <a:pt x="24" y="3"/>
                      <a:pt x="24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86" name="Freeform 540"/>
              <p:cNvSpPr>
                <a:spLocks noChangeArrowheads="1"/>
              </p:cNvSpPr>
              <p:nvPr/>
            </p:nvSpPr>
            <p:spPr bwMode="auto">
              <a:xfrm>
                <a:off x="608013" y="411162"/>
                <a:ext cx="25400" cy="22225"/>
              </a:xfrm>
              <a:custGeom>
                <a:avLst/>
                <a:gdLst>
                  <a:gd name="T0" fmla="*/ 2147483646 w 7"/>
                  <a:gd name="T1" fmla="*/ 2147483646 h 6"/>
                  <a:gd name="T2" fmla="*/ 2147483646 w 7"/>
                  <a:gd name="T3" fmla="*/ 2147483646 h 6"/>
                  <a:gd name="T4" fmla="*/ 0 w 7"/>
                  <a:gd name="T5" fmla="*/ 2147483646 h 6"/>
                  <a:gd name="T6" fmla="*/ 0 w 7"/>
                  <a:gd name="T7" fmla="*/ 2147483646 h 6"/>
                  <a:gd name="T8" fmla="*/ 2147483646 w 7"/>
                  <a:gd name="T9" fmla="*/ 2147483646 h 6"/>
                  <a:gd name="T10" fmla="*/ 0 w 7"/>
                  <a:gd name="T11" fmla="*/ 2147483646 h 6"/>
                  <a:gd name="T12" fmla="*/ 2147483646 w 7"/>
                  <a:gd name="T13" fmla="*/ 2147483646 h 6"/>
                  <a:gd name="T14" fmla="*/ 2147483646 w 7"/>
                  <a:gd name="T15" fmla="*/ 0 h 6"/>
                  <a:gd name="T16" fmla="*/ 2147483646 w 7"/>
                  <a:gd name="T17" fmla="*/ 0 h 6"/>
                  <a:gd name="T18" fmla="*/ 2147483646 w 7"/>
                  <a:gd name="T19" fmla="*/ 2147483646 h 6"/>
                  <a:gd name="T20" fmla="*/ 2147483646 w 7"/>
                  <a:gd name="T21" fmla="*/ 2147483646 h 6"/>
                  <a:gd name="T22" fmla="*/ 2147483646 w 7"/>
                  <a:gd name="T23" fmla="*/ 2147483646 h 6"/>
                  <a:gd name="T24" fmla="*/ 2147483646 w 7"/>
                  <a:gd name="T25" fmla="*/ 2147483646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"/>
                  <a:gd name="T40" fmla="*/ 0 h 6"/>
                  <a:gd name="T41" fmla="*/ 7 w 7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" h="6">
                    <a:moveTo>
                      <a:pt x="6" y="5"/>
                    </a:moveTo>
                    <a:cubicBezTo>
                      <a:pt x="5" y="6"/>
                      <a:pt x="4" y="6"/>
                      <a:pt x="2" y="6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4" y="1"/>
                      <a:pt x="5" y="1"/>
                      <a:pt x="6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4"/>
                      <a:pt x="7" y="4"/>
                      <a:pt x="6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87" name="Freeform 541"/>
              <p:cNvSpPr>
                <a:spLocks noChangeArrowheads="1"/>
              </p:cNvSpPr>
              <p:nvPr/>
            </p:nvSpPr>
            <p:spPr bwMode="auto">
              <a:xfrm>
                <a:off x="463550" y="255587"/>
                <a:ext cx="68263" cy="61913"/>
              </a:xfrm>
              <a:custGeom>
                <a:avLst/>
                <a:gdLst>
                  <a:gd name="T0" fmla="*/ 2147483646 w 18"/>
                  <a:gd name="T1" fmla="*/ 2147483646 h 16"/>
                  <a:gd name="T2" fmla="*/ 2147483646 w 18"/>
                  <a:gd name="T3" fmla="*/ 2147483646 h 16"/>
                  <a:gd name="T4" fmla="*/ 2147483646 w 18"/>
                  <a:gd name="T5" fmla="*/ 2147483646 h 16"/>
                  <a:gd name="T6" fmla="*/ 2147483646 w 18"/>
                  <a:gd name="T7" fmla="*/ 2147483646 h 16"/>
                  <a:gd name="T8" fmla="*/ 2147483646 w 18"/>
                  <a:gd name="T9" fmla="*/ 2147483646 h 16"/>
                  <a:gd name="T10" fmla="*/ 2147483646 w 18"/>
                  <a:gd name="T11" fmla="*/ 2147483646 h 16"/>
                  <a:gd name="T12" fmla="*/ 2147483646 w 18"/>
                  <a:gd name="T13" fmla="*/ 2147483646 h 16"/>
                  <a:gd name="T14" fmla="*/ 2147483646 w 18"/>
                  <a:gd name="T15" fmla="*/ 2147483646 h 16"/>
                  <a:gd name="T16" fmla="*/ 2147483646 w 18"/>
                  <a:gd name="T17" fmla="*/ 2147483646 h 16"/>
                  <a:gd name="T18" fmla="*/ 2147483646 w 18"/>
                  <a:gd name="T19" fmla="*/ 2147483646 h 16"/>
                  <a:gd name="T20" fmla="*/ 2147483646 w 18"/>
                  <a:gd name="T21" fmla="*/ 2147483646 h 16"/>
                  <a:gd name="T22" fmla="*/ 2147483646 w 18"/>
                  <a:gd name="T23" fmla="*/ 2147483646 h 16"/>
                  <a:gd name="T24" fmla="*/ 2147483646 w 18"/>
                  <a:gd name="T25" fmla="*/ 2147483646 h 16"/>
                  <a:gd name="T26" fmla="*/ 2147483646 w 18"/>
                  <a:gd name="T27" fmla="*/ 2147483646 h 16"/>
                  <a:gd name="T28" fmla="*/ 2147483646 w 18"/>
                  <a:gd name="T29" fmla="*/ 2147483646 h 16"/>
                  <a:gd name="T30" fmla="*/ 2147483646 w 18"/>
                  <a:gd name="T31" fmla="*/ 2147483646 h 16"/>
                  <a:gd name="T32" fmla="*/ 2147483646 w 18"/>
                  <a:gd name="T33" fmla="*/ 2147483646 h 16"/>
                  <a:gd name="T34" fmla="*/ 2147483646 w 18"/>
                  <a:gd name="T35" fmla="*/ 2147483646 h 16"/>
                  <a:gd name="T36" fmla="*/ 0 w 18"/>
                  <a:gd name="T37" fmla="*/ 2147483646 h 16"/>
                  <a:gd name="T38" fmla="*/ 2147483646 w 18"/>
                  <a:gd name="T39" fmla="*/ 2147483646 h 16"/>
                  <a:gd name="T40" fmla="*/ 2147483646 w 18"/>
                  <a:gd name="T41" fmla="*/ 2147483646 h 16"/>
                  <a:gd name="T42" fmla="*/ 2147483646 w 18"/>
                  <a:gd name="T43" fmla="*/ 2147483646 h 16"/>
                  <a:gd name="T44" fmla="*/ 2147483646 w 18"/>
                  <a:gd name="T45" fmla="*/ 2147483646 h 16"/>
                  <a:gd name="T46" fmla="*/ 2147483646 w 18"/>
                  <a:gd name="T47" fmla="*/ 2147483646 h 16"/>
                  <a:gd name="T48" fmla="*/ 2147483646 w 18"/>
                  <a:gd name="T49" fmla="*/ 2147483646 h 16"/>
                  <a:gd name="T50" fmla="*/ 2147483646 w 18"/>
                  <a:gd name="T51" fmla="*/ 2147483646 h 16"/>
                  <a:gd name="T52" fmla="*/ 2147483646 w 18"/>
                  <a:gd name="T53" fmla="*/ 2147483646 h 16"/>
                  <a:gd name="T54" fmla="*/ 2147483646 w 18"/>
                  <a:gd name="T55" fmla="*/ 2147483646 h 16"/>
                  <a:gd name="T56" fmla="*/ 2147483646 w 18"/>
                  <a:gd name="T57" fmla="*/ 2147483646 h 16"/>
                  <a:gd name="T58" fmla="*/ 2147483646 w 18"/>
                  <a:gd name="T59" fmla="*/ 2147483646 h 16"/>
                  <a:gd name="T60" fmla="*/ 2147483646 w 18"/>
                  <a:gd name="T61" fmla="*/ 2147483646 h 16"/>
                  <a:gd name="T62" fmla="*/ 2147483646 w 18"/>
                  <a:gd name="T63" fmla="*/ 2147483646 h 16"/>
                  <a:gd name="T64" fmla="*/ 2147483646 w 18"/>
                  <a:gd name="T65" fmla="*/ 2147483646 h 16"/>
                  <a:gd name="T66" fmla="*/ 2147483646 w 18"/>
                  <a:gd name="T67" fmla="*/ 2147483646 h 16"/>
                  <a:gd name="T68" fmla="*/ 2147483646 w 18"/>
                  <a:gd name="T69" fmla="*/ 2147483646 h 16"/>
                  <a:gd name="T70" fmla="*/ 2147483646 w 18"/>
                  <a:gd name="T71" fmla="*/ 2147483646 h 16"/>
                  <a:gd name="T72" fmla="*/ 2147483646 w 18"/>
                  <a:gd name="T73" fmla="*/ 2147483646 h 16"/>
                  <a:gd name="T74" fmla="*/ 2147483646 w 18"/>
                  <a:gd name="T75" fmla="*/ 2147483646 h 16"/>
                  <a:gd name="T76" fmla="*/ 2147483646 w 18"/>
                  <a:gd name="T77" fmla="*/ 2147483646 h 16"/>
                  <a:gd name="T78" fmla="*/ 2147483646 w 18"/>
                  <a:gd name="T79" fmla="*/ 0 h 16"/>
                  <a:gd name="T80" fmla="*/ 2147483646 w 18"/>
                  <a:gd name="T81" fmla="*/ 2147483646 h 16"/>
                  <a:gd name="T82" fmla="*/ 2147483646 w 18"/>
                  <a:gd name="T83" fmla="*/ 2147483646 h 16"/>
                  <a:gd name="T84" fmla="*/ 2147483646 w 18"/>
                  <a:gd name="T85" fmla="*/ 2147483646 h 16"/>
                  <a:gd name="T86" fmla="*/ 2147483646 w 18"/>
                  <a:gd name="T87" fmla="*/ 2147483646 h 16"/>
                  <a:gd name="T88" fmla="*/ 2147483646 w 18"/>
                  <a:gd name="T89" fmla="*/ 2147483646 h 16"/>
                  <a:gd name="T90" fmla="*/ 2147483646 w 18"/>
                  <a:gd name="T91" fmla="*/ 2147483646 h 16"/>
                  <a:gd name="T92" fmla="*/ 2147483646 w 18"/>
                  <a:gd name="T93" fmla="*/ 2147483646 h 16"/>
                  <a:gd name="T94" fmla="*/ 2147483646 w 18"/>
                  <a:gd name="T95" fmla="*/ 2147483646 h 16"/>
                  <a:gd name="T96" fmla="*/ 2147483646 w 18"/>
                  <a:gd name="T97" fmla="*/ 2147483646 h 16"/>
                  <a:gd name="T98" fmla="*/ 2147483646 w 18"/>
                  <a:gd name="T99" fmla="*/ 2147483646 h 16"/>
                  <a:gd name="T100" fmla="*/ 2147483646 w 18"/>
                  <a:gd name="T101" fmla="*/ 2147483646 h 16"/>
                  <a:gd name="T102" fmla="*/ 2147483646 w 18"/>
                  <a:gd name="T103" fmla="*/ 2147483646 h 1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8"/>
                  <a:gd name="T157" fmla="*/ 0 h 16"/>
                  <a:gd name="T158" fmla="*/ 18 w 18"/>
                  <a:gd name="T159" fmla="*/ 16 h 1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8" h="16">
                    <a:moveTo>
                      <a:pt x="17" y="10"/>
                    </a:moveTo>
                    <a:cubicBezTo>
                      <a:pt x="16" y="11"/>
                      <a:pt x="15" y="11"/>
                      <a:pt x="14" y="11"/>
                    </a:cubicBezTo>
                    <a:cubicBezTo>
                      <a:pt x="14" y="11"/>
                      <a:pt x="14" y="12"/>
                      <a:pt x="14" y="12"/>
                    </a:cubicBezTo>
                    <a:cubicBezTo>
                      <a:pt x="13" y="12"/>
                      <a:pt x="14" y="13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2"/>
                      <a:pt x="10" y="14"/>
                      <a:pt x="9" y="14"/>
                    </a:cubicBezTo>
                    <a:cubicBezTo>
                      <a:pt x="8" y="14"/>
                      <a:pt x="6" y="15"/>
                      <a:pt x="5" y="15"/>
                    </a:cubicBezTo>
                    <a:cubicBezTo>
                      <a:pt x="4" y="15"/>
                      <a:pt x="4" y="15"/>
                      <a:pt x="3" y="15"/>
                    </a:cubicBezTo>
                    <a:cubicBezTo>
                      <a:pt x="3" y="15"/>
                      <a:pt x="2" y="16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3"/>
                      <a:pt x="1" y="14"/>
                      <a:pt x="1" y="13"/>
                    </a:cubicBezTo>
                    <a:cubicBezTo>
                      <a:pt x="2" y="13"/>
                      <a:pt x="1" y="12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1" y="10"/>
                      <a:pt x="2" y="11"/>
                      <a:pt x="2" y="10"/>
                    </a:cubicBezTo>
                    <a:cubicBezTo>
                      <a:pt x="2" y="10"/>
                      <a:pt x="3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cubicBezTo>
                      <a:pt x="2" y="8"/>
                      <a:pt x="3" y="9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5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5" y="3"/>
                      <a:pt x="6" y="3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8" y="1"/>
                      <a:pt x="9" y="0"/>
                      <a:pt x="9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10" y="2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2" y="7"/>
                      <a:pt x="13" y="8"/>
                      <a:pt x="13" y="8"/>
                    </a:cubicBezTo>
                    <a:cubicBezTo>
                      <a:pt x="14" y="7"/>
                      <a:pt x="14" y="8"/>
                      <a:pt x="15" y="7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9"/>
                      <a:pt x="18" y="9"/>
                    </a:cubicBezTo>
                    <a:cubicBezTo>
                      <a:pt x="17" y="10"/>
                      <a:pt x="17" y="10"/>
                      <a:pt x="17" y="1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88" name="Freeform 542"/>
              <p:cNvSpPr>
                <a:spLocks noChangeArrowheads="1"/>
              </p:cNvSpPr>
              <p:nvPr/>
            </p:nvSpPr>
            <p:spPr bwMode="auto">
              <a:xfrm>
                <a:off x="523875" y="427037"/>
                <a:ext cx="42863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2147483646 w 11"/>
                  <a:gd name="T9" fmla="*/ 2147483646 h 6"/>
                  <a:gd name="T10" fmla="*/ 2147483646 w 11"/>
                  <a:gd name="T11" fmla="*/ 2147483646 h 6"/>
                  <a:gd name="T12" fmla="*/ 0 w 11"/>
                  <a:gd name="T13" fmla="*/ 2147483646 h 6"/>
                  <a:gd name="T14" fmla="*/ 2147483646 w 11"/>
                  <a:gd name="T15" fmla="*/ 2147483646 h 6"/>
                  <a:gd name="T16" fmla="*/ 2147483646 w 11"/>
                  <a:gd name="T17" fmla="*/ 2147483646 h 6"/>
                  <a:gd name="T18" fmla="*/ 2147483646 w 11"/>
                  <a:gd name="T19" fmla="*/ 2147483646 h 6"/>
                  <a:gd name="T20" fmla="*/ 2147483646 w 11"/>
                  <a:gd name="T21" fmla="*/ 0 h 6"/>
                  <a:gd name="T22" fmla="*/ 2147483646 w 11"/>
                  <a:gd name="T23" fmla="*/ 0 h 6"/>
                  <a:gd name="T24" fmla="*/ 2147483646 w 11"/>
                  <a:gd name="T25" fmla="*/ 2147483646 h 6"/>
                  <a:gd name="T26" fmla="*/ 2147483646 w 11"/>
                  <a:gd name="T27" fmla="*/ 2147483646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"/>
                  <a:gd name="T43" fmla="*/ 0 h 6"/>
                  <a:gd name="T44" fmla="*/ 11 w 11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" h="6">
                    <a:moveTo>
                      <a:pt x="10" y="3"/>
                    </a:moveTo>
                    <a:cubicBezTo>
                      <a:pt x="10" y="4"/>
                      <a:pt x="9" y="5"/>
                      <a:pt x="8" y="5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6"/>
                      <a:pt x="2" y="5"/>
                    </a:cubicBezTo>
                    <a:cubicBezTo>
                      <a:pt x="1" y="4"/>
                      <a:pt x="1" y="5"/>
                      <a:pt x="0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1" y="2"/>
                      <a:pt x="10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89" name="Freeform 543"/>
              <p:cNvSpPr>
                <a:spLocks noChangeArrowheads="1"/>
              </p:cNvSpPr>
              <p:nvPr/>
            </p:nvSpPr>
            <p:spPr bwMode="auto">
              <a:xfrm>
                <a:off x="517525" y="400050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w 3"/>
                  <a:gd name="T5" fmla="*/ 2147483646 h 2"/>
                  <a:gd name="T6" fmla="*/ 0 w 3"/>
                  <a:gd name="T7" fmla="*/ 2147483646 h 2"/>
                  <a:gd name="T8" fmla="*/ 0 w 3"/>
                  <a:gd name="T9" fmla="*/ 2147483646 h 2"/>
                  <a:gd name="T10" fmla="*/ 0 w 3"/>
                  <a:gd name="T11" fmla="*/ 0 h 2"/>
                  <a:gd name="T12" fmla="*/ 2147483646 w 3"/>
                  <a:gd name="T13" fmla="*/ 0 h 2"/>
                  <a:gd name="T14" fmla="*/ 2147483646 w 3"/>
                  <a:gd name="T15" fmla="*/ 0 h 2"/>
                  <a:gd name="T16" fmla="*/ 2147483646 w 3"/>
                  <a:gd name="T17" fmla="*/ 2147483646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2"/>
                  <a:gd name="T29" fmla="*/ 3 w 3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90" name="Freeform 544"/>
              <p:cNvSpPr>
                <a:spLocks noChangeArrowheads="1"/>
              </p:cNvSpPr>
              <p:nvPr/>
            </p:nvSpPr>
            <p:spPr bwMode="auto">
              <a:xfrm>
                <a:off x="419100" y="320675"/>
                <a:ext cx="60325" cy="33338"/>
              </a:xfrm>
              <a:custGeom>
                <a:avLst/>
                <a:gdLst>
                  <a:gd name="T0" fmla="*/ 2147483646 w 16"/>
                  <a:gd name="T1" fmla="*/ 2147483646 h 9"/>
                  <a:gd name="T2" fmla="*/ 2147483646 w 16"/>
                  <a:gd name="T3" fmla="*/ 2147483646 h 9"/>
                  <a:gd name="T4" fmla="*/ 2147483646 w 16"/>
                  <a:gd name="T5" fmla="*/ 2147483646 h 9"/>
                  <a:gd name="T6" fmla="*/ 2147483646 w 16"/>
                  <a:gd name="T7" fmla="*/ 2147483646 h 9"/>
                  <a:gd name="T8" fmla="*/ 2147483646 w 16"/>
                  <a:gd name="T9" fmla="*/ 2147483646 h 9"/>
                  <a:gd name="T10" fmla="*/ 2147483646 w 16"/>
                  <a:gd name="T11" fmla="*/ 2147483646 h 9"/>
                  <a:gd name="T12" fmla="*/ 2147483646 w 16"/>
                  <a:gd name="T13" fmla="*/ 2147483646 h 9"/>
                  <a:gd name="T14" fmla="*/ 2147483646 w 16"/>
                  <a:gd name="T15" fmla="*/ 2147483646 h 9"/>
                  <a:gd name="T16" fmla="*/ 2147483646 w 16"/>
                  <a:gd name="T17" fmla="*/ 2147483646 h 9"/>
                  <a:gd name="T18" fmla="*/ 2147483646 w 16"/>
                  <a:gd name="T19" fmla="*/ 2147483646 h 9"/>
                  <a:gd name="T20" fmla="*/ 2147483646 w 16"/>
                  <a:gd name="T21" fmla="*/ 2147483646 h 9"/>
                  <a:gd name="T22" fmla="*/ 0 w 16"/>
                  <a:gd name="T23" fmla="*/ 2147483646 h 9"/>
                  <a:gd name="T24" fmla="*/ 0 w 16"/>
                  <a:gd name="T25" fmla="*/ 2147483646 h 9"/>
                  <a:gd name="T26" fmla="*/ 2147483646 w 16"/>
                  <a:gd name="T27" fmla="*/ 2147483646 h 9"/>
                  <a:gd name="T28" fmla="*/ 0 w 16"/>
                  <a:gd name="T29" fmla="*/ 2147483646 h 9"/>
                  <a:gd name="T30" fmla="*/ 0 w 16"/>
                  <a:gd name="T31" fmla="*/ 2147483646 h 9"/>
                  <a:gd name="T32" fmla="*/ 2147483646 w 16"/>
                  <a:gd name="T33" fmla="*/ 2147483646 h 9"/>
                  <a:gd name="T34" fmla="*/ 2147483646 w 16"/>
                  <a:gd name="T35" fmla="*/ 2147483646 h 9"/>
                  <a:gd name="T36" fmla="*/ 2147483646 w 16"/>
                  <a:gd name="T37" fmla="*/ 2147483646 h 9"/>
                  <a:gd name="T38" fmla="*/ 2147483646 w 16"/>
                  <a:gd name="T39" fmla="*/ 2147483646 h 9"/>
                  <a:gd name="T40" fmla="*/ 2147483646 w 16"/>
                  <a:gd name="T41" fmla="*/ 2147483646 h 9"/>
                  <a:gd name="T42" fmla="*/ 2147483646 w 16"/>
                  <a:gd name="T43" fmla="*/ 2147483646 h 9"/>
                  <a:gd name="T44" fmla="*/ 2147483646 w 16"/>
                  <a:gd name="T45" fmla="*/ 2147483646 h 9"/>
                  <a:gd name="T46" fmla="*/ 2147483646 w 16"/>
                  <a:gd name="T47" fmla="*/ 2147483646 h 9"/>
                  <a:gd name="T48" fmla="*/ 2147483646 w 16"/>
                  <a:gd name="T49" fmla="*/ 2147483646 h 9"/>
                  <a:gd name="T50" fmla="*/ 2147483646 w 16"/>
                  <a:gd name="T51" fmla="*/ 0 h 9"/>
                  <a:gd name="T52" fmla="*/ 2147483646 w 16"/>
                  <a:gd name="T53" fmla="*/ 0 h 9"/>
                  <a:gd name="T54" fmla="*/ 2147483646 w 16"/>
                  <a:gd name="T55" fmla="*/ 0 h 9"/>
                  <a:gd name="T56" fmla="*/ 2147483646 w 16"/>
                  <a:gd name="T57" fmla="*/ 2147483646 h 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"/>
                  <a:gd name="T88" fmla="*/ 0 h 9"/>
                  <a:gd name="T89" fmla="*/ 16 w 16"/>
                  <a:gd name="T90" fmla="*/ 9 h 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" h="9">
                    <a:moveTo>
                      <a:pt x="16" y="1"/>
                    </a:moveTo>
                    <a:cubicBezTo>
                      <a:pt x="15" y="3"/>
                      <a:pt x="14" y="3"/>
                      <a:pt x="13" y="4"/>
                    </a:cubicBezTo>
                    <a:cubicBezTo>
                      <a:pt x="12" y="4"/>
                      <a:pt x="11" y="4"/>
                      <a:pt x="10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9" y="7"/>
                      <a:pt x="7" y="8"/>
                      <a:pt x="6" y="8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9"/>
                      <a:pt x="2" y="9"/>
                    </a:cubicBezTo>
                    <a:cubicBezTo>
                      <a:pt x="2" y="9"/>
                      <a:pt x="3" y="8"/>
                      <a:pt x="2" y="8"/>
                    </a:cubicBezTo>
                    <a:cubicBezTo>
                      <a:pt x="2" y="8"/>
                      <a:pt x="1" y="9"/>
                      <a:pt x="1" y="8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0"/>
                      <a:pt x="15" y="0"/>
                      <a:pt x="15" y="0"/>
                    </a:cubicBezTo>
                    <a:cubicBezTo>
                      <a:pt x="16" y="1"/>
                      <a:pt x="15" y="1"/>
                      <a:pt x="1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91" name="Freeform 545"/>
              <p:cNvSpPr>
                <a:spLocks noChangeArrowheads="1"/>
              </p:cNvSpPr>
              <p:nvPr/>
            </p:nvSpPr>
            <p:spPr bwMode="auto">
              <a:xfrm>
                <a:off x="468313" y="361950"/>
                <a:ext cx="7938" cy="3175"/>
              </a:xfrm>
              <a:custGeom>
                <a:avLst/>
                <a:gdLst>
                  <a:gd name="T0" fmla="*/ 2147483646 w 2"/>
                  <a:gd name="T1" fmla="*/ 2147483646 h 1"/>
                  <a:gd name="T2" fmla="*/ 0 w 2"/>
                  <a:gd name="T3" fmla="*/ 2147483646 h 1"/>
                  <a:gd name="T4" fmla="*/ 0 w 2"/>
                  <a:gd name="T5" fmla="*/ 2147483646 h 1"/>
                  <a:gd name="T6" fmla="*/ 2147483646 w 2"/>
                  <a:gd name="T7" fmla="*/ 0 h 1"/>
                  <a:gd name="T8" fmla="*/ 2147483646 w 2"/>
                  <a:gd name="T9" fmla="*/ 0 h 1"/>
                  <a:gd name="T10" fmla="*/ 2147483646 w 2"/>
                  <a:gd name="T11" fmla="*/ 2147483646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92" name="Freeform 546"/>
              <p:cNvSpPr>
                <a:spLocks noChangeArrowheads="1"/>
              </p:cNvSpPr>
              <p:nvPr/>
            </p:nvSpPr>
            <p:spPr bwMode="auto">
              <a:xfrm>
                <a:off x="404813" y="369887"/>
                <a:ext cx="71438" cy="30163"/>
              </a:xfrm>
              <a:custGeom>
                <a:avLst/>
                <a:gdLst>
                  <a:gd name="T0" fmla="*/ 2147483646 w 19"/>
                  <a:gd name="T1" fmla="*/ 2147483646 h 8"/>
                  <a:gd name="T2" fmla="*/ 2147483646 w 19"/>
                  <a:gd name="T3" fmla="*/ 2147483646 h 8"/>
                  <a:gd name="T4" fmla="*/ 2147483646 w 19"/>
                  <a:gd name="T5" fmla="*/ 2147483646 h 8"/>
                  <a:gd name="T6" fmla="*/ 2147483646 w 19"/>
                  <a:gd name="T7" fmla="*/ 2147483646 h 8"/>
                  <a:gd name="T8" fmla="*/ 2147483646 w 19"/>
                  <a:gd name="T9" fmla="*/ 2147483646 h 8"/>
                  <a:gd name="T10" fmla="*/ 2147483646 w 19"/>
                  <a:gd name="T11" fmla="*/ 2147483646 h 8"/>
                  <a:gd name="T12" fmla="*/ 2147483646 w 19"/>
                  <a:gd name="T13" fmla="*/ 2147483646 h 8"/>
                  <a:gd name="T14" fmla="*/ 2147483646 w 19"/>
                  <a:gd name="T15" fmla="*/ 2147483646 h 8"/>
                  <a:gd name="T16" fmla="*/ 2147483646 w 19"/>
                  <a:gd name="T17" fmla="*/ 2147483646 h 8"/>
                  <a:gd name="T18" fmla="*/ 0 w 19"/>
                  <a:gd name="T19" fmla="*/ 2147483646 h 8"/>
                  <a:gd name="T20" fmla="*/ 0 w 19"/>
                  <a:gd name="T21" fmla="*/ 2147483646 h 8"/>
                  <a:gd name="T22" fmla="*/ 2147483646 w 19"/>
                  <a:gd name="T23" fmla="*/ 2147483646 h 8"/>
                  <a:gd name="T24" fmla="*/ 0 w 19"/>
                  <a:gd name="T25" fmla="*/ 2147483646 h 8"/>
                  <a:gd name="T26" fmla="*/ 2147483646 w 19"/>
                  <a:gd name="T27" fmla="*/ 2147483646 h 8"/>
                  <a:gd name="T28" fmla="*/ 0 w 19"/>
                  <a:gd name="T29" fmla="*/ 2147483646 h 8"/>
                  <a:gd name="T30" fmla="*/ 2147483646 w 19"/>
                  <a:gd name="T31" fmla="*/ 2147483646 h 8"/>
                  <a:gd name="T32" fmla="*/ 2147483646 w 19"/>
                  <a:gd name="T33" fmla="*/ 2147483646 h 8"/>
                  <a:gd name="T34" fmla="*/ 2147483646 w 19"/>
                  <a:gd name="T35" fmla="*/ 2147483646 h 8"/>
                  <a:gd name="T36" fmla="*/ 2147483646 w 19"/>
                  <a:gd name="T37" fmla="*/ 2147483646 h 8"/>
                  <a:gd name="T38" fmla="*/ 2147483646 w 19"/>
                  <a:gd name="T39" fmla="*/ 2147483646 h 8"/>
                  <a:gd name="T40" fmla="*/ 2147483646 w 19"/>
                  <a:gd name="T41" fmla="*/ 0 h 8"/>
                  <a:gd name="T42" fmla="*/ 2147483646 w 19"/>
                  <a:gd name="T43" fmla="*/ 0 h 8"/>
                  <a:gd name="T44" fmla="*/ 2147483646 w 19"/>
                  <a:gd name="T45" fmla="*/ 0 h 8"/>
                  <a:gd name="T46" fmla="*/ 2147483646 w 19"/>
                  <a:gd name="T47" fmla="*/ 2147483646 h 8"/>
                  <a:gd name="T48" fmla="*/ 2147483646 w 19"/>
                  <a:gd name="T49" fmla="*/ 2147483646 h 8"/>
                  <a:gd name="T50" fmla="*/ 2147483646 w 19"/>
                  <a:gd name="T51" fmla="*/ 2147483646 h 8"/>
                  <a:gd name="T52" fmla="*/ 2147483646 w 19"/>
                  <a:gd name="T53" fmla="*/ 2147483646 h 8"/>
                  <a:gd name="T54" fmla="*/ 2147483646 w 19"/>
                  <a:gd name="T55" fmla="*/ 2147483646 h 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9"/>
                  <a:gd name="T85" fmla="*/ 0 h 8"/>
                  <a:gd name="T86" fmla="*/ 19 w 19"/>
                  <a:gd name="T87" fmla="*/ 8 h 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9" h="8">
                    <a:moveTo>
                      <a:pt x="18" y="5"/>
                    </a:moveTo>
                    <a:cubicBezTo>
                      <a:pt x="16" y="6"/>
                      <a:pt x="15" y="7"/>
                      <a:pt x="14" y="7"/>
                    </a:cubicBezTo>
                    <a:cubicBezTo>
                      <a:pt x="13" y="7"/>
                      <a:pt x="11" y="8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10" y="5"/>
                      <a:pt x="9" y="5"/>
                    </a:cubicBezTo>
                    <a:cubicBezTo>
                      <a:pt x="7" y="6"/>
                      <a:pt x="5" y="7"/>
                      <a:pt x="2" y="7"/>
                    </a:cubicBezTo>
                    <a:cubicBezTo>
                      <a:pt x="2" y="7"/>
                      <a:pt x="1" y="8"/>
                      <a:pt x="1" y="7"/>
                    </a:cubicBezTo>
                    <a:cubicBezTo>
                      <a:pt x="1" y="7"/>
                      <a:pt x="2" y="7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0" y="6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0" y="5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3" y="1"/>
                      <a:pt x="15" y="1"/>
                      <a:pt x="17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4"/>
                      <a:pt x="18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93" name="Freeform 547"/>
              <p:cNvSpPr>
                <a:spLocks noChangeArrowheads="1"/>
              </p:cNvSpPr>
              <p:nvPr/>
            </p:nvSpPr>
            <p:spPr bwMode="auto">
              <a:xfrm>
                <a:off x="415925" y="403225"/>
                <a:ext cx="47625" cy="26988"/>
              </a:xfrm>
              <a:custGeom>
                <a:avLst/>
                <a:gdLst>
                  <a:gd name="T0" fmla="*/ 2147483646 w 13"/>
                  <a:gd name="T1" fmla="*/ 2147483646 h 7"/>
                  <a:gd name="T2" fmla="*/ 2147483646 w 13"/>
                  <a:gd name="T3" fmla="*/ 2147483646 h 7"/>
                  <a:gd name="T4" fmla="*/ 2147483646 w 13"/>
                  <a:gd name="T5" fmla="*/ 2147483646 h 7"/>
                  <a:gd name="T6" fmla="*/ 2147483646 w 13"/>
                  <a:gd name="T7" fmla="*/ 2147483646 h 7"/>
                  <a:gd name="T8" fmla="*/ 2147483646 w 13"/>
                  <a:gd name="T9" fmla="*/ 2147483646 h 7"/>
                  <a:gd name="T10" fmla="*/ 2147483646 w 13"/>
                  <a:gd name="T11" fmla="*/ 2147483646 h 7"/>
                  <a:gd name="T12" fmla="*/ 2147483646 w 13"/>
                  <a:gd name="T13" fmla="*/ 2147483646 h 7"/>
                  <a:gd name="T14" fmla="*/ 0 w 13"/>
                  <a:gd name="T15" fmla="*/ 2147483646 h 7"/>
                  <a:gd name="T16" fmla="*/ 2147483646 w 13"/>
                  <a:gd name="T17" fmla="*/ 2147483646 h 7"/>
                  <a:gd name="T18" fmla="*/ 2147483646 w 13"/>
                  <a:gd name="T19" fmla="*/ 2147483646 h 7"/>
                  <a:gd name="T20" fmla="*/ 2147483646 w 13"/>
                  <a:gd name="T21" fmla="*/ 2147483646 h 7"/>
                  <a:gd name="T22" fmla="*/ 2147483646 w 13"/>
                  <a:gd name="T23" fmla="*/ 2147483646 h 7"/>
                  <a:gd name="T24" fmla="*/ 2147483646 w 13"/>
                  <a:gd name="T25" fmla="*/ 2147483646 h 7"/>
                  <a:gd name="T26" fmla="*/ 2147483646 w 13"/>
                  <a:gd name="T27" fmla="*/ 2147483646 h 7"/>
                  <a:gd name="T28" fmla="*/ 2147483646 w 13"/>
                  <a:gd name="T29" fmla="*/ 2147483646 h 7"/>
                  <a:gd name="T30" fmla="*/ 2147483646 w 13"/>
                  <a:gd name="T31" fmla="*/ 2147483646 h 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"/>
                  <a:gd name="T49" fmla="*/ 0 h 7"/>
                  <a:gd name="T50" fmla="*/ 13 w 13"/>
                  <a:gd name="T51" fmla="*/ 7 h 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" h="7">
                    <a:moveTo>
                      <a:pt x="10" y="6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7"/>
                      <a:pt x="3" y="7"/>
                      <a:pt x="4" y="7"/>
                    </a:cubicBezTo>
                    <a:cubicBezTo>
                      <a:pt x="2" y="7"/>
                      <a:pt x="3" y="6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3"/>
                    </a:cubicBezTo>
                    <a:cubicBezTo>
                      <a:pt x="3" y="2"/>
                      <a:pt x="2" y="2"/>
                      <a:pt x="3" y="2"/>
                    </a:cubicBezTo>
                    <a:cubicBezTo>
                      <a:pt x="4" y="2"/>
                      <a:pt x="5" y="2"/>
                      <a:pt x="6" y="1"/>
                    </a:cubicBezTo>
                    <a:cubicBezTo>
                      <a:pt x="7" y="1"/>
                      <a:pt x="9" y="0"/>
                      <a:pt x="10" y="1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3"/>
                      <a:pt x="11" y="5"/>
                      <a:pt x="10" y="6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94" name="Freeform 548"/>
              <p:cNvSpPr>
                <a:spLocks noChangeArrowheads="1"/>
              </p:cNvSpPr>
              <p:nvPr/>
            </p:nvSpPr>
            <p:spPr bwMode="auto">
              <a:xfrm>
                <a:off x="0" y="282575"/>
                <a:ext cx="7938" cy="4763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2147483646 w 2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95" name="Freeform 550"/>
              <p:cNvSpPr>
                <a:spLocks noChangeArrowheads="1"/>
              </p:cNvSpPr>
              <p:nvPr/>
            </p:nvSpPr>
            <p:spPr bwMode="auto">
              <a:xfrm>
                <a:off x="46038" y="169862"/>
                <a:ext cx="11113" cy="3175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2" y="0"/>
                    </a:moveTo>
                    <a:cubicBezTo>
                      <a:pt x="0" y="0"/>
                      <a:pt x="3" y="1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96" name="Freeform 551"/>
              <p:cNvSpPr>
                <a:spLocks noChangeArrowheads="1"/>
              </p:cNvSpPr>
              <p:nvPr/>
            </p:nvSpPr>
            <p:spPr bwMode="auto">
              <a:xfrm>
                <a:off x="68263" y="153987"/>
                <a:ext cx="4763" cy="1"/>
              </a:xfrm>
              <a:custGeom>
                <a:avLst/>
                <a:gdLst>
                  <a:gd name="T0" fmla="*/ 0 w 1"/>
                  <a:gd name="T1" fmla="*/ 0 h 1"/>
                  <a:gd name="T2" fmla="*/ 2147483646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97" name="Freeform 560"/>
              <p:cNvSpPr>
                <a:spLocks noChangeArrowheads="1"/>
              </p:cNvSpPr>
              <p:nvPr/>
            </p:nvSpPr>
            <p:spPr bwMode="auto">
              <a:xfrm>
                <a:off x="1681163" y="98425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98" name="Freeform 561"/>
              <p:cNvSpPr>
                <a:spLocks noChangeArrowheads="1"/>
              </p:cNvSpPr>
              <p:nvPr/>
            </p:nvSpPr>
            <p:spPr bwMode="auto">
              <a:xfrm>
                <a:off x="1677988" y="98425"/>
                <a:ext cx="3175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799" name="Freeform 563"/>
              <p:cNvSpPr>
                <a:spLocks noChangeArrowheads="1"/>
              </p:cNvSpPr>
              <p:nvPr/>
            </p:nvSpPr>
            <p:spPr bwMode="auto">
              <a:xfrm>
                <a:off x="57150" y="3175"/>
                <a:ext cx="3175" cy="7938"/>
              </a:xfrm>
              <a:custGeom>
                <a:avLst/>
                <a:gdLst>
                  <a:gd name="T0" fmla="*/ 0 w 1"/>
                  <a:gd name="T1" fmla="*/ 2147483646 h 2"/>
                  <a:gd name="T2" fmla="*/ 0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0" y="2"/>
                      <a:pt x="0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00" name="Freeform 564"/>
              <p:cNvSpPr>
                <a:spLocks noChangeArrowheads="1"/>
              </p:cNvSpPr>
              <p:nvPr/>
            </p:nvSpPr>
            <p:spPr bwMode="auto">
              <a:xfrm>
                <a:off x="53975" y="317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01" name="Freeform 568"/>
              <p:cNvSpPr>
                <a:spLocks noChangeArrowheads="1"/>
              </p:cNvSpPr>
              <p:nvPr/>
            </p:nvSpPr>
            <p:spPr bwMode="auto">
              <a:xfrm>
                <a:off x="57150" y="0"/>
                <a:ext cx="7938" cy="3175"/>
              </a:xfrm>
              <a:custGeom>
                <a:avLst/>
                <a:gdLst>
                  <a:gd name="T0" fmla="*/ 2147483646 w 2"/>
                  <a:gd name="T1" fmla="*/ 0 h 1"/>
                  <a:gd name="T2" fmla="*/ 2147483646 w 2"/>
                  <a:gd name="T3" fmla="*/ 2147483646 h 1"/>
                  <a:gd name="T4" fmla="*/ 2147483646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02" name="Freeform 575"/>
              <p:cNvSpPr>
                <a:spLocks noChangeArrowheads="1"/>
              </p:cNvSpPr>
              <p:nvPr/>
            </p:nvSpPr>
            <p:spPr bwMode="auto">
              <a:xfrm>
                <a:off x="68263" y="3175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03" name="Freeform 578"/>
              <p:cNvSpPr>
                <a:spLocks noChangeArrowheads="1"/>
              </p:cNvSpPr>
              <p:nvPr/>
            </p:nvSpPr>
            <p:spPr bwMode="auto">
              <a:xfrm>
                <a:off x="84138" y="233362"/>
                <a:ext cx="41275" cy="7938"/>
              </a:xfrm>
              <a:custGeom>
                <a:avLst/>
                <a:gdLst>
                  <a:gd name="T0" fmla="*/ 2147483646 w 11"/>
                  <a:gd name="T1" fmla="*/ 0 h 2"/>
                  <a:gd name="T2" fmla="*/ 2147483646 w 11"/>
                  <a:gd name="T3" fmla="*/ 0 h 2"/>
                  <a:gd name="T4" fmla="*/ 0 60000 65536"/>
                  <a:gd name="T5" fmla="*/ 0 60000 65536"/>
                  <a:gd name="T6" fmla="*/ 0 w 11"/>
                  <a:gd name="T7" fmla="*/ 0 h 2"/>
                  <a:gd name="T8" fmla="*/ 11 w 1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2">
                    <a:moveTo>
                      <a:pt x="4" y="0"/>
                    </a:moveTo>
                    <a:cubicBezTo>
                      <a:pt x="0" y="2"/>
                      <a:pt x="11" y="1"/>
                      <a:pt x="4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04" name="Freeform 579"/>
              <p:cNvSpPr>
                <a:spLocks noChangeArrowheads="1"/>
              </p:cNvSpPr>
              <p:nvPr/>
            </p:nvSpPr>
            <p:spPr bwMode="auto">
              <a:xfrm>
                <a:off x="106363" y="230187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0 w 3"/>
                  <a:gd name="T3" fmla="*/ 0 h 2"/>
                  <a:gd name="T4" fmla="*/ 2147483646 w 3"/>
                  <a:gd name="T5" fmla="*/ 2147483646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1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05" name="Freeform 580"/>
              <p:cNvSpPr>
                <a:spLocks noChangeArrowheads="1"/>
              </p:cNvSpPr>
              <p:nvPr/>
            </p:nvSpPr>
            <p:spPr bwMode="auto">
              <a:xfrm>
                <a:off x="128588" y="230187"/>
                <a:ext cx="490538" cy="19050"/>
              </a:xfrm>
              <a:custGeom>
                <a:avLst/>
                <a:gdLst>
                  <a:gd name="T0" fmla="*/ 2147483646 w 130"/>
                  <a:gd name="T1" fmla="*/ 2147483646 h 5"/>
                  <a:gd name="T2" fmla="*/ 2147483646 w 130"/>
                  <a:gd name="T3" fmla="*/ 2147483646 h 5"/>
                  <a:gd name="T4" fmla="*/ 2147483646 w 130"/>
                  <a:gd name="T5" fmla="*/ 2147483646 h 5"/>
                  <a:gd name="T6" fmla="*/ 2147483646 w 130"/>
                  <a:gd name="T7" fmla="*/ 2147483646 h 5"/>
                  <a:gd name="T8" fmla="*/ 2147483646 w 130"/>
                  <a:gd name="T9" fmla="*/ 2147483646 h 5"/>
                  <a:gd name="T10" fmla="*/ 2147483646 w 130"/>
                  <a:gd name="T11" fmla="*/ 2147483646 h 5"/>
                  <a:gd name="T12" fmla="*/ 2147483646 w 130"/>
                  <a:gd name="T13" fmla="*/ 2147483646 h 5"/>
                  <a:gd name="T14" fmla="*/ 2147483646 w 130"/>
                  <a:gd name="T15" fmla="*/ 2147483646 h 5"/>
                  <a:gd name="T16" fmla="*/ 2147483646 w 130"/>
                  <a:gd name="T17" fmla="*/ 2147483646 h 5"/>
                  <a:gd name="T18" fmla="*/ 2147483646 w 130"/>
                  <a:gd name="T19" fmla="*/ 2147483646 h 5"/>
                  <a:gd name="T20" fmla="*/ 2147483646 w 130"/>
                  <a:gd name="T21" fmla="*/ 2147483646 h 5"/>
                  <a:gd name="T22" fmla="*/ 2147483646 w 130"/>
                  <a:gd name="T23" fmla="*/ 2147483646 h 5"/>
                  <a:gd name="T24" fmla="*/ 0 w 130"/>
                  <a:gd name="T25" fmla="*/ 2147483646 h 5"/>
                  <a:gd name="T26" fmla="*/ 2147483646 w 130"/>
                  <a:gd name="T27" fmla="*/ 2147483646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0"/>
                  <a:gd name="T43" fmla="*/ 0 h 5"/>
                  <a:gd name="T44" fmla="*/ 130 w 130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0" h="5">
                    <a:moveTo>
                      <a:pt x="130" y="4"/>
                    </a:moveTo>
                    <a:cubicBezTo>
                      <a:pt x="128" y="3"/>
                      <a:pt x="124" y="1"/>
                      <a:pt x="124" y="3"/>
                    </a:cubicBezTo>
                    <a:cubicBezTo>
                      <a:pt x="122" y="4"/>
                      <a:pt x="118" y="1"/>
                      <a:pt x="117" y="1"/>
                    </a:cubicBezTo>
                    <a:cubicBezTo>
                      <a:pt x="121" y="4"/>
                      <a:pt x="102" y="1"/>
                      <a:pt x="103" y="1"/>
                    </a:cubicBezTo>
                    <a:cubicBezTo>
                      <a:pt x="110" y="5"/>
                      <a:pt x="93" y="1"/>
                      <a:pt x="91" y="2"/>
                    </a:cubicBezTo>
                    <a:cubicBezTo>
                      <a:pt x="92" y="3"/>
                      <a:pt x="92" y="3"/>
                      <a:pt x="92" y="2"/>
                    </a:cubicBezTo>
                    <a:cubicBezTo>
                      <a:pt x="89" y="2"/>
                      <a:pt x="56" y="2"/>
                      <a:pt x="56" y="2"/>
                    </a:cubicBezTo>
                    <a:cubicBezTo>
                      <a:pt x="57" y="1"/>
                      <a:pt x="65" y="1"/>
                      <a:pt x="64" y="1"/>
                    </a:cubicBezTo>
                    <a:cubicBezTo>
                      <a:pt x="62" y="1"/>
                      <a:pt x="51" y="1"/>
                      <a:pt x="49" y="1"/>
                    </a:cubicBezTo>
                    <a:cubicBezTo>
                      <a:pt x="48" y="1"/>
                      <a:pt x="51" y="3"/>
                      <a:pt x="49" y="3"/>
                    </a:cubicBezTo>
                    <a:cubicBezTo>
                      <a:pt x="46" y="3"/>
                      <a:pt x="36" y="0"/>
                      <a:pt x="33" y="2"/>
                    </a:cubicBezTo>
                    <a:cubicBezTo>
                      <a:pt x="35" y="1"/>
                      <a:pt x="36" y="2"/>
                      <a:pt x="35" y="3"/>
                    </a:cubicBezTo>
                    <a:cubicBezTo>
                      <a:pt x="28" y="1"/>
                      <a:pt x="4" y="2"/>
                      <a:pt x="0" y="3"/>
                    </a:cubicBezTo>
                    <a:cubicBezTo>
                      <a:pt x="43" y="5"/>
                      <a:pt x="87" y="4"/>
                      <a:pt x="130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06" name="Freeform 582"/>
              <p:cNvSpPr>
                <a:spLocks noChangeArrowheads="1"/>
              </p:cNvSpPr>
              <p:nvPr/>
            </p:nvSpPr>
            <p:spPr bwMode="auto">
              <a:xfrm>
                <a:off x="136525" y="230187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07" name="Freeform 583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08" name="Freeform 584"/>
              <p:cNvSpPr>
                <a:spLocks noChangeArrowheads="1"/>
              </p:cNvSpPr>
              <p:nvPr/>
            </p:nvSpPr>
            <p:spPr bwMode="auto">
              <a:xfrm>
                <a:off x="144463" y="225425"/>
                <a:ext cx="3175" cy="4763"/>
              </a:xfrm>
              <a:custGeom>
                <a:avLst/>
                <a:gdLst>
                  <a:gd name="T0" fmla="*/ 0 w 1"/>
                  <a:gd name="T1" fmla="*/ 2147483646 h 1"/>
                  <a:gd name="T2" fmla="*/ 2147483646 w 1"/>
                  <a:gd name="T3" fmla="*/ 2147483646 h 1"/>
                  <a:gd name="T4" fmla="*/ 0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09" name="Freeform 585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10" name="Freeform 586"/>
              <p:cNvSpPr>
                <a:spLocks noChangeArrowheads="1"/>
              </p:cNvSpPr>
              <p:nvPr/>
            </p:nvSpPr>
            <p:spPr bwMode="auto">
              <a:xfrm>
                <a:off x="139700" y="225425"/>
                <a:ext cx="7938" cy="4763"/>
              </a:xfrm>
              <a:custGeom>
                <a:avLst/>
                <a:gdLst>
                  <a:gd name="T0" fmla="*/ 2147483646 w 2"/>
                  <a:gd name="T1" fmla="*/ 0 h 1"/>
                  <a:gd name="T2" fmla="*/ 2147483646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2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11" name="Freeform 588"/>
              <p:cNvSpPr>
                <a:spLocks noChangeArrowheads="1"/>
              </p:cNvSpPr>
              <p:nvPr/>
            </p:nvSpPr>
            <p:spPr bwMode="auto">
              <a:xfrm>
                <a:off x="147638" y="230187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12" name="Freeform 589"/>
              <p:cNvSpPr>
                <a:spLocks noChangeArrowheads="1"/>
              </p:cNvSpPr>
              <p:nvPr/>
            </p:nvSpPr>
            <p:spPr bwMode="auto">
              <a:xfrm>
                <a:off x="166688" y="230187"/>
                <a:ext cx="11113" cy="3175"/>
              </a:xfrm>
              <a:custGeom>
                <a:avLst/>
                <a:gdLst>
                  <a:gd name="T0" fmla="*/ 0 w 3"/>
                  <a:gd name="T1" fmla="*/ 2147483646 h 1"/>
                  <a:gd name="T2" fmla="*/ 0 w 3"/>
                  <a:gd name="T3" fmla="*/ 2147483646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3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13" name="Freeform 591"/>
              <p:cNvSpPr>
                <a:spLocks noChangeArrowheads="1"/>
              </p:cNvSpPr>
              <p:nvPr/>
            </p:nvSpPr>
            <p:spPr bwMode="auto">
              <a:xfrm>
                <a:off x="185738" y="233362"/>
                <a:ext cx="7938" cy="4763"/>
              </a:xfrm>
              <a:custGeom>
                <a:avLst/>
                <a:gdLst>
                  <a:gd name="T0" fmla="*/ 2147483646 w 2"/>
                  <a:gd name="T1" fmla="*/ 0 h 1"/>
                  <a:gd name="T2" fmla="*/ 0 w 2"/>
                  <a:gd name="T3" fmla="*/ 0 h 1"/>
                  <a:gd name="T4" fmla="*/ 2147483646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14" name="Freeform 592"/>
              <p:cNvSpPr>
                <a:spLocks noChangeArrowheads="1"/>
              </p:cNvSpPr>
              <p:nvPr/>
            </p:nvSpPr>
            <p:spPr bwMode="auto">
              <a:xfrm>
                <a:off x="193675" y="222250"/>
                <a:ext cx="6350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15" name="Freeform 593"/>
              <p:cNvSpPr>
                <a:spLocks noChangeArrowheads="1"/>
              </p:cNvSpPr>
              <p:nvPr/>
            </p:nvSpPr>
            <p:spPr bwMode="auto">
              <a:xfrm>
                <a:off x="193675" y="225425"/>
                <a:ext cx="14288" cy="15875"/>
              </a:xfrm>
              <a:custGeom>
                <a:avLst/>
                <a:gdLst>
                  <a:gd name="T0" fmla="*/ 2147483646 w 4"/>
                  <a:gd name="T1" fmla="*/ 2147483646 h 4"/>
                  <a:gd name="T2" fmla="*/ 2147483646 w 4"/>
                  <a:gd name="T3" fmla="*/ 2147483646 h 4"/>
                  <a:gd name="T4" fmla="*/ 0 60000 65536"/>
                  <a:gd name="T5" fmla="*/ 0 60000 65536"/>
                  <a:gd name="T6" fmla="*/ 0 w 4"/>
                  <a:gd name="T7" fmla="*/ 0 h 4"/>
                  <a:gd name="T8" fmla="*/ 4 w 4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4">
                    <a:moveTo>
                      <a:pt x="4" y="2"/>
                    </a:moveTo>
                    <a:cubicBezTo>
                      <a:pt x="0" y="0"/>
                      <a:pt x="1" y="4"/>
                      <a:pt x="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16" name="Freeform 594"/>
              <p:cNvSpPr>
                <a:spLocks noChangeArrowheads="1"/>
              </p:cNvSpPr>
              <p:nvPr/>
            </p:nvSpPr>
            <p:spPr bwMode="auto">
              <a:xfrm>
                <a:off x="211138" y="233362"/>
                <a:ext cx="15875" cy="4763"/>
              </a:xfrm>
              <a:custGeom>
                <a:avLst/>
                <a:gdLst>
                  <a:gd name="T0" fmla="*/ 0 w 4"/>
                  <a:gd name="T1" fmla="*/ 0 h 1"/>
                  <a:gd name="T2" fmla="*/ 2147483646 w 4"/>
                  <a:gd name="T3" fmla="*/ 0 h 1"/>
                  <a:gd name="T4" fmla="*/ 0 w 4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3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17" name="Freeform 595"/>
              <p:cNvSpPr>
                <a:spLocks noChangeArrowheads="1"/>
              </p:cNvSpPr>
              <p:nvPr/>
            </p:nvSpPr>
            <p:spPr bwMode="auto">
              <a:xfrm>
                <a:off x="227013" y="233362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2147483646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18" name="Freeform 596"/>
              <p:cNvSpPr>
                <a:spLocks noChangeArrowheads="1"/>
              </p:cNvSpPr>
              <p:nvPr/>
            </p:nvSpPr>
            <p:spPr bwMode="auto">
              <a:xfrm>
                <a:off x="238125" y="238125"/>
                <a:ext cx="11113" cy="1"/>
              </a:xfrm>
              <a:custGeom>
                <a:avLst/>
                <a:gdLst>
                  <a:gd name="T0" fmla="*/ 2147483646 w 3"/>
                  <a:gd name="T1" fmla="*/ 0 h 1"/>
                  <a:gd name="T2" fmla="*/ 0 w 3"/>
                  <a:gd name="T3" fmla="*/ 0 h 1"/>
                  <a:gd name="T4" fmla="*/ 2147483646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19" name="Freeform 598"/>
              <p:cNvSpPr>
                <a:spLocks noChangeArrowheads="1"/>
              </p:cNvSpPr>
              <p:nvPr/>
            </p:nvSpPr>
            <p:spPr bwMode="auto">
              <a:xfrm>
                <a:off x="314325" y="222250"/>
                <a:ext cx="1111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20" name="Freeform 599"/>
              <p:cNvSpPr>
                <a:spLocks noChangeArrowheads="1"/>
              </p:cNvSpPr>
              <p:nvPr/>
            </p:nvSpPr>
            <p:spPr bwMode="auto">
              <a:xfrm>
                <a:off x="344488" y="222250"/>
                <a:ext cx="3175" cy="3175"/>
              </a:xfrm>
              <a:custGeom>
                <a:avLst/>
                <a:gdLst>
                  <a:gd name="T0" fmla="*/ 2147483646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21" name="Freeform 600"/>
              <p:cNvSpPr>
                <a:spLocks noChangeArrowheads="1"/>
              </p:cNvSpPr>
              <p:nvPr/>
            </p:nvSpPr>
            <p:spPr bwMode="auto">
              <a:xfrm>
                <a:off x="411163" y="219075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22" name="Freeform 601"/>
              <p:cNvSpPr>
                <a:spLocks noChangeArrowheads="1"/>
              </p:cNvSpPr>
              <p:nvPr/>
            </p:nvSpPr>
            <p:spPr bwMode="auto">
              <a:xfrm>
                <a:off x="422275" y="225425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23" name="Freeform 602"/>
              <p:cNvSpPr>
                <a:spLocks noChangeArrowheads="1"/>
              </p:cNvSpPr>
              <p:nvPr/>
            </p:nvSpPr>
            <p:spPr bwMode="auto">
              <a:xfrm>
                <a:off x="457200" y="230187"/>
                <a:ext cx="3175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24" name="Freeform 603"/>
              <p:cNvSpPr>
                <a:spLocks noChangeArrowheads="1"/>
              </p:cNvSpPr>
              <p:nvPr/>
            </p:nvSpPr>
            <p:spPr bwMode="auto">
              <a:xfrm>
                <a:off x="460375" y="222250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25" name="Freeform 604"/>
              <p:cNvSpPr>
                <a:spLocks noChangeArrowheads="1"/>
              </p:cNvSpPr>
              <p:nvPr/>
            </p:nvSpPr>
            <p:spPr bwMode="auto">
              <a:xfrm>
                <a:off x="460375" y="207962"/>
                <a:ext cx="15875" cy="17463"/>
              </a:xfrm>
              <a:custGeom>
                <a:avLst/>
                <a:gdLst>
                  <a:gd name="T0" fmla="*/ 0 w 4"/>
                  <a:gd name="T1" fmla="*/ 2147483646 h 5"/>
                  <a:gd name="T2" fmla="*/ 0 w 4"/>
                  <a:gd name="T3" fmla="*/ 2147483646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0" y="3"/>
                    </a:moveTo>
                    <a:cubicBezTo>
                      <a:pt x="4" y="5"/>
                      <a:pt x="0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26" name="Freeform 605"/>
              <p:cNvSpPr>
                <a:spLocks noChangeArrowheads="1"/>
              </p:cNvSpPr>
              <p:nvPr/>
            </p:nvSpPr>
            <p:spPr bwMode="auto">
              <a:xfrm>
                <a:off x="528638" y="222250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27" name="Freeform 606"/>
              <p:cNvSpPr>
                <a:spLocks noChangeArrowheads="1"/>
              </p:cNvSpPr>
              <p:nvPr/>
            </p:nvSpPr>
            <p:spPr bwMode="auto">
              <a:xfrm>
                <a:off x="608013" y="233362"/>
                <a:ext cx="6350" cy="4763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0" y="0"/>
                      <a:pt x="2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28" name="Freeform 607"/>
              <p:cNvSpPr>
                <a:spLocks noChangeArrowheads="1"/>
              </p:cNvSpPr>
              <p:nvPr/>
            </p:nvSpPr>
            <p:spPr bwMode="auto">
              <a:xfrm>
                <a:off x="622300" y="230187"/>
                <a:ext cx="101600" cy="14288"/>
              </a:xfrm>
              <a:custGeom>
                <a:avLst/>
                <a:gdLst>
                  <a:gd name="T0" fmla="*/ 2147483646 w 27"/>
                  <a:gd name="T1" fmla="*/ 2147483646 h 4"/>
                  <a:gd name="T2" fmla="*/ 2147483646 w 27"/>
                  <a:gd name="T3" fmla="*/ 2147483646 h 4"/>
                  <a:gd name="T4" fmla="*/ 0 w 27"/>
                  <a:gd name="T5" fmla="*/ 2147483646 h 4"/>
                  <a:gd name="T6" fmla="*/ 2147483646 w 27"/>
                  <a:gd name="T7" fmla="*/ 2147483646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4"/>
                  <a:gd name="T14" fmla="*/ 27 w 27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4">
                    <a:moveTo>
                      <a:pt x="27" y="4"/>
                    </a:moveTo>
                    <a:cubicBezTo>
                      <a:pt x="27" y="2"/>
                      <a:pt x="11" y="3"/>
                      <a:pt x="11" y="4"/>
                    </a:cubicBezTo>
                    <a:cubicBezTo>
                      <a:pt x="8" y="3"/>
                      <a:pt x="0" y="0"/>
                      <a:pt x="0" y="4"/>
                    </a:cubicBezTo>
                    <a:cubicBezTo>
                      <a:pt x="9" y="4"/>
                      <a:pt x="18" y="4"/>
                      <a:pt x="27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29" name="Freeform 608"/>
              <p:cNvSpPr>
                <a:spLocks noChangeArrowheads="1"/>
              </p:cNvSpPr>
              <p:nvPr/>
            </p:nvSpPr>
            <p:spPr bwMode="auto">
              <a:xfrm>
                <a:off x="627063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30" name="Freeform 609"/>
              <p:cNvSpPr>
                <a:spLocks noChangeArrowheads="1"/>
              </p:cNvSpPr>
              <p:nvPr/>
            </p:nvSpPr>
            <p:spPr bwMode="auto">
              <a:xfrm>
                <a:off x="630238" y="219075"/>
                <a:ext cx="14288" cy="3175"/>
              </a:xfrm>
              <a:custGeom>
                <a:avLst/>
                <a:gdLst>
                  <a:gd name="T0" fmla="*/ 2147483646 w 4"/>
                  <a:gd name="T1" fmla="*/ 0 h 1"/>
                  <a:gd name="T2" fmla="*/ 2147483646 w 4"/>
                  <a:gd name="T3" fmla="*/ 0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2" y="0"/>
                    </a:moveTo>
                    <a:cubicBezTo>
                      <a:pt x="0" y="1"/>
                      <a:pt x="4" y="0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31" name="Freeform 610"/>
              <p:cNvSpPr>
                <a:spLocks noChangeArrowheads="1"/>
              </p:cNvSpPr>
              <p:nvPr/>
            </p:nvSpPr>
            <p:spPr bwMode="auto">
              <a:xfrm>
                <a:off x="660400" y="214312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32" name="Freeform 611"/>
              <p:cNvSpPr>
                <a:spLocks noChangeArrowheads="1"/>
              </p:cNvSpPr>
              <p:nvPr/>
            </p:nvSpPr>
            <p:spPr bwMode="auto">
              <a:xfrm>
                <a:off x="660400" y="22542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33" name="Freeform 612"/>
              <p:cNvSpPr>
                <a:spLocks noChangeArrowheads="1"/>
              </p:cNvSpPr>
              <p:nvPr/>
            </p:nvSpPr>
            <p:spPr bwMode="auto">
              <a:xfrm>
                <a:off x="728663" y="225425"/>
                <a:ext cx="3175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34" name="Freeform 613"/>
              <p:cNvSpPr>
                <a:spLocks noChangeArrowheads="1"/>
              </p:cNvSpPr>
              <p:nvPr/>
            </p:nvSpPr>
            <p:spPr bwMode="auto">
              <a:xfrm>
                <a:off x="735013" y="233362"/>
                <a:ext cx="125413" cy="22225"/>
              </a:xfrm>
              <a:custGeom>
                <a:avLst/>
                <a:gdLst>
                  <a:gd name="T0" fmla="*/ 2147483646 w 33"/>
                  <a:gd name="T1" fmla="*/ 2147483646 h 6"/>
                  <a:gd name="T2" fmla="*/ 2147483646 w 33"/>
                  <a:gd name="T3" fmla="*/ 0 h 6"/>
                  <a:gd name="T4" fmla="*/ 2147483646 w 33"/>
                  <a:gd name="T5" fmla="*/ 0 h 6"/>
                  <a:gd name="T6" fmla="*/ 2147483646 w 33"/>
                  <a:gd name="T7" fmla="*/ 0 h 6"/>
                  <a:gd name="T8" fmla="*/ 2147483646 w 33"/>
                  <a:gd name="T9" fmla="*/ 0 h 6"/>
                  <a:gd name="T10" fmla="*/ 2147483646 w 33"/>
                  <a:gd name="T11" fmla="*/ 2147483646 h 6"/>
                  <a:gd name="T12" fmla="*/ 2147483646 w 33"/>
                  <a:gd name="T13" fmla="*/ 2147483646 h 6"/>
                  <a:gd name="T14" fmla="*/ 2147483646 w 33"/>
                  <a:gd name="T15" fmla="*/ 2147483646 h 6"/>
                  <a:gd name="T16" fmla="*/ 2147483646 w 33"/>
                  <a:gd name="T17" fmla="*/ 2147483646 h 6"/>
                  <a:gd name="T18" fmla="*/ 2147483646 w 33"/>
                  <a:gd name="T19" fmla="*/ 2147483646 h 6"/>
                  <a:gd name="T20" fmla="*/ 2147483646 w 33"/>
                  <a:gd name="T21" fmla="*/ 2147483646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6"/>
                  <a:gd name="T35" fmla="*/ 33 w 3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6">
                    <a:moveTo>
                      <a:pt x="31" y="3"/>
                    </a:moveTo>
                    <a:cubicBezTo>
                      <a:pt x="33" y="4"/>
                      <a:pt x="24" y="0"/>
                      <a:pt x="24" y="0"/>
                    </a:cubicBezTo>
                    <a:cubicBezTo>
                      <a:pt x="22" y="2"/>
                      <a:pt x="22" y="2"/>
                      <a:pt x="20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7" y="0"/>
                      <a:pt x="27" y="6"/>
                      <a:pt x="10" y="0"/>
                    </a:cubicBezTo>
                    <a:cubicBezTo>
                      <a:pt x="12" y="0"/>
                      <a:pt x="13" y="2"/>
                      <a:pt x="14" y="3"/>
                    </a:cubicBezTo>
                    <a:cubicBezTo>
                      <a:pt x="12" y="3"/>
                      <a:pt x="10" y="2"/>
                      <a:pt x="8" y="1"/>
                    </a:cubicBezTo>
                    <a:cubicBezTo>
                      <a:pt x="9" y="1"/>
                      <a:pt x="10" y="2"/>
                      <a:pt x="10" y="3"/>
                    </a:cubicBezTo>
                    <a:cubicBezTo>
                      <a:pt x="6" y="2"/>
                      <a:pt x="7" y="1"/>
                      <a:pt x="7" y="1"/>
                    </a:cubicBezTo>
                    <a:cubicBezTo>
                      <a:pt x="7" y="0"/>
                      <a:pt x="0" y="1"/>
                      <a:pt x="1" y="3"/>
                    </a:cubicBezTo>
                    <a:cubicBezTo>
                      <a:pt x="10" y="3"/>
                      <a:pt x="22" y="4"/>
                      <a:pt x="31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35" name="Freeform 614"/>
              <p:cNvSpPr>
                <a:spLocks noChangeArrowheads="1"/>
              </p:cNvSpPr>
              <p:nvPr/>
            </p:nvSpPr>
            <p:spPr bwMode="auto">
              <a:xfrm>
                <a:off x="769938" y="230187"/>
                <a:ext cx="3175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36" name="Freeform 615"/>
              <p:cNvSpPr>
                <a:spLocks noChangeArrowheads="1"/>
              </p:cNvSpPr>
              <p:nvPr/>
            </p:nvSpPr>
            <p:spPr bwMode="auto">
              <a:xfrm>
                <a:off x="773113" y="2254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37" name="Freeform 616"/>
              <p:cNvSpPr>
                <a:spLocks noChangeArrowheads="1"/>
              </p:cNvSpPr>
              <p:nvPr/>
            </p:nvSpPr>
            <p:spPr bwMode="auto">
              <a:xfrm>
                <a:off x="811213" y="238125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38" name="Freeform 617"/>
              <p:cNvSpPr>
                <a:spLocks noChangeArrowheads="1"/>
              </p:cNvSpPr>
              <p:nvPr/>
            </p:nvSpPr>
            <p:spPr bwMode="auto">
              <a:xfrm>
                <a:off x="822325" y="225425"/>
                <a:ext cx="11113" cy="4763"/>
              </a:xfrm>
              <a:custGeom>
                <a:avLst/>
                <a:gdLst>
                  <a:gd name="T0" fmla="*/ 2147483646 w 3"/>
                  <a:gd name="T1" fmla="*/ 2147483646 h 1"/>
                  <a:gd name="T2" fmla="*/ 2147483646 w 3"/>
                  <a:gd name="T3" fmla="*/ 2147483646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3" y="1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39" name="Freeform 618"/>
              <p:cNvSpPr>
                <a:spLocks noChangeArrowheads="1"/>
              </p:cNvSpPr>
              <p:nvPr/>
            </p:nvSpPr>
            <p:spPr bwMode="auto">
              <a:xfrm>
                <a:off x="844550" y="233362"/>
                <a:ext cx="15875" cy="7938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0"/>
                    </a:moveTo>
                    <a:cubicBezTo>
                      <a:pt x="4" y="2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40" name="Freeform 619"/>
              <p:cNvSpPr>
                <a:spLocks noChangeArrowheads="1"/>
              </p:cNvSpPr>
              <p:nvPr/>
            </p:nvSpPr>
            <p:spPr bwMode="auto">
              <a:xfrm>
                <a:off x="879475" y="214312"/>
                <a:ext cx="19050" cy="7938"/>
              </a:xfrm>
              <a:custGeom>
                <a:avLst/>
                <a:gdLst>
                  <a:gd name="T0" fmla="*/ 2147483646 w 5"/>
                  <a:gd name="T1" fmla="*/ 0 h 2"/>
                  <a:gd name="T2" fmla="*/ 2147483646 w 5"/>
                  <a:gd name="T3" fmla="*/ 2147483646 h 2"/>
                  <a:gd name="T4" fmla="*/ 2147483646 w 5"/>
                  <a:gd name="T5" fmla="*/ 2147483646 h 2"/>
                  <a:gd name="T6" fmla="*/ 2147483646 w 5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2"/>
                  <a:gd name="T14" fmla="*/ 5 w 5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2">
                    <a:moveTo>
                      <a:pt x="3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4" y="2"/>
                      <a:pt x="4" y="2"/>
                    </a:cubicBezTo>
                    <a:cubicBezTo>
                      <a:pt x="5" y="0"/>
                      <a:pt x="4" y="1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41" name="Freeform 620"/>
              <p:cNvSpPr>
                <a:spLocks noChangeArrowheads="1"/>
              </p:cNvSpPr>
              <p:nvPr/>
            </p:nvSpPr>
            <p:spPr bwMode="auto">
              <a:xfrm>
                <a:off x="885825" y="225425"/>
                <a:ext cx="12700" cy="1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2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42" name="Freeform 621"/>
              <p:cNvSpPr>
                <a:spLocks noChangeArrowheads="1"/>
              </p:cNvSpPr>
              <p:nvPr/>
            </p:nvSpPr>
            <p:spPr bwMode="auto">
              <a:xfrm>
                <a:off x="890588" y="233362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43" name="Freeform 622"/>
              <p:cNvSpPr>
                <a:spLocks noChangeArrowheads="1"/>
              </p:cNvSpPr>
              <p:nvPr/>
            </p:nvSpPr>
            <p:spPr bwMode="auto">
              <a:xfrm>
                <a:off x="893763" y="222250"/>
                <a:ext cx="4763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44" name="Freeform 623"/>
              <p:cNvSpPr>
                <a:spLocks noChangeArrowheads="1"/>
              </p:cNvSpPr>
              <p:nvPr/>
            </p:nvSpPr>
            <p:spPr bwMode="auto">
              <a:xfrm>
                <a:off x="901700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45" name="Freeform 624"/>
              <p:cNvSpPr>
                <a:spLocks noChangeArrowheads="1"/>
              </p:cNvSpPr>
              <p:nvPr/>
            </p:nvSpPr>
            <p:spPr bwMode="auto">
              <a:xfrm>
                <a:off x="1033463" y="214312"/>
                <a:ext cx="7938" cy="4763"/>
              </a:xfrm>
              <a:custGeom>
                <a:avLst/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46" name="Freeform 625"/>
              <p:cNvSpPr>
                <a:spLocks noChangeArrowheads="1"/>
              </p:cNvSpPr>
              <p:nvPr/>
            </p:nvSpPr>
            <p:spPr bwMode="auto">
              <a:xfrm>
                <a:off x="1055688" y="238125"/>
                <a:ext cx="11113" cy="1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0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47" name="Freeform 626"/>
              <p:cNvSpPr>
                <a:spLocks noChangeArrowheads="1"/>
              </p:cNvSpPr>
              <p:nvPr/>
            </p:nvSpPr>
            <p:spPr bwMode="auto">
              <a:xfrm>
                <a:off x="1077913" y="219075"/>
                <a:ext cx="53975" cy="14288"/>
              </a:xfrm>
              <a:custGeom>
                <a:avLst/>
                <a:gdLst>
                  <a:gd name="T0" fmla="*/ 2147483646 w 14"/>
                  <a:gd name="T1" fmla="*/ 2147483646 h 4"/>
                  <a:gd name="T2" fmla="*/ 0 w 14"/>
                  <a:gd name="T3" fmla="*/ 2147483646 h 4"/>
                  <a:gd name="T4" fmla="*/ 2147483646 w 14"/>
                  <a:gd name="T5" fmla="*/ 2147483646 h 4"/>
                  <a:gd name="T6" fmla="*/ 0 60000 65536"/>
                  <a:gd name="T7" fmla="*/ 0 60000 65536"/>
                  <a:gd name="T8" fmla="*/ 0 60000 65536"/>
                  <a:gd name="T9" fmla="*/ 0 w 14"/>
                  <a:gd name="T10" fmla="*/ 0 h 4"/>
                  <a:gd name="T11" fmla="*/ 14 w 14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" h="4">
                    <a:moveTo>
                      <a:pt x="14" y="2"/>
                    </a:moveTo>
                    <a:cubicBezTo>
                      <a:pt x="10" y="1"/>
                      <a:pt x="5" y="0"/>
                      <a:pt x="0" y="2"/>
                    </a:cubicBezTo>
                    <a:cubicBezTo>
                      <a:pt x="3" y="2"/>
                      <a:pt x="11" y="4"/>
                      <a:pt x="1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48" name="Freeform 627"/>
              <p:cNvSpPr>
                <a:spLocks noChangeArrowheads="1"/>
              </p:cNvSpPr>
              <p:nvPr/>
            </p:nvSpPr>
            <p:spPr bwMode="auto">
              <a:xfrm>
                <a:off x="1085850" y="233362"/>
                <a:ext cx="4763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49" name="Freeform 628"/>
              <p:cNvSpPr>
                <a:spLocks noChangeArrowheads="1"/>
              </p:cNvSpPr>
              <p:nvPr/>
            </p:nvSpPr>
            <p:spPr bwMode="auto">
              <a:xfrm>
                <a:off x="1157288" y="214312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50" name="Freeform 629"/>
              <p:cNvSpPr>
                <a:spLocks noChangeArrowheads="1"/>
              </p:cNvSpPr>
              <p:nvPr/>
            </p:nvSpPr>
            <p:spPr bwMode="auto">
              <a:xfrm>
                <a:off x="1500188" y="287337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51" name="Freeform 631"/>
              <p:cNvSpPr>
                <a:spLocks noChangeArrowheads="1"/>
              </p:cNvSpPr>
              <p:nvPr/>
            </p:nvSpPr>
            <p:spPr bwMode="auto">
              <a:xfrm>
                <a:off x="1601788" y="225425"/>
                <a:ext cx="4763" cy="793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52" name="Freeform 634"/>
              <p:cNvSpPr>
                <a:spLocks noChangeArrowheads="1"/>
              </p:cNvSpPr>
              <p:nvPr/>
            </p:nvSpPr>
            <p:spPr bwMode="auto">
              <a:xfrm>
                <a:off x="1625600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53" name="Freeform 638"/>
              <p:cNvSpPr>
                <a:spLocks noChangeArrowheads="1"/>
              </p:cNvSpPr>
              <p:nvPr/>
            </p:nvSpPr>
            <p:spPr bwMode="auto">
              <a:xfrm>
                <a:off x="1644650" y="238125"/>
                <a:ext cx="44450" cy="44450"/>
              </a:xfrm>
              <a:custGeom>
                <a:avLst/>
                <a:gdLst>
                  <a:gd name="T0" fmla="*/ 0 w 12"/>
                  <a:gd name="T1" fmla="*/ 2147483646 h 12"/>
                  <a:gd name="T2" fmla="*/ 2147483646 w 12"/>
                  <a:gd name="T3" fmla="*/ 2147483646 h 12"/>
                  <a:gd name="T4" fmla="*/ 0 w 12"/>
                  <a:gd name="T5" fmla="*/ 2147483646 h 12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2"/>
                  <a:gd name="T11" fmla="*/ 12 w 12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2">
                    <a:moveTo>
                      <a:pt x="0" y="3"/>
                    </a:moveTo>
                    <a:cubicBezTo>
                      <a:pt x="8" y="5"/>
                      <a:pt x="11" y="5"/>
                      <a:pt x="8" y="12"/>
                    </a:cubicBezTo>
                    <a:cubicBezTo>
                      <a:pt x="10" y="8"/>
                      <a:pt x="12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54" name="Freeform 644"/>
              <p:cNvSpPr>
                <a:spLocks noChangeArrowheads="1"/>
              </p:cNvSpPr>
              <p:nvPr/>
            </p:nvSpPr>
            <p:spPr bwMode="auto">
              <a:xfrm>
                <a:off x="1658938" y="241300"/>
                <a:ext cx="7938" cy="3175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0" y="0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55" name="Freeform 646"/>
              <p:cNvSpPr>
                <a:spLocks noChangeArrowheads="1"/>
              </p:cNvSpPr>
              <p:nvPr/>
            </p:nvSpPr>
            <p:spPr bwMode="auto">
              <a:xfrm>
                <a:off x="1662113" y="238125"/>
                <a:ext cx="19050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0 60000 65536"/>
                  <a:gd name="T5" fmla="*/ 0 60000 65536"/>
                  <a:gd name="T6" fmla="*/ 0 w 5"/>
                  <a:gd name="T7" fmla="*/ 0 h 1"/>
                  <a:gd name="T8" fmla="*/ 5 w 5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1">
                    <a:moveTo>
                      <a:pt x="0" y="0"/>
                    </a:moveTo>
                    <a:cubicBezTo>
                      <a:pt x="5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56" name="Freeform 647"/>
              <p:cNvSpPr>
                <a:spLocks noChangeArrowheads="1"/>
              </p:cNvSpPr>
              <p:nvPr/>
            </p:nvSpPr>
            <p:spPr bwMode="auto">
              <a:xfrm>
                <a:off x="1662113" y="142875"/>
                <a:ext cx="4763" cy="7938"/>
              </a:xfrm>
              <a:custGeom>
                <a:avLst/>
                <a:gdLst>
                  <a:gd name="T0" fmla="*/ 0 w 1"/>
                  <a:gd name="T1" fmla="*/ 2147483646 h 2"/>
                  <a:gd name="T2" fmla="*/ 2147483646 w 1"/>
                  <a:gd name="T3" fmla="*/ 0 h 2"/>
                  <a:gd name="T4" fmla="*/ 0 w 1"/>
                  <a:gd name="T5" fmla="*/ 2147483646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57" name="Freeform 649"/>
              <p:cNvSpPr>
                <a:spLocks noChangeArrowheads="1"/>
              </p:cNvSpPr>
              <p:nvPr/>
            </p:nvSpPr>
            <p:spPr bwMode="auto">
              <a:xfrm>
                <a:off x="1662113" y="147637"/>
                <a:ext cx="4763" cy="3175"/>
              </a:xfrm>
              <a:custGeom>
                <a:avLst/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58" name="Freeform 650"/>
              <p:cNvSpPr>
                <a:spLocks noChangeArrowheads="1"/>
              </p:cNvSpPr>
              <p:nvPr/>
            </p:nvSpPr>
            <p:spPr bwMode="auto">
              <a:xfrm>
                <a:off x="1666875" y="165100"/>
                <a:ext cx="3175" cy="7938"/>
              </a:xfrm>
              <a:custGeom>
                <a:avLst/>
                <a:gdLst>
                  <a:gd name="T0" fmla="*/ 2147483646 w 1"/>
                  <a:gd name="T1" fmla="*/ 2147483646 h 2"/>
                  <a:gd name="T2" fmla="*/ 2147483646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0" y="1"/>
                      <a:pt x="1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59" name="Freeform 651"/>
              <p:cNvSpPr>
                <a:spLocks noChangeArrowheads="1"/>
              </p:cNvSpPr>
              <p:nvPr/>
            </p:nvSpPr>
            <p:spPr bwMode="auto">
              <a:xfrm>
                <a:off x="1666875" y="158750"/>
                <a:ext cx="7938" cy="3175"/>
              </a:xfrm>
              <a:custGeom>
                <a:avLst/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60" name="Freeform 652"/>
              <p:cNvSpPr>
                <a:spLocks noChangeArrowheads="1"/>
              </p:cNvSpPr>
              <p:nvPr/>
            </p:nvSpPr>
            <p:spPr bwMode="auto">
              <a:xfrm>
                <a:off x="1666875" y="169862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61" name="Freeform 653"/>
              <p:cNvSpPr>
                <a:spLocks noChangeArrowheads="1"/>
              </p:cNvSpPr>
              <p:nvPr/>
            </p:nvSpPr>
            <p:spPr bwMode="auto">
              <a:xfrm>
                <a:off x="1666875" y="173037"/>
                <a:ext cx="3175" cy="4763"/>
              </a:xfrm>
              <a:custGeom>
                <a:avLst/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62" name="Freeform 665"/>
              <p:cNvSpPr>
                <a:spLocks noChangeArrowheads="1"/>
              </p:cNvSpPr>
              <p:nvPr/>
            </p:nvSpPr>
            <p:spPr bwMode="auto">
              <a:xfrm>
                <a:off x="1695450" y="273048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0 h 1"/>
                  <a:gd name="T4" fmla="*/ 0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sp>
          <p:nvSpPr>
            <p:cNvPr id="731" name="Freeform 304"/>
            <p:cNvSpPr>
              <a:spLocks noChangeArrowheads="1"/>
            </p:cNvSpPr>
            <p:nvPr/>
          </p:nvSpPr>
          <p:spPr bwMode="auto">
            <a:xfrm>
              <a:off x="3334577" y="2174388"/>
              <a:ext cx="177009" cy="177009"/>
            </a:xfrm>
            <a:custGeom>
              <a:avLst/>
              <a:gdLst>
                <a:gd name="T0" fmla="*/ 2147483646 w 29"/>
                <a:gd name="T1" fmla="*/ 2147483646 h 29"/>
                <a:gd name="T2" fmla="*/ 2147483646 w 29"/>
                <a:gd name="T3" fmla="*/ 2147483646 h 29"/>
                <a:gd name="T4" fmla="*/ 2147483646 w 29"/>
                <a:gd name="T5" fmla="*/ 2147483646 h 29"/>
                <a:gd name="T6" fmla="*/ 2147483646 w 29"/>
                <a:gd name="T7" fmla="*/ 2147483646 h 29"/>
                <a:gd name="T8" fmla="*/ 2147483646 w 29"/>
                <a:gd name="T9" fmla="*/ 2147483646 h 29"/>
                <a:gd name="T10" fmla="*/ 2147483646 w 29"/>
                <a:gd name="T11" fmla="*/ 2147483646 h 29"/>
                <a:gd name="T12" fmla="*/ 2147483646 w 29"/>
                <a:gd name="T13" fmla="*/ 2147483646 h 29"/>
                <a:gd name="T14" fmla="*/ 2147483646 w 29"/>
                <a:gd name="T15" fmla="*/ 2147483646 h 29"/>
                <a:gd name="T16" fmla="*/ 2147483646 w 29"/>
                <a:gd name="T17" fmla="*/ 2147483646 h 29"/>
                <a:gd name="T18" fmla="*/ 2147483646 w 29"/>
                <a:gd name="T19" fmla="*/ 2147483646 h 29"/>
                <a:gd name="T20" fmla="*/ 2147483646 w 29"/>
                <a:gd name="T21" fmla="*/ 2147483646 h 29"/>
                <a:gd name="T22" fmla="*/ 2147483646 w 29"/>
                <a:gd name="T23" fmla="*/ 2147483646 h 29"/>
                <a:gd name="T24" fmla="*/ 2147483646 w 29"/>
                <a:gd name="T25" fmla="*/ 2147483646 h 29"/>
                <a:gd name="T26" fmla="*/ 2147483646 w 29"/>
                <a:gd name="T27" fmla="*/ 2147483646 h 29"/>
                <a:gd name="T28" fmla="*/ 2147483646 w 29"/>
                <a:gd name="T29" fmla="*/ 0 h 29"/>
                <a:gd name="T30" fmla="*/ 2147483646 w 29"/>
                <a:gd name="T31" fmla="*/ 0 h 29"/>
                <a:gd name="T32" fmla="*/ 2147483646 w 29"/>
                <a:gd name="T33" fmla="*/ 0 h 29"/>
                <a:gd name="T34" fmla="*/ 2147483646 w 29"/>
                <a:gd name="T35" fmla="*/ 2147483646 h 29"/>
                <a:gd name="T36" fmla="*/ 2147483646 w 29"/>
                <a:gd name="T37" fmla="*/ 2147483646 h 29"/>
                <a:gd name="T38" fmla="*/ 2147483646 w 29"/>
                <a:gd name="T39" fmla="*/ 2147483646 h 29"/>
                <a:gd name="T40" fmla="*/ 2147483646 w 29"/>
                <a:gd name="T41" fmla="*/ 2147483646 h 29"/>
                <a:gd name="T42" fmla="*/ 2147483646 w 29"/>
                <a:gd name="T43" fmla="*/ 2147483646 h 29"/>
                <a:gd name="T44" fmla="*/ 2147483646 w 29"/>
                <a:gd name="T45" fmla="*/ 2147483646 h 29"/>
                <a:gd name="T46" fmla="*/ 2147483646 w 29"/>
                <a:gd name="T47" fmla="*/ 2147483646 h 29"/>
                <a:gd name="T48" fmla="*/ 2147483646 w 29"/>
                <a:gd name="T49" fmla="*/ 2147483646 h 29"/>
                <a:gd name="T50" fmla="*/ 2147483646 w 29"/>
                <a:gd name="T51" fmla="*/ 2147483646 h 29"/>
                <a:gd name="T52" fmla="*/ 2147483646 w 29"/>
                <a:gd name="T53" fmla="*/ 2147483646 h 29"/>
                <a:gd name="T54" fmla="*/ 2147483646 w 29"/>
                <a:gd name="T55" fmla="*/ 2147483646 h 29"/>
                <a:gd name="T56" fmla="*/ 2147483646 w 29"/>
                <a:gd name="T57" fmla="*/ 2147483646 h 29"/>
                <a:gd name="T58" fmla="*/ 2147483646 w 29"/>
                <a:gd name="T59" fmla="*/ 2147483646 h 29"/>
                <a:gd name="T60" fmla="*/ 2147483646 w 29"/>
                <a:gd name="T61" fmla="*/ 2147483646 h 29"/>
                <a:gd name="T62" fmla="*/ 2147483646 w 29"/>
                <a:gd name="T63" fmla="*/ 2147483646 h 29"/>
                <a:gd name="T64" fmla="*/ 2147483646 w 29"/>
                <a:gd name="T65" fmla="*/ 2147483646 h 29"/>
                <a:gd name="T66" fmla="*/ 2147483646 w 29"/>
                <a:gd name="T67" fmla="*/ 2147483646 h 29"/>
                <a:gd name="T68" fmla="*/ 2147483646 w 29"/>
                <a:gd name="T69" fmla="*/ 2147483646 h 29"/>
                <a:gd name="T70" fmla="*/ 2147483646 w 29"/>
                <a:gd name="T71" fmla="*/ 2147483646 h 29"/>
                <a:gd name="T72" fmla="*/ 2147483646 w 29"/>
                <a:gd name="T73" fmla="*/ 2147483646 h 29"/>
                <a:gd name="T74" fmla="*/ 2147483646 w 29"/>
                <a:gd name="T75" fmla="*/ 2147483646 h 29"/>
                <a:gd name="T76" fmla="*/ 2147483646 w 29"/>
                <a:gd name="T77" fmla="*/ 2147483646 h 2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"/>
                <a:gd name="T118" fmla="*/ 0 h 29"/>
                <a:gd name="T119" fmla="*/ 29 w 29"/>
                <a:gd name="T120" fmla="*/ 29 h 2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" h="29">
                  <a:moveTo>
                    <a:pt x="22" y="25"/>
                  </a:moveTo>
                  <a:cubicBezTo>
                    <a:pt x="22" y="24"/>
                    <a:pt x="22" y="24"/>
                    <a:pt x="23" y="23"/>
                  </a:cubicBezTo>
                  <a:cubicBezTo>
                    <a:pt x="23" y="24"/>
                    <a:pt x="23" y="24"/>
                    <a:pt x="24" y="24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4" y="22"/>
                    <a:pt x="25" y="23"/>
                    <a:pt x="25" y="22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6" y="19"/>
                    <a:pt x="27" y="20"/>
                    <a:pt x="27" y="20"/>
                  </a:cubicBezTo>
                  <a:cubicBezTo>
                    <a:pt x="28" y="19"/>
                    <a:pt x="27" y="19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8" y="16"/>
                    <a:pt x="28" y="15"/>
                    <a:pt x="28" y="15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3"/>
                    <a:pt x="28" y="14"/>
                    <a:pt x="28" y="13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8" y="12"/>
                    <a:pt x="27" y="12"/>
                    <a:pt x="27" y="11"/>
                  </a:cubicBezTo>
                  <a:cubicBezTo>
                    <a:pt x="27" y="10"/>
                    <a:pt x="28" y="10"/>
                    <a:pt x="28" y="10"/>
                  </a:cubicBezTo>
                  <a:cubicBezTo>
                    <a:pt x="28" y="9"/>
                    <a:pt x="28" y="10"/>
                    <a:pt x="27" y="10"/>
                  </a:cubicBezTo>
                  <a:cubicBezTo>
                    <a:pt x="27" y="9"/>
                    <a:pt x="27" y="9"/>
                    <a:pt x="27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7"/>
                    <a:pt x="26" y="6"/>
                    <a:pt x="26" y="5"/>
                  </a:cubicBezTo>
                  <a:cubicBezTo>
                    <a:pt x="26" y="5"/>
                    <a:pt x="25" y="6"/>
                    <a:pt x="25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19" y="1"/>
                    <a:pt x="18" y="0"/>
                    <a:pt x="17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4"/>
                    <a:pt x="4" y="5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0" y="9"/>
                    <a:pt x="0" y="10"/>
                  </a:cubicBezTo>
                  <a:cubicBezTo>
                    <a:pt x="0" y="11"/>
                    <a:pt x="1" y="10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6"/>
                    <a:pt x="0" y="16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8"/>
                    <a:pt x="1" y="18"/>
                    <a:pt x="1" y="19"/>
                  </a:cubicBezTo>
                  <a:cubicBezTo>
                    <a:pt x="1" y="19"/>
                    <a:pt x="2" y="18"/>
                    <a:pt x="2" y="18"/>
                  </a:cubicBezTo>
                  <a:cubicBezTo>
                    <a:pt x="3" y="18"/>
                    <a:pt x="3" y="19"/>
                    <a:pt x="3" y="20"/>
                  </a:cubicBezTo>
                  <a:cubicBezTo>
                    <a:pt x="3" y="20"/>
                    <a:pt x="4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5" y="22"/>
                    <a:pt x="6" y="23"/>
                  </a:cubicBezTo>
                  <a:cubicBezTo>
                    <a:pt x="6" y="23"/>
                    <a:pt x="5" y="23"/>
                    <a:pt x="5" y="24"/>
                  </a:cubicBezTo>
                  <a:cubicBezTo>
                    <a:pt x="5" y="25"/>
                    <a:pt x="6" y="23"/>
                    <a:pt x="7" y="24"/>
                  </a:cubicBezTo>
                  <a:cubicBezTo>
                    <a:pt x="7" y="24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2" y="26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4" y="26"/>
                    <a:pt x="12" y="28"/>
                    <a:pt x="13" y="29"/>
                  </a:cubicBezTo>
                  <a:cubicBezTo>
                    <a:pt x="13" y="28"/>
                    <a:pt x="13" y="27"/>
                    <a:pt x="14" y="27"/>
                  </a:cubicBezTo>
                  <a:cubicBezTo>
                    <a:pt x="14" y="26"/>
                    <a:pt x="15" y="26"/>
                    <a:pt x="15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8" y="25"/>
                    <a:pt x="18" y="27"/>
                    <a:pt x="18" y="27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1" y="25"/>
                    <a:pt x="21" y="26"/>
                    <a:pt x="22" y="26"/>
                  </a:cubicBezTo>
                  <a:cubicBezTo>
                    <a:pt x="22" y="26"/>
                    <a:pt x="22" y="25"/>
                    <a:pt x="22" y="2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863" name="矩形 16"/>
          <p:cNvSpPr>
            <a:spLocks noChangeArrowheads="1"/>
          </p:cNvSpPr>
          <p:nvPr/>
        </p:nvSpPr>
        <p:spPr bwMode="auto">
          <a:xfrm rot="19649612">
            <a:off x="1053140" y="280962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请</a:t>
            </a:r>
            <a:endParaRPr kumimoji="0" lang="zh-CN" altLang="en-US" sz="135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864" name="矩形 18"/>
          <p:cNvSpPr>
            <a:spLocks noChangeArrowheads="1"/>
          </p:cNvSpPr>
          <p:nvPr/>
        </p:nvSpPr>
        <p:spPr bwMode="auto">
          <a:xfrm rot="20297587">
            <a:off x="1395444" y="2635200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输</a:t>
            </a:r>
            <a:endParaRPr kumimoji="0" lang="zh-CN" altLang="en-US" sz="135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865" name="矩形 20"/>
          <p:cNvSpPr>
            <a:spLocks noChangeArrowheads="1"/>
          </p:cNvSpPr>
          <p:nvPr/>
        </p:nvSpPr>
        <p:spPr bwMode="auto">
          <a:xfrm>
            <a:off x="1802606" y="2545754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入</a:t>
            </a:r>
            <a:endParaRPr kumimoji="0" lang="zh-CN" altLang="en-US" sz="135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866" name="矩形 22"/>
          <p:cNvSpPr>
            <a:spLocks noChangeArrowheads="1"/>
          </p:cNvSpPr>
          <p:nvPr/>
        </p:nvSpPr>
        <p:spPr bwMode="auto">
          <a:xfrm rot="2206015">
            <a:off x="2134227" y="2632818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标</a:t>
            </a:r>
            <a:endParaRPr kumimoji="0" lang="zh-CN" altLang="en-US" sz="135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867" name="矩形 24"/>
          <p:cNvSpPr>
            <a:spLocks noChangeArrowheads="1"/>
          </p:cNvSpPr>
          <p:nvPr/>
        </p:nvSpPr>
        <p:spPr bwMode="auto">
          <a:xfrm rot="2984935">
            <a:off x="2498527" y="2851893"/>
            <a:ext cx="4405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题</a:t>
            </a:r>
            <a:endParaRPr kumimoji="0" lang="zh-CN" altLang="en-US" sz="1350">
              <a:latin typeface="Arial" panose="020B0604020202020204" pitchFamily="34" charset="0"/>
              <a:ea typeface="禹卫书法行书简体" pitchFamily="2" charset="-122"/>
            </a:endParaRPr>
          </a:p>
        </p:txBody>
      </p:sp>
      <p:grpSp>
        <p:nvGrpSpPr>
          <p:cNvPr id="868" name="组合 13"/>
          <p:cNvGrpSpPr>
            <a:grpSpLocks/>
          </p:cNvGrpSpPr>
          <p:nvPr/>
        </p:nvGrpSpPr>
        <p:grpSpPr bwMode="auto">
          <a:xfrm>
            <a:off x="2990021" y="2290960"/>
            <a:ext cx="3411141" cy="1385888"/>
            <a:chOff x="0" y="0"/>
            <a:chExt cx="5787772" cy="2351397"/>
          </a:xfrm>
        </p:grpSpPr>
        <p:sp>
          <p:nvSpPr>
            <p:cNvPr id="869" name="任意多边形 549"/>
            <p:cNvSpPr>
              <a:spLocks noChangeArrowheads="1"/>
            </p:cNvSpPr>
            <p:nvPr/>
          </p:nvSpPr>
          <p:spPr bwMode="auto">
            <a:xfrm rot="20440807">
              <a:off x="1267543" y="0"/>
              <a:ext cx="4104319" cy="2308252"/>
            </a:xfrm>
            <a:custGeom>
              <a:avLst/>
              <a:gdLst>
                <a:gd name="T0" fmla="*/ 2564829 w 4104319"/>
                <a:gd name="T1" fmla="*/ 131869 h 2308252"/>
                <a:gd name="T2" fmla="*/ 4104319 w 4104319"/>
                <a:gd name="T3" fmla="*/ 2308252 h 2308252"/>
                <a:gd name="T4" fmla="*/ 2611055 w 4104319"/>
                <a:gd name="T5" fmla="*/ 2308251 h 2308252"/>
                <a:gd name="T6" fmla="*/ 2067553 w 4104319"/>
                <a:gd name="T7" fmla="*/ 1539901 h 2308252"/>
                <a:gd name="T8" fmla="*/ 1162066 w 4104319"/>
                <a:gd name="T9" fmla="*/ 1796512 h 2308252"/>
                <a:gd name="T10" fmla="*/ 0 w 4104319"/>
                <a:gd name="T11" fmla="*/ 858729 h 2308252"/>
                <a:gd name="T12" fmla="*/ 2564829 w 4104319"/>
                <a:gd name="T13" fmla="*/ 131869 h 23082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04319"/>
                <a:gd name="T22" fmla="*/ 0 h 2308252"/>
                <a:gd name="T23" fmla="*/ 4104319 w 4104319"/>
                <a:gd name="T24" fmla="*/ 2308252 h 23082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04319" h="2308252">
                  <a:moveTo>
                    <a:pt x="2564829" y="131869"/>
                  </a:moveTo>
                  <a:cubicBezTo>
                    <a:pt x="3487415" y="457699"/>
                    <a:pt x="4104320" y="1329819"/>
                    <a:pt x="4104319" y="2308252"/>
                  </a:cubicBezTo>
                  <a:lnTo>
                    <a:pt x="2611055" y="2308251"/>
                  </a:lnTo>
                  <a:cubicBezTo>
                    <a:pt x="2611055" y="1962825"/>
                    <a:pt x="2393263" y="1654932"/>
                    <a:pt x="2067553" y="1539901"/>
                  </a:cubicBezTo>
                  <a:cubicBezTo>
                    <a:pt x="1741843" y="1424870"/>
                    <a:pt x="1378996" y="1527699"/>
                    <a:pt x="1162066" y="1796512"/>
                  </a:cubicBezTo>
                  <a:lnTo>
                    <a:pt x="0" y="858729"/>
                  </a:lnTo>
                  <a:cubicBezTo>
                    <a:pt x="614464" y="97307"/>
                    <a:pt x="1642243" y="-193961"/>
                    <a:pt x="2564829" y="131869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013"/>
            </a:p>
          </p:txBody>
        </p:sp>
        <p:sp>
          <p:nvSpPr>
            <p:cNvPr id="870" name="Freeform 283"/>
            <p:cNvSpPr>
              <a:spLocks noEditPoints="1" noChangeArrowheads="1"/>
            </p:cNvSpPr>
            <p:nvPr/>
          </p:nvSpPr>
          <p:spPr bwMode="auto">
            <a:xfrm>
              <a:off x="5606797" y="1455251"/>
              <a:ext cx="180975" cy="215900"/>
            </a:xfrm>
            <a:custGeom>
              <a:avLst/>
              <a:gdLst>
                <a:gd name="T0" fmla="*/ 2147483646 w 48"/>
                <a:gd name="T1" fmla="*/ 2147483646 h 57"/>
                <a:gd name="T2" fmla="*/ 2147483646 w 48"/>
                <a:gd name="T3" fmla="*/ 2147483646 h 57"/>
                <a:gd name="T4" fmla="*/ 2147483646 w 48"/>
                <a:gd name="T5" fmla="*/ 2147483646 h 57"/>
                <a:gd name="T6" fmla="*/ 2147483646 w 48"/>
                <a:gd name="T7" fmla="*/ 2147483646 h 57"/>
                <a:gd name="T8" fmla="*/ 2147483646 w 48"/>
                <a:gd name="T9" fmla="*/ 2147483646 h 57"/>
                <a:gd name="T10" fmla="*/ 2147483646 w 48"/>
                <a:gd name="T11" fmla="*/ 2147483646 h 57"/>
                <a:gd name="T12" fmla="*/ 2147483646 w 48"/>
                <a:gd name="T13" fmla="*/ 2147483646 h 57"/>
                <a:gd name="T14" fmla="*/ 2147483646 w 48"/>
                <a:gd name="T15" fmla="*/ 2147483646 h 57"/>
                <a:gd name="T16" fmla="*/ 2147483646 w 48"/>
                <a:gd name="T17" fmla="*/ 2147483646 h 57"/>
                <a:gd name="T18" fmla="*/ 2147483646 w 48"/>
                <a:gd name="T19" fmla="*/ 2147483646 h 57"/>
                <a:gd name="T20" fmla="*/ 2147483646 w 48"/>
                <a:gd name="T21" fmla="*/ 2147483646 h 57"/>
                <a:gd name="T22" fmla="*/ 2147483646 w 48"/>
                <a:gd name="T23" fmla="*/ 2147483646 h 57"/>
                <a:gd name="T24" fmla="*/ 2147483646 w 48"/>
                <a:gd name="T25" fmla="*/ 2147483646 h 57"/>
                <a:gd name="T26" fmla="*/ 2147483646 w 48"/>
                <a:gd name="T27" fmla="*/ 2147483646 h 57"/>
                <a:gd name="T28" fmla="*/ 2147483646 w 48"/>
                <a:gd name="T29" fmla="*/ 2147483646 h 57"/>
                <a:gd name="T30" fmla="*/ 2147483646 w 48"/>
                <a:gd name="T31" fmla="*/ 2147483646 h 57"/>
                <a:gd name="T32" fmla="*/ 2147483646 w 48"/>
                <a:gd name="T33" fmla="*/ 2147483646 h 57"/>
                <a:gd name="T34" fmla="*/ 2147483646 w 48"/>
                <a:gd name="T35" fmla="*/ 2147483646 h 57"/>
                <a:gd name="T36" fmla="*/ 2147483646 w 48"/>
                <a:gd name="T37" fmla="*/ 2147483646 h 57"/>
                <a:gd name="T38" fmla="*/ 0 w 48"/>
                <a:gd name="T39" fmla="*/ 2147483646 h 57"/>
                <a:gd name="T40" fmla="*/ 2147483646 w 48"/>
                <a:gd name="T41" fmla="*/ 2147483646 h 57"/>
                <a:gd name="T42" fmla="*/ 2147483646 w 48"/>
                <a:gd name="T43" fmla="*/ 2147483646 h 57"/>
                <a:gd name="T44" fmla="*/ 2147483646 w 48"/>
                <a:gd name="T45" fmla="*/ 2147483646 h 57"/>
                <a:gd name="T46" fmla="*/ 2147483646 w 48"/>
                <a:gd name="T47" fmla="*/ 2147483646 h 57"/>
                <a:gd name="T48" fmla="*/ 2147483646 w 48"/>
                <a:gd name="T49" fmla="*/ 2147483646 h 57"/>
                <a:gd name="T50" fmla="*/ 2147483646 w 48"/>
                <a:gd name="T51" fmla="*/ 2147483646 h 57"/>
                <a:gd name="T52" fmla="*/ 2147483646 w 48"/>
                <a:gd name="T53" fmla="*/ 2147483646 h 57"/>
                <a:gd name="T54" fmla="*/ 2147483646 w 48"/>
                <a:gd name="T55" fmla="*/ 2147483646 h 57"/>
                <a:gd name="T56" fmla="*/ 2147483646 w 48"/>
                <a:gd name="T57" fmla="*/ 2147483646 h 57"/>
                <a:gd name="T58" fmla="*/ 2147483646 w 48"/>
                <a:gd name="T59" fmla="*/ 2147483646 h 57"/>
                <a:gd name="T60" fmla="*/ 2147483646 w 48"/>
                <a:gd name="T61" fmla="*/ 2147483646 h 57"/>
                <a:gd name="T62" fmla="*/ 2147483646 w 48"/>
                <a:gd name="T63" fmla="*/ 2147483646 h 57"/>
                <a:gd name="T64" fmla="*/ 2147483646 w 48"/>
                <a:gd name="T65" fmla="*/ 2147483646 h 57"/>
                <a:gd name="T66" fmla="*/ 2147483646 w 48"/>
                <a:gd name="T67" fmla="*/ 2147483646 h 57"/>
                <a:gd name="T68" fmla="*/ 2147483646 w 48"/>
                <a:gd name="T69" fmla="*/ 2147483646 h 57"/>
                <a:gd name="T70" fmla="*/ 2147483646 w 48"/>
                <a:gd name="T71" fmla="*/ 2147483646 h 57"/>
                <a:gd name="T72" fmla="*/ 2147483646 w 48"/>
                <a:gd name="T73" fmla="*/ 2147483646 h 57"/>
                <a:gd name="T74" fmla="*/ 2147483646 w 48"/>
                <a:gd name="T75" fmla="*/ 2147483646 h 57"/>
                <a:gd name="T76" fmla="*/ 2147483646 w 48"/>
                <a:gd name="T77" fmla="*/ 2147483646 h 57"/>
                <a:gd name="T78" fmla="*/ 2147483646 w 48"/>
                <a:gd name="T79" fmla="*/ 2147483646 h 57"/>
                <a:gd name="T80" fmla="*/ 2147483646 w 48"/>
                <a:gd name="T81" fmla="*/ 2147483646 h 57"/>
                <a:gd name="T82" fmla="*/ 2147483646 w 48"/>
                <a:gd name="T83" fmla="*/ 2147483646 h 57"/>
                <a:gd name="T84" fmla="*/ 2147483646 w 48"/>
                <a:gd name="T85" fmla="*/ 2147483646 h 57"/>
                <a:gd name="T86" fmla="*/ 2147483646 w 48"/>
                <a:gd name="T87" fmla="*/ 2147483646 h 57"/>
                <a:gd name="T88" fmla="*/ 2147483646 w 48"/>
                <a:gd name="T89" fmla="*/ 2147483646 h 57"/>
                <a:gd name="T90" fmla="*/ 2147483646 w 48"/>
                <a:gd name="T91" fmla="*/ 2147483646 h 57"/>
                <a:gd name="T92" fmla="*/ 2147483646 w 48"/>
                <a:gd name="T93" fmla="*/ 2147483646 h 57"/>
                <a:gd name="T94" fmla="*/ 2147483646 w 48"/>
                <a:gd name="T95" fmla="*/ 2147483646 h 57"/>
                <a:gd name="T96" fmla="*/ 2147483646 w 48"/>
                <a:gd name="T97" fmla="*/ 2147483646 h 57"/>
                <a:gd name="T98" fmla="*/ 2147483646 w 48"/>
                <a:gd name="T99" fmla="*/ 2147483646 h 57"/>
                <a:gd name="T100" fmla="*/ 2147483646 w 48"/>
                <a:gd name="T101" fmla="*/ 2147483646 h 57"/>
                <a:gd name="T102" fmla="*/ 2147483646 w 48"/>
                <a:gd name="T103" fmla="*/ 2147483646 h 57"/>
                <a:gd name="T104" fmla="*/ 2147483646 w 48"/>
                <a:gd name="T105" fmla="*/ 0 h 57"/>
                <a:gd name="T106" fmla="*/ 2147483646 w 48"/>
                <a:gd name="T107" fmla="*/ 0 h 57"/>
                <a:gd name="T108" fmla="*/ 2147483646 w 48"/>
                <a:gd name="T109" fmla="*/ 2147483646 h 57"/>
                <a:gd name="T110" fmla="*/ 2147483646 w 48"/>
                <a:gd name="T111" fmla="*/ 2147483646 h 57"/>
                <a:gd name="T112" fmla="*/ 2147483646 w 48"/>
                <a:gd name="T113" fmla="*/ 2147483646 h 57"/>
                <a:gd name="T114" fmla="*/ 2147483646 w 48"/>
                <a:gd name="T115" fmla="*/ 2147483646 h 57"/>
                <a:gd name="T116" fmla="*/ 2147483646 w 48"/>
                <a:gd name="T117" fmla="*/ 2147483646 h 57"/>
                <a:gd name="T118" fmla="*/ 2147483646 w 48"/>
                <a:gd name="T119" fmla="*/ 2147483646 h 57"/>
                <a:gd name="T120" fmla="*/ 2147483646 w 48"/>
                <a:gd name="T121" fmla="*/ 2147483646 h 57"/>
                <a:gd name="T122" fmla="*/ 2147483646 w 48"/>
                <a:gd name="T123" fmla="*/ 2147483646 h 5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8"/>
                <a:gd name="T187" fmla="*/ 0 h 57"/>
                <a:gd name="T188" fmla="*/ 48 w 48"/>
                <a:gd name="T189" fmla="*/ 57 h 5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8" h="57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2"/>
                    <a:pt x="31" y="2"/>
                    <a:pt x="30" y="2"/>
                  </a:cubicBezTo>
                  <a:cubicBezTo>
                    <a:pt x="30" y="2"/>
                    <a:pt x="30" y="1"/>
                    <a:pt x="29" y="2"/>
                  </a:cubicBezTo>
                  <a:cubicBezTo>
                    <a:pt x="29" y="2"/>
                    <a:pt x="29" y="2"/>
                    <a:pt x="28" y="3"/>
                  </a:cubicBezTo>
                  <a:cubicBezTo>
                    <a:pt x="28" y="4"/>
                    <a:pt x="26" y="3"/>
                    <a:pt x="26" y="4"/>
                  </a:cubicBezTo>
                  <a:cubicBezTo>
                    <a:pt x="26" y="5"/>
                    <a:pt x="27" y="6"/>
                    <a:pt x="27" y="6"/>
                  </a:cubicBezTo>
                  <a:cubicBezTo>
                    <a:pt x="27" y="6"/>
                    <a:pt x="26" y="7"/>
                    <a:pt x="26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7" y="11"/>
                    <a:pt x="27" y="12"/>
                  </a:cubicBezTo>
                  <a:cubicBezTo>
                    <a:pt x="26" y="12"/>
                    <a:pt x="25" y="11"/>
                    <a:pt x="24" y="12"/>
                  </a:cubicBezTo>
                  <a:cubicBezTo>
                    <a:pt x="23" y="13"/>
                    <a:pt x="22" y="13"/>
                    <a:pt x="21" y="14"/>
                  </a:cubicBezTo>
                  <a:cubicBezTo>
                    <a:pt x="21" y="14"/>
                    <a:pt x="20" y="15"/>
                    <a:pt x="21" y="15"/>
                  </a:cubicBezTo>
                  <a:cubicBezTo>
                    <a:pt x="20" y="16"/>
                    <a:pt x="21" y="17"/>
                    <a:pt x="20" y="18"/>
                  </a:cubicBezTo>
                  <a:cubicBezTo>
                    <a:pt x="19" y="19"/>
                    <a:pt x="20" y="20"/>
                    <a:pt x="20" y="21"/>
                  </a:cubicBezTo>
                  <a:cubicBezTo>
                    <a:pt x="19" y="22"/>
                    <a:pt x="19" y="23"/>
                    <a:pt x="18" y="24"/>
                  </a:cubicBezTo>
                  <a:cubicBezTo>
                    <a:pt x="18" y="24"/>
                    <a:pt x="18" y="24"/>
                    <a:pt x="17" y="23"/>
                  </a:cubicBezTo>
                  <a:cubicBezTo>
                    <a:pt x="16" y="23"/>
                    <a:pt x="16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3" y="25"/>
                    <a:pt x="13" y="26"/>
                    <a:pt x="12" y="26"/>
                  </a:cubicBezTo>
                  <a:cubicBezTo>
                    <a:pt x="12" y="26"/>
                    <a:pt x="11" y="27"/>
                    <a:pt x="11" y="27"/>
                  </a:cubicBezTo>
                  <a:cubicBezTo>
                    <a:pt x="11" y="29"/>
                    <a:pt x="10" y="27"/>
                    <a:pt x="9" y="28"/>
                  </a:cubicBezTo>
                  <a:cubicBezTo>
                    <a:pt x="8" y="29"/>
                    <a:pt x="9" y="29"/>
                    <a:pt x="10" y="29"/>
                  </a:cubicBezTo>
                  <a:cubicBezTo>
                    <a:pt x="10" y="30"/>
                    <a:pt x="9" y="30"/>
                    <a:pt x="9" y="30"/>
                  </a:cubicBezTo>
                  <a:cubicBezTo>
                    <a:pt x="9" y="31"/>
                    <a:pt x="8" y="30"/>
                    <a:pt x="8" y="30"/>
                  </a:cubicBezTo>
                  <a:cubicBezTo>
                    <a:pt x="7" y="30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8" y="32"/>
                    <a:pt x="8" y="32"/>
                  </a:cubicBezTo>
                  <a:cubicBezTo>
                    <a:pt x="9" y="32"/>
                    <a:pt x="8" y="32"/>
                    <a:pt x="8" y="33"/>
                  </a:cubicBezTo>
                  <a:cubicBezTo>
                    <a:pt x="8" y="34"/>
                    <a:pt x="7" y="33"/>
                    <a:pt x="6" y="34"/>
                  </a:cubicBezTo>
                  <a:cubicBezTo>
                    <a:pt x="6" y="34"/>
                    <a:pt x="7" y="34"/>
                    <a:pt x="8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8" y="36"/>
                    <a:pt x="7" y="36"/>
                    <a:pt x="7" y="37"/>
                  </a:cubicBezTo>
                  <a:cubicBezTo>
                    <a:pt x="7" y="38"/>
                    <a:pt x="6" y="37"/>
                    <a:pt x="5" y="37"/>
                  </a:cubicBezTo>
                  <a:cubicBezTo>
                    <a:pt x="4" y="38"/>
                    <a:pt x="3" y="38"/>
                    <a:pt x="1" y="39"/>
                  </a:cubicBezTo>
                  <a:cubicBezTo>
                    <a:pt x="1" y="39"/>
                    <a:pt x="1" y="40"/>
                    <a:pt x="1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2"/>
                    <a:pt x="0" y="43"/>
                  </a:cubicBezTo>
                  <a:cubicBezTo>
                    <a:pt x="0" y="44"/>
                    <a:pt x="0" y="45"/>
                    <a:pt x="1" y="46"/>
                  </a:cubicBezTo>
                  <a:cubicBezTo>
                    <a:pt x="1" y="46"/>
                    <a:pt x="1" y="47"/>
                    <a:pt x="2" y="47"/>
                  </a:cubicBezTo>
                  <a:cubicBezTo>
                    <a:pt x="2" y="48"/>
                    <a:pt x="4" y="48"/>
                    <a:pt x="4" y="49"/>
                  </a:cubicBezTo>
                  <a:cubicBezTo>
                    <a:pt x="5" y="50"/>
                    <a:pt x="7" y="50"/>
                    <a:pt x="8" y="50"/>
                  </a:cubicBezTo>
                  <a:cubicBezTo>
                    <a:pt x="9" y="50"/>
                    <a:pt x="10" y="49"/>
                    <a:pt x="11" y="50"/>
                  </a:cubicBezTo>
                  <a:cubicBezTo>
                    <a:pt x="12" y="50"/>
                    <a:pt x="12" y="49"/>
                    <a:pt x="12" y="49"/>
                  </a:cubicBezTo>
                  <a:cubicBezTo>
                    <a:pt x="14" y="48"/>
                    <a:pt x="14" y="47"/>
                    <a:pt x="15" y="47"/>
                  </a:cubicBezTo>
                  <a:cubicBezTo>
                    <a:pt x="16" y="47"/>
                    <a:pt x="18" y="47"/>
                    <a:pt x="19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0" y="48"/>
                    <a:pt x="20" y="48"/>
                  </a:cubicBezTo>
                  <a:cubicBezTo>
                    <a:pt x="20" y="49"/>
                    <a:pt x="19" y="50"/>
                    <a:pt x="20" y="51"/>
                  </a:cubicBezTo>
                  <a:cubicBezTo>
                    <a:pt x="19" y="52"/>
                    <a:pt x="21" y="53"/>
                    <a:pt x="21" y="54"/>
                  </a:cubicBezTo>
                  <a:cubicBezTo>
                    <a:pt x="21" y="54"/>
                    <a:pt x="21" y="55"/>
                    <a:pt x="21" y="55"/>
                  </a:cubicBezTo>
                  <a:cubicBezTo>
                    <a:pt x="22" y="55"/>
                    <a:pt x="23" y="56"/>
                    <a:pt x="24" y="56"/>
                  </a:cubicBezTo>
                  <a:cubicBezTo>
                    <a:pt x="24" y="56"/>
                    <a:pt x="25" y="56"/>
                    <a:pt x="25" y="56"/>
                  </a:cubicBezTo>
                  <a:cubicBezTo>
                    <a:pt x="26" y="57"/>
                    <a:pt x="27" y="56"/>
                    <a:pt x="27" y="56"/>
                  </a:cubicBezTo>
                  <a:cubicBezTo>
                    <a:pt x="28" y="57"/>
                    <a:pt x="29" y="56"/>
                    <a:pt x="30" y="56"/>
                  </a:cubicBezTo>
                  <a:cubicBezTo>
                    <a:pt x="30" y="56"/>
                    <a:pt x="30" y="56"/>
                    <a:pt x="31" y="56"/>
                  </a:cubicBezTo>
                  <a:cubicBezTo>
                    <a:pt x="32" y="56"/>
                    <a:pt x="31" y="55"/>
                    <a:pt x="32" y="54"/>
                  </a:cubicBezTo>
                  <a:cubicBezTo>
                    <a:pt x="33" y="54"/>
                    <a:pt x="34" y="55"/>
                    <a:pt x="34" y="55"/>
                  </a:cubicBezTo>
                  <a:cubicBezTo>
                    <a:pt x="35" y="55"/>
                    <a:pt x="36" y="56"/>
                    <a:pt x="37" y="55"/>
                  </a:cubicBezTo>
                  <a:cubicBezTo>
                    <a:pt x="38" y="56"/>
                    <a:pt x="38" y="55"/>
                    <a:pt x="39" y="55"/>
                  </a:cubicBezTo>
                  <a:cubicBezTo>
                    <a:pt x="41" y="54"/>
                    <a:pt x="42" y="52"/>
                    <a:pt x="43" y="50"/>
                  </a:cubicBezTo>
                  <a:cubicBezTo>
                    <a:pt x="43" y="48"/>
                    <a:pt x="42" y="46"/>
                    <a:pt x="40" y="45"/>
                  </a:cubicBezTo>
                  <a:cubicBezTo>
                    <a:pt x="39" y="45"/>
                    <a:pt x="38" y="45"/>
                    <a:pt x="37" y="44"/>
                  </a:cubicBezTo>
                  <a:cubicBezTo>
                    <a:pt x="36" y="44"/>
                    <a:pt x="37" y="44"/>
                    <a:pt x="37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5" y="44"/>
                    <a:pt x="34" y="44"/>
                    <a:pt x="33" y="45"/>
                  </a:cubicBezTo>
                  <a:cubicBezTo>
                    <a:pt x="32" y="45"/>
                    <a:pt x="32" y="46"/>
                    <a:pt x="32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2" y="44"/>
                    <a:pt x="31" y="44"/>
                    <a:pt x="31" y="43"/>
                  </a:cubicBezTo>
                  <a:cubicBezTo>
                    <a:pt x="32" y="42"/>
                    <a:pt x="32" y="42"/>
                    <a:pt x="33" y="41"/>
                  </a:cubicBezTo>
                  <a:cubicBezTo>
                    <a:pt x="34" y="41"/>
                    <a:pt x="34" y="42"/>
                    <a:pt x="35" y="42"/>
                  </a:cubicBezTo>
                  <a:cubicBezTo>
                    <a:pt x="35" y="41"/>
                    <a:pt x="34" y="41"/>
                    <a:pt x="33" y="41"/>
                  </a:cubicBezTo>
                  <a:cubicBezTo>
                    <a:pt x="33" y="40"/>
                    <a:pt x="34" y="40"/>
                    <a:pt x="34" y="40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5" y="40"/>
                    <a:pt x="36" y="40"/>
                    <a:pt x="36" y="41"/>
                  </a:cubicBezTo>
                  <a:cubicBezTo>
                    <a:pt x="38" y="40"/>
                    <a:pt x="35" y="39"/>
                    <a:pt x="36" y="38"/>
                  </a:cubicBezTo>
                  <a:cubicBezTo>
                    <a:pt x="36" y="37"/>
                    <a:pt x="34" y="37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7" y="35"/>
                    <a:pt x="37" y="35"/>
                  </a:cubicBezTo>
                  <a:cubicBezTo>
                    <a:pt x="38" y="35"/>
                    <a:pt x="38" y="35"/>
                    <a:pt x="39" y="36"/>
                  </a:cubicBezTo>
                  <a:cubicBezTo>
                    <a:pt x="39" y="36"/>
                    <a:pt x="40" y="35"/>
                    <a:pt x="40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3" y="34"/>
                    <a:pt x="43" y="33"/>
                    <a:pt x="43" y="32"/>
                  </a:cubicBezTo>
                  <a:cubicBezTo>
                    <a:pt x="43" y="31"/>
                    <a:pt x="41" y="30"/>
                    <a:pt x="43" y="29"/>
                  </a:cubicBezTo>
                  <a:cubicBezTo>
                    <a:pt x="43" y="28"/>
                    <a:pt x="43" y="27"/>
                    <a:pt x="43" y="27"/>
                  </a:cubicBezTo>
                  <a:cubicBezTo>
                    <a:pt x="43" y="26"/>
                    <a:pt x="44" y="24"/>
                    <a:pt x="42" y="23"/>
                  </a:cubicBezTo>
                  <a:cubicBezTo>
                    <a:pt x="42" y="21"/>
                    <a:pt x="40" y="22"/>
                    <a:pt x="39" y="21"/>
                  </a:cubicBezTo>
                  <a:cubicBezTo>
                    <a:pt x="39" y="21"/>
                    <a:pt x="40" y="20"/>
                    <a:pt x="40" y="20"/>
                  </a:cubicBezTo>
                  <a:cubicBezTo>
                    <a:pt x="40" y="19"/>
                    <a:pt x="39" y="19"/>
                    <a:pt x="39" y="19"/>
                  </a:cubicBezTo>
                  <a:cubicBezTo>
                    <a:pt x="39" y="19"/>
                    <a:pt x="38" y="19"/>
                    <a:pt x="38" y="19"/>
                  </a:cubicBezTo>
                  <a:cubicBezTo>
                    <a:pt x="38" y="18"/>
                    <a:pt x="37" y="17"/>
                    <a:pt x="37" y="16"/>
                  </a:cubicBezTo>
                  <a:cubicBezTo>
                    <a:pt x="37" y="16"/>
                    <a:pt x="38" y="16"/>
                    <a:pt x="38" y="17"/>
                  </a:cubicBezTo>
                  <a:cubicBezTo>
                    <a:pt x="38" y="17"/>
                    <a:pt x="39" y="17"/>
                    <a:pt x="40" y="17"/>
                  </a:cubicBezTo>
                  <a:cubicBezTo>
                    <a:pt x="41" y="17"/>
                    <a:pt x="42" y="16"/>
                    <a:pt x="43" y="15"/>
                  </a:cubicBezTo>
                  <a:cubicBezTo>
                    <a:pt x="45" y="15"/>
                    <a:pt x="46" y="13"/>
                    <a:pt x="46" y="11"/>
                  </a:cubicBezTo>
                  <a:cubicBezTo>
                    <a:pt x="46" y="10"/>
                    <a:pt x="48" y="9"/>
                    <a:pt x="47" y="7"/>
                  </a:cubicBezTo>
                  <a:cubicBezTo>
                    <a:pt x="47" y="6"/>
                    <a:pt x="47" y="4"/>
                    <a:pt x="45" y="3"/>
                  </a:cubicBezTo>
                  <a:cubicBezTo>
                    <a:pt x="45" y="3"/>
                    <a:pt x="45" y="2"/>
                    <a:pt x="44" y="2"/>
                  </a:cubicBezTo>
                  <a:cubicBezTo>
                    <a:pt x="43" y="1"/>
                    <a:pt x="41" y="2"/>
                    <a:pt x="40" y="0"/>
                  </a:cubicBezTo>
                  <a:cubicBezTo>
                    <a:pt x="40" y="0"/>
                    <a:pt x="39" y="1"/>
                    <a:pt x="39" y="0"/>
                  </a:cubicBezTo>
                  <a:cubicBezTo>
                    <a:pt x="38" y="1"/>
                    <a:pt x="38" y="0"/>
                    <a:pt x="37" y="0"/>
                  </a:cubicBezTo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moveTo>
                    <a:pt x="35" y="42"/>
                  </a:moveTo>
                  <a:cubicBezTo>
                    <a:pt x="35" y="42"/>
                    <a:pt x="35" y="42"/>
                    <a:pt x="35" y="42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5" y="42"/>
                    <a:pt x="35" y="42"/>
                  </a:cubicBezTo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moveTo>
                    <a:pt x="36" y="32"/>
                  </a:move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6" y="33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871" name="Freeform 304"/>
            <p:cNvSpPr>
              <a:spLocks noChangeArrowheads="1"/>
            </p:cNvSpPr>
            <p:nvPr/>
          </p:nvSpPr>
          <p:spPr bwMode="auto">
            <a:xfrm>
              <a:off x="1088773" y="1422709"/>
              <a:ext cx="109538" cy="109538"/>
            </a:xfrm>
            <a:custGeom>
              <a:avLst/>
              <a:gdLst>
                <a:gd name="T0" fmla="*/ 2147483646 w 29"/>
                <a:gd name="T1" fmla="*/ 2147483646 h 29"/>
                <a:gd name="T2" fmla="*/ 2147483646 w 29"/>
                <a:gd name="T3" fmla="*/ 2147483646 h 29"/>
                <a:gd name="T4" fmla="*/ 2147483646 w 29"/>
                <a:gd name="T5" fmla="*/ 2147483646 h 29"/>
                <a:gd name="T6" fmla="*/ 2147483646 w 29"/>
                <a:gd name="T7" fmla="*/ 2147483646 h 29"/>
                <a:gd name="T8" fmla="*/ 2147483646 w 29"/>
                <a:gd name="T9" fmla="*/ 2147483646 h 29"/>
                <a:gd name="T10" fmla="*/ 2147483646 w 29"/>
                <a:gd name="T11" fmla="*/ 2147483646 h 29"/>
                <a:gd name="T12" fmla="*/ 2147483646 w 29"/>
                <a:gd name="T13" fmla="*/ 2147483646 h 29"/>
                <a:gd name="T14" fmla="*/ 2147483646 w 29"/>
                <a:gd name="T15" fmla="*/ 2147483646 h 29"/>
                <a:gd name="T16" fmla="*/ 2147483646 w 29"/>
                <a:gd name="T17" fmla="*/ 2147483646 h 29"/>
                <a:gd name="T18" fmla="*/ 2147483646 w 29"/>
                <a:gd name="T19" fmla="*/ 2147483646 h 29"/>
                <a:gd name="T20" fmla="*/ 2147483646 w 29"/>
                <a:gd name="T21" fmla="*/ 2147483646 h 29"/>
                <a:gd name="T22" fmla="*/ 2147483646 w 29"/>
                <a:gd name="T23" fmla="*/ 2147483646 h 29"/>
                <a:gd name="T24" fmla="*/ 2147483646 w 29"/>
                <a:gd name="T25" fmla="*/ 2147483646 h 29"/>
                <a:gd name="T26" fmla="*/ 2147483646 w 29"/>
                <a:gd name="T27" fmla="*/ 2147483646 h 29"/>
                <a:gd name="T28" fmla="*/ 2147483646 w 29"/>
                <a:gd name="T29" fmla="*/ 0 h 29"/>
                <a:gd name="T30" fmla="*/ 2147483646 w 29"/>
                <a:gd name="T31" fmla="*/ 0 h 29"/>
                <a:gd name="T32" fmla="*/ 2147483646 w 29"/>
                <a:gd name="T33" fmla="*/ 0 h 29"/>
                <a:gd name="T34" fmla="*/ 2147483646 w 29"/>
                <a:gd name="T35" fmla="*/ 2147483646 h 29"/>
                <a:gd name="T36" fmla="*/ 2147483646 w 29"/>
                <a:gd name="T37" fmla="*/ 2147483646 h 29"/>
                <a:gd name="T38" fmla="*/ 2147483646 w 29"/>
                <a:gd name="T39" fmla="*/ 2147483646 h 29"/>
                <a:gd name="T40" fmla="*/ 2147483646 w 29"/>
                <a:gd name="T41" fmla="*/ 2147483646 h 29"/>
                <a:gd name="T42" fmla="*/ 2147483646 w 29"/>
                <a:gd name="T43" fmla="*/ 2147483646 h 29"/>
                <a:gd name="T44" fmla="*/ 2147483646 w 29"/>
                <a:gd name="T45" fmla="*/ 2147483646 h 29"/>
                <a:gd name="T46" fmla="*/ 2147483646 w 29"/>
                <a:gd name="T47" fmla="*/ 2147483646 h 29"/>
                <a:gd name="T48" fmla="*/ 2147483646 w 29"/>
                <a:gd name="T49" fmla="*/ 2147483646 h 29"/>
                <a:gd name="T50" fmla="*/ 2147483646 w 29"/>
                <a:gd name="T51" fmla="*/ 2147483646 h 29"/>
                <a:gd name="T52" fmla="*/ 2147483646 w 29"/>
                <a:gd name="T53" fmla="*/ 2147483646 h 29"/>
                <a:gd name="T54" fmla="*/ 2147483646 w 29"/>
                <a:gd name="T55" fmla="*/ 2147483646 h 29"/>
                <a:gd name="T56" fmla="*/ 2147483646 w 29"/>
                <a:gd name="T57" fmla="*/ 2147483646 h 29"/>
                <a:gd name="T58" fmla="*/ 2147483646 w 29"/>
                <a:gd name="T59" fmla="*/ 2147483646 h 29"/>
                <a:gd name="T60" fmla="*/ 2147483646 w 29"/>
                <a:gd name="T61" fmla="*/ 2147483646 h 29"/>
                <a:gd name="T62" fmla="*/ 2147483646 w 29"/>
                <a:gd name="T63" fmla="*/ 2147483646 h 29"/>
                <a:gd name="T64" fmla="*/ 2147483646 w 29"/>
                <a:gd name="T65" fmla="*/ 2147483646 h 29"/>
                <a:gd name="T66" fmla="*/ 2147483646 w 29"/>
                <a:gd name="T67" fmla="*/ 2147483646 h 29"/>
                <a:gd name="T68" fmla="*/ 2147483646 w 29"/>
                <a:gd name="T69" fmla="*/ 2147483646 h 29"/>
                <a:gd name="T70" fmla="*/ 2147483646 w 29"/>
                <a:gd name="T71" fmla="*/ 2147483646 h 29"/>
                <a:gd name="T72" fmla="*/ 2147483646 w 29"/>
                <a:gd name="T73" fmla="*/ 2147483646 h 29"/>
                <a:gd name="T74" fmla="*/ 2147483646 w 29"/>
                <a:gd name="T75" fmla="*/ 2147483646 h 29"/>
                <a:gd name="T76" fmla="*/ 2147483646 w 29"/>
                <a:gd name="T77" fmla="*/ 2147483646 h 2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"/>
                <a:gd name="T118" fmla="*/ 0 h 29"/>
                <a:gd name="T119" fmla="*/ 29 w 29"/>
                <a:gd name="T120" fmla="*/ 29 h 2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" h="29">
                  <a:moveTo>
                    <a:pt x="22" y="25"/>
                  </a:moveTo>
                  <a:cubicBezTo>
                    <a:pt x="22" y="24"/>
                    <a:pt x="22" y="24"/>
                    <a:pt x="23" y="23"/>
                  </a:cubicBezTo>
                  <a:cubicBezTo>
                    <a:pt x="23" y="24"/>
                    <a:pt x="23" y="24"/>
                    <a:pt x="24" y="24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4" y="22"/>
                    <a:pt x="25" y="23"/>
                    <a:pt x="25" y="22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6" y="19"/>
                    <a:pt x="27" y="20"/>
                    <a:pt x="27" y="20"/>
                  </a:cubicBezTo>
                  <a:cubicBezTo>
                    <a:pt x="28" y="19"/>
                    <a:pt x="27" y="19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8" y="16"/>
                    <a:pt x="28" y="15"/>
                    <a:pt x="28" y="15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3"/>
                    <a:pt x="28" y="14"/>
                    <a:pt x="28" y="13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8" y="12"/>
                    <a:pt x="27" y="12"/>
                    <a:pt x="27" y="11"/>
                  </a:cubicBezTo>
                  <a:cubicBezTo>
                    <a:pt x="27" y="10"/>
                    <a:pt x="28" y="10"/>
                    <a:pt x="28" y="10"/>
                  </a:cubicBezTo>
                  <a:cubicBezTo>
                    <a:pt x="28" y="9"/>
                    <a:pt x="28" y="10"/>
                    <a:pt x="27" y="10"/>
                  </a:cubicBezTo>
                  <a:cubicBezTo>
                    <a:pt x="27" y="9"/>
                    <a:pt x="27" y="9"/>
                    <a:pt x="27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7"/>
                    <a:pt x="26" y="6"/>
                    <a:pt x="26" y="5"/>
                  </a:cubicBezTo>
                  <a:cubicBezTo>
                    <a:pt x="26" y="5"/>
                    <a:pt x="25" y="6"/>
                    <a:pt x="25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19" y="1"/>
                    <a:pt x="18" y="0"/>
                    <a:pt x="17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4"/>
                    <a:pt x="4" y="5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0" y="9"/>
                    <a:pt x="0" y="10"/>
                  </a:cubicBezTo>
                  <a:cubicBezTo>
                    <a:pt x="0" y="11"/>
                    <a:pt x="1" y="10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6"/>
                    <a:pt x="0" y="16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8"/>
                    <a:pt x="1" y="18"/>
                    <a:pt x="1" y="19"/>
                  </a:cubicBezTo>
                  <a:cubicBezTo>
                    <a:pt x="1" y="19"/>
                    <a:pt x="2" y="18"/>
                    <a:pt x="2" y="18"/>
                  </a:cubicBezTo>
                  <a:cubicBezTo>
                    <a:pt x="3" y="18"/>
                    <a:pt x="3" y="19"/>
                    <a:pt x="3" y="20"/>
                  </a:cubicBezTo>
                  <a:cubicBezTo>
                    <a:pt x="3" y="20"/>
                    <a:pt x="4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5" y="22"/>
                    <a:pt x="6" y="23"/>
                  </a:cubicBezTo>
                  <a:cubicBezTo>
                    <a:pt x="6" y="23"/>
                    <a:pt x="5" y="23"/>
                    <a:pt x="5" y="24"/>
                  </a:cubicBezTo>
                  <a:cubicBezTo>
                    <a:pt x="5" y="25"/>
                    <a:pt x="6" y="23"/>
                    <a:pt x="7" y="24"/>
                  </a:cubicBezTo>
                  <a:cubicBezTo>
                    <a:pt x="7" y="24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2" y="26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4" y="26"/>
                    <a:pt x="12" y="28"/>
                    <a:pt x="13" y="29"/>
                  </a:cubicBezTo>
                  <a:cubicBezTo>
                    <a:pt x="13" y="28"/>
                    <a:pt x="13" y="27"/>
                    <a:pt x="14" y="27"/>
                  </a:cubicBezTo>
                  <a:cubicBezTo>
                    <a:pt x="14" y="26"/>
                    <a:pt x="15" y="26"/>
                    <a:pt x="15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8" y="25"/>
                    <a:pt x="18" y="27"/>
                    <a:pt x="18" y="27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1" y="25"/>
                    <a:pt x="21" y="26"/>
                    <a:pt x="22" y="26"/>
                  </a:cubicBezTo>
                  <a:cubicBezTo>
                    <a:pt x="22" y="26"/>
                    <a:pt x="22" y="25"/>
                    <a:pt x="22" y="2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872" name="Freeform 310"/>
            <p:cNvSpPr>
              <a:spLocks noEditPoints="1" noChangeArrowheads="1"/>
            </p:cNvSpPr>
            <p:nvPr/>
          </p:nvSpPr>
          <p:spPr bwMode="auto">
            <a:xfrm>
              <a:off x="1201485" y="1138546"/>
              <a:ext cx="207963" cy="347663"/>
            </a:xfrm>
            <a:custGeom>
              <a:avLst/>
              <a:gdLst>
                <a:gd name="T0" fmla="*/ 2147483646 w 55"/>
                <a:gd name="T1" fmla="*/ 2147483646 h 92"/>
                <a:gd name="T2" fmla="*/ 2147483646 w 55"/>
                <a:gd name="T3" fmla="*/ 2147483646 h 92"/>
                <a:gd name="T4" fmla="*/ 2147483646 w 55"/>
                <a:gd name="T5" fmla="*/ 2147483646 h 92"/>
                <a:gd name="T6" fmla="*/ 2147483646 w 55"/>
                <a:gd name="T7" fmla="*/ 2147483646 h 92"/>
                <a:gd name="T8" fmla="*/ 2147483646 w 55"/>
                <a:gd name="T9" fmla="*/ 2147483646 h 92"/>
                <a:gd name="T10" fmla="*/ 2147483646 w 55"/>
                <a:gd name="T11" fmla="*/ 2147483646 h 92"/>
                <a:gd name="T12" fmla="*/ 2147483646 w 55"/>
                <a:gd name="T13" fmla="*/ 2147483646 h 92"/>
                <a:gd name="T14" fmla="*/ 2147483646 w 55"/>
                <a:gd name="T15" fmla="*/ 2147483646 h 92"/>
                <a:gd name="T16" fmla="*/ 2147483646 w 55"/>
                <a:gd name="T17" fmla="*/ 2147483646 h 92"/>
                <a:gd name="T18" fmla="*/ 2147483646 w 55"/>
                <a:gd name="T19" fmla="*/ 2147483646 h 92"/>
                <a:gd name="T20" fmla="*/ 2147483646 w 55"/>
                <a:gd name="T21" fmla="*/ 2147483646 h 92"/>
                <a:gd name="T22" fmla="*/ 2147483646 w 55"/>
                <a:gd name="T23" fmla="*/ 2147483646 h 92"/>
                <a:gd name="T24" fmla="*/ 2147483646 w 55"/>
                <a:gd name="T25" fmla="*/ 2147483646 h 92"/>
                <a:gd name="T26" fmla="*/ 2147483646 w 55"/>
                <a:gd name="T27" fmla="*/ 2147483646 h 92"/>
                <a:gd name="T28" fmla="*/ 2147483646 w 55"/>
                <a:gd name="T29" fmla="*/ 2147483646 h 92"/>
                <a:gd name="T30" fmla="*/ 2147483646 w 55"/>
                <a:gd name="T31" fmla="*/ 2147483646 h 92"/>
                <a:gd name="T32" fmla="*/ 2147483646 w 55"/>
                <a:gd name="T33" fmla="*/ 2147483646 h 92"/>
                <a:gd name="T34" fmla="*/ 2147483646 w 55"/>
                <a:gd name="T35" fmla="*/ 2147483646 h 92"/>
                <a:gd name="T36" fmla="*/ 2147483646 w 55"/>
                <a:gd name="T37" fmla="*/ 2147483646 h 92"/>
                <a:gd name="T38" fmla="*/ 2147483646 w 55"/>
                <a:gd name="T39" fmla="*/ 2147483646 h 92"/>
                <a:gd name="T40" fmla="*/ 2147483646 w 55"/>
                <a:gd name="T41" fmla="*/ 2147483646 h 92"/>
                <a:gd name="T42" fmla="*/ 2147483646 w 55"/>
                <a:gd name="T43" fmla="*/ 2147483646 h 92"/>
                <a:gd name="T44" fmla="*/ 2147483646 w 55"/>
                <a:gd name="T45" fmla="*/ 2147483646 h 92"/>
                <a:gd name="T46" fmla="*/ 2147483646 w 55"/>
                <a:gd name="T47" fmla="*/ 2147483646 h 92"/>
                <a:gd name="T48" fmla="*/ 2147483646 w 55"/>
                <a:gd name="T49" fmla="*/ 2147483646 h 92"/>
                <a:gd name="T50" fmla="*/ 2147483646 w 55"/>
                <a:gd name="T51" fmla="*/ 2147483646 h 92"/>
                <a:gd name="T52" fmla="*/ 2147483646 w 55"/>
                <a:gd name="T53" fmla="*/ 2147483646 h 92"/>
                <a:gd name="T54" fmla="*/ 2147483646 w 55"/>
                <a:gd name="T55" fmla="*/ 2147483646 h 92"/>
                <a:gd name="T56" fmla="*/ 2147483646 w 55"/>
                <a:gd name="T57" fmla="*/ 2147483646 h 92"/>
                <a:gd name="T58" fmla="*/ 2147483646 w 55"/>
                <a:gd name="T59" fmla="*/ 2147483646 h 92"/>
                <a:gd name="T60" fmla="*/ 2147483646 w 55"/>
                <a:gd name="T61" fmla="*/ 2147483646 h 92"/>
                <a:gd name="T62" fmla="*/ 2147483646 w 55"/>
                <a:gd name="T63" fmla="*/ 2147483646 h 92"/>
                <a:gd name="T64" fmla="*/ 2147483646 w 55"/>
                <a:gd name="T65" fmla="*/ 2147483646 h 92"/>
                <a:gd name="T66" fmla="*/ 2147483646 w 55"/>
                <a:gd name="T67" fmla="*/ 2147483646 h 92"/>
                <a:gd name="T68" fmla="*/ 2147483646 w 55"/>
                <a:gd name="T69" fmla="*/ 2147483646 h 92"/>
                <a:gd name="T70" fmla="*/ 2147483646 w 55"/>
                <a:gd name="T71" fmla="*/ 2147483646 h 92"/>
                <a:gd name="T72" fmla="*/ 2147483646 w 55"/>
                <a:gd name="T73" fmla="*/ 2147483646 h 92"/>
                <a:gd name="T74" fmla="*/ 2147483646 w 55"/>
                <a:gd name="T75" fmla="*/ 2147483646 h 92"/>
                <a:gd name="T76" fmla="*/ 2147483646 w 55"/>
                <a:gd name="T77" fmla="*/ 2147483646 h 92"/>
                <a:gd name="T78" fmla="*/ 2147483646 w 55"/>
                <a:gd name="T79" fmla="*/ 2147483646 h 92"/>
                <a:gd name="T80" fmla="*/ 2147483646 w 55"/>
                <a:gd name="T81" fmla="*/ 2147483646 h 92"/>
                <a:gd name="T82" fmla="*/ 2147483646 w 55"/>
                <a:gd name="T83" fmla="*/ 2147483646 h 92"/>
                <a:gd name="T84" fmla="*/ 2147483646 w 55"/>
                <a:gd name="T85" fmla="*/ 2147483646 h 92"/>
                <a:gd name="T86" fmla="*/ 2147483646 w 55"/>
                <a:gd name="T87" fmla="*/ 2147483646 h 92"/>
                <a:gd name="T88" fmla="*/ 2147483646 w 55"/>
                <a:gd name="T89" fmla="*/ 2147483646 h 92"/>
                <a:gd name="T90" fmla="*/ 2147483646 w 55"/>
                <a:gd name="T91" fmla="*/ 2147483646 h 92"/>
                <a:gd name="T92" fmla="*/ 2147483646 w 55"/>
                <a:gd name="T93" fmla="*/ 2147483646 h 92"/>
                <a:gd name="T94" fmla="*/ 2147483646 w 55"/>
                <a:gd name="T95" fmla="*/ 2147483646 h 92"/>
                <a:gd name="T96" fmla="*/ 2147483646 w 55"/>
                <a:gd name="T97" fmla="*/ 2147483646 h 92"/>
                <a:gd name="T98" fmla="*/ 2147483646 w 55"/>
                <a:gd name="T99" fmla="*/ 2147483646 h 92"/>
                <a:gd name="T100" fmla="*/ 2147483646 w 55"/>
                <a:gd name="T101" fmla="*/ 2147483646 h 92"/>
                <a:gd name="T102" fmla="*/ 2147483646 w 55"/>
                <a:gd name="T103" fmla="*/ 2147483646 h 92"/>
                <a:gd name="T104" fmla="*/ 2147483646 w 55"/>
                <a:gd name="T105" fmla="*/ 2147483646 h 92"/>
                <a:gd name="T106" fmla="*/ 2147483646 w 55"/>
                <a:gd name="T107" fmla="*/ 2147483646 h 92"/>
                <a:gd name="T108" fmla="*/ 2147483646 w 55"/>
                <a:gd name="T109" fmla="*/ 2147483646 h 92"/>
                <a:gd name="T110" fmla="*/ 2147483646 w 55"/>
                <a:gd name="T111" fmla="*/ 2147483646 h 92"/>
                <a:gd name="T112" fmla="*/ 2147483646 w 55"/>
                <a:gd name="T113" fmla="*/ 2147483646 h 9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5"/>
                <a:gd name="T172" fmla="*/ 0 h 92"/>
                <a:gd name="T173" fmla="*/ 55 w 55"/>
                <a:gd name="T174" fmla="*/ 92 h 9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5" h="92">
                  <a:moveTo>
                    <a:pt x="35" y="0"/>
                  </a:moveTo>
                  <a:cubicBezTo>
                    <a:pt x="34" y="0"/>
                    <a:pt x="34" y="1"/>
                    <a:pt x="34" y="1"/>
                  </a:cubicBezTo>
                  <a:cubicBezTo>
                    <a:pt x="33" y="1"/>
                    <a:pt x="34" y="2"/>
                    <a:pt x="33" y="2"/>
                  </a:cubicBezTo>
                  <a:cubicBezTo>
                    <a:pt x="32" y="2"/>
                    <a:pt x="31" y="3"/>
                    <a:pt x="31" y="3"/>
                  </a:cubicBezTo>
                  <a:cubicBezTo>
                    <a:pt x="30" y="4"/>
                    <a:pt x="30" y="3"/>
                    <a:pt x="29" y="3"/>
                  </a:cubicBezTo>
                  <a:cubicBezTo>
                    <a:pt x="29" y="3"/>
                    <a:pt x="28" y="2"/>
                    <a:pt x="28" y="3"/>
                  </a:cubicBezTo>
                  <a:cubicBezTo>
                    <a:pt x="28" y="4"/>
                    <a:pt x="26" y="5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4" y="11"/>
                    <a:pt x="24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2" y="12"/>
                    <a:pt x="22" y="11"/>
                    <a:pt x="22" y="11"/>
                  </a:cubicBezTo>
                  <a:cubicBezTo>
                    <a:pt x="21" y="12"/>
                    <a:pt x="22" y="12"/>
                    <a:pt x="23" y="12"/>
                  </a:cubicBezTo>
                  <a:cubicBezTo>
                    <a:pt x="24" y="12"/>
                    <a:pt x="23" y="13"/>
                    <a:pt x="23" y="14"/>
                  </a:cubicBezTo>
                  <a:cubicBezTo>
                    <a:pt x="23" y="14"/>
                    <a:pt x="22" y="14"/>
                    <a:pt x="22" y="15"/>
                  </a:cubicBezTo>
                  <a:cubicBezTo>
                    <a:pt x="23" y="15"/>
                    <a:pt x="22" y="16"/>
                    <a:pt x="23" y="16"/>
                  </a:cubicBezTo>
                  <a:cubicBezTo>
                    <a:pt x="23" y="17"/>
                    <a:pt x="22" y="17"/>
                    <a:pt x="22" y="17"/>
                  </a:cubicBezTo>
                  <a:cubicBezTo>
                    <a:pt x="20" y="18"/>
                    <a:pt x="18" y="18"/>
                    <a:pt x="17" y="19"/>
                  </a:cubicBezTo>
                  <a:cubicBezTo>
                    <a:pt x="17" y="20"/>
                    <a:pt x="18" y="19"/>
                    <a:pt x="18" y="19"/>
                  </a:cubicBezTo>
                  <a:cubicBezTo>
                    <a:pt x="19" y="18"/>
                    <a:pt x="21" y="18"/>
                    <a:pt x="22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19"/>
                    <a:pt x="23" y="20"/>
                    <a:pt x="2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19"/>
                    <a:pt x="24" y="20"/>
                    <a:pt x="25" y="20"/>
                  </a:cubicBezTo>
                  <a:cubicBezTo>
                    <a:pt x="26" y="21"/>
                    <a:pt x="26" y="21"/>
                    <a:pt x="27" y="22"/>
                  </a:cubicBezTo>
                  <a:cubicBezTo>
                    <a:pt x="26" y="22"/>
                    <a:pt x="27" y="22"/>
                    <a:pt x="27" y="22"/>
                  </a:cubicBezTo>
                  <a:cubicBezTo>
                    <a:pt x="27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5" y="22"/>
                    <a:pt x="25" y="23"/>
                    <a:pt x="25" y="23"/>
                  </a:cubicBezTo>
                  <a:cubicBezTo>
                    <a:pt x="25" y="24"/>
                    <a:pt x="25" y="23"/>
                    <a:pt x="25" y="24"/>
                  </a:cubicBezTo>
                  <a:cubicBezTo>
                    <a:pt x="25" y="24"/>
                    <a:pt x="25" y="25"/>
                    <a:pt x="25" y="25"/>
                  </a:cubicBezTo>
                  <a:cubicBezTo>
                    <a:pt x="25" y="25"/>
                    <a:pt x="24" y="25"/>
                    <a:pt x="24" y="25"/>
                  </a:cubicBezTo>
                  <a:cubicBezTo>
                    <a:pt x="25" y="26"/>
                    <a:pt x="23" y="26"/>
                    <a:pt x="24" y="27"/>
                  </a:cubicBezTo>
                  <a:cubicBezTo>
                    <a:pt x="23" y="27"/>
                    <a:pt x="23" y="26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8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2" y="28"/>
                    <a:pt x="22" y="29"/>
                  </a:cubicBezTo>
                  <a:cubicBezTo>
                    <a:pt x="22" y="29"/>
                    <a:pt x="21" y="29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1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3"/>
                    <a:pt x="20" y="32"/>
                  </a:cubicBezTo>
                  <a:cubicBezTo>
                    <a:pt x="22" y="32"/>
                    <a:pt x="21" y="33"/>
                    <a:pt x="21" y="34"/>
                  </a:cubicBezTo>
                  <a:cubicBezTo>
                    <a:pt x="21" y="34"/>
                    <a:pt x="22" y="34"/>
                    <a:pt x="22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1" y="36"/>
                    <a:pt x="21" y="37"/>
                  </a:cubicBezTo>
                  <a:cubicBezTo>
                    <a:pt x="21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7"/>
                    <a:pt x="20" y="38"/>
                    <a:pt x="20" y="39"/>
                  </a:cubicBezTo>
                  <a:cubicBezTo>
                    <a:pt x="20" y="39"/>
                    <a:pt x="20" y="40"/>
                    <a:pt x="21" y="40"/>
                  </a:cubicBezTo>
                  <a:cubicBezTo>
                    <a:pt x="21" y="41"/>
                    <a:pt x="22" y="40"/>
                    <a:pt x="22" y="40"/>
                  </a:cubicBezTo>
                  <a:cubicBezTo>
                    <a:pt x="23" y="41"/>
                    <a:pt x="24" y="40"/>
                    <a:pt x="24" y="39"/>
                  </a:cubicBezTo>
                  <a:cubicBezTo>
                    <a:pt x="25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7"/>
                    <a:pt x="24" y="37"/>
                  </a:cubicBezTo>
                  <a:cubicBezTo>
                    <a:pt x="23" y="36"/>
                    <a:pt x="23" y="36"/>
                    <a:pt x="22" y="36"/>
                  </a:cubicBezTo>
                  <a:cubicBezTo>
                    <a:pt x="23" y="36"/>
                    <a:pt x="23" y="36"/>
                    <a:pt x="24" y="36"/>
                  </a:cubicBezTo>
                  <a:cubicBezTo>
                    <a:pt x="24" y="36"/>
                    <a:pt x="24" y="37"/>
                    <a:pt x="24" y="37"/>
                  </a:cubicBezTo>
                  <a:cubicBezTo>
                    <a:pt x="25" y="36"/>
                    <a:pt x="25" y="37"/>
                    <a:pt x="25" y="37"/>
                  </a:cubicBezTo>
                  <a:cubicBezTo>
                    <a:pt x="25" y="37"/>
                    <a:pt x="25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9"/>
                    <a:pt x="25" y="39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6" y="41"/>
                  </a:cubicBezTo>
                  <a:cubicBezTo>
                    <a:pt x="26" y="41"/>
                    <a:pt x="26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2"/>
                    <a:pt x="25" y="42"/>
                  </a:cubicBezTo>
                  <a:cubicBezTo>
                    <a:pt x="25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3"/>
                    <a:pt x="23" y="44"/>
                  </a:cubicBezTo>
                  <a:cubicBezTo>
                    <a:pt x="23" y="44"/>
                    <a:pt x="24" y="44"/>
                    <a:pt x="24" y="44"/>
                  </a:cubicBezTo>
                  <a:cubicBezTo>
                    <a:pt x="24" y="45"/>
                    <a:pt x="23" y="45"/>
                    <a:pt x="23" y="44"/>
                  </a:cubicBezTo>
                  <a:cubicBezTo>
                    <a:pt x="22" y="45"/>
                    <a:pt x="23" y="45"/>
                    <a:pt x="23" y="46"/>
                  </a:cubicBezTo>
                  <a:cubicBezTo>
                    <a:pt x="23" y="46"/>
                    <a:pt x="22" y="46"/>
                    <a:pt x="22" y="46"/>
                  </a:cubicBezTo>
                  <a:cubicBezTo>
                    <a:pt x="21" y="46"/>
                    <a:pt x="21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ubicBezTo>
                    <a:pt x="20" y="48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0"/>
                    <a:pt x="20" y="50"/>
                  </a:cubicBezTo>
                  <a:cubicBezTo>
                    <a:pt x="20" y="50"/>
                    <a:pt x="19" y="51"/>
                    <a:pt x="20" y="51"/>
                  </a:cubicBezTo>
                  <a:cubicBezTo>
                    <a:pt x="19" y="51"/>
                    <a:pt x="19" y="50"/>
                    <a:pt x="19" y="50"/>
                  </a:cubicBezTo>
                  <a:cubicBezTo>
                    <a:pt x="18" y="51"/>
                    <a:pt x="18" y="50"/>
                    <a:pt x="17" y="49"/>
                  </a:cubicBezTo>
                  <a:cubicBezTo>
                    <a:pt x="16" y="50"/>
                    <a:pt x="16" y="50"/>
                    <a:pt x="15" y="50"/>
                  </a:cubicBezTo>
                  <a:cubicBezTo>
                    <a:pt x="15" y="50"/>
                    <a:pt x="15" y="50"/>
                    <a:pt x="14" y="50"/>
                  </a:cubicBezTo>
                  <a:cubicBezTo>
                    <a:pt x="14" y="50"/>
                    <a:pt x="13" y="50"/>
                    <a:pt x="13" y="50"/>
                  </a:cubicBezTo>
                  <a:cubicBezTo>
                    <a:pt x="13" y="50"/>
                    <a:pt x="12" y="50"/>
                    <a:pt x="12" y="50"/>
                  </a:cubicBezTo>
                  <a:cubicBezTo>
                    <a:pt x="12" y="51"/>
                    <a:pt x="11" y="50"/>
                    <a:pt x="11" y="50"/>
                  </a:cubicBezTo>
                  <a:cubicBezTo>
                    <a:pt x="10" y="51"/>
                    <a:pt x="10" y="50"/>
                    <a:pt x="10" y="51"/>
                  </a:cubicBezTo>
                  <a:cubicBezTo>
                    <a:pt x="9" y="51"/>
                    <a:pt x="9" y="51"/>
                    <a:pt x="8" y="51"/>
                  </a:cubicBezTo>
                  <a:cubicBezTo>
                    <a:pt x="8" y="51"/>
                    <a:pt x="8" y="51"/>
                    <a:pt x="8" y="52"/>
                  </a:cubicBezTo>
                  <a:cubicBezTo>
                    <a:pt x="7" y="52"/>
                    <a:pt x="7" y="53"/>
                    <a:pt x="6" y="53"/>
                  </a:cubicBezTo>
                  <a:cubicBezTo>
                    <a:pt x="6" y="53"/>
                    <a:pt x="6" y="53"/>
                    <a:pt x="5" y="54"/>
                  </a:cubicBezTo>
                  <a:cubicBezTo>
                    <a:pt x="5" y="54"/>
                    <a:pt x="4" y="54"/>
                    <a:pt x="5" y="55"/>
                  </a:cubicBezTo>
                  <a:cubicBezTo>
                    <a:pt x="5" y="55"/>
                    <a:pt x="5" y="56"/>
                    <a:pt x="4" y="56"/>
                  </a:cubicBezTo>
                  <a:cubicBezTo>
                    <a:pt x="4" y="55"/>
                    <a:pt x="3" y="56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6"/>
                    <a:pt x="3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8"/>
                    <a:pt x="2" y="58"/>
                  </a:cubicBezTo>
                  <a:cubicBezTo>
                    <a:pt x="1" y="58"/>
                    <a:pt x="1" y="59"/>
                    <a:pt x="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1" y="61"/>
                    <a:pt x="1" y="61"/>
                  </a:cubicBezTo>
                  <a:cubicBezTo>
                    <a:pt x="1" y="62"/>
                    <a:pt x="2" y="62"/>
                    <a:pt x="1" y="62"/>
                  </a:cubicBezTo>
                  <a:cubicBezTo>
                    <a:pt x="2" y="63"/>
                    <a:pt x="1" y="62"/>
                    <a:pt x="1" y="62"/>
                  </a:cubicBezTo>
                  <a:cubicBezTo>
                    <a:pt x="0" y="63"/>
                    <a:pt x="2" y="63"/>
                    <a:pt x="2" y="63"/>
                  </a:cubicBezTo>
                  <a:cubicBezTo>
                    <a:pt x="1" y="64"/>
                    <a:pt x="0" y="64"/>
                    <a:pt x="0" y="64"/>
                  </a:cubicBezTo>
                  <a:cubicBezTo>
                    <a:pt x="0" y="64"/>
                    <a:pt x="0" y="64"/>
                    <a:pt x="1" y="65"/>
                  </a:cubicBezTo>
                  <a:cubicBezTo>
                    <a:pt x="1" y="65"/>
                    <a:pt x="0" y="65"/>
                    <a:pt x="0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6"/>
                    <a:pt x="2" y="65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2" y="67"/>
                    <a:pt x="3" y="67"/>
                    <a:pt x="3" y="67"/>
                  </a:cubicBezTo>
                  <a:cubicBezTo>
                    <a:pt x="4" y="68"/>
                    <a:pt x="3" y="68"/>
                    <a:pt x="3" y="68"/>
                  </a:cubicBezTo>
                  <a:cubicBezTo>
                    <a:pt x="4" y="68"/>
                    <a:pt x="3" y="69"/>
                    <a:pt x="3" y="69"/>
                  </a:cubicBezTo>
                  <a:cubicBezTo>
                    <a:pt x="4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1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72"/>
                    <a:pt x="5" y="73"/>
                    <a:pt x="6" y="73"/>
                  </a:cubicBezTo>
                  <a:cubicBezTo>
                    <a:pt x="6" y="73"/>
                    <a:pt x="6" y="72"/>
                    <a:pt x="6" y="72"/>
                  </a:cubicBezTo>
                  <a:cubicBezTo>
                    <a:pt x="7" y="72"/>
                    <a:pt x="7" y="73"/>
                    <a:pt x="8" y="73"/>
                  </a:cubicBezTo>
                  <a:cubicBezTo>
                    <a:pt x="8" y="73"/>
                    <a:pt x="9" y="73"/>
                    <a:pt x="9" y="73"/>
                  </a:cubicBezTo>
                  <a:cubicBezTo>
                    <a:pt x="9" y="74"/>
                    <a:pt x="10" y="73"/>
                    <a:pt x="10" y="73"/>
                  </a:cubicBezTo>
                  <a:cubicBezTo>
                    <a:pt x="10" y="73"/>
                    <a:pt x="11" y="74"/>
                    <a:pt x="11" y="74"/>
                  </a:cubicBezTo>
                  <a:cubicBezTo>
                    <a:pt x="12" y="74"/>
                    <a:pt x="11" y="75"/>
                    <a:pt x="11" y="76"/>
                  </a:cubicBezTo>
                  <a:cubicBezTo>
                    <a:pt x="12" y="77"/>
                    <a:pt x="12" y="74"/>
                    <a:pt x="13" y="75"/>
                  </a:cubicBezTo>
                  <a:cubicBezTo>
                    <a:pt x="14" y="77"/>
                    <a:pt x="15" y="75"/>
                    <a:pt x="16" y="76"/>
                  </a:cubicBezTo>
                  <a:cubicBezTo>
                    <a:pt x="16" y="76"/>
                    <a:pt x="16" y="77"/>
                    <a:pt x="17" y="77"/>
                  </a:cubicBezTo>
                  <a:cubicBezTo>
                    <a:pt x="17" y="77"/>
                    <a:pt x="17" y="76"/>
                    <a:pt x="17" y="76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6"/>
                    <a:pt x="19" y="76"/>
                    <a:pt x="19" y="75"/>
                  </a:cubicBezTo>
                  <a:cubicBezTo>
                    <a:pt x="20" y="74"/>
                    <a:pt x="21" y="75"/>
                    <a:pt x="21" y="75"/>
                  </a:cubicBezTo>
                  <a:cubicBezTo>
                    <a:pt x="22" y="75"/>
                    <a:pt x="23" y="74"/>
                    <a:pt x="23" y="74"/>
                  </a:cubicBezTo>
                  <a:cubicBezTo>
                    <a:pt x="23" y="73"/>
                    <a:pt x="23" y="73"/>
                    <a:pt x="24" y="73"/>
                  </a:cubicBezTo>
                  <a:cubicBezTo>
                    <a:pt x="24" y="73"/>
                    <a:pt x="24" y="73"/>
                    <a:pt x="24" y="72"/>
                  </a:cubicBezTo>
                  <a:cubicBezTo>
                    <a:pt x="25" y="72"/>
                    <a:pt x="25" y="73"/>
                    <a:pt x="26" y="72"/>
                  </a:cubicBezTo>
                  <a:cubicBezTo>
                    <a:pt x="26" y="72"/>
                    <a:pt x="26" y="72"/>
                    <a:pt x="27" y="72"/>
                  </a:cubicBezTo>
                  <a:cubicBezTo>
                    <a:pt x="27" y="73"/>
                    <a:pt x="26" y="74"/>
                    <a:pt x="27" y="75"/>
                  </a:cubicBezTo>
                  <a:cubicBezTo>
                    <a:pt x="27" y="75"/>
                    <a:pt x="27" y="76"/>
                    <a:pt x="26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7"/>
                    <a:pt x="27" y="77"/>
                    <a:pt x="28" y="77"/>
                  </a:cubicBezTo>
                  <a:cubicBezTo>
                    <a:pt x="28" y="78"/>
                    <a:pt x="28" y="78"/>
                    <a:pt x="28" y="79"/>
                  </a:cubicBezTo>
                  <a:cubicBezTo>
                    <a:pt x="28" y="79"/>
                    <a:pt x="29" y="78"/>
                    <a:pt x="29" y="79"/>
                  </a:cubicBezTo>
                  <a:cubicBezTo>
                    <a:pt x="29" y="79"/>
                    <a:pt x="30" y="80"/>
                    <a:pt x="29" y="80"/>
                  </a:cubicBezTo>
                  <a:cubicBezTo>
                    <a:pt x="29" y="80"/>
                    <a:pt x="30" y="80"/>
                    <a:pt x="30" y="80"/>
                  </a:cubicBezTo>
                  <a:cubicBezTo>
                    <a:pt x="31" y="81"/>
                    <a:pt x="29" y="81"/>
                    <a:pt x="29" y="82"/>
                  </a:cubicBezTo>
                  <a:cubicBezTo>
                    <a:pt x="30" y="82"/>
                    <a:pt x="31" y="81"/>
                    <a:pt x="32" y="82"/>
                  </a:cubicBezTo>
                  <a:cubicBezTo>
                    <a:pt x="31" y="82"/>
                    <a:pt x="32" y="83"/>
                    <a:pt x="32" y="83"/>
                  </a:cubicBezTo>
                  <a:cubicBezTo>
                    <a:pt x="33" y="84"/>
                    <a:pt x="33" y="82"/>
                    <a:pt x="34" y="83"/>
                  </a:cubicBezTo>
                  <a:cubicBezTo>
                    <a:pt x="34" y="82"/>
                    <a:pt x="33" y="82"/>
                    <a:pt x="33" y="81"/>
                  </a:cubicBezTo>
                  <a:cubicBezTo>
                    <a:pt x="33" y="82"/>
                    <a:pt x="34" y="81"/>
                    <a:pt x="34" y="82"/>
                  </a:cubicBezTo>
                  <a:cubicBezTo>
                    <a:pt x="36" y="83"/>
                    <a:pt x="37" y="81"/>
                    <a:pt x="38" y="81"/>
                  </a:cubicBezTo>
                  <a:cubicBezTo>
                    <a:pt x="38" y="81"/>
                    <a:pt x="39" y="81"/>
                    <a:pt x="39" y="81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1" y="80"/>
                    <a:pt x="40" y="80"/>
                    <a:pt x="40" y="80"/>
                  </a:cubicBezTo>
                  <a:cubicBezTo>
                    <a:pt x="41" y="81"/>
                    <a:pt x="40" y="82"/>
                    <a:pt x="41" y="82"/>
                  </a:cubicBezTo>
                  <a:cubicBezTo>
                    <a:pt x="41" y="83"/>
                    <a:pt x="42" y="83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4" y="84"/>
                    <a:pt x="43" y="84"/>
                    <a:pt x="43" y="84"/>
                  </a:cubicBezTo>
                  <a:cubicBezTo>
                    <a:pt x="44" y="84"/>
                    <a:pt x="44" y="85"/>
                    <a:pt x="44" y="85"/>
                  </a:cubicBezTo>
                  <a:cubicBezTo>
                    <a:pt x="44" y="85"/>
                    <a:pt x="45" y="85"/>
                    <a:pt x="45" y="85"/>
                  </a:cubicBezTo>
                  <a:cubicBezTo>
                    <a:pt x="45" y="85"/>
                    <a:pt x="45" y="86"/>
                    <a:pt x="44" y="86"/>
                  </a:cubicBezTo>
                  <a:cubicBezTo>
                    <a:pt x="44" y="86"/>
                    <a:pt x="45" y="87"/>
                    <a:pt x="44" y="87"/>
                  </a:cubicBezTo>
                  <a:cubicBezTo>
                    <a:pt x="44" y="88"/>
                    <a:pt x="45" y="88"/>
                    <a:pt x="45" y="88"/>
                  </a:cubicBezTo>
                  <a:cubicBezTo>
                    <a:pt x="45" y="88"/>
                    <a:pt x="45" y="89"/>
                    <a:pt x="45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7" y="90"/>
                    <a:pt x="46" y="90"/>
                    <a:pt x="46" y="91"/>
                  </a:cubicBezTo>
                  <a:cubicBezTo>
                    <a:pt x="47" y="90"/>
                    <a:pt x="47" y="91"/>
                    <a:pt x="48" y="91"/>
                  </a:cubicBezTo>
                  <a:cubicBezTo>
                    <a:pt x="49" y="91"/>
                    <a:pt x="49" y="91"/>
                    <a:pt x="50" y="91"/>
                  </a:cubicBezTo>
                  <a:cubicBezTo>
                    <a:pt x="50" y="91"/>
                    <a:pt x="50" y="92"/>
                    <a:pt x="51" y="91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2" y="91"/>
                    <a:pt x="52" y="90"/>
                    <a:pt x="53" y="90"/>
                  </a:cubicBezTo>
                  <a:cubicBezTo>
                    <a:pt x="54" y="90"/>
                    <a:pt x="53" y="90"/>
                    <a:pt x="54" y="89"/>
                  </a:cubicBezTo>
                  <a:cubicBezTo>
                    <a:pt x="55" y="90"/>
                    <a:pt x="54" y="89"/>
                    <a:pt x="54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7"/>
                    <a:pt x="55" y="87"/>
                    <a:pt x="55" y="86"/>
                  </a:cubicBezTo>
                  <a:cubicBezTo>
                    <a:pt x="55" y="86"/>
                    <a:pt x="54" y="85"/>
                    <a:pt x="54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2"/>
                    <a:pt x="53" y="83"/>
                    <a:pt x="53" y="82"/>
                  </a:cubicBezTo>
                  <a:cubicBezTo>
                    <a:pt x="52" y="82"/>
                    <a:pt x="52" y="81"/>
                    <a:pt x="51" y="82"/>
                  </a:cubicBezTo>
                  <a:cubicBezTo>
                    <a:pt x="50" y="82"/>
                    <a:pt x="50" y="81"/>
                    <a:pt x="50" y="81"/>
                  </a:cubicBezTo>
                  <a:cubicBezTo>
                    <a:pt x="50" y="81"/>
                    <a:pt x="50" y="81"/>
                    <a:pt x="49" y="81"/>
                  </a:cubicBezTo>
                  <a:cubicBezTo>
                    <a:pt x="49" y="81"/>
                    <a:pt x="49" y="81"/>
                    <a:pt x="48" y="81"/>
                  </a:cubicBezTo>
                  <a:cubicBezTo>
                    <a:pt x="48" y="80"/>
                    <a:pt x="50" y="80"/>
                    <a:pt x="49" y="79"/>
                  </a:cubicBezTo>
                  <a:cubicBezTo>
                    <a:pt x="49" y="78"/>
                    <a:pt x="48" y="78"/>
                    <a:pt x="48" y="78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76"/>
                    <a:pt x="48" y="77"/>
                    <a:pt x="47" y="77"/>
                  </a:cubicBezTo>
                  <a:cubicBezTo>
                    <a:pt x="47" y="75"/>
                    <a:pt x="46" y="77"/>
                    <a:pt x="45" y="76"/>
                  </a:cubicBezTo>
                  <a:cubicBezTo>
                    <a:pt x="44" y="76"/>
                    <a:pt x="44" y="75"/>
                    <a:pt x="44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5"/>
                    <a:pt x="43" y="76"/>
                    <a:pt x="43" y="76"/>
                  </a:cubicBezTo>
                  <a:cubicBezTo>
                    <a:pt x="42" y="77"/>
                    <a:pt x="41" y="77"/>
                    <a:pt x="41" y="77"/>
                  </a:cubicBezTo>
                  <a:cubicBezTo>
                    <a:pt x="40" y="77"/>
                    <a:pt x="40" y="76"/>
                    <a:pt x="40" y="76"/>
                  </a:cubicBezTo>
                  <a:cubicBezTo>
                    <a:pt x="40" y="76"/>
                    <a:pt x="41" y="76"/>
                    <a:pt x="41" y="76"/>
                  </a:cubicBezTo>
                  <a:cubicBezTo>
                    <a:pt x="41" y="75"/>
                    <a:pt x="40" y="76"/>
                    <a:pt x="40" y="75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4"/>
                    <a:pt x="40" y="74"/>
                  </a:cubicBezTo>
                  <a:cubicBezTo>
                    <a:pt x="41" y="73"/>
                    <a:pt x="40" y="73"/>
                    <a:pt x="40" y="73"/>
                  </a:cubicBezTo>
                  <a:cubicBezTo>
                    <a:pt x="40" y="72"/>
                    <a:pt x="41" y="73"/>
                    <a:pt x="42" y="72"/>
                  </a:cubicBezTo>
                  <a:cubicBezTo>
                    <a:pt x="43" y="73"/>
                    <a:pt x="43" y="72"/>
                    <a:pt x="43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1"/>
                    <a:pt x="44" y="71"/>
                  </a:cubicBezTo>
                  <a:cubicBezTo>
                    <a:pt x="43" y="70"/>
                    <a:pt x="45" y="70"/>
                    <a:pt x="44" y="69"/>
                  </a:cubicBezTo>
                  <a:cubicBezTo>
                    <a:pt x="45" y="69"/>
                    <a:pt x="44" y="69"/>
                    <a:pt x="44" y="68"/>
                  </a:cubicBezTo>
                  <a:cubicBezTo>
                    <a:pt x="44" y="68"/>
                    <a:pt x="44" y="68"/>
                    <a:pt x="43" y="67"/>
                  </a:cubicBezTo>
                  <a:cubicBezTo>
                    <a:pt x="44" y="66"/>
                    <a:pt x="43" y="66"/>
                    <a:pt x="42" y="66"/>
                  </a:cubicBezTo>
                  <a:cubicBezTo>
                    <a:pt x="42" y="65"/>
                    <a:pt x="41" y="66"/>
                    <a:pt x="41" y="66"/>
                  </a:cubicBezTo>
                  <a:cubicBezTo>
                    <a:pt x="40" y="65"/>
                    <a:pt x="40" y="66"/>
                    <a:pt x="39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7" y="67"/>
                    <a:pt x="38" y="68"/>
                    <a:pt x="37" y="69"/>
                  </a:cubicBezTo>
                  <a:cubicBezTo>
                    <a:pt x="37" y="69"/>
                    <a:pt x="38" y="69"/>
                    <a:pt x="37" y="69"/>
                  </a:cubicBezTo>
                  <a:cubicBezTo>
                    <a:pt x="37" y="70"/>
                    <a:pt x="38" y="70"/>
                    <a:pt x="38" y="70"/>
                  </a:cubicBezTo>
                  <a:cubicBezTo>
                    <a:pt x="37" y="70"/>
                    <a:pt x="37" y="70"/>
                    <a:pt x="36" y="70"/>
                  </a:cubicBezTo>
                  <a:cubicBezTo>
                    <a:pt x="37" y="69"/>
                    <a:pt x="36" y="69"/>
                    <a:pt x="36" y="69"/>
                  </a:cubicBezTo>
                  <a:cubicBezTo>
                    <a:pt x="35" y="69"/>
                    <a:pt x="35" y="68"/>
                    <a:pt x="34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2" y="68"/>
                    <a:pt x="32" y="67"/>
                    <a:pt x="31" y="68"/>
                  </a:cubicBezTo>
                  <a:cubicBezTo>
                    <a:pt x="31" y="68"/>
                    <a:pt x="31" y="68"/>
                    <a:pt x="30" y="68"/>
                  </a:cubicBezTo>
                  <a:cubicBezTo>
                    <a:pt x="29" y="68"/>
                    <a:pt x="30" y="70"/>
                    <a:pt x="29" y="69"/>
                  </a:cubicBezTo>
                  <a:cubicBezTo>
                    <a:pt x="28" y="69"/>
                    <a:pt x="29" y="70"/>
                    <a:pt x="28" y="70"/>
                  </a:cubicBezTo>
                  <a:cubicBezTo>
                    <a:pt x="28" y="70"/>
                    <a:pt x="28" y="69"/>
                    <a:pt x="28" y="69"/>
                  </a:cubicBezTo>
                  <a:cubicBezTo>
                    <a:pt x="28" y="68"/>
                    <a:pt x="29" y="68"/>
                    <a:pt x="30" y="66"/>
                  </a:cubicBezTo>
                  <a:cubicBezTo>
                    <a:pt x="29" y="66"/>
                    <a:pt x="29" y="65"/>
                    <a:pt x="28" y="65"/>
                  </a:cubicBezTo>
                  <a:cubicBezTo>
                    <a:pt x="28" y="65"/>
                    <a:pt x="27" y="64"/>
                    <a:pt x="28" y="64"/>
                  </a:cubicBezTo>
                  <a:cubicBezTo>
                    <a:pt x="29" y="63"/>
                    <a:pt x="30" y="63"/>
                    <a:pt x="31" y="63"/>
                  </a:cubicBezTo>
                  <a:cubicBezTo>
                    <a:pt x="31" y="63"/>
                    <a:pt x="31" y="64"/>
                    <a:pt x="31" y="64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2" y="64"/>
                    <a:pt x="31" y="64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3" y="63"/>
                    <a:pt x="33" y="64"/>
                  </a:cubicBezTo>
                  <a:cubicBezTo>
                    <a:pt x="34" y="64"/>
                    <a:pt x="33" y="63"/>
                    <a:pt x="34" y="63"/>
                  </a:cubicBezTo>
                  <a:cubicBezTo>
                    <a:pt x="34" y="63"/>
                    <a:pt x="34" y="63"/>
                    <a:pt x="35" y="63"/>
                  </a:cubicBezTo>
                  <a:cubicBezTo>
                    <a:pt x="35" y="63"/>
                    <a:pt x="35" y="63"/>
                    <a:pt x="35" y="62"/>
                  </a:cubicBezTo>
                  <a:cubicBezTo>
                    <a:pt x="35" y="62"/>
                    <a:pt x="36" y="62"/>
                    <a:pt x="36" y="63"/>
                  </a:cubicBezTo>
                  <a:cubicBezTo>
                    <a:pt x="37" y="63"/>
                    <a:pt x="37" y="62"/>
                    <a:pt x="37" y="62"/>
                  </a:cubicBezTo>
                  <a:cubicBezTo>
                    <a:pt x="38" y="62"/>
                    <a:pt x="38" y="62"/>
                    <a:pt x="39" y="62"/>
                  </a:cubicBezTo>
                  <a:cubicBezTo>
                    <a:pt x="39" y="62"/>
                    <a:pt x="39" y="61"/>
                    <a:pt x="38" y="61"/>
                  </a:cubicBezTo>
                  <a:cubicBezTo>
                    <a:pt x="38" y="60"/>
                    <a:pt x="39" y="61"/>
                    <a:pt x="40" y="60"/>
                  </a:cubicBezTo>
                  <a:cubicBezTo>
                    <a:pt x="40" y="60"/>
                    <a:pt x="40" y="59"/>
                    <a:pt x="40" y="59"/>
                  </a:cubicBezTo>
                  <a:cubicBezTo>
                    <a:pt x="41" y="58"/>
                    <a:pt x="41" y="59"/>
                    <a:pt x="42" y="59"/>
                  </a:cubicBezTo>
                  <a:cubicBezTo>
                    <a:pt x="42" y="59"/>
                    <a:pt x="42" y="59"/>
                    <a:pt x="42" y="58"/>
                  </a:cubicBezTo>
                  <a:cubicBezTo>
                    <a:pt x="41" y="58"/>
                    <a:pt x="42" y="57"/>
                    <a:pt x="42" y="56"/>
                  </a:cubicBez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5"/>
                    <a:pt x="42" y="55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2"/>
                    <a:pt x="43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1"/>
                    <a:pt x="42" y="51"/>
                    <a:pt x="43" y="50"/>
                  </a:cubicBezTo>
                  <a:cubicBezTo>
                    <a:pt x="42" y="50"/>
                    <a:pt x="43" y="50"/>
                    <a:pt x="43" y="49"/>
                  </a:cubicBezTo>
                  <a:cubicBezTo>
                    <a:pt x="43" y="49"/>
                    <a:pt x="42" y="49"/>
                    <a:pt x="42" y="48"/>
                  </a:cubicBezTo>
                  <a:cubicBezTo>
                    <a:pt x="42" y="48"/>
                    <a:pt x="42" y="48"/>
                    <a:pt x="43" y="47"/>
                  </a:cubicBezTo>
                  <a:cubicBezTo>
                    <a:pt x="42" y="46"/>
                    <a:pt x="42" y="47"/>
                    <a:pt x="41" y="47"/>
                  </a:cubicBezTo>
                  <a:cubicBezTo>
                    <a:pt x="40" y="47"/>
                    <a:pt x="41" y="46"/>
                    <a:pt x="41" y="46"/>
                  </a:cubicBezTo>
                  <a:cubicBezTo>
                    <a:pt x="41" y="45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4"/>
                    <a:pt x="39" y="44"/>
                    <a:pt x="39" y="43"/>
                  </a:cubicBezTo>
                  <a:cubicBezTo>
                    <a:pt x="39" y="43"/>
                    <a:pt x="39" y="42"/>
                    <a:pt x="39" y="42"/>
                  </a:cubicBezTo>
                  <a:cubicBezTo>
                    <a:pt x="40" y="41"/>
                    <a:pt x="40" y="40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cubicBezTo>
                    <a:pt x="41" y="41"/>
                    <a:pt x="40" y="41"/>
                    <a:pt x="39" y="41"/>
                  </a:cubicBezTo>
                  <a:cubicBezTo>
                    <a:pt x="40" y="40"/>
                    <a:pt x="39" y="39"/>
                    <a:pt x="40" y="39"/>
                  </a:cubicBezTo>
                  <a:cubicBezTo>
                    <a:pt x="40" y="38"/>
                    <a:pt x="41" y="38"/>
                    <a:pt x="41" y="38"/>
                  </a:cubicBezTo>
                  <a:cubicBezTo>
                    <a:pt x="41" y="37"/>
                    <a:pt x="40" y="38"/>
                    <a:pt x="40" y="38"/>
                  </a:cubicBezTo>
                  <a:cubicBezTo>
                    <a:pt x="40" y="37"/>
                    <a:pt x="41" y="37"/>
                    <a:pt x="41" y="37"/>
                  </a:cubicBezTo>
                  <a:cubicBezTo>
                    <a:pt x="41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3" y="35"/>
                  </a:cubicBezTo>
                  <a:cubicBezTo>
                    <a:pt x="43" y="35"/>
                    <a:pt x="44" y="36"/>
                    <a:pt x="45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6" y="36"/>
                    <a:pt x="45" y="35"/>
                    <a:pt x="45" y="35"/>
                  </a:cubicBezTo>
                  <a:cubicBezTo>
                    <a:pt x="45" y="34"/>
                    <a:pt x="44" y="34"/>
                    <a:pt x="45" y="33"/>
                  </a:cubicBezTo>
                  <a:cubicBezTo>
                    <a:pt x="45" y="33"/>
                    <a:pt x="46" y="33"/>
                    <a:pt x="46" y="33"/>
                  </a:cubicBezTo>
                  <a:cubicBezTo>
                    <a:pt x="46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1"/>
                  </a:cubicBezTo>
                  <a:cubicBezTo>
                    <a:pt x="45" y="31"/>
                    <a:pt x="46" y="31"/>
                    <a:pt x="46" y="31"/>
                  </a:cubicBezTo>
                  <a:cubicBezTo>
                    <a:pt x="47" y="30"/>
                    <a:pt x="46" y="30"/>
                    <a:pt x="46" y="29"/>
                  </a:cubicBezTo>
                  <a:cubicBezTo>
                    <a:pt x="47" y="29"/>
                    <a:pt x="46" y="28"/>
                    <a:pt x="46" y="28"/>
                  </a:cubicBezTo>
                  <a:cubicBezTo>
                    <a:pt x="46" y="27"/>
                    <a:pt x="46" y="26"/>
                    <a:pt x="47" y="26"/>
                  </a:cubicBezTo>
                  <a:cubicBezTo>
                    <a:pt x="46" y="25"/>
                    <a:pt x="47" y="24"/>
                    <a:pt x="46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2"/>
                    <a:pt x="45" y="22"/>
                    <a:pt x="45" y="22"/>
                  </a:cubicBezTo>
                  <a:cubicBezTo>
                    <a:pt x="45" y="22"/>
                    <a:pt x="44" y="21"/>
                    <a:pt x="45" y="21"/>
                  </a:cubicBezTo>
                  <a:cubicBezTo>
                    <a:pt x="45" y="19"/>
                    <a:pt x="44" y="21"/>
                    <a:pt x="43" y="20"/>
                  </a:cubicBezTo>
                  <a:cubicBezTo>
                    <a:pt x="43" y="20"/>
                    <a:pt x="42" y="19"/>
                    <a:pt x="43" y="19"/>
                  </a:cubicBezTo>
                  <a:cubicBezTo>
                    <a:pt x="43" y="19"/>
                    <a:pt x="43" y="18"/>
                    <a:pt x="43" y="18"/>
                  </a:cubicBezTo>
                  <a:cubicBezTo>
                    <a:pt x="41" y="19"/>
                    <a:pt x="42" y="17"/>
                    <a:pt x="41" y="17"/>
                  </a:cubicBezTo>
                  <a:cubicBezTo>
                    <a:pt x="41" y="16"/>
                    <a:pt x="40" y="16"/>
                    <a:pt x="40" y="15"/>
                  </a:cubicBezTo>
                  <a:cubicBezTo>
                    <a:pt x="40" y="14"/>
                    <a:pt x="40" y="13"/>
                    <a:pt x="41" y="13"/>
                  </a:cubicBezTo>
                  <a:cubicBezTo>
                    <a:pt x="41" y="13"/>
                    <a:pt x="41" y="13"/>
                    <a:pt x="41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3"/>
                    <a:pt x="43" y="12"/>
                  </a:cubicBezTo>
                  <a:cubicBezTo>
                    <a:pt x="43" y="12"/>
                    <a:pt x="43" y="11"/>
                    <a:pt x="43" y="11"/>
                  </a:cubicBezTo>
                  <a:cubicBezTo>
                    <a:pt x="43" y="10"/>
                    <a:pt x="44" y="10"/>
                    <a:pt x="43" y="9"/>
                  </a:cubicBezTo>
                  <a:cubicBezTo>
                    <a:pt x="44" y="8"/>
                    <a:pt x="43" y="9"/>
                    <a:pt x="43" y="8"/>
                  </a:cubicBezTo>
                  <a:cubicBezTo>
                    <a:pt x="43" y="7"/>
                    <a:pt x="43" y="8"/>
                    <a:pt x="43" y="7"/>
                  </a:cubicBezTo>
                  <a:cubicBezTo>
                    <a:pt x="43" y="7"/>
                    <a:pt x="43" y="6"/>
                    <a:pt x="43" y="6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7"/>
                    <a:pt x="40" y="6"/>
                    <a:pt x="39" y="5"/>
                  </a:cubicBezTo>
                  <a:cubicBezTo>
                    <a:pt x="39" y="5"/>
                    <a:pt x="38" y="4"/>
                    <a:pt x="38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7" y="2"/>
                  </a:cubicBezTo>
                  <a:cubicBezTo>
                    <a:pt x="37" y="2"/>
                    <a:pt x="37" y="2"/>
                    <a:pt x="36" y="1"/>
                  </a:cubicBezTo>
                  <a:cubicBezTo>
                    <a:pt x="36" y="1"/>
                    <a:pt x="35" y="2"/>
                    <a:pt x="35" y="2"/>
                  </a:cubicBezTo>
                  <a:cubicBezTo>
                    <a:pt x="34" y="1"/>
                    <a:pt x="35" y="1"/>
                    <a:pt x="35" y="0"/>
                  </a:cubicBezTo>
                  <a:moveTo>
                    <a:pt x="45" y="84"/>
                  </a:moveTo>
                  <a:cubicBezTo>
                    <a:pt x="45" y="84"/>
                    <a:pt x="44" y="84"/>
                    <a:pt x="44" y="84"/>
                  </a:cubicBezTo>
                  <a:cubicBezTo>
                    <a:pt x="44" y="84"/>
                    <a:pt x="45" y="84"/>
                    <a:pt x="45" y="84"/>
                  </a:cubicBezTo>
                  <a:cubicBezTo>
                    <a:pt x="45" y="84"/>
                    <a:pt x="45" y="84"/>
                    <a:pt x="45" y="84"/>
                  </a:cubicBezTo>
                  <a:moveTo>
                    <a:pt x="40" y="78"/>
                  </a:move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moveTo>
                    <a:pt x="27" y="62"/>
                  </a:moveTo>
                  <a:cubicBezTo>
                    <a:pt x="28" y="62"/>
                    <a:pt x="28" y="63"/>
                    <a:pt x="28" y="63"/>
                  </a:cubicBezTo>
                  <a:cubicBezTo>
                    <a:pt x="27" y="64"/>
                    <a:pt x="26" y="63"/>
                    <a:pt x="25" y="63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3"/>
                    <a:pt x="27" y="62"/>
                    <a:pt x="27" y="62"/>
                  </a:cubicBezTo>
                  <a:moveTo>
                    <a:pt x="35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grpSp>
          <p:nvGrpSpPr>
            <p:cNvPr id="873" name="组合 3"/>
            <p:cNvGrpSpPr>
              <a:grpSpLocks/>
            </p:cNvGrpSpPr>
            <p:nvPr/>
          </p:nvGrpSpPr>
          <p:grpSpPr bwMode="auto">
            <a:xfrm>
              <a:off x="0" y="446572"/>
              <a:ext cx="2818895" cy="834055"/>
              <a:chOff x="0" y="0"/>
              <a:chExt cx="1695450" cy="501650"/>
            </a:xfrm>
          </p:grpSpPr>
          <p:sp>
            <p:nvSpPr>
              <p:cNvPr id="875" name="Freeform 486"/>
              <p:cNvSpPr>
                <a:spLocks noChangeArrowheads="1"/>
              </p:cNvSpPr>
              <p:nvPr/>
            </p:nvSpPr>
            <p:spPr bwMode="auto">
              <a:xfrm>
                <a:off x="1304925" y="369887"/>
                <a:ext cx="38100" cy="26988"/>
              </a:xfrm>
              <a:custGeom>
                <a:avLst/>
                <a:gdLst>
                  <a:gd name="T0" fmla="*/ 2147483646 w 10"/>
                  <a:gd name="T1" fmla="*/ 2147483646 h 7"/>
                  <a:gd name="T2" fmla="*/ 2147483646 w 10"/>
                  <a:gd name="T3" fmla="*/ 2147483646 h 7"/>
                  <a:gd name="T4" fmla="*/ 2147483646 w 10"/>
                  <a:gd name="T5" fmla="*/ 2147483646 h 7"/>
                  <a:gd name="T6" fmla="*/ 2147483646 w 10"/>
                  <a:gd name="T7" fmla="*/ 2147483646 h 7"/>
                  <a:gd name="T8" fmla="*/ 2147483646 w 10"/>
                  <a:gd name="T9" fmla="*/ 2147483646 h 7"/>
                  <a:gd name="T10" fmla="*/ 2147483646 w 10"/>
                  <a:gd name="T11" fmla="*/ 2147483646 h 7"/>
                  <a:gd name="T12" fmla="*/ 2147483646 w 10"/>
                  <a:gd name="T13" fmla="*/ 2147483646 h 7"/>
                  <a:gd name="T14" fmla="*/ 2147483646 w 10"/>
                  <a:gd name="T15" fmla="*/ 2147483646 h 7"/>
                  <a:gd name="T16" fmla="*/ 0 w 10"/>
                  <a:gd name="T17" fmla="*/ 2147483646 h 7"/>
                  <a:gd name="T18" fmla="*/ 0 w 10"/>
                  <a:gd name="T19" fmla="*/ 2147483646 h 7"/>
                  <a:gd name="T20" fmla="*/ 2147483646 w 10"/>
                  <a:gd name="T21" fmla="*/ 0 h 7"/>
                  <a:gd name="T22" fmla="*/ 2147483646 w 10"/>
                  <a:gd name="T23" fmla="*/ 0 h 7"/>
                  <a:gd name="T24" fmla="*/ 2147483646 w 10"/>
                  <a:gd name="T25" fmla="*/ 2147483646 h 7"/>
                  <a:gd name="T26" fmla="*/ 2147483646 w 10"/>
                  <a:gd name="T27" fmla="*/ 2147483646 h 7"/>
                  <a:gd name="T28" fmla="*/ 2147483646 w 10"/>
                  <a:gd name="T29" fmla="*/ 2147483646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"/>
                  <a:gd name="T46" fmla="*/ 0 h 7"/>
                  <a:gd name="T47" fmla="*/ 10 w 10"/>
                  <a:gd name="T48" fmla="*/ 7 h 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" h="7">
                    <a:moveTo>
                      <a:pt x="10" y="4"/>
                    </a:moveTo>
                    <a:cubicBezTo>
                      <a:pt x="9" y="5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7"/>
                      <a:pt x="3" y="6"/>
                      <a:pt x="2" y="6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7" y="1"/>
                      <a:pt x="8" y="1"/>
                    </a:cubicBezTo>
                    <a:cubicBezTo>
                      <a:pt x="9" y="2"/>
                      <a:pt x="10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76" name="Freeform 487"/>
              <p:cNvSpPr>
                <a:spLocks noChangeArrowheads="1"/>
              </p:cNvSpPr>
              <p:nvPr/>
            </p:nvSpPr>
            <p:spPr bwMode="auto">
              <a:xfrm>
                <a:off x="1233488" y="233362"/>
                <a:ext cx="38100" cy="19050"/>
              </a:xfrm>
              <a:custGeom>
                <a:avLst/>
                <a:gdLst>
                  <a:gd name="T0" fmla="*/ 2147483646 w 10"/>
                  <a:gd name="T1" fmla="*/ 2147483646 h 5"/>
                  <a:gd name="T2" fmla="*/ 2147483646 w 10"/>
                  <a:gd name="T3" fmla="*/ 2147483646 h 5"/>
                  <a:gd name="T4" fmla="*/ 2147483646 w 10"/>
                  <a:gd name="T5" fmla="*/ 2147483646 h 5"/>
                  <a:gd name="T6" fmla="*/ 2147483646 w 10"/>
                  <a:gd name="T7" fmla="*/ 2147483646 h 5"/>
                  <a:gd name="T8" fmla="*/ 2147483646 w 10"/>
                  <a:gd name="T9" fmla="*/ 2147483646 h 5"/>
                  <a:gd name="T10" fmla="*/ 0 w 10"/>
                  <a:gd name="T11" fmla="*/ 2147483646 h 5"/>
                  <a:gd name="T12" fmla="*/ 0 w 10"/>
                  <a:gd name="T13" fmla="*/ 2147483646 h 5"/>
                  <a:gd name="T14" fmla="*/ 2147483646 w 10"/>
                  <a:gd name="T15" fmla="*/ 0 h 5"/>
                  <a:gd name="T16" fmla="*/ 2147483646 w 10"/>
                  <a:gd name="T17" fmla="*/ 2147483646 h 5"/>
                  <a:gd name="T18" fmla="*/ 2147483646 w 10"/>
                  <a:gd name="T19" fmla="*/ 2147483646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5"/>
                  <a:gd name="T32" fmla="*/ 10 w 10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5">
                    <a:moveTo>
                      <a:pt x="8" y="2"/>
                    </a:moveTo>
                    <a:cubicBezTo>
                      <a:pt x="7" y="3"/>
                      <a:pt x="7" y="4"/>
                      <a:pt x="5" y="4"/>
                    </a:cubicBezTo>
                    <a:cubicBezTo>
                      <a:pt x="4" y="5"/>
                      <a:pt x="4" y="4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1" y="3"/>
                      <a:pt x="0" y="3"/>
                    </a:cubicBezTo>
                    <a:cubicBezTo>
                      <a:pt x="0" y="3"/>
                      <a:pt x="1" y="3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10" y="1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77" name="Freeform 488"/>
              <p:cNvSpPr>
                <a:spLocks noChangeArrowheads="1"/>
              </p:cNvSpPr>
              <p:nvPr/>
            </p:nvSpPr>
            <p:spPr bwMode="auto">
              <a:xfrm>
                <a:off x="1195388" y="238125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0 w 6"/>
                  <a:gd name="T9" fmla="*/ 2147483646 h 4"/>
                  <a:gd name="T10" fmla="*/ 0 w 6"/>
                  <a:gd name="T11" fmla="*/ 2147483646 h 4"/>
                  <a:gd name="T12" fmla="*/ 2147483646 w 6"/>
                  <a:gd name="T13" fmla="*/ 0 h 4"/>
                  <a:gd name="T14" fmla="*/ 2147483646 w 6"/>
                  <a:gd name="T15" fmla="*/ 0 h 4"/>
                  <a:gd name="T16" fmla="*/ 2147483646 w 6"/>
                  <a:gd name="T17" fmla="*/ 2147483646 h 4"/>
                  <a:gd name="T18" fmla="*/ 2147483646 w 6"/>
                  <a:gd name="T19" fmla="*/ 2147483646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2"/>
                    </a:move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78" name="Freeform 489"/>
              <p:cNvSpPr>
                <a:spLocks noChangeArrowheads="1"/>
              </p:cNvSpPr>
              <p:nvPr/>
            </p:nvSpPr>
            <p:spPr bwMode="auto">
              <a:xfrm>
                <a:off x="1162050" y="400050"/>
                <a:ext cx="41275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2147483646 w 11"/>
                  <a:gd name="T9" fmla="*/ 2147483646 h 6"/>
                  <a:gd name="T10" fmla="*/ 2147483646 w 11"/>
                  <a:gd name="T11" fmla="*/ 2147483646 h 6"/>
                  <a:gd name="T12" fmla="*/ 2147483646 w 11"/>
                  <a:gd name="T13" fmla="*/ 2147483646 h 6"/>
                  <a:gd name="T14" fmla="*/ 2147483646 w 11"/>
                  <a:gd name="T15" fmla="*/ 0 h 6"/>
                  <a:gd name="T16" fmla="*/ 2147483646 w 11"/>
                  <a:gd name="T17" fmla="*/ 2147483646 h 6"/>
                  <a:gd name="T18" fmla="*/ 2147483646 w 11"/>
                  <a:gd name="T19" fmla="*/ 2147483646 h 6"/>
                  <a:gd name="T20" fmla="*/ 2147483646 w 11"/>
                  <a:gd name="T21" fmla="*/ 2147483646 h 6"/>
                  <a:gd name="T22" fmla="*/ 2147483646 w 11"/>
                  <a:gd name="T23" fmla="*/ 214748364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"/>
                  <a:gd name="T37" fmla="*/ 0 h 6"/>
                  <a:gd name="T38" fmla="*/ 11 w 11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" h="6">
                    <a:moveTo>
                      <a:pt x="11" y="3"/>
                    </a:moveTo>
                    <a:cubicBezTo>
                      <a:pt x="11" y="3"/>
                      <a:pt x="11" y="4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6" y="6"/>
                      <a:pt x="6" y="5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7" y="1"/>
                      <a:pt x="8" y="1"/>
                      <a:pt x="9" y="1"/>
                    </a:cubicBezTo>
                    <a:cubicBezTo>
                      <a:pt x="11" y="1"/>
                      <a:pt x="11" y="2"/>
                      <a:pt x="1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79" name="Freeform 490"/>
              <p:cNvSpPr>
                <a:spLocks noChangeArrowheads="1"/>
              </p:cNvSpPr>
              <p:nvPr/>
            </p:nvSpPr>
            <p:spPr bwMode="auto">
              <a:xfrm>
                <a:off x="1143000" y="298450"/>
                <a:ext cx="11113" cy="3175"/>
              </a:xfrm>
              <a:custGeom>
                <a:avLst/>
                <a:gdLst>
                  <a:gd name="T0" fmla="*/ 2147483646 w 3"/>
                  <a:gd name="T1" fmla="*/ 2147483646 h 1"/>
                  <a:gd name="T2" fmla="*/ 2147483646 w 3"/>
                  <a:gd name="T3" fmla="*/ 2147483646 h 1"/>
                  <a:gd name="T4" fmla="*/ 2147483646 w 3"/>
                  <a:gd name="T5" fmla="*/ 0 h 1"/>
                  <a:gd name="T6" fmla="*/ 2147483646 w 3"/>
                  <a:gd name="T7" fmla="*/ 0 h 1"/>
                  <a:gd name="T8" fmla="*/ 2147483646 w 3"/>
                  <a:gd name="T9" fmla="*/ 0 h 1"/>
                  <a:gd name="T10" fmla="*/ 2147483646 w 3"/>
                  <a:gd name="T11" fmla="*/ 2147483646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80" name="Freeform 491"/>
              <p:cNvSpPr>
                <a:spLocks noChangeArrowheads="1"/>
              </p:cNvSpPr>
              <p:nvPr/>
            </p:nvSpPr>
            <p:spPr bwMode="auto">
              <a:xfrm>
                <a:off x="1101725" y="271462"/>
                <a:ext cx="14288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2147483646 w 4"/>
                  <a:gd name="T7" fmla="*/ 0 h 3"/>
                  <a:gd name="T8" fmla="*/ 2147483646 w 4"/>
                  <a:gd name="T9" fmla="*/ 0 h 3"/>
                  <a:gd name="T10" fmla="*/ 2147483646 w 4"/>
                  <a:gd name="T11" fmla="*/ 2147483646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81" name="Freeform 492"/>
              <p:cNvSpPr>
                <a:spLocks noChangeArrowheads="1"/>
              </p:cNvSpPr>
              <p:nvPr/>
            </p:nvSpPr>
            <p:spPr bwMode="auto">
              <a:xfrm>
                <a:off x="1071563" y="287337"/>
                <a:ext cx="33338" cy="14288"/>
              </a:xfrm>
              <a:custGeom>
                <a:avLst/>
                <a:gdLst>
                  <a:gd name="T0" fmla="*/ 2147483646 w 9"/>
                  <a:gd name="T1" fmla="*/ 2147483646 h 4"/>
                  <a:gd name="T2" fmla="*/ 2147483646 w 9"/>
                  <a:gd name="T3" fmla="*/ 2147483646 h 4"/>
                  <a:gd name="T4" fmla="*/ 2147483646 w 9"/>
                  <a:gd name="T5" fmla="*/ 2147483646 h 4"/>
                  <a:gd name="T6" fmla="*/ 2147483646 w 9"/>
                  <a:gd name="T7" fmla="*/ 2147483646 h 4"/>
                  <a:gd name="T8" fmla="*/ 2147483646 w 9"/>
                  <a:gd name="T9" fmla="*/ 2147483646 h 4"/>
                  <a:gd name="T10" fmla="*/ 2147483646 w 9"/>
                  <a:gd name="T11" fmla="*/ 2147483646 h 4"/>
                  <a:gd name="T12" fmla="*/ 2147483646 w 9"/>
                  <a:gd name="T13" fmla="*/ 2147483646 h 4"/>
                  <a:gd name="T14" fmla="*/ 0 w 9"/>
                  <a:gd name="T15" fmla="*/ 2147483646 h 4"/>
                  <a:gd name="T16" fmla="*/ 2147483646 w 9"/>
                  <a:gd name="T17" fmla="*/ 2147483646 h 4"/>
                  <a:gd name="T18" fmla="*/ 2147483646 w 9"/>
                  <a:gd name="T19" fmla="*/ 2147483646 h 4"/>
                  <a:gd name="T20" fmla="*/ 2147483646 w 9"/>
                  <a:gd name="T21" fmla="*/ 0 h 4"/>
                  <a:gd name="T22" fmla="*/ 2147483646 w 9"/>
                  <a:gd name="T23" fmla="*/ 0 h 4"/>
                  <a:gd name="T24" fmla="*/ 2147483646 w 9"/>
                  <a:gd name="T25" fmla="*/ 2147483646 h 4"/>
                  <a:gd name="T26" fmla="*/ 2147483646 w 9"/>
                  <a:gd name="T27" fmla="*/ 2147483646 h 4"/>
                  <a:gd name="T28" fmla="*/ 2147483646 w 9"/>
                  <a:gd name="T29" fmla="*/ 2147483646 h 4"/>
                  <a:gd name="T30" fmla="*/ 2147483646 w 9"/>
                  <a:gd name="T31" fmla="*/ 2147483646 h 4"/>
                  <a:gd name="T32" fmla="*/ 2147483646 w 9"/>
                  <a:gd name="T33" fmla="*/ 2147483646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"/>
                  <a:gd name="T52" fmla="*/ 0 h 4"/>
                  <a:gd name="T53" fmla="*/ 9 w 9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" h="4">
                    <a:moveTo>
                      <a:pt x="9" y="3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1" y="3"/>
                      <a:pt x="2" y="3"/>
                      <a:pt x="1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1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82" name="Freeform 493"/>
              <p:cNvSpPr>
                <a:spLocks noChangeArrowheads="1"/>
              </p:cNvSpPr>
              <p:nvPr/>
            </p:nvSpPr>
            <p:spPr bwMode="auto">
              <a:xfrm>
                <a:off x="969963" y="131762"/>
                <a:ext cx="71438" cy="41275"/>
              </a:xfrm>
              <a:custGeom>
                <a:avLst/>
                <a:gdLst>
                  <a:gd name="T0" fmla="*/ 2147483646 w 19"/>
                  <a:gd name="T1" fmla="*/ 2147483646 h 11"/>
                  <a:gd name="T2" fmla="*/ 2147483646 w 19"/>
                  <a:gd name="T3" fmla="*/ 2147483646 h 11"/>
                  <a:gd name="T4" fmla="*/ 2147483646 w 19"/>
                  <a:gd name="T5" fmla="*/ 2147483646 h 11"/>
                  <a:gd name="T6" fmla="*/ 2147483646 w 19"/>
                  <a:gd name="T7" fmla="*/ 2147483646 h 11"/>
                  <a:gd name="T8" fmla="*/ 2147483646 w 19"/>
                  <a:gd name="T9" fmla="*/ 2147483646 h 11"/>
                  <a:gd name="T10" fmla="*/ 2147483646 w 19"/>
                  <a:gd name="T11" fmla="*/ 2147483646 h 11"/>
                  <a:gd name="T12" fmla="*/ 2147483646 w 19"/>
                  <a:gd name="T13" fmla="*/ 2147483646 h 11"/>
                  <a:gd name="T14" fmla="*/ 2147483646 w 19"/>
                  <a:gd name="T15" fmla="*/ 2147483646 h 11"/>
                  <a:gd name="T16" fmla="*/ 2147483646 w 19"/>
                  <a:gd name="T17" fmla="*/ 2147483646 h 11"/>
                  <a:gd name="T18" fmla="*/ 2147483646 w 19"/>
                  <a:gd name="T19" fmla="*/ 2147483646 h 11"/>
                  <a:gd name="T20" fmla="*/ 2147483646 w 19"/>
                  <a:gd name="T21" fmla="*/ 2147483646 h 11"/>
                  <a:gd name="T22" fmla="*/ 2147483646 w 19"/>
                  <a:gd name="T23" fmla="*/ 2147483646 h 11"/>
                  <a:gd name="T24" fmla="*/ 2147483646 w 19"/>
                  <a:gd name="T25" fmla="*/ 2147483646 h 11"/>
                  <a:gd name="T26" fmla="*/ 2147483646 w 19"/>
                  <a:gd name="T27" fmla="*/ 2147483646 h 11"/>
                  <a:gd name="T28" fmla="*/ 2147483646 w 19"/>
                  <a:gd name="T29" fmla="*/ 2147483646 h 11"/>
                  <a:gd name="T30" fmla="*/ 2147483646 w 19"/>
                  <a:gd name="T31" fmla="*/ 2147483646 h 11"/>
                  <a:gd name="T32" fmla="*/ 0 w 19"/>
                  <a:gd name="T33" fmla="*/ 2147483646 h 11"/>
                  <a:gd name="T34" fmla="*/ 2147483646 w 19"/>
                  <a:gd name="T35" fmla="*/ 2147483646 h 11"/>
                  <a:gd name="T36" fmla="*/ 2147483646 w 19"/>
                  <a:gd name="T37" fmla="*/ 2147483646 h 11"/>
                  <a:gd name="T38" fmla="*/ 2147483646 w 19"/>
                  <a:gd name="T39" fmla="*/ 2147483646 h 11"/>
                  <a:gd name="T40" fmla="*/ 2147483646 w 19"/>
                  <a:gd name="T41" fmla="*/ 2147483646 h 11"/>
                  <a:gd name="T42" fmla="*/ 2147483646 w 19"/>
                  <a:gd name="T43" fmla="*/ 2147483646 h 11"/>
                  <a:gd name="T44" fmla="*/ 2147483646 w 19"/>
                  <a:gd name="T45" fmla="*/ 2147483646 h 11"/>
                  <a:gd name="T46" fmla="*/ 2147483646 w 19"/>
                  <a:gd name="T47" fmla="*/ 2147483646 h 11"/>
                  <a:gd name="T48" fmla="*/ 2147483646 w 19"/>
                  <a:gd name="T49" fmla="*/ 2147483646 h 11"/>
                  <a:gd name="T50" fmla="*/ 2147483646 w 19"/>
                  <a:gd name="T51" fmla="*/ 2147483646 h 11"/>
                  <a:gd name="T52" fmla="*/ 2147483646 w 19"/>
                  <a:gd name="T53" fmla="*/ 2147483646 h 11"/>
                  <a:gd name="T54" fmla="*/ 2147483646 w 19"/>
                  <a:gd name="T55" fmla="*/ 0 h 11"/>
                  <a:gd name="T56" fmla="*/ 2147483646 w 19"/>
                  <a:gd name="T57" fmla="*/ 2147483646 h 11"/>
                  <a:gd name="T58" fmla="*/ 2147483646 w 19"/>
                  <a:gd name="T59" fmla="*/ 2147483646 h 11"/>
                  <a:gd name="T60" fmla="*/ 2147483646 w 19"/>
                  <a:gd name="T61" fmla="*/ 2147483646 h 11"/>
                  <a:gd name="T62" fmla="*/ 2147483646 w 19"/>
                  <a:gd name="T63" fmla="*/ 2147483646 h 11"/>
                  <a:gd name="T64" fmla="*/ 2147483646 w 19"/>
                  <a:gd name="T65" fmla="*/ 2147483646 h 11"/>
                  <a:gd name="T66" fmla="*/ 2147483646 w 19"/>
                  <a:gd name="T67" fmla="*/ 2147483646 h 11"/>
                  <a:gd name="T68" fmla="*/ 2147483646 w 19"/>
                  <a:gd name="T69" fmla="*/ 2147483646 h 11"/>
                  <a:gd name="T70" fmla="*/ 2147483646 w 19"/>
                  <a:gd name="T71" fmla="*/ 2147483646 h 11"/>
                  <a:gd name="T72" fmla="*/ 2147483646 w 19"/>
                  <a:gd name="T73" fmla="*/ 2147483646 h 11"/>
                  <a:gd name="T74" fmla="*/ 2147483646 w 19"/>
                  <a:gd name="T75" fmla="*/ 2147483646 h 11"/>
                  <a:gd name="T76" fmla="*/ 2147483646 w 19"/>
                  <a:gd name="T77" fmla="*/ 2147483646 h 1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9"/>
                  <a:gd name="T118" fmla="*/ 0 h 11"/>
                  <a:gd name="T119" fmla="*/ 19 w 19"/>
                  <a:gd name="T120" fmla="*/ 11 h 1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9" h="11">
                    <a:moveTo>
                      <a:pt x="19" y="8"/>
                    </a:moveTo>
                    <a:cubicBezTo>
                      <a:pt x="18" y="8"/>
                      <a:pt x="18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4" y="9"/>
                      <a:pt x="13" y="8"/>
                    </a:cubicBezTo>
                    <a:cubicBezTo>
                      <a:pt x="12" y="8"/>
                      <a:pt x="12" y="9"/>
                      <a:pt x="11" y="9"/>
                    </a:cubicBezTo>
                    <a:cubicBezTo>
                      <a:pt x="11" y="10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9" y="10"/>
                    </a:cubicBezTo>
                    <a:cubicBezTo>
                      <a:pt x="9" y="10"/>
                      <a:pt x="10" y="11"/>
                      <a:pt x="9" y="11"/>
                    </a:cubicBezTo>
                    <a:cubicBezTo>
                      <a:pt x="8" y="11"/>
                      <a:pt x="9" y="10"/>
                      <a:pt x="8" y="10"/>
                    </a:cubicBezTo>
                    <a:cubicBezTo>
                      <a:pt x="7" y="10"/>
                      <a:pt x="5" y="11"/>
                      <a:pt x="4" y="10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9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1" y="2"/>
                      <a:pt x="11" y="3"/>
                      <a:pt x="11" y="3"/>
                    </a:cubicBezTo>
                    <a:cubicBezTo>
                      <a:pt x="12" y="3"/>
                      <a:pt x="12" y="4"/>
                      <a:pt x="13" y="3"/>
                    </a:cubicBezTo>
                    <a:cubicBezTo>
                      <a:pt x="14" y="4"/>
                      <a:pt x="13" y="4"/>
                      <a:pt x="14" y="5"/>
                    </a:cubicBezTo>
                    <a:cubicBezTo>
                      <a:pt x="14" y="5"/>
                      <a:pt x="14" y="5"/>
                      <a:pt x="14" y="6"/>
                    </a:cubicBezTo>
                    <a:cubicBezTo>
                      <a:pt x="15" y="6"/>
                      <a:pt x="16" y="6"/>
                      <a:pt x="16" y="6"/>
                    </a:cubicBezTo>
                    <a:cubicBezTo>
                      <a:pt x="17" y="6"/>
                      <a:pt x="18" y="6"/>
                      <a:pt x="19" y="6"/>
                    </a:cubicBezTo>
                    <a:cubicBezTo>
                      <a:pt x="19" y="7"/>
                      <a:pt x="19" y="7"/>
                      <a:pt x="19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83" name="Freeform 494"/>
              <p:cNvSpPr>
                <a:spLocks noChangeArrowheads="1"/>
              </p:cNvSpPr>
              <p:nvPr/>
            </p:nvSpPr>
            <p:spPr bwMode="auto">
              <a:xfrm>
                <a:off x="1041400" y="287337"/>
                <a:ext cx="33338" cy="17463"/>
              </a:xfrm>
              <a:custGeom>
                <a:avLst/>
                <a:gdLst>
                  <a:gd name="T0" fmla="*/ 2147483646 w 9"/>
                  <a:gd name="T1" fmla="*/ 2147483646 h 5"/>
                  <a:gd name="T2" fmla="*/ 2147483646 w 9"/>
                  <a:gd name="T3" fmla="*/ 2147483646 h 5"/>
                  <a:gd name="T4" fmla="*/ 2147483646 w 9"/>
                  <a:gd name="T5" fmla="*/ 2147483646 h 5"/>
                  <a:gd name="T6" fmla="*/ 2147483646 w 9"/>
                  <a:gd name="T7" fmla="*/ 2147483646 h 5"/>
                  <a:gd name="T8" fmla="*/ 2147483646 w 9"/>
                  <a:gd name="T9" fmla="*/ 2147483646 h 5"/>
                  <a:gd name="T10" fmla="*/ 2147483646 w 9"/>
                  <a:gd name="T11" fmla="*/ 2147483646 h 5"/>
                  <a:gd name="T12" fmla="*/ 2147483646 w 9"/>
                  <a:gd name="T13" fmla="*/ 2147483646 h 5"/>
                  <a:gd name="T14" fmla="*/ 2147483646 w 9"/>
                  <a:gd name="T15" fmla="*/ 2147483646 h 5"/>
                  <a:gd name="T16" fmla="*/ 2147483646 w 9"/>
                  <a:gd name="T17" fmla="*/ 0 h 5"/>
                  <a:gd name="T18" fmla="*/ 2147483646 w 9"/>
                  <a:gd name="T19" fmla="*/ 2147483646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5"/>
                  <a:gd name="T32" fmla="*/ 9 w 9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5">
                    <a:moveTo>
                      <a:pt x="8" y="3"/>
                    </a:moveTo>
                    <a:cubicBezTo>
                      <a:pt x="7" y="3"/>
                      <a:pt x="7" y="4"/>
                      <a:pt x="6" y="4"/>
                    </a:cubicBezTo>
                    <a:cubicBezTo>
                      <a:pt x="4" y="5"/>
                      <a:pt x="3" y="4"/>
                      <a:pt x="3" y="4"/>
                    </a:cubicBezTo>
                    <a:cubicBezTo>
                      <a:pt x="2" y="4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8" y="1"/>
                      <a:pt x="9" y="2"/>
                      <a:pt x="8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84" name="Freeform 495"/>
              <p:cNvSpPr>
                <a:spLocks noChangeArrowheads="1"/>
              </p:cNvSpPr>
              <p:nvPr/>
            </p:nvSpPr>
            <p:spPr bwMode="auto">
              <a:xfrm>
                <a:off x="1060450" y="301625"/>
                <a:ext cx="14288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0 w 4"/>
                  <a:gd name="T7" fmla="*/ 2147483646 h 3"/>
                  <a:gd name="T8" fmla="*/ 2147483646 w 4"/>
                  <a:gd name="T9" fmla="*/ 0 h 3"/>
                  <a:gd name="T10" fmla="*/ 2147483646 w 4"/>
                  <a:gd name="T11" fmla="*/ 2147483646 h 3"/>
                  <a:gd name="T12" fmla="*/ 2147483646 w 4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85" name="Freeform 496"/>
              <p:cNvSpPr>
                <a:spLocks noChangeArrowheads="1"/>
              </p:cNvSpPr>
              <p:nvPr/>
            </p:nvSpPr>
            <p:spPr bwMode="auto">
              <a:xfrm>
                <a:off x="909638" y="41275"/>
                <a:ext cx="66675" cy="49213"/>
              </a:xfrm>
              <a:custGeom>
                <a:avLst/>
                <a:gdLst>
                  <a:gd name="T0" fmla="*/ 2147483646 w 18"/>
                  <a:gd name="T1" fmla="*/ 2147483646 h 13"/>
                  <a:gd name="T2" fmla="*/ 2147483646 w 18"/>
                  <a:gd name="T3" fmla="*/ 2147483646 h 13"/>
                  <a:gd name="T4" fmla="*/ 2147483646 w 18"/>
                  <a:gd name="T5" fmla="*/ 2147483646 h 13"/>
                  <a:gd name="T6" fmla="*/ 2147483646 w 18"/>
                  <a:gd name="T7" fmla="*/ 2147483646 h 13"/>
                  <a:gd name="T8" fmla="*/ 2147483646 w 18"/>
                  <a:gd name="T9" fmla="*/ 2147483646 h 13"/>
                  <a:gd name="T10" fmla="*/ 2147483646 w 18"/>
                  <a:gd name="T11" fmla="*/ 2147483646 h 13"/>
                  <a:gd name="T12" fmla="*/ 2147483646 w 18"/>
                  <a:gd name="T13" fmla="*/ 2147483646 h 13"/>
                  <a:gd name="T14" fmla="*/ 2147483646 w 18"/>
                  <a:gd name="T15" fmla="*/ 2147483646 h 13"/>
                  <a:gd name="T16" fmla="*/ 2147483646 w 18"/>
                  <a:gd name="T17" fmla="*/ 2147483646 h 13"/>
                  <a:gd name="T18" fmla="*/ 2147483646 w 18"/>
                  <a:gd name="T19" fmla="*/ 2147483646 h 13"/>
                  <a:gd name="T20" fmla="*/ 2147483646 w 18"/>
                  <a:gd name="T21" fmla="*/ 2147483646 h 13"/>
                  <a:gd name="T22" fmla="*/ 2147483646 w 18"/>
                  <a:gd name="T23" fmla="*/ 2147483646 h 13"/>
                  <a:gd name="T24" fmla="*/ 2147483646 w 18"/>
                  <a:gd name="T25" fmla="*/ 2147483646 h 13"/>
                  <a:gd name="T26" fmla="*/ 0 w 18"/>
                  <a:gd name="T27" fmla="*/ 2147483646 h 13"/>
                  <a:gd name="T28" fmla="*/ 2147483646 w 18"/>
                  <a:gd name="T29" fmla="*/ 2147483646 h 13"/>
                  <a:gd name="T30" fmla="*/ 2147483646 w 18"/>
                  <a:gd name="T31" fmla="*/ 2147483646 h 13"/>
                  <a:gd name="T32" fmla="*/ 2147483646 w 18"/>
                  <a:gd name="T33" fmla="*/ 2147483646 h 13"/>
                  <a:gd name="T34" fmla="*/ 2147483646 w 18"/>
                  <a:gd name="T35" fmla="*/ 2147483646 h 13"/>
                  <a:gd name="T36" fmla="*/ 2147483646 w 18"/>
                  <a:gd name="T37" fmla="*/ 2147483646 h 13"/>
                  <a:gd name="T38" fmla="*/ 2147483646 w 18"/>
                  <a:gd name="T39" fmla="*/ 2147483646 h 13"/>
                  <a:gd name="T40" fmla="*/ 2147483646 w 18"/>
                  <a:gd name="T41" fmla="*/ 2147483646 h 13"/>
                  <a:gd name="T42" fmla="*/ 2147483646 w 18"/>
                  <a:gd name="T43" fmla="*/ 2147483646 h 13"/>
                  <a:gd name="T44" fmla="*/ 2147483646 w 18"/>
                  <a:gd name="T45" fmla="*/ 2147483646 h 13"/>
                  <a:gd name="T46" fmla="*/ 2147483646 w 18"/>
                  <a:gd name="T47" fmla="*/ 2147483646 h 13"/>
                  <a:gd name="T48" fmla="*/ 2147483646 w 18"/>
                  <a:gd name="T49" fmla="*/ 2147483646 h 13"/>
                  <a:gd name="T50" fmla="*/ 2147483646 w 18"/>
                  <a:gd name="T51" fmla="*/ 2147483646 h 13"/>
                  <a:gd name="T52" fmla="*/ 2147483646 w 18"/>
                  <a:gd name="T53" fmla="*/ 2147483646 h 13"/>
                  <a:gd name="T54" fmla="*/ 2147483646 w 18"/>
                  <a:gd name="T55" fmla="*/ 2147483646 h 13"/>
                  <a:gd name="T56" fmla="*/ 2147483646 w 18"/>
                  <a:gd name="T57" fmla="*/ 2147483646 h 13"/>
                  <a:gd name="T58" fmla="*/ 2147483646 w 18"/>
                  <a:gd name="T59" fmla="*/ 2147483646 h 13"/>
                  <a:gd name="T60" fmla="*/ 2147483646 w 18"/>
                  <a:gd name="T61" fmla="*/ 2147483646 h 13"/>
                  <a:gd name="T62" fmla="*/ 2147483646 w 18"/>
                  <a:gd name="T63" fmla="*/ 2147483646 h 13"/>
                  <a:gd name="T64" fmla="*/ 2147483646 w 18"/>
                  <a:gd name="T65" fmla="*/ 2147483646 h 13"/>
                  <a:gd name="T66" fmla="*/ 2147483646 w 18"/>
                  <a:gd name="T67" fmla="*/ 2147483646 h 13"/>
                  <a:gd name="T68" fmla="*/ 2147483646 w 18"/>
                  <a:gd name="T69" fmla="*/ 2147483646 h 13"/>
                  <a:gd name="T70" fmla="*/ 2147483646 w 18"/>
                  <a:gd name="T71" fmla="*/ 0 h 13"/>
                  <a:gd name="T72" fmla="*/ 2147483646 w 18"/>
                  <a:gd name="T73" fmla="*/ 0 h 13"/>
                  <a:gd name="T74" fmla="*/ 2147483646 w 18"/>
                  <a:gd name="T75" fmla="*/ 0 h 13"/>
                  <a:gd name="T76" fmla="*/ 2147483646 w 18"/>
                  <a:gd name="T77" fmla="*/ 0 h 13"/>
                  <a:gd name="T78" fmla="*/ 2147483646 w 18"/>
                  <a:gd name="T79" fmla="*/ 2147483646 h 13"/>
                  <a:gd name="T80" fmla="*/ 2147483646 w 18"/>
                  <a:gd name="T81" fmla="*/ 0 h 13"/>
                  <a:gd name="T82" fmla="*/ 2147483646 w 18"/>
                  <a:gd name="T83" fmla="*/ 2147483646 h 13"/>
                  <a:gd name="T84" fmla="*/ 2147483646 w 18"/>
                  <a:gd name="T85" fmla="*/ 0 h 13"/>
                  <a:gd name="T86" fmla="*/ 2147483646 w 18"/>
                  <a:gd name="T87" fmla="*/ 2147483646 h 13"/>
                  <a:gd name="T88" fmla="*/ 2147483646 w 18"/>
                  <a:gd name="T89" fmla="*/ 2147483646 h 13"/>
                  <a:gd name="T90" fmla="*/ 2147483646 w 18"/>
                  <a:gd name="T91" fmla="*/ 2147483646 h 13"/>
                  <a:gd name="T92" fmla="*/ 2147483646 w 18"/>
                  <a:gd name="T93" fmla="*/ 2147483646 h 1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8"/>
                  <a:gd name="T142" fmla="*/ 0 h 13"/>
                  <a:gd name="T143" fmla="*/ 18 w 18"/>
                  <a:gd name="T144" fmla="*/ 13 h 13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8" h="13">
                    <a:moveTo>
                      <a:pt x="17" y="4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7"/>
                    </a:cubicBezTo>
                    <a:cubicBezTo>
                      <a:pt x="17" y="7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1"/>
                      <a:pt x="12" y="11"/>
                      <a:pt x="12" y="11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2"/>
                      <a:pt x="11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8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6" y="12"/>
                      <a:pt x="5" y="12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4" y="11"/>
                      <a:pt x="4" y="11"/>
                    </a:cubicBezTo>
                    <a:cubicBezTo>
                      <a:pt x="3" y="11"/>
                      <a:pt x="2" y="12"/>
                      <a:pt x="2" y="11"/>
                    </a:cubicBezTo>
                    <a:cubicBezTo>
                      <a:pt x="2" y="11"/>
                      <a:pt x="3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3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10"/>
                      <a:pt x="1" y="9"/>
                    </a:cubicBezTo>
                    <a:cubicBezTo>
                      <a:pt x="2" y="9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7"/>
                      <a:pt x="2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6" y="3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1" y="0"/>
                      <a:pt x="11" y="1"/>
                      <a:pt x="12" y="0"/>
                    </a:cubicBezTo>
                    <a:cubicBezTo>
                      <a:pt x="12" y="0"/>
                      <a:pt x="12" y="1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4" y="0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4" y="0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1"/>
                      <a:pt x="15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6" y="3"/>
                      <a:pt x="17" y="3"/>
                    </a:cubicBezTo>
                    <a:cubicBezTo>
                      <a:pt x="16" y="4"/>
                      <a:pt x="17" y="3"/>
                      <a:pt x="18" y="3"/>
                    </a:cubicBezTo>
                    <a:cubicBezTo>
                      <a:pt x="18" y="4"/>
                      <a:pt x="17" y="4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86" name="Freeform 497"/>
              <p:cNvSpPr>
                <a:spLocks noChangeArrowheads="1"/>
              </p:cNvSpPr>
              <p:nvPr/>
            </p:nvSpPr>
            <p:spPr bwMode="auto">
              <a:xfrm>
                <a:off x="981075" y="274637"/>
                <a:ext cx="60325" cy="34925"/>
              </a:xfrm>
              <a:custGeom>
                <a:avLst/>
                <a:gdLst>
                  <a:gd name="T0" fmla="*/ 2147483646 w 16"/>
                  <a:gd name="T1" fmla="*/ 2147483646 h 9"/>
                  <a:gd name="T2" fmla="*/ 2147483646 w 16"/>
                  <a:gd name="T3" fmla="*/ 2147483646 h 9"/>
                  <a:gd name="T4" fmla="*/ 2147483646 w 16"/>
                  <a:gd name="T5" fmla="*/ 2147483646 h 9"/>
                  <a:gd name="T6" fmla="*/ 2147483646 w 16"/>
                  <a:gd name="T7" fmla="*/ 2147483646 h 9"/>
                  <a:gd name="T8" fmla="*/ 2147483646 w 16"/>
                  <a:gd name="T9" fmla="*/ 2147483646 h 9"/>
                  <a:gd name="T10" fmla="*/ 2147483646 w 16"/>
                  <a:gd name="T11" fmla="*/ 2147483646 h 9"/>
                  <a:gd name="T12" fmla="*/ 2147483646 w 16"/>
                  <a:gd name="T13" fmla="*/ 2147483646 h 9"/>
                  <a:gd name="T14" fmla="*/ 2147483646 w 16"/>
                  <a:gd name="T15" fmla="*/ 2147483646 h 9"/>
                  <a:gd name="T16" fmla="*/ 2147483646 w 16"/>
                  <a:gd name="T17" fmla="*/ 2147483646 h 9"/>
                  <a:gd name="T18" fmla="*/ 2147483646 w 16"/>
                  <a:gd name="T19" fmla="*/ 2147483646 h 9"/>
                  <a:gd name="T20" fmla="*/ 2147483646 w 16"/>
                  <a:gd name="T21" fmla="*/ 0 h 9"/>
                  <a:gd name="T22" fmla="*/ 2147483646 w 16"/>
                  <a:gd name="T23" fmla="*/ 2147483646 h 9"/>
                  <a:gd name="T24" fmla="*/ 2147483646 w 16"/>
                  <a:gd name="T25" fmla="*/ 2147483646 h 9"/>
                  <a:gd name="T26" fmla="*/ 2147483646 w 16"/>
                  <a:gd name="T27" fmla="*/ 2147483646 h 9"/>
                  <a:gd name="T28" fmla="*/ 2147483646 w 16"/>
                  <a:gd name="T29" fmla="*/ 2147483646 h 9"/>
                  <a:gd name="T30" fmla="*/ 2147483646 w 16"/>
                  <a:gd name="T31" fmla="*/ 2147483646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"/>
                  <a:gd name="T49" fmla="*/ 0 h 9"/>
                  <a:gd name="T50" fmla="*/ 16 w 16"/>
                  <a:gd name="T51" fmla="*/ 9 h 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" h="9">
                    <a:moveTo>
                      <a:pt x="14" y="4"/>
                    </a:moveTo>
                    <a:cubicBezTo>
                      <a:pt x="13" y="6"/>
                      <a:pt x="12" y="7"/>
                      <a:pt x="10" y="8"/>
                    </a:cubicBezTo>
                    <a:cubicBezTo>
                      <a:pt x="9" y="8"/>
                      <a:pt x="7" y="8"/>
                      <a:pt x="7" y="9"/>
                    </a:cubicBezTo>
                    <a:cubicBezTo>
                      <a:pt x="5" y="9"/>
                      <a:pt x="4" y="8"/>
                      <a:pt x="3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5"/>
                      <a:pt x="0" y="6"/>
                      <a:pt x="1" y="5"/>
                    </a:cubicBezTo>
                    <a:cubicBezTo>
                      <a:pt x="1" y="4"/>
                      <a:pt x="3" y="5"/>
                      <a:pt x="3" y="4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0"/>
                      <a:pt x="11" y="0"/>
                      <a:pt x="12" y="1"/>
                    </a:cubicBezTo>
                    <a:cubicBezTo>
                      <a:pt x="13" y="1"/>
                      <a:pt x="14" y="2"/>
                      <a:pt x="15" y="2"/>
                    </a:cubicBezTo>
                    <a:cubicBezTo>
                      <a:pt x="15" y="2"/>
                      <a:pt x="15" y="2"/>
                      <a:pt x="16" y="2"/>
                    </a:cubicBezTo>
                    <a:cubicBezTo>
                      <a:pt x="16" y="3"/>
                      <a:pt x="15" y="4"/>
                      <a:pt x="14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87" name="Freeform 498"/>
              <p:cNvSpPr>
                <a:spLocks noChangeArrowheads="1"/>
              </p:cNvSpPr>
              <p:nvPr/>
            </p:nvSpPr>
            <p:spPr bwMode="auto">
              <a:xfrm>
                <a:off x="1017588" y="334962"/>
                <a:ext cx="42863" cy="30163"/>
              </a:xfrm>
              <a:custGeom>
                <a:avLst/>
                <a:gdLst>
                  <a:gd name="T0" fmla="*/ 2147483646 w 11"/>
                  <a:gd name="T1" fmla="*/ 2147483646 h 8"/>
                  <a:gd name="T2" fmla="*/ 2147483646 w 11"/>
                  <a:gd name="T3" fmla="*/ 2147483646 h 8"/>
                  <a:gd name="T4" fmla="*/ 2147483646 w 11"/>
                  <a:gd name="T5" fmla="*/ 2147483646 h 8"/>
                  <a:gd name="T6" fmla="*/ 2147483646 w 11"/>
                  <a:gd name="T7" fmla="*/ 2147483646 h 8"/>
                  <a:gd name="T8" fmla="*/ 2147483646 w 11"/>
                  <a:gd name="T9" fmla="*/ 2147483646 h 8"/>
                  <a:gd name="T10" fmla="*/ 2147483646 w 11"/>
                  <a:gd name="T11" fmla="*/ 2147483646 h 8"/>
                  <a:gd name="T12" fmla="*/ 2147483646 w 11"/>
                  <a:gd name="T13" fmla="*/ 2147483646 h 8"/>
                  <a:gd name="T14" fmla="*/ 2147483646 w 11"/>
                  <a:gd name="T15" fmla="*/ 2147483646 h 8"/>
                  <a:gd name="T16" fmla="*/ 2147483646 w 11"/>
                  <a:gd name="T17" fmla="*/ 2147483646 h 8"/>
                  <a:gd name="T18" fmla="*/ 2147483646 w 11"/>
                  <a:gd name="T19" fmla="*/ 0 h 8"/>
                  <a:gd name="T20" fmla="*/ 2147483646 w 11"/>
                  <a:gd name="T21" fmla="*/ 0 h 8"/>
                  <a:gd name="T22" fmla="*/ 2147483646 w 11"/>
                  <a:gd name="T23" fmla="*/ 0 h 8"/>
                  <a:gd name="T24" fmla="*/ 2147483646 w 11"/>
                  <a:gd name="T25" fmla="*/ 2147483646 h 8"/>
                  <a:gd name="T26" fmla="*/ 2147483646 w 11"/>
                  <a:gd name="T27" fmla="*/ 0 h 8"/>
                  <a:gd name="T28" fmla="*/ 2147483646 w 11"/>
                  <a:gd name="T29" fmla="*/ 0 h 8"/>
                  <a:gd name="T30" fmla="*/ 2147483646 w 11"/>
                  <a:gd name="T31" fmla="*/ 2147483646 h 8"/>
                  <a:gd name="T32" fmla="*/ 2147483646 w 11"/>
                  <a:gd name="T33" fmla="*/ 2147483646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"/>
                  <a:gd name="T52" fmla="*/ 0 h 8"/>
                  <a:gd name="T53" fmla="*/ 11 w 11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" h="8">
                    <a:moveTo>
                      <a:pt x="10" y="4"/>
                    </a:moveTo>
                    <a:cubicBezTo>
                      <a:pt x="10" y="5"/>
                      <a:pt x="10" y="5"/>
                      <a:pt x="9" y="5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5" y="8"/>
                      <a:pt x="4" y="6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0"/>
                      <a:pt x="9" y="1"/>
                      <a:pt x="10" y="2"/>
                    </a:cubicBezTo>
                    <a:cubicBezTo>
                      <a:pt x="10" y="2"/>
                      <a:pt x="11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88" name="Freeform 499"/>
              <p:cNvSpPr>
                <a:spLocks noChangeArrowheads="1"/>
              </p:cNvSpPr>
              <p:nvPr/>
            </p:nvSpPr>
            <p:spPr bwMode="auto">
              <a:xfrm>
                <a:off x="1044575" y="411162"/>
                <a:ext cx="30163" cy="30163"/>
              </a:xfrm>
              <a:custGeom>
                <a:avLst/>
                <a:gdLst>
                  <a:gd name="T0" fmla="*/ 2147483646 w 8"/>
                  <a:gd name="T1" fmla="*/ 2147483646 h 8"/>
                  <a:gd name="T2" fmla="*/ 2147483646 w 8"/>
                  <a:gd name="T3" fmla="*/ 2147483646 h 8"/>
                  <a:gd name="T4" fmla="*/ 2147483646 w 8"/>
                  <a:gd name="T5" fmla="*/ 2147483646 h 8"/>
                  <a:gd name="T6" fmla="*/ 2147483646 w 8"/>
                  <a:gd name="T7" fmla="*/ 2147483646 h 8"/>
                  <a:gd name="T8" fmla="*/ 0 w 8"/>
                  <a:gd name="T9" fmla="*/ 2147483646 h 8"/>
                  <a:gd name="T10" fmla="*/ 2147483646 w 8"/>
                  <a:gd name="T11" fmla="*/ 2147483646 h 8"/>
                  <a:gd name="T12" fmla="*/ 2147483646 w 8"/>
                  <a:gd name="T13" fmla="*/ 2147483646 h 8"/>
                  <a:gd name="T14" fmla="*/ 2147483646 w 8"/>
                  <a:gd name="T15" fmla="*/ 2147483646 h 8"/>
                  <a:gd name="T16" fmla="*/ 2147483646 w 8"/>
                  <a:gd name="T17" fmla="*/ 0 h 8"/>
                  <a:gd name="T18" fmla="*/ 2147483646 w 8"/>
                  <a:gd name="T19" fmla="*/ 2147483646 h 8"/>
                  <a:gd name="T20" fmla="*/ 2147483646 w 8"/>
                  <a:gd name="T21" fmla="*/ 2147483646 h 8"/>
                  <a:gd name="T22" fmla="*/ 2147483646 w 8"/>
                  <a:gd name="T23" fmla="*/ 2147483646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"/>
                  <a:gd name="T37" fmla="*/ 0 h 8"/>
                  <a:gd name="T38" fmla="*/ 8 w 8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" h="8">
                    <a:moveTo>
                      <a:pt x="7" y="3"/>
                    </a:moveTo>
                    <a:cubicBezTo>
                      <a:pt x="8" y="3"/>
                      <a:pt x="7" y="4"/>
                      <a:pt x="7" y="5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4" y="8"/>
                      <a:pt x="3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6" y="2"/>
                      <a:pt x="8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89" name="Freeform 500"/>
              <p:cNvSpPr>
                <a:spLocks noChangeArrowheads="1"/>
              </p:cNvSpPr>
              <p:nvPr/>
            </p:nvSpPr>
            <p:spPr bwMode="auto">
              <a:xfrm>
                <a:off x="901700" y="123825"/>
                <a:ext cx="68263" cy="68263"/>
              </a:xfrm>
              <a:custGeom>
                <a:avLst/>
                <a:gdLst>
                  <a:gd name="T0" fmla="*/ 2147483646 w 18"/>
                  <a:gd name="T1" fmla="*/ 2147483646 h 18"/>
                  <a:gd name="T2" fmla="*/ 2147483646 w 18"/>
                  <a:gd name="T3" fmla="*/ 2147483646 h 18"/>
                  <a:gd name="T4" fmla="*/ 2147483646 w 18"/>
                  <a:gd name="T5" fmla="*/ 2147483646 h 18"/>
                  <a:gd name="T6" fmla="*/ 2147483646 w 18"/>
                  <a:gd name="T7" fmla="*/ 2147483646 h 18"/>
                  <a:gd name="T8" fmla="*/ 2147483646 w 18"/>
                  <a:gd name="T9" fmla="*/ 2147483646 h 18"/>
                  <a:gd name="T10" fmla="*/ 2147483646 w 18"/>
                  <a:gd name="T11" fmla="*/ 2147483646 h 18"/>
                  <a:gd name="T12" fmla="*/ 2147483646 w 18"/>
                  <a:gd name="T13" fmla="*/ 2147483646 h 18"/>
                  <a:gd name="T14" fmla="*/ 2147483646 w 18"/>
                  <a:gd name="T15" fmla="*/ 2147483646 h 18"/>
                  <a:gd name="T16" fmla="*/ 2147483646 w 18"/>
                  <a:gd name="T17" fmla="*/ 2147483646 h 18"/>
                  <a:gd name="T18" fmla="*/ 2147483646 w 18"/>
                  <a:gd name="T19" fmla="*/ 2147483646 h 18"/>
                  <a:gd name="T20" fmla="*/ 2147483646 w 18"/>
                  <a:gd name="T21" fmla="*/ 2147483646 h 18"/>
                  <a:gd name="T22" fmla="*/ 2147483646 w 18"/>
                  <a:gd name="T23" fmla="*/ 2147483646 h 18"/>
                  <a:gd name="T24" fmla="*/ 2147483646 w 18"/>
                  <a:gd name="T25" fmla="*/ 2147483646 h 18"/>
                  <a:gd name="T26" fmla="*/ 2147483646 w 18"/>
                  <a:gd name="T27" fmla="*/ 2147483646 h 18"/>
                  <a:gd name="T28" fmla="*/ 2147483646 w 18"/>
                  <a:gd name="T29" fmla="*/ 2147483646 h 18"/>
                  <a:gd name="T30" fmla="*/ 0 w 18"/>
                  <a:gd name="T31" fmla="*/ 2147483646 h 18"/>
                  <a:gd name="T32" fmla="*/ 0 w 18"/>
                  <a:gd name="T33" fmla="*/ 2147483646 h 18"/>
                  <a:gd name="T34" fmla="*/ 2147483646 w 18"/>
                  <a:gd name="T35" fmla="*/ 2147483646 h 18"/>
                  <a:gd name="T36" fmla="*/ 2147483646 w 18"/>
                  <a:gd name="T37" fmla="*/ 2147483646 h 18"/>
                  <a:gd name="T38" fmla="*/ 2147483646 w 18"/>
                  <a:gd name="T39" fmla="*/ 2147483646 h 18"/>
                  <a:gd name="T40" fmla="*/ 2147483646 w 18"/>
                  <a:gd name="T41" fmla="*/ 2147483646 h 18"/>
                  <a:gd name="T42" fmla="*/ 2147483646 w 18"/>
                  <a:gd name="T43" fmla="*/ 2147483646 h 18"/>
                  <a:gd name="T44" fmla="*/ 2147483646 w 18"/>
                  <a:gd name="T45" fmla="*/ 2147483646 h 18"/>
                  <a:gd name="T46" fmla="*/ 2147483646 w 18"/>
                  <a:gd name="T47" fmla="*/ 2147483646 h 18"/>
                  <a:gd name="T48" fmla="*/ 2147483646 w 18"/>
                  <a:gd name="T49" fmla="*/ 2147483646 h 18"/>
                  <a:gd name="T50" fmla="*/ 2147483646 w 18"/>
                  <a:gd name="T51" fmla="*/ 2147483646 h 18"/>
                  <a:gd name="T52" fmla="*/ 2147483646 w 18"/>
                  <a:gd name="T53" fmla="*/ 2147483646 h 18"/>
                  <a:gd name="T54" fmla="*/ 2147483646 w 18"/>
                  <a:gd name="T55" fmla="*/ 2147483646 h 18"/>
                  <a:gd name="T56" fmla="*/ 2147483646 w 18"/>
                  <a:gd name="T57" fmla="*/ 2147483646 h 18"/>
                  <a:gd name="T58" fmla="*/ 2147483646 w 18"/>
                  <a:gd name="T59" fmla="*/ 2147483646 h 18"/>
                  <a:gd name="T60" fmla="*/ 2147483646 w 18"/>
                  <a:gd name="T61" fmla="*/ 2147483646 h 18"/>
                  <a:gd name="T62" fmla="*/ 2147483646 w 18"/>
                  <a:gd name="T63" fmla="*/ 2147483646 h 18"/>
                  <a:gd name="T64" fmla="*/ 2147483646 w 18"/>
                  <a:gd name="T65" fmla="*/ 2147483646 h 18"/>
                  <a:gd name="T66" fmla="*/ 2147483646 w 18"/>
                  <a:gd name="T67" fmla="*/ 2147483646 h 18"/>
                  <a:gd name="T68" fmla="*/ 2147483646 w 18"/>
                  <a:gd name="T69" fmla="*/ 2147483646 h 18"/>
                  <a:gd name="T70" fmla="*/ 2147483646 w 18"/>
                  <a:gd name="T71" fmla="*/ 2147483646 h 18"/>
                  <a:gd name="T72" fmla="*/ 2147483646 w 18"/>
                  <a:gd name="T73" fmla="*/ 0 h 18"/>
                  <a:gd name="T74" fmla="*/ 2147483646 w 18"/>
                  <a:gd name="T75" fmla="*/ 0 h 18"/>
                  <a:gd name="T76" fmla="*/ 2147483646 w 18"/>
                  <a:gd name="T77" fmla="*/ 0 h 18"/>
                  <a:gd name="T78" fmla="*/ 2147483646 w 18"/>
                  <a:gd name="T79" fmla="*/ 2147483646 h 18"/>
                  <a:gd name="T80" fmla="*/ 2147483646 w 18"/>
                  <a:gd name="T81" fmla="*/ 2147483646 h 18"/>
                  <a:gd name="T82" fmla="*/ 2147483646 w 18"/>
                  <a:gd name="T83" fmla="*/ 2147483646 h 18"/>
                  <a:gd name="T84" fmla="*/ 2147483646 w 18"/>
                  <a:gd name="T85" fmla="*/ 2147483646 h 18"/>
                  <a:gd name="T86" fmla="*/ 2147483646 w 18"/>
                  <a:gd name="T87" fmla="*/ 2147483646 h 18"/>
                  <a:gd name="T88" fmla="*/ 2147483646 w 18"/>
                  <a:gd name="T89" fmla="*/ 2147483646 h 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8"/>
                  <a:gd name="T136" fmla="*/ 0 h 18"/>
                  <a:gd name="T137" fmla="*/ 18 w 18"/>
                  <a:gd name="T138" fmla="*/ 18 h 1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8" h="18">
                    <a:moveTo>
                      <a:pt x="17" y="4"/>
                    </a:moveTo>
                    <a:cubicBezTo>
                      <a:pt x="17" y="4"/>
                      <a:pt x="18" y="4"/>
                      <a:pt x="18" y="4"/>
                    </a:cubicBezTo>
                    <a:cubicBezTo>
                      <a:pt x="18" y="5"/>
                      <a:pt x="17" y="5"/>
                      <a:pt x="17" y="5"/>
                    </a:cubicBezTo>
                    <a:cubicBezTo>
                      <a:pt x="18" y="6"/>
                      <a:pt x="17" y="6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8"/>
                      <a:pt x="14" y="8"/>
                      <a:pt x="14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9"/>
                      <a:pt x="12" y="10"/>
                      <a:pt x="12" y="10"/>
                    </a:cubicBezTo>
                    <a:cubicBezTo>
                      <a:pt x="12" y="11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1" y="11"/>
                      <a:pt x="11" y="12"/>
                      <a:pt x="11" y="13"/>
                    </a:cubicBezTo>
                    <a:cubicBezTo>
                      <a:pt x="11" y="14"/>
                      <a:pt x="11" y="15"/>
                      <a:pt x="10" y="15"/>
                    </a:cubicBezTo>
                    <a:cubicBezTo>
                      <a:pt x="9" y="17"/>
                      <a:pt x="7" y="17"/>
                      <a:pt x="5" y="18"/>
                    </a:cubicBezTo>
                    <a:cubicBezTo>
                      <a:pt x="5" y="18"/>
                      <a:pt x="4" y="18"/>
                      <a:pt x="3" y="18"/>
                    </a:cubicBezTo>
                    <a:cubicBezTo>
                      <a:pt x="2" y="18"/>
                      <a:pt x="2" y="17"/>
                      <a:pt x="1" y="17"/>
                    </a:cubicBezTo>
                    <a:cubicBezTo>
                      <a:pt x="0" y="17"/>
                      <a:pt x="1" y="16"/>
                      <a:pt x="0" y="16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0" y="12"/>
                      <a:pt x="2" y="12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1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2" y="8"/>
                      <a:pt x="2" y="8"/>
                      <a:pt x="1" y="8"/>
                    </a:cubicBezTo>
                    <a:cubicBezTo>
                      <a:pt x="0" y="7"/>
                      <a:pt x="2" y="6"/>
                      <a:pt x="2" y="6"/>
                    </a:cubicBezTo>
                    <a:cubicBezTo>
                      <a:pt x="2" y="5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2" y="1"/>
                      <a:pt x="12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0"/>
                      <a:pt x="15" y="1"/>
                    </a:cubicBezTo>
                    <a:cubicBezTo>
                      <a:pt x="15" y="1"/>
                      <a:pt x="15" y="1"/>
                      <a:pt x="16" y="2"/>
                    </a:cubicBezTo>
                    <a:cubicBezTo>
                      <a:pt x="16" y="1"/>
                      <a:pt x="16" y="1"/>
                      <a:pt x="16" y="2"/>
                    </a:cubicBezTo>
                    <a:cubicBezTo>
                      <a:pt x="16" y="2"/>
                      <a:pt x="17" y="2"/>
                      <a:pt x="17" y="3"/>
                    </a:cubicBezTo>
                    <a:cubicBezTo>
                      <a:pt x="17" y="3"/>
                      <a:pt x="18" y="3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90" name="Freeform 501"/>
              <p:cNvSpPr>
                <a:spLocks noChangeArrowheads="1"/>
              </p:cNvSpPr>
              <p:nvPr/>
            </p:nvSpPr>
            <p:spPr bwMode="auto">
              <a:xfrm>
                <a:off x="984250" y="268287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2147483646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2" y="4"/>
                      <a:pt x="2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3" y="1"/>
                      <a:pt x="4" y="0"/>
                      <a:pt x="5" y="1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91" name="Freeform 502"/>
              <p:cNvSpPr>
                <a:spLocks noChangeArrowheads="1"/>
              </p:cNvSpPr>
              <p:nvPr/>
            </p:nvSpPr>
            <p:spPr bwMode="auto">
              <a:xfrm>
                <a:off x="981075" y="255587"/>
                <a:ext cx="11113" cy="12700"/>
              </a:xfrm>
              <a:custGeom>
                <a:avLst/>
                <a:gdLst>
                  <a:gd name="T0" fmla="*/ 2147483646 w 3"/>
                  <a:gd name="T1" fmla="*/ 2147483646 h 3"/>
                  <a:gd name="T2" fmla="*/ 2147483646 w 3"/>
                  <a:gd name="T3" fmla="*/ 2147483646 h 3"/>
                  <a:gd name="T4" fmla="*/ 0 w 3"/>
                  <a:gd name="T5" fmla="*/ 2147483646 h 3"/>
                  <a:gd name="T6" fmla="*/ 0 w 3"/>
                  <a:gd name="T7" fmla="*/ 2147483646 h 3"/>
                  <a:gd name="T8" fmla="*/ 2147483646 w 3"/>
                  <a:gd name="T9" fmla="*/ 2147483646 h 3"/>
                  <a:gd name="T10" fmla="*/ 2147483646 w 3"/>
                  <a:gd name="T11" fmla="*/ 2147483646 h 3"/>
                  <a:gd name="T12" fmla="*/ 2147483646 w 3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92" name="Freeform 503"/>
              <p:cNvSpPr>
                <a:spLocks noChangeArrowheads="1"/>
              </p:cNvSpPr>
              <p:nvPr/>
            </p:nvSpPr>
            <p:spPr bwMode="auto">
              <a:xfrm>
                <a:off x="1000125" y="323850"/>
                <a:ext cx="17463" cy="11113"/>
              </a:xfrm>
              <a:custGeom>
                <a:avLst/>
                <a:gdLst>
                  <a:gd name="T0" fmla="*/ 2147483646 w 5"/>
                  <a:gd name="T1" fmla="*/ 2147483646 h 3"/>
                  <a:gd name="T2" fmla="*/ 2147483646 w 5"/>
                  <a:gd name="T3" fmla="*/ 2147483646 h 3"/>
                  <a:gd name="T4" fmla="*/ 2147483646 w 5"/>
                  <a:gd name="T5" fmla="*/ 2147483646 h 3"/>
                  <a:gd name="T6" fmla="*/ 2147483646 w 5"/>
                  <a:gd name="T7" fmla="*/ 2147483646 h 3"/>
                  <a:gd name="T8" fmla="*/ 2147483646 w 5"/>
                  <a:gd name="T9" fmla="*/ 2147483646 h 3"/>
                  <a:gd name="T10" fmla="*/ 2147483646 w 5"/>
                  <a:gd name="T11" fmla="*/ 2147483646 h 3"/>
                  <a:gd name="T12" fmla="*/ 2147483646 w 5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3"/>
                  <a:gd name="T23" fmla="*/ 5 w 5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3">
                    <a:moveTo>
                      <a:pt x="4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5" y="2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93" name="Freeform 504"/>
              <p:cNvSpPr>
                <a:spLocks noChangeArrowheads="1"/>
              </p:cNvSpPr>
              <p:nvPr/>
            </p:nvSpPr>
            <p:spPr bwMode="auto">
              <a:xfrm>
                <a:off x="962025" y="241300"/>
                <a:ext cx="19050" cy="11113"/>
              </a:xfrm>
              <a:custGeom>
                <a:avLst/>
                <a:gdLst>
                  <a:gd name="T0" fmla="*/ 2147483646 w 5"/>
                  <a:gd name="T1" fmla="*/ 2147483646 h 3"/>
                  <a:gd name="T2" fmla="*/ 2147483646 w 5"/>
                  <a:gd name="T3" fmla="*/ 2147483646 h 3"/>
                  <a:gd name="T4" fmla="*/ 2147483646 w 5"/>
                  <a:gd name="T5" fmla="*/ 2147483646 h 3"/>
                  <a:gd name="T6" fmla="*/ 2147483646 w 5"/>
                  <a:gd name="T7" fmla="*/ 2147483646 h 3"/>
                  <a:gd name="T8" fmla="*/ 2147483646 w 5"/>
                  <a:gd name="T9" fmla="*/ 2147483646 h 3"/>
                  <a:gd name="T10" fmla="*/ 0 w 5"/>
                  <a:gd name="T11" fmla="*/ 2147483646 h 3"/>
                  <a:gd name="T12" fmla="*/ 2147483646 w 5"/>
                  <a:gd name="T13" fmla="*/ 0 h 3"/>
                  <a:gd name="T14" fmla="*/ 2147483646 w 5"/>
                  <a:gd name="T15" fmla="*/ 0 h 3"/>
                  <a:gd name="T16" fmla="*/ 2147483646 w 5"/>
                  <a:gd name="T17" fmla="*/ 2147483646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3"/>
                  <a:gd name="T29" fmla="*/ 5 w 5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3">
                    <a:moveTo>
                      <a:pt x="4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1"/>
                      <a:pt x="5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94" name="Freeform 505"/>
              <p:cNvSpPr>
                <a:spLocks noChangeArrowheads="1"/>
              </p:cNvSpPr>
              <p:nvPr/>
            </p:nvSpPr>
            <p:spPr bwMode="auto">
              <a:xfrm>
                <a:off x="928688" y="200025"/>
                <a:ext cx="41275" cy="33338"/>
              </a:xfrm>
              <a:custGeom>
                <a:avLst/>
                <a:gdLst>
                  <a:gd name="T0" fmla="*/ 2147483646 w 11"/>
                  <a:gd name="T1" fmla="*/ 2147483646 h 9"/>
                  <a:gd name="T2" fmla="*/ 2147483646 w 11"/>
                  <a:gd name="T3" fmla="*/ 2147483646 h 9"/>
                  <a:gd name="T4" fmla="*/ 2147483646 w 11"/>
                  <a:gd name="T5" fmla="*/ 2147483646 h 9"/>
                  <a:gd name="T6" fmla="*/ 2147483646 w 11"/>
                  <a:gd name="T7" fmla="*/ 2147483646 h 9"/>
                  <a:gd name="T8" fmla="*/ 2147483646 w 11"/>
                  <a:gd name="T9" fmla="*/ 2147483646 h 9"/>
                  <a:gd name="T10" fmla="*/ 2147483646 w 11"/>
                  <a:gd name="T11" fmla="*/ 2147483646 h 9"/>
                  <a:gd name="T12" fmla="*/ 2147483646 w 11"/>
                  <a:gd name="T13" fmla="*/ 2147483646 h 9"/>
                  <a:gd name="T14" fmla="*/ 2147483646 w 11"/>
                  <a:gd name="T15" fmla="*/ 2147483646 h 9"/>
                  <a:gd name="T16" fmla="*/ 2147483646 w 11"/>
                  <a:gd name="T17" fmla="*/ 2147483646 h 9"/>
                  <a:gd name="T18" fmla="*/ 2147483646 w 11"/>
                  <a:gd name="T19" fmla="*/ 2147483646 h 9"/>
                  <a:gd name="T20" fmla="*/ 2147483646 w 11"/>
                  <a:gd name="T21" fmla="*/ 2147483646 h 9"/>
                  <a:gd name="T22" fmla="*/ 2147483646 w 11"/>
                  <a:gd name="T23" fmla="*/ 2147483646 h 9"/>
                  <a:gd name="T24" fmla="*/ 2147483646 w 11"/>
                  <a:gd name="T25" fmla="*/ 2147483646 h 9"/>
                  <a:gd name="T26" fmla="*/ 2147483646 w 11"/>
                  <a:gd name="T27" fmla="*/ 2147483646 h 9"/>
                  <a:gd name="T28" fmla="*/ 2147483646 w 11"/>
                  <a:gd name="T29" fmla="*/ 2147483646 h 9"/>
                  <a:gd name="T30" fmla="*/ 2147483646 w 11"/>
                  <a:gd name="T31" fmla="*/ 2147483646 h 9"/>
                  <a:gd name="T32" fmla="*/ 2147483646 w 11"/>
                  <a:gd name="T33" fmla="*/ 0 h 9"/>
                  <a:gd name="T34" fmla="*/ 2147483646 w 11"/>
                  <a:gd name="T35" fmla="*/ 0 h 9"/>
                  <a:gd name="T36" fmla="*/ 2147483646 w 11"/>
                  <a:gd name="T37" fmla="*/ 2147483646 h 9"/>
                  <a:gd name="T38" fmla="*/ 2147483646 w 11"/>
                  <a:gd name="T39" fmla="*/ 2147483646 h 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"/>
                  <a:gd name="T61" fmla="*/ 0 h 9"/>
                  <a:gd name="T62" fmla="*/ 11 w 11"/>
                  <a:gd name="T63" fmla="*/ 9 h 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" h="9">
                    <a:moveTo>
                      <a:pt x="9" y="4"/>
                    </a:moveTo>
                    <a:cubicBezTo>
                      <a:pt x="10" y="4"/>
                      <a:pt x="9" y="5"/>
                      <a:pt x="9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1" y="6"/>
                      <a:pt x="2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7" y="1"/>
                      <a:pt x="8" y="0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3"/>
                      <a:pt x="9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95" name="Freeform 506"/>
              <p:cNvSpPr>
                <a:spLocks noChangeArrowheads="1"/>
              </p:cNvSpPr>
              <p:nvPr/>
            </p:nvSpPr>
            <p:spPr bwMode="auto">
              <a:xfrm>
                <a:off x="912813" y="252412"/>
                <a:ext cx="63500" cy="30163"/>
              </a:xfrm>
              <a:custGeom>
                <a:avLst/>
                <a:gdLst>
                  <a:gd name="T0" fmla="*/ 2147483646 w 17"/>
                  <a:gd name="T1" fmla="*/ 2147483646 h 8"/>
                  <a:gd name="T2" fmla="*/ 2147483646 w 17"/>
                  <a:gd name="T3" fmla="*/ 2147483646 h 8"/>
                  <a:gd name="T4" fmla="*/ 2147483646 w 17"/>
                  <a:gd name="T5" fmla="*/ 2147483646 h 8"/>
                  <a:gd name="T6" fmla="*/ 2147483646 w 17"/>
                  <a:gd name="T7" fmla="*/ 2147483646 h 8"/>
                  <a:gd name="T8" fmla="*/ 2147483646 w 17"/>
                  <a:gd name="T9" fmla="*/ 2147483646 h 8"/>
                  <a:gd name="T10" fmla="*/ 2147483646 w 17"/>
                  <a:gd name="T11" fmla="*/ 2147483646 h 8"/>
                  <a:gd name="T12" fmla="*/ 2147483646 w 17"/>
                  <a:gd name="T13" fmla="*/ 2147483646 h 8"/>
                  <a:gd name="T14" fmla="*/ 2147483646 w 17"/>
                  <a:gd name="T15" fmla="*/ 2147483646 h 8"/>
                  <a:gd name="T16" fmla="*/ 2147483646 w 17"/>
                  <a:gd name="T17" fmla="*/ 2147483646 h 8"/>
                  <a:gd name="T18" fmla="*/ 2147483646 w 17"/>
                  <a:gd name="T19" fmla="*/ 2147483646 h 8"/>
                  <a:gd name="T20" fmla="*/ 0 w 17"/>
                  <a:gd name="T21" fmla="*/ 2147483646 h 8"/>
                  <a:gd name="T22" fmla="*/ 2147483646 w 17"/>
                  <a:gd name="T23" fmla="*/ 2147483646 h 8"/>
                  <a:gd name="T24" fmla="*/ 2147483646 w 17"/>
                  <a:gd name="T25" fmla="*/ 0 h 8"/>
                  <a:gd name="T26" fmla="*/ 2147483646 w 17"/>
                  <a:gd name="T27" fmla="*/ 0 h 8"/>
                  <a:gd name="T28" fmla="*/ 2147483646 w 17"/>
                  <a:gd name="T29" fmla="*/ 2147483646 h 8"/>
                  <a:gd name="T30" fmla="*/ 2147483646 w 17"/>
                  <a:gd name="T31" fmla="*/ 2147483646 h 8"/>
                  <a:gd name="T32" fmla="*/ 2147483646 w 17"/>
                  <a:gd name="T33" fmla="*/ 2147483646 h 8"/>
                  <a:gd name="T34" fmla="*/ 2147483646 w 17"/>
                  <a:gd name="T35" fmla="*/ 2147483646 h 8"/>
                  <a:gd name="T36" fmla="*/ 2147483646 w 17"/>
                  <a:gd name="T37" fmla="*/ 2147483646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7"/>
                  <a:gd name="T58" fmla="*/ 0 h 8"/>
                  <a:gd name="T59" fmla="*/ 17 w 17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7" h="8">
                    <a:moveTo>
                      <a:pt x="14" y="7"/>
                    </a:moveTo>
                    <a:cubicBezTo>
                      <a:pt x="13" y="8"/>
                      <a:pt x="12" y="8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9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5" y="1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1" y="2"/>
                      <a:pt x="11" y="3"/>
                      <a:pt x="12" y="3"/>
                    </a:cubicBezTo>
                    <a:cubicBezTo>
                      <a:pt x="13" y="2"/>
                      <a:pt x="15" y="3"/>
                      <a:pt x="16" y="3"/>
                    </a:cubicBezTo>
                    <a:cubicBezTo>
                      <a:pt x="16" y="4"/>
                      <a:pt x="17" y="4"/>
                      <a:pt x="16" y="5"/>
                    </a:cubicBezTo>
                    <a:cubicBezTo>
                      <a:pt x="16" y="6"/>
                      <a:pt x="15" y="7"/>
                      <a:pt x="14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96" name="Freeform 507"/>
              <p:cNvSpPr>
                <a:spLocks noChangeArrowheads="1"/>
              </p:cNvSpPr>
              <p:nvPr/>
            </p:nvSpPr>
            <p:spPr bwMode="auto">
              <a:xfrm>
                <a:off x="969963" y="331787"/>
                <a:ext cx="25400" cy="19050"/>
              </a:xfrm>
              <a:custGeom>
                <a:avLst/>
                <a:gdLst>
                  <a:gd name="T0" fmla="*/ 2147483646 w 7"/>
                  <a:gd name="T1" fmla="*/ 2147483646 h 5"/>
                  <a:gd name="T2" fmla="*/ 2147483646 w 7"/>
                  <a:gd name="T3" fmla="*/ 2147483646 h 5"/>
                  <a:gd name="T4" fmla="*/ 2147483646 w 7"/>
                  <a:gd name="T5" fmla="*/ 2147483646 h 5"/>
                  <a:gd name="T6" fmla="*/ 0 w 7"/>
                  <a:gd name="T7" fmla="*/ 2147483646 h 5"/>
                  <a:gd name="T8" fmla="*/ 2147483646 w 7"/>
                  <a:gd name="T9" fmla="*/ 2147483646 h 5"/>
                  <a:gd name="T10" fmla="*/ 2147483646 w 7"/>
                  <a:gd name="T11" fmla="*/ 2147483646 h 5"/>
                  <a:gd name="T12" fmla="*/ 2147483646 w 7"/>
                  <a:gd name="T13" fmla="*/ 2147483646 h 5"/>
                  <a:gd name="T14" fmla="*/ 2147483646 w 7"/>
                  <a:gd name="T15" fmla="*/ 2147483646 h 5"/>
                  <a:gd name="T16" fmla="*/ 2147483646 w 7"/>
                  <a:gd name="T17" fmla="*/ 2147483646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5"/>
                  <a:gd name="T29" fmla="*/ 7 w 7"/>
                  <a:gd name="T30" fmla="*/ 5 h 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5">
                    <a:moveTo>
                      <a:pt x="6" y="3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1"/>
                      <a:pt x="7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97" name="Freeform 508"/>
              <p:cNvSpPr>
                <a:spLocks noChangeArrowheads="1"/>
              </p:cNvSpPr>
              <p:nvPr/>
            </p:nvSpPr>
            <p:spPr bwMode="auto">
              <a:xfrm>
                <a:off x="608013" y="63500"/>
                <a:ext cx="290513" cy="180975"/>
              </a:xfrm>
              <a:custGeom>
                <a:avLst/>
                <a:gdLst>
                  <a:gd name="T0" fmla="*/ 2147483646 w 77"/>
                  <a:gd name="T1" fmla="*/ 2147483646 h 48"/>
                  <a:gd name="T2" fmla="*/ 2147483646 w 77"/>
                  <a:gd name="T3" fmla="*/ 2147483646 h 48"/>
                  <a:gd name="T4" fmla="*/ 2147483646 w 77"/>
                  <a:gd name="T5" fmla="*/ 2147483646 h 48"/>
                  <a:gd name="T6" fmla="*/ 2147483646 w 77"/>
                  <a:gd name="T7" fmla="*/ 2147483646 h 48"/>
                  <a:gd name="T8" fmla="*/ 2147483646 w 77"/>
                  <a:gd name="T9" fmla="*/ 2147483646 h 48"/>
                  <a:gd name="T10" fmla="*/ 2147483646 w 77"/>
                  <a:gd name="T11" fmla="*/ 2147483646 h 48"/>
                  <a:gd name="T12" fmla="*/ 2147483646 w 77"/>
                  <a:gd name="T13" fmla="*/ 2147483646 h 48"/>
                  <a:gd name="T14" fmla="*/ 2147483646 w 77"/>
                  <a:gd name="T15" fmla="*/ 2147483646 h 48"/>
                  <a:gd name="T16" fmla="*/ 2147483646 w 77"/>
                  <a:gd name="T17" fmla="*/ 2147483646 h 48"/>
                  <a:gd name="T18" fmla="*/ 2147483646 w 77"/>
                  <a:gd name="T19" fmla="*/ 2147483646 h 48"/>
                  <a:gd name="T20" fmla="*/ 2147483646 w 77"/>
                  <a:gd name="T21" fmla="*/ 2147483646 h 48"/>
                  <a:gd name="T22" fmla="*/ 2147483646 w 77"/>
                  <a:gd name="T23" fmla="*/ 2147483646 h 48"/>
                  <a:gd name="T24" fmla="*/ 2147483646 w 77"/>
                  <a:gd name="T25" fmla="*/ 2147483646 h 48"/>
                  <a:gd name="T26" fmla="*/ 2147483646 w 77"/>
                  <a:gd name="T27" fmla="*/ 2147483646 h 48"/>
                  <a:gd name="T28" fmla="*/ 2147483646 w 77"/>
                  <a:gd name="T29" fmla="*/ 2147483646 h 48"/>
                  <a:gd name="T30" fmla="*/ 2147483646 w 77"/>
                  <a:gd name="T31" fmla="*/ 2147483646 h 48"/>
                  <a:gd name="T32" fmla="*/ 2147483646 w 77"/>
                  <a:gd name="T33" fmla="*/ 2147483646 h 48"/>
                  <a:gd name="T34" fmla="*/ 2147483646 w 77"/>
                  <a:gd name="T35" fmla="*/ 2147483646 h 48"/>
                  <a:gd name="T36" fmla="*/ 2147483646 w 77"/>
                  <a:gd name="T37" fmla="*/ 2147483646 h 48"/>
                  <a:gd name="T38" fmla="*/ 2147483646 w 77"/>
                  <a:gd name="T39" fmla="*/ 2147483646 h 48"/>
                  <a:gd name="T40" fmla="*/ 2147483646 w 77"/>
                  <a:gd name="T41" fmla="*/ 2147483646 h 48"/>
                  <a:gd name="T42" fmla="*/ 0 w 77"/>
                  <a:gd name="T43" fmla="*/ 2147483646 h 48"/>
                  <a:gd name="T44" fmla="*/ 2147483646 w 77"/>
                  <a:gd name="T45" fmla="*/ 2147483646 h 48"/>
                  <a:gd name="T46" fmla="*/ 2147483646 w 77"/>
                  <a:gd name="T47" fmla="*/ 2147483646 h 48"/>
                  <a:gd name="T48" fmla="*/ 2147483646 w 77"/>
                  <a:gd name="T49" fmla="*/ 2147483646 h 48"/>
                  <a:gd name="T50" fmla="*/ 2147483646 w 77"/>
                  <a:gd name="T51" fmla="*/ 2147483646 h 48"/>
                  <a:gd name="T52" fmla="*/ 2147483646 w 77"/>
                  <a:gd name="T53" fmla="*/ 2147483646 h 48"/>
                  <a:gd name="T54" fmla="*/ 2147483646 w 77"/>
                  <a:gd name="T55" fmla="*/ 2147483646 h 48"/>
                  <a:gd name="T56" fmla="*/ 2147483646 w 77"/>
                  <a:gd name="T57" fmla="*/ 2147483646 h 48"/>
                  <a:gd name="T58" fmla="*/ 2147483646 w 77"/>
                  <a:gd name="T59" fmla="*/ 2147483646 h 48"/>
                  <a:gd name="T60" fmla="*/ 2147483646 w 77"/>
                  <a:gd name="T61" fmla="*/ 2147483646 h 48"/>
                  <a:gd name="T62" fmla="*/ 2147483646 w 77"/>
                  <a:gd name="T63" fmla="*/ 2147483646 h 48"/>
                  <a:gd name="T64" fmla="*/ 2147483646 w 77"/>
                  <a:gd name="T65" fmla="*/ 2147483646 h 48"/>
                  <a:gd name="T66" fmla="*/ 2147483646 w 77"/>
                  <a:gd name="T67" fmla="*/ 2147483646 h 48"/>
                  <a:gd name="T68" fmla="*/ 2147483646 w 77"/>
                  <a:gd name="T69" fmla="*/ 2147483646 h 48"/>
                  <a:gd name="T70" fmla="*/ 2147483646 w 77"/>
                  <a:gd name="T71" fmla="*/ 2147483646 h 48"/>
                  <a:gd name="T72" fmla="*/ 2147483646 w 77"/>
                  <a:gd name="T73" fmla="*/ 2147483646 h 48"/>
                  <a:gd name="T74" fmla="*/ 2147483646 w 77"/>
                  <a:gd name="T75" fmla="*/ 2147483646 h 48"/>
                  <a:gd name="T76" fmla="*/ 2147483646 w 77"/>
                  <a:gd name="T77" fmla="*/ 2147483646 h 48"/>
                  <a:gd name="T78" fmla="*/ 2147483646 w 77"/>
                  <a:gd name="T79" fmla="*/ 2147483646 h 48"/>
                  <a:gd name="T80" fmla="*/ 2147483646 w 77"/>
                  <a:gd name="T81" fmla="*/ 2147483646 h 48"/>
                  <a:gd name="T82" fmla="*/ 2147483646 w 77"/>
                  <a:gd name="T83" fmla="*/ 2147483646 h 48"/>
                  <a:gd name="T84" fmla="*/ 2147483646 w 77"/>
                  <a:gd name="T85" fmla="*/ 2147483646 h 48"/>
                  <a:gd name="T86" fmla="*/ 2147483646 w 77"/>
                  <a:gd name="T87" fmla="*/ 2147483646 h 48"/>
                  <a:gd name="T88" fmla="*/ 2147483646 w 77"/>
                  <a:gd name="T89" fmla="*/ 2147483646 h 48"/>
                  <a:gd name="T90" fmla="*/ 2147483646 w 77"/>
                  <a:gd name="T91" fmla="*/ 2147483646 h 48"/>
                  <a:gd name="T92" fmla="*/ 2147483646 w 77"/>
                  <a:gd name="T93" fmla="*/ 2147483646 h 48"/>
                  <a:gd name="T94" fmla="*/ 2147483646 w 77"/>
                  <a:gd name="T95" fmla="*/ 2147483646 h 48"/>
                  <a:gd name="T96" fmla="*/ 2147483646 w 77"/>
                  <a:gd name="T97" fmla="*/ 2147483646 h 48"/>
                  <a:gd name="T98" fmla="*/ 2147483646 w 77"/>
                  <a:gd name="T99" fmla="*/ 2147483646 h 48"/>
                  <a:gd name="T100" fmla="*/ 2147483646 w 77"/>
                  <a:gd name="T101" fmla="*/ 0 h 48"/>
                  <a:gd name="T102" fmla="*/ 2147483646 w 77"/>
                  <a:gd name="T103" fmla="*/ 2147483646 h 48"/>
                  <a:gd name="T104" fmla="*/ 2147483646 w 77"/>
                  <a:gd name="T105" fmla="*/ 2147483646 h 48"/>
                  <a:gd name="T106" fmla="*/ 2147483646 w 77"/>
                  <a:gd name="T107" fmla="*/ 2147483646 h 48"/>
                  <a:gd name="T108" fmla="*/ 2147483646 w 77"/>
                  <a:gd name="T109" fmla="*/ 2147483646 h 4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7"/>
                  <a:gd name="T166" fmla="*/ 0 h 48"/>
                  <a:gd name="T167" fmla="*/ 77 w 77"/>
                  <a:gd name="T168" fmla="*/ 48 h 4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7" h="48">
                    <a:moveTo>
                      <a:pt x="76" y="8"/>
                    </a:moveTo>
                    <a:cubicBezTo>
                      <a:pt x="76" y="9"/>
                      <a:pt x="76" y="9"/>
                      <a:pt x="76" y="9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5" y="10"/>
                      <a:pt x="75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5" y="11"/>
                    </a:cubicBezTo>
                    <a:cubicBezTo>
                      <a:pt x="75" y="11"/>
                      <a:pt x="75" y="11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4" y="12"/>
                      <a:pt x="73" y="13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1" y="13"/>
                      <a:pt x="71" y="13"/>
                    </a:cubicBezTo>
                    <a:cubicBezTo>
                      <a:pt x="71" y="13"/>
                      <a:pt x="71" y="14"/>
                      <a:pt x="70" y="14"/>
                    </a:cubicBezTo>
                    <a:cubicBezTo>
                      <a:pt x="70" y="15"/>
                      <a:pt x="71" y="15"/>
                      <a:pt x="69" y="16"/>
                    </a:cubicBezTo>
                    <a:cubicBezTo>
                      <a:pt x="69" y="16"/>
                      <a:pt x="69" y="17"/>
                      <a:pt x="69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8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9" y="19"/>
                      <a:pt x="70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7"/>
                      <a:pt x="69" y="16"/>
                      <a:pt x="68" y="16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6"/>
                      <a:pt x="68" y="16"/>
                      <a:pt x="67" y="16"/>
                    </a:cubicBezTo>
                    <a:cubicBezTo>
                      <a:pt x="67" y="16"/>
                      <a:pt x="67" y="16"/>
                      <a:pt x="67" y="15"/>
                    </a:cubicBezTo>
                    <a:cubicBezTo>
                      <a:pt x="67" y="15"/>
                      <a:pt x="67" y="14"/>
                      <a:pt x="67" y="14"/>
                    </a:cubicBezTo>
                    <a:cubicBezTo>
                      <a:pt x="65" y="15"/>
                      <a:pt x="63" y="15"/>
                      <a:pt x="62" y="15"/>
                    </a:cubicBezTo>
                    <a:cubicBezTo>
                      <a:pt x="61" y="15"/>
                      <a:pt x="61" y="15"/>
                      <a:pt x="61" y="16"/>
                    </a:cubicBezTo>
                    <a:cubicBezTo>
                      <a:pt x="60" y="16"/>
                      <a:pt x="59" y="16"/>
                      <a:pt x="59" y="17"/>
                    </a:cubicBezTo>
                    <a:cubicBezTo>
                      <a:pt x="58" y="17"/>
                      <a:pt x="58" y="18"/>
                      <a:pt x="57" y="18"/>
                    </a:cubicBezTo>
                    <a:cubicBezTo>
                      <a:pt x="56" y="18"/>
                      <a:pt x="57" y="19"/>
                      <a:pt x="56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2"/>
                      <a:pt x="55" y="22"/>
                    </a:cubicBezTo>
                    <a:cubicBezTo>
                      <a:pt x="55" y="22"/>
                      <a:pt x="54" y="22"/>
                      <a:pt x="54" y="23"/>
                    </a:cubicBezTo>
                    <a:cubicBezTo>
                      <a:pt x="53" y="24"/>
                      <a:pt x="52" y="25"/>
                      <a:pt x="52" y="26"/>
                    </a:cubicBezTo>
                    <a:cubicBezTo>
                      <a:pt x="51" y="26"/>
                      <a:pt x="52" y="26"/>
                      <a:pt x="52" y="27"/>
                    </a:cubicBezTo>
                    <a:cubicBezTo>
                      <a:pt x="51" y="27"/>
                      <a:pt x="50" y="27"/>
                      <a:pt x="50" y="26"/>
                    </a:cubicBezTo>
                    <a:cubicBezTo>
                      <a:pt x="50" y="26"/>
                      <a:pt x="49" y="26"/>
                      <a:pt x="49" y="27"/>
                    </a:cubicBezTo>
                    <a:cubicBezTo>
                      <a:pt x="49" y="27"/>
                      <a:pt x="49" y="27"/>
                      <a:pt x="49" y="28"/>
                    </a:cubicBezTo>
                    <a:cubicBezTo>
                      <a:pt x="49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9"/>
                      <a:pt x="49" y="29"/>
                      <a:pt x="49" y="29"/>
                    </a:cubicBezTo>
                    <a:cubicBezTo>
                      <a:pt x="48" y="30"/>
                      <a:pt x="47" y="30"/>
                      <a:pt x="46" y="31"/>
                    </a:cubicBezTo>
                    <a:cubicBezTo>
                      <a:pt x="46" y="32"/>
                      <a:pt x="44" y="32"/>
                      <a:pt x="44" y="33"/>
                    </a:cubicBezTo>
                    <a:cubicBezTo>
                      <a:pt x="43" y="34"/>
                      <a:pt x="43" y="34"/>
                      <a:pt x="42" y="35"/>
                    </a:cubicBezTo>
                    <a:cubicBezTo>
                      <a:pt x="42" y="35"/>
                      <a:pt x="42" y="35"/>
                      <a:pt x="41" y="35"/>
                    </a:cubicBezTo>
                    <a:cubicBezTo>
                      <a:pt x="42" y="35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7"/>
                      <a:pt x="41" y="37"/>
                      <a:pt x="41" y="38"/>
                    </a:cubicBezTo>
                    <a:cubicBezTo>
                      <a:pt x="40" y="39"/>
                      <a:pt x="41" y="40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1" y="40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0" y="42"/>
                      <a:pt x="41" y="42"/>
                    </a:cubicBezTo>
                    <a:cubicBezTo>
                      <a:pt x="41" y="43"/>
                      <a:pt x="40" y="42"/>
                      <a:pt x="40" y="43"/>
                    </a:cubicBezTo>
                    <a:cubicBezTo>
                      <a:pt x="40" y="43"/>
                      <a:pt x="41" y="43"/>
                      <a:pt x="41" y="43"/>
                    </a:cubicBezTo>
                    <a:cubicBezTo>
                      <a:pt x="41" y="43"/>
                      <a:pt x="40" y="43"/>
                      <a:pt x="40" y="44"/>
                    </a:cubicBezTo>
                    <a:cubicBezTo>
                      <a:pt x="40" y="44"/>
                      <a:pt x="40" y="44"/>
                      <a:pt x="39" y="44"/>
                    </a:cubicBezTo>
                    <a:cubicBezTo>
                      <a:pt x="40" y="44"/>
                      <a:pt x="41" y="44"/>
                      <a:pt x="41" y="44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6"/>
                      <a:pt x="41" y="46"/>
                      <a:pt x="40" y="47"/>
                    </a:cubicBezTo>
                    <a:cubicBezTo>
                      <a:pt x="40" y="47"/>
                      <a:pt x="39" y="47"/>
                      <a:pt x="38" y="48"/>
                    </a:cubicBezTo>
                    <a:cubicBezTo>
                      <a:pt x="37" y="47"/>
                      <a:pt x="36" y="47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4" y="46"/>
                      <a:pt x="33" y="46"/>
                      <a:pt x="31" y="46"/>
                    </a:cubicBezTo>
                    <a:cubicBezTo>
                      <a:pt x="31" y="46"/>
                      <a:pt x="31" y="46"/>
                      <a:pt x="31" y="47"/>
                    </a:cubicBezTo>
                    <a:cubicBezTo>
                      <a:pt x="31" y="47"/>
                      <a:pt x="31" y="46"/>
                      <a:pt x="31" y="46"/>
                    </a:cubicBezTo>
                    <a:cubicBezTo>
                      <a:pt x="30" y="46"/>
                      <a:pt x="29" y="46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7" y="45"/>
                      <a:pt x="28" y="45"/>
                      <a:pt x="29" y="45"/>
                    </a:cubicBezTo>
                    <a:cubicBezTo>
                      <a:pt x="29" y="44"/>
                      <a:pt x="28" y="44"/>
                      <a:pt x="28" y="44"/>
                    </a:cubicBezTo>
                    <a:cubicBezTo>
                      <a:pt x="28" y="44"/>
                      <a:pt x="27" y="45"/>
                      <a:pt x="27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9" y="43"/>
                      <a:pt x="31" y="43"/>
                      <a:pt x="31" y="42"/>
                    </a:cubicBezTo>
                    <a:cubicBezTo>
                      <a:pt x="31" y="42"/>
                      <a:pt x="31" y="41"/>
                      <a:pt x="31" y="42"/>
                    </a:cubicBezTo>
                    <a:cubicBezTo>
                      <a:pt x="30" y="42"/>
                      <a:pt x="29" y="42"/>
                      <a:pt x="28" y="43"/>
                    </a:cubicBezTo>
                    <a:cubicBezTo>
                      <a:pt x="28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8" y="42"/>
                      <a:pt x="27" y="43"/>
                      <a:pt x="26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4"/>
                      <a:pt x="25" y="43"/>
                      <a:pt x="25" y="43"/>
                    </a:cubicBezTo>
                    <a:cubicBezTo>
                      <a:pt x="26" y="43"/>
                      <a:pt x="27" y="42"/>
                      <a:pt x="28" y="42"/>
                    </a:cubicBezTo>
                    <a:cubicBezTo>
                      <a:pt x="28" y="41"/>
                      <a:pt x="28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1"/>
                      <a:pt x="25" y="42"/>
                      <a:pt x="24" y="42"/>
                    </a:cubicBezTo>
                    <a:cubicBezTo>
                      <a:pt x="25" y="42"/>
                      <a:pt x="26" y="41"/>
                      <a:pt x="26" y="41"/>
                    </a:cubicBezTo>
                    <a:cubicBezTo>
                      <a:pt x="27" y="41"/>
                      <a:pt x="26" y="41"/>
                      <a:pt x="26" y="41"/>
                    </a:cubicBezTo>
                    <a:cubicBezTo>
                      <a:pt x="25" y="40"/>
                      <a:pt x="24" y="41"/>
                      <a:pt x="24" y="41"/>
                    </a:cubicBezTo>
                    <a:cubicBezTo>
                      <a:pt x="23" y="41"/>
                      <a:pt x="22" y="42"/>
                      <a:pt x="21" y="42"/>
                    </a:cubicBezTo>
                    <a:cubicBezTo>
                      <a:pt x="22" y="42"/>
                      <a:pt x="23" y="42"/>
                      <a:pt x="23" y="41"/>
                    </a:cubicBezTo>
                    <a:cubicBezTo>
                      <a:pt x="24" y="41"/>
                      <a:pt x="25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5" y="40"/>
                    </a:cubicBezTo>
                    <a:cubicBezTo>
                      <a:pt x="25" y="39"/>
                      <a:pt x="27" y="39"/>
                      <a:pt x="27" y="39"/>
                    </a:cubicBezTo>
                    <a:cubicBezTo>
                      <a:pt x="28" y="38"/>
                      <a:pt x="27" y="38"/>
                      <a:pt x="27" y="38"/>
                    </a:cubicBezTo>
                    <a:cubicBezTo>
                      <a:pt x="26" y="37"/>
                      <a:pt x="25" y="38"/>
                      <a:pt x="25" y="38"/>
                    </a:cubicBezTo>
                    <a:cubicBezTo>
                      <a:pt x="25" y="37"/>
                      <a:pt x="26" y="37"/>
                      <a:pt x="26" y="37"/>
                    </a:cubicBezTo>
                    <a:cubicBezTo>
                      <a:pt x="26" y="37"/>
                      <a:pt x="27" y="36"/>
                      <a:pt x="27" y="36"/>
                    </a:cubicBezTo>
                    <a:cubicBezTo>
                      <a:pt x="26" y="36"/>
                      <a:pt x="25" y="36"/>
                      <a:pt x="25" y="36"/>
                    </a:cubicBezTo>
                    <a:cubicBezTo>
                      <a:pt x="26" y="35"/>
                      <a:pt x="27" y="36"/>
                      <a:pt x="27" y="35"/>
                    </a:cubicBezTo>
                    <a:cubicBezTo>
                      <a:pt x="27" y="35"/>
                      <a:pt x="26" y="36"/>
                      <a:pt x="25" y="35"/>
                    </a:cubicBezTo>
                    <a:cubicBezTo>
                      <a:pt x="25" y="35"/>
                      <a:pt x="24" y="35"/>
                      <a:pt x="25" y="35"/>
                    </a:cubicBezTo>
                    <a:cubicBezTo>
                      <a:pt x="25" y="34"/>
                      <a:pt x="25" y="34"/>
                      <a:pt x="26" y="34"/>
                    </a:cubicBezTo>
                    <a:cubicBezTo>
                      <a:pt x="26" y="34"/>
                      <a:pt x="26" y="34"/>
                      <a:pt x="27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8" y="32"/>
                      <a:pt x="29" y="32"/>
                      <a:pt x="29" y="32"/>
                    </a:cubicBezTo>
                    <a:cubicBezTo>
                      <a:pt x="29" y="32"/>
                      <a:pt x="28" y="32"/>
                      <a:pt x="28" y="31"/>
                    </a:cubicBezTo>
                    <a:cubicBezTo>
                      <a:pt x="27" y="32"/>
                      <a:pt x="25" y="32"/>
                      <a:pt x="23" y="33"/>
                    </a:cubicBezTo>
                    <a:cubicBezTo>
                      <a:pt x="22" y="33"/>
                      <a:pt x="21" y="33"/>
                      <a:pt x="20" y="33"/>
                    </a:cubicBezTo>
                    <a:cubicBezTo>
                      <a:pt x="20" y="33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3"/>
                    </a:cubicBezTo>
                    <a:cubicBezTo>
                      <a:pt x="19" y="33"/>
                      <a:pt x="18" y="33"/>
                      <a:pt x="18" y="33"/>
                    </a:cubicBezTo>
                    <a:cubicBezTo>
                      <a:pt x="18" y="34"/>
                      <a:pt x="19" y="35"/>
                      <a:pt x="18" y="35"/>
                    </a:cubicBezTo>
                    <a:cubicBezTo>
                      <a:pt x="18" y="35"/>
                      <a:pt x="17" y="35"/>
                      <a:pt x="17" y="36"/>
                    </a:cubicBezTo>
                    <a:cubicBezTo>
                      <a:pt x="16" y="36"/>
                      <a:pt x="17" y="37"/>
                      <a:pt x="16" y="37"/>
                    </a:cubicBezTo>
                    <a:cubicBezTo>
                      <a:pt x="15" y="37"/>
                      <a:pt x="15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8"/>
                      <a:pt x="12" y="39"/>
                      <a:pt x="11" y="39"/>
                    </a:cubicBezTo>
                    <a:cubicBezTo>
                      <a:pt x="11" y="40"/>
                      <a:pt x="11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9" y="40"/>
                      <a:pt x="7" y="40"/>
                      <a:pt x="6" y="40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4" y="40"/>
                      <a:pt x="4" y="40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2"/>
                      <a:pt x="2" y="42"/>
                      <a:pt x="1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1" y="43"/>
                    </a:cubicBezTo>
                    <a:cubicBezTo>
                      <a:pt x="2" y="42"/>
                      <a:pt x="3" y="41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0"/>
                      <a:pt x="3" y="41"/>
                      <a:pt x="2" y="41"/>
                    </a:cubicBezTo>
                    <a:cubicBezTo>
                      <a:pt x="2" y="41"/>
                      <a:pt x="2" y="40"/>
                      <a:pt x="2" y="40"/>
                    </a:cubicBezTo>
                    <a:cubicBezTo>
                      <a:pt x="2" y="40"/>
                      <a:pt x="3" y="40"/>
                      <a:pt x="2" y="39"/>
                    </a:cubicBezTo>
                    <a:cubicBezTo>
                      <a:pt x="2" y="39"/>
                      <a:pt x="2" y="39"/>
                      <a:pt x="2" y="38"/>
                    </a:cubicBezTo>
                    <a:cubicBezTo>
                      <a:pt x="2" y="38"/>
                      <a:pt x="2" y="37"/>
                      <a:pt x="2" y="37"/>
                    </a:cubicBezTo>
                    <a:cubicBezTo>
                      <a:pt x="1" y="37"/>
                      <a:pt x="2" y="36"/>
                      <a:pt x="2" y="36"/>
                    </a:cubicBezTo>
                    <a:cubicBezTo>
                      <a:pt x="2" y="36"/>
                      <a:pt x="2" y="35"/>
                      <a:pt x="2" y="34"/>
                    </a:cubicBezTo>
                    <a:cubicBezTo>
                      <a:pt x="2" y="34"/>
                      <a:pt x="3" y="34"/>
                      <a:pt x="3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1" y="34"/>
                      <a:pt x="1" y="34"/>
                    </a:cubicBezTo>
                    <a:cubicBezTo>
                      <a:pt x="1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1" y="33"/>
                      <a:pt x="1" y="33"/>
                    </a:cubicBezTo>
                    <a:cubicBezTo>
                      <a:pt x="1" y="34"/>
                      <a:pt x="2" y="33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3"/>
                      <a:pt x="0" y="33"/>
                      <a:pt x="0" y="33"/>
                    </a:cubicBezTo>
                    <a:cubicBezTo>
                      <a:pt x="0" y="33"/>
                      <a:pt x="1" y="32"/>
                      <a:pt x="1" y="32"/>
                    </a:cubicBezTo>
                    <a:cubicBezTo>
                      <a:pt x="1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2" y="31"/>
                      <a:pt x="1" y="31"/>
                    </a:cubicBezTo>
                    <a:cubicBezTo>
                      <a:pt x="1" y="31"/>
                      <a:pt x="2" y="30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29"/>
                      <a:pt x="3" y="29"/>
                      <a:pt x="3" y="29"/>
                    </a:cubicBezTo>
                    <a:cubicBezTo>
                      <a:pt x="4" y="29"/>
                      <a:pt x="4" y="30"/>
                      <a:pt x="4" y="30"/>
                    </a:cubicBezTo>
                    <a:cubicBezTo>
                      <a:pt x="4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3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3" y="31"/>
                      <a:pt x="4" y="31"/>
                      <a:pt x="4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3"/>
                      <a:pt x="3" y="33"/>
                    </a:cubicBezTo>
                    <a:cubicBezTo>
                      <a:pt x="4" y="33"/>
                      <a:pt x="4" y="32"/>
                      <a:pt x="5" y="32"/>
                    </a:cubicBezTo>
                    <a:cubicBezTo>
                      <a:pt x="6" y="32"/>
                      <a:pt x="4" y="31"/>
                      <a:pt x="5" y="31"/>
                    </a:cubicBez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7" y="29"/>
                      <a:pt x="8" y="30"/>
                      <a:pt x="9" y="29"/>
                    </a:cubicBezTo>
                    <a:cubicBezTo>
                      <a:pt x="9" y="29"/>
                      <a:pt x="10" y="29"/>
                      <a:pt x="10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28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4" y="26"/>
                      <a:pt x="13" y="27"/>
                      <a:pt x="12" y="26"/>
                    </a:cubicBezTo>
                    <a:cubicBezTo>
                      <a:pt x="12" y="26"/>
                      <a:pt x="13" y="26"/>
                      <a:pt x="13" y="26"/>
                    </a:cubicBezTo>
                    <a:cubicBezTo>
                      <a:pt x="14" y="26"/>
                      <a:pt x="14" y="27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4" y="25"/>
                      <a:pt x="15" y="26"/>
                      <a:pt x="16" y="25"/>
                    </a:cubicBezTo>
                    <a:cubicBezTo>
                      <a:pt x="17" y="25"/>
                      <a:pt x="17" y="25"/>
                      <a:pt x="18" y="24"/>
                    </a:cubicBezTo>
                    <a:cubicBezTo>
                      <a:pt x="18" y="24"/>
                      <a:pt x="17" y="24"/>
                      <a:pt x="17" y="23"/>
                    </a:cubicBezTo>
                    <a:cubicBezTo>
                      <a:pt x="18" y="22"/>
                      <a:pt x="18" y="21"/>
                      <a:pt x="19" y="21"/>
                    </a:cubicBezTo>
                    <a:cubicBezTo>
                      <a:pt x="20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1" y="20"/>
                      <a:pt x="20" y="20"/>
                      <a:pt x="20" y="19"/>
                    </a:cubicBezTo>
                    <a:cubicBezTo>
                      <a:pt x="20" y="19"/>
                      <a:pt x="21" y="20"/>
                      <a:pt x="21" y="20"/>
                    </a:cubicBezTo>
                    <a:cubicBezTo>
                      <a:pt x="21" y="21"/>
                      <a:pt x="21" y="20"/>
                      <a:pt x="21" y="21"/>
                    </a:cubicBezTo>
                    <a:cubicBezTo>
                      <a:pt x="22" y="21"/>
                      <a:pt x="22" y="22"/>
                      <a:pt x="22" y="22"/>
                    </a:cubicBezTo>
                    <a:cubicBezTo>
                      <a:pt x="23" y="22"/>
                      <a:pt x="23" y="21"/>
                      <a:pt x="24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0"/>
                      <a:pt x="28" y="20"/>
                      <a:pt x="29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7" y="19"/>
                      <a:pt x="28" y="18"/>
                    </a:cubicBezTo>
                    <a:cubicBezTo>
                      <a:pt x="29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7"/>
                    </a:cubicBezTo>
                    <a:cubicBezTo>
                      <a:pt x="31" y="17"/>
                      <a:pt x="30" y="17"/>
                      <a:pt x="29" y="16"/>
                    </a:cubicBezTo>
                    <a:cubicBezTo>
                      <a:pt x="28" y="16"/>
                      <a:pt x="26" y="15"/>
                      <a:pt x="26" y="14"/>
                    </a:cubicBezTo>
                    <a:cubicBezTo>
                      <a:pt x="25" y="14"/>
                      <a:pt x="25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3" y="13"/>
                      <a:pt x="24" y="13"/>
                    </a:cubicBezTo>
                    <a:cubicBezTo>
                      <a:pt x="25" y="13"/>
                      <a:pt x="25" y="13"/>
                      <a:pt x="25" y="14"/>
                    </a:cubicBezTo>
                    <a:cubicBezTo>
                      <a:pt x="26" y="14"/>
                      <a:pt x="27" y="14"/>
                      <a:pt x="28" y="14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6"/>
                      <a:pt x="29" y="16"/>
                      <a:pt x="30" y="16"/>
                    </a:cubicBezTo>
                    <a:cubicBezTo>
                      <a:pt x="30" y="16"/>
                      <a:pt x="31" y="16"/>
                      <a:pt x="31" y="16"/>
                    </a:cubicBezTo>
                    <a:cubicBezTo>
                      <a:pt x="32" y="16"/>
                      <a:pt x="32" y="17"/>
                      <a:pt x="32" y="17"/>
                    </a:cubicBezTo>
                    <a:cubicBezTo>
                      <a:pt x="33" y="16"/>
                      <a:pt x="33" y="16"/>
                      <a:pt x="34" y="15"/>
                    </a:cubicBezTo>
                    <a:cubicBezTo>
                      <a:pt x="34" y="15"/>
                      <a:pt x="35" y="16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4"/>
                    </a:cubicBezTo>
                    <a:cubicBezTo>
                      <a:pt x="36" y="13"/>
                      <a:pt x="36" y="14"/>
                      <a:pt x="37" y="14"/>
                    </a:cubicBezTo>
                    <a:cubicBezTo>
                      <a:pt x="37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3"/>
                      <a:pt x="37" y="13"/>
                      <a:pt x="38" y="12"/>
                    </a:cubicBezTo>
                    <a:cubicBezTo>
                      <a:pt x="38" y="12"/>
                      <a:pt x="37" y="12"/>
                      <a:pt x="37" y="12"/>
                    </a:cubicBezTo>
                    <a:cubicBezTo>
                      <a:pt x="37" y="11"/>
                      <a:pt x="37" y="10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7" y="9"/>
                      <a:pt x="37" y="9"/>
                    </a:cubicBezTo>
                    <a:cubicBezTo>
                      <a:pt x="37" y="10"/>
                      <a:pt x="38" y="10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9" y="10"/>
                      <a:pt x="39" y="10"/>
                      <a:pt x="39" y="11"/>
                    </a:cubicBezTo>
                    <a:cubicBezTo>
                      <a:pt x="39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0"/>
                      <a:pt x="39" y="10"/>
                    </a:cubicBezTo>
                    <a:cubicBezTo>
                      <a:pt x="39" y="10"/>
                      <a:pt x="40" y="10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1" y="11"/>
                      <a:pt x="40" y="12"/>
                      <a:pt x="41" y="12"/>
                    </a:cubicBezTo>
                    <a:cubicBezTo>
                      <a:pt x="42" y="12"/>
                      <a:pt x="42" y="12"/>
                      <a:pt x="43" y="12"/>
                    </a:cubicBezTo>
                    <a:cubicBezTo>
                      <a:pt x="43" y="11"/>
                      <a:pt x="42" y="10"/>
                      <a:pt x="42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9"/>
                      <a:pt x="39" y="8"/>
                      <a:pt x="39" y="8"/>
                    </a:cubicBezTo>
                    <a:cubicBezTo>
                      <a:pt x="38" y="8"/>
                      <a:pt x="37" y="7"/>
                      <a:pt x="37" y="7"/>
                    </a:cubicBezTo>
                    <a:cubicBezTo>
                      <a:pt x="35" y="6"/>
                      <a:pt x="34" y="5"/>
                      <a:pt x="33" y="4"/>
                    </a:cubicBezTo>
                    <a:cubicBezTo>
                      <a:pt x="33" y="3"/>
                      <a:pt x="31" y="3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2" y="2"/>
                      <a:pt x="33" y="2"/>
                      <a:pt x="33" y="3"/>
                    </a:cubicBezTo>
                    <a:cubicBezTo>
                      <a:pt x="34" y="4"/>
                      <a:pt x="36" y="5"/>
                      <a:pt x="37" y="6"/>
                    </a:cubicBezTo>
                    <a:cubicBezTo>
                      <a:pt x="38" y="6"/>
                      <a:pt x="38" y="7"/>
                      <a:pt x="39" y="7"/>
                    </a:cubicBezTo>
                    <a:cubicBezTo>
                      <a:pt x="40" y="7"/>
                      <a:pt x="42" y="7"/>
                      <a:pt x="42" y="8"/>
                    </a:cubicBezTo>
                    <a:cubicBezTo>
                      <a:pt x="43" y="9"/>
                      <a:pt x="44" y="9"/>
                      <a:pt x="45" y="10"/>
                    </a:cubicBezTo>
                    <a:cubicBezTo>
                      <a:pt x="45" y="11"/>
                      <a:pt x="46" y="11"/>
                      <a:pt x="46" y="11"/>
                    </a:cubicBezTo>
                    <a:cubicBezTo>
                      <a:pt x="47" y="11"/>
                      <a:pt x="47" y="12"/>
                      <a:pt x="48" y="12"/>
                    </a:cubicBezTo>
                    <a:cubicBezTo>
                      <a:pt x="48" y="12"/>
                      <a:pt x="48" y="13"/>
                      <a:pt x="48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1" y="12"/>
                      <a:pt x="51" y="12"/>
                    </a:cubicBezTo>
                    <a:cubicBezTo>
                      <a:pt x="49" y="12"/>
                      <a:pt x="49" y="11"/>
                      <a:pt x="48" y="11"/>
                    </a:cubicBezTo>
                    <a:cubicBezTo>
                      <a:pt x="47" y="11"/>
                      <a:pt x="47" y="11"/>
                      <a:pt x="47" y="10"/>
                    </a:cubicBezTo>
                    <a:cubicBezTo>
                      <a:pt x="48" y="10"/>
                      <a:pt x="49" y="10"/>
                      <a:pt x="50" y="10"/>
                    </a:cubicBezTo>
                    <a:cubicBezTo>
                      <a:pt x="51" y="10"/>
                      <a:pt x="52" y="11"/>
                      <a:pt x="53" y="11"/>
                    </a:cubicBezTo>
                    <a:cubicBezTo>
                      <a:pt x="54" y="11"/>
                      <a:pt x="55" y="12"/>
                      <a:pt x="57" y="11"/>
                    </a:cubicBezTo>
                    <a:cubicBezTo>
                      <a:pt x="58" y="11"/>
                      <a:pt x="59" y="11"/>
                      <a:pt x="60" y="10"/>
                    </a:cubicBezTo>
                    <a:cubicBezTo>
                      <a:pt x="60" y="10"/>
                      <a:pt x="58" y="10"/>
                      <a:pt x="59" y="10"/>
                    </a:cubicBezTo>
                    <a:cubicBezTo>
                      <a:pt x="60" y="9"/>
                      <a:pt x="61" y="9"/>
                      <a:pt x="62" y="9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3" y="8"/>
                      <a:pt x="63" y="8"/>
                    </a:cubicBezTo>
                    <a:cubicBezTo>
                      <a:pt x="64" y="7"/>
                      <a:pt x="63" y="7"/>
                      <a:pt x="64" y="7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5"/>
                      <a:pt x="65" y="5"/>
                      <a:pt x="64" y="5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3"/>
                      <a:pt x="64" y="3"/>
                      <a:pt x="63" y="3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2" y="1"/>
                      <a:pt x="62" y="1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2" y="0"/>
                      <a:pt x="63" y="1"/>
                    </a:cubicBezTo>
                    <a:cubicBezTo>
                      <a:pt x="63" y="1"/>
                      <a:pt x="63" y="1"/>
                      <a:pt x="64" y="1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5" y="2"/>
                      <a:pt x="65" y="2"/>
                      <a:pt x="66" y="3"/>
                    </a:cubicBezTo>
                    <a:cubicBezTo>
                      <a:pt x="66" y="3"/>
                      <a:pt x="66" y="4"/>
                      <a:pt x="66" y="4"/>
                    </a:cubicBezTo>
                    <a:cubicBezTo>
                      <a:pt x="67" y="5"/>
                      <a:pt x="67" y="5"/>
                      <a:pt x="68" y="5"/>
                    </a:cubicBezTo>
                    <a:cubicBezTo>
                      <a:pt x="68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0" y="5"/>
                      <a:pt x="71" y="5"/>
                      <a:pt x="71" y="5"/>
                    </a:cubicBezTo>
                    <a:cubicBezTo>
                      <a:pt x="72" y="5"/>
                      <a:pt x="72" y="5"/>
                      <a:pt x="73" y="5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2" y="6"/>
                      <a:pt x="74" y="5"/>
                    </a:cubicBezTo>
                    <a:cubicBezTo>
                      <a:pt x="74" y="5"/>
                      <a:pt x="74" y="6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6" y="6"/>
                      <a:pt x="76" y="6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6" y="7"/>
                      <a:pt x="75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6" y="8"/>
                      <a:pt x="76" y="8"/>
                    </a:cubicBezTo>
                    <a:cubicBezTo>
                      <a:pt x="76" y="8"/>
                      <a:pt x="77" y="8"/>
                      <a:pt x="77" y="8"/>
                    </a:cubicBezTo>
                    <a:cubicBezTo>
                      <a:pt x="77" y="8"/>
                      <a:pt x="76" y="8"/>
                      <a:pt x="7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98" name="Freeform 509"/>
              <p:cNvSpPr>
                <a:spLocks noChangeArrowheads="1"/>
              </p:cNvSpPr>
              <p:nvPr/>
            </p:nvSpPr>
            <p:spPr bwMode="auto">
              <a:xfrm>
                <a:off x="965200" y="422275"/>
                <a:ext cx="22225" cy="19050"/>
              </a:xfrm>
              <a:custGeom>
                <a:avLst/>
                <a:gdLst>
                  <a:gd name="T0" fmla="*/ 2147483646 w 6"/>
                  <a:gd name="T1" fmla="*/ 2147483646 h 5"/>
                  <a:gd name="T2" fmla="*/ 2147483646 w 6"/>
                  <a:gd name="T3" fmla="*/ 2147483646 h 5"/>
                  <a:gd name="T4" fmla="*/ 0 w 6"/>
                  <a:gd name="T5" fmla="*/ 2147483646 h 5"/>
                  <a:gd name="T6" fmla="*/ 2147483646 w 6"/>
                  <a:gd name="T7" fmla="*/ 2147483646 h 5"/>
                  <a:gd name="T8" fmla="*/ 2147483646 w 6"/>
                  <a:gd name="T9" fmla="*/ 0 h 5"/>
                  <a:gd name="T10" fmla="*/ 2147483646 w 6"/>
                  <a:gd name="T11" fmla="*/ 2147483646 h 5"/>
                  <a:gd name="T12" fmla="*/ 2147483646 w 6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4" y="5"/>
                      <a:pt x="3" y="5"/>
                      <a:pt x="2" y="5"/>
                    </a:cubicBezTo>
                    <a:cubicBezTo>
                      <a:pt x="1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899" name="Freeform 510"/>
              <p:cNvSpPr>
                <a:spLocks noChangeArrowheads="1"/>
              </p:cNvSpPr>
              <p:nvPr/>
            </p:nvSpPr>
            <p:spPr bwMode="auto">
              <a:xfrm>
                <a:off x="923925" y="304800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w 3"/>
                  <a:gd name="T5" fmla="*/ 2147483646 h 2"/>
                  <a:gd name="T6" fmla="*/ 2147483646 w 3"/>
                  <a:gd name="T7" fmla="*/ 0 h 2"/>
                  <a:gd name="T8" fmla="*/ 2147483646 w 3"/>
                  <a:gd name="T9" fmla="*/ 0 h 2"/>
                  <a:gd name="T10" fmla="*/ 2147483646 w 3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00" name="Freeform 511"/>
              <p:cNvSpPr>
                <a:spLocks noChangeArrowheads="1"/>
              </p:cNvSpPr>
              <p:nvPr/>
            </p:nvSpPr>
            <p:spPr bwMode="auto">
              <a:xfrm>
                <a:off x="915988" y="293687"/>
                <a:ext cx="12700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2147483646 w 3"/>
                  <a:gd name="T5" fmla="*/ 2147483646 h 2"/>
                  <a:gd name="T6" fmla="*/ 2147483646 w 3"/>
                  <a:gd name="T7" fmla="*/ 0 h 2"/>
                  <a:gd name="T8" fmla="*/ 2147483646 w 3"/>
                  <a:gd name="T9" fmla="*/ 0 h 2"/>
                  <a:gd name="T10" fmla="*/ 2147483646 w 3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01" name="Freeform 512"/>
              <p:cNvSpPr>
                <a:spLocks noChangeArrowheads="1"/>
              </p:cNvSpPr>
              <p:nvPr/>
            </p:nvSpPr>
            <p:spPr bwMode="auto">
              <a:xfrm>
                <a:off x="915988" y="323850"/>
                <a:ext cx="23813" cy="15875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4"/>
                  <a:gd name="T20" fmla="*/ 6 w 6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02" name="Freeform 513"/>
              <p:cNvSpPr>
                <a:spLocks noChangeArrowheads="1"/>
              </p:cNvSpPr>
              <p:nvPr/>
            </p:nvSpPr>
            <p:spPr bwMode="auto">
              <a:xfrm>
                <a:off x="819150" y="41275"/>
                <a:ext cx="25400" cy="30163"/>
              </a:xfrm>
              <a:custGeom>
                <a:avLst/>
                <a:gdLst>
                  <a:gd name="T0" fmla="*/ 2147483646 w 7"/>
                  <a:gd name="T1" fmla="*/ 2147483646 h 8"/>
                  <a:gd name="T2" fmla="*/ 2147483646 w 7"/>
                  <a:gd name="T3" fmla="*/ 2147483646 h 8"/>
                  <a:gd name="T4" fmla="*/ 2147483646 w 7"/>
                  <a:gd name="T5" fmla="*/ 2147483646 h 8"/>
                  <a:gd name="T6" fmla="*/ 2147483646 w 7"/>
                  <a:gd name="T7" fmla="*/ 2147483646 h 8"/>
                  <a:gd name="T8" fmla="*/ 0 w 7"/>
                  <a:gd name="T9" fmla="*/ 0 h 8"/>
                  <a:gd name="T10" fmla="*/ 2147483646 w 7"/>
                  <a:gd name="T11" fmla="*/ 0 h 8"/>
                  <a:gd name="T12" fmla="*/ 2147483646 w 7"/>
                  <a:gd name="T13" fmla="*/ 0 h 8"/>
                  <a:gd name="T14" fmla="*/ 2147483646 w 7"/>
                  <a:gd name="T15" fmla="*/ 2147483646 h 8"/>
                  <a:gd name="T16" fmla="*/ 2147483646 w 7"/>
                  <a:gd name="T17" fmla="*/ 2147483646 h 8"/>
                  <a:gd name="T18" fmla="*/ 2147483646 w 7"/>
                  <a:gd name="T19" fmla="*/ 2147483646 h 8"/>
                  <a:gd name="T20" fmla="*/ 2147483646 w 7"/>
                  <a:gd name="T21" fmla="*/ 2147483646 h 8"/>
                  <a:gd name="T22" fmla="*/ 2147483646 w 7"/>
                  <a:gd name="T23" fmla="*/ 2147483646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"/>
                  <a:gd name="T37" fmla="*/ 0 h 8"/>
                  <a:gd name="T38" fmla="*/ 7 w 7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" h="8">
                    <a:moveTo>
                      <a:pt x="6" y="8"/>
                    </a:moveTo>
                    <a:cubicBezTo>
                      <a:pt x="5" y="8"/>
                      <a:pt x="5" y="7"/>
                      <a:pt x="5" y="6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2" y="4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5" y="6"/>
                      <a:pt x="6" y="7"/>
                      <a:pt x="6" y="8"/>
                    </a:cubicBezTo>
                    <a:cubicBezTo>
                      <a:pt x="7" y="8"/>
                      <a:pt x="6" y="8"/>
                      <a:pt x="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03" name="Freeform 514"/>
              <p:cNvSpPr>
                <a:spLocks noChangeArrowheads="1"/>
              </p:cNvSpPr>
              <p:nvPr/>
            </p:nvSpPr>
            <p:spPr bwMode="auto">
              <a:xfrm>
                <a:off x="819150" y="244475"/>
                <a:ext cx="85725" cy="38100"/>
              </a:xfrm>
              <a:custGeom>
                <a:avLst/>
                <a:gdLst>
                  <a:gd name="T0" fmla="*/ 2147483646 w 23"/>
                  <a:gd name="T1" fmla="*/ 2147483646 h 10"/>
                  <a:gd name="T2" fmla="*/ 2147483646 w 23"/>
                  <a:gd name="T3" fmla="*/ 2147483646 h 10"/>
                  <a:gd name="T4" fmla="*/ 2147483646 w 23"/>
                  <a:gd name="T5" fmla="*/ 2147483646 h 10"/>
                  <a:gd name="T6" fmla="*/ 2147483646 w 23"/>
                  <a:gd name="T7" fmla="*/ 2147483646 h 10"/>
                  <a:gd name="T8" fmla="*/ 2147483646 w 23"/>
                  <a:gd name="T9" fmla="*/ 2147483646 h 10"/>
                  <a:gd name="T10" fmla="*/ 2147483646 w 23"/>
                  <a:gd name="T11" fmla="*/ 2147483646 h 10"/>
                  <a:gd name="T12" fmla="*/ 2147483646 w 23"/>
                  <a:gd name="T13" fmla="*/ 2147483646 h 10"/>
                  <a:gd name="T14" fmla="*/ 2147483646 w 23"/>
                  <a:gd name="T15" fmla="*/ 2147483646 h 10"/>
                  <a:gd name="T16" fmla="*/ 2147483646 w 23"/>
                  <a:gd name="T17" fmla="*/ 2147483646 h 10"/>
                  <a:gd name="T18" fmla="*/ 2147483646 w 23"/>
                  <a:gd name="T19" fmla="*/ 2147483646 h 10"/>
                  <a:gd name="T20" fmla="*/ 2147483646 w 23"/>
                  <a:gd name="T21" fmla="*/ 2147483646 h 10"/>
                  <a:gd name="T22" fmla="*/ 2147483646 w 23"/>
                  <a:gd name="T23" fmla="*/ 2147483646 h 10"/>
                  <a:gd name="T24" fmla="*/ 2147483646 w 23"/>
                  <a:gd name="T25" fmla="*/ 2147483646 h 10"/>
                  <a:gd name="T26" fmla="*/ 2147483646 w 23"/>
                  <a:gd name="T27" fmla="*/ 2147483646 h 10"/>
                  <a:gd name="T28" fmla="*/ 2147483646 w 23"/>
                  <a:gd name="T29" fmla="*/ 2147483646 h 10"/>
                  <a:gd name="T30" fmla="*/ 2147483646 w 23"/>
                  <a:gd name="T31" fmla="*/ 2147483646 h 10"/>
                  <a:gd name="T32" fmla="*/ 2147483646 w 23"/>
                  <a:gd name="T33" fmla="*/ 2147483646 h 10"/>
                  <a:gd name="T34" fmla="*/ 2147483646 w 23"/>
                  <a:gd name="T35" fmla="*/ 2147483646 h 10"/>
                  <a:gd name="T36" fmla="*/ 2147483646 w 23"/>
                  <a:gd name="T37" fmla="*/ 2147483646 h 10"/>
                  <a:gd name="T38" fmla="*/ 2147483646 w 23"/>
                  <a:gd name="T39" fmla="*/ 2147483646 h 10"/>
                  <a:gd name="T40" fmla="*/ 2147483646 w 23"/>
                  <a:gd name="T41" fmla="*/ 2147483646 h 10"/>
                  <a:gd name="T42" fmla="*/ 2147483646 w 23"/>
                  <a:gd name="T43" fmla="*/ 2147483646 h 10"/>
                  <a:gd name="T44" fmla="*/ 2147483646 w 23"/>
                  <a:gd name="T45" fmla="*/ 2147483646 h 10"/>
                  <a:gd name="T46" fmla="*/ 2147483646 w 23"/>
                  <a:gd name="T47" fmla="*/ 2147483646 h 10"/>
                  <a:gd name="T48" fmla="*/ 2147483646 w 23"/>
                  <a:gd name="T49" fmla="*/ 2147483646 h 10"/>
                  <a:gd name="T50" fmla="*/ 2147483646 w 23"/>
                  <a:gd name="T51" fmla="*/ 2147483646 h 10"/>
                  <a:gd name="T52" fmla="*/ 2147483646 w 23"/>
                  <a:gd name="T53" fmla="*/ 2147483646 h 10"/>
                  <a:gd name="T54" fmla="*/ 2147483646 w 23"/>
                  <a:gd name="T55" fmla="*/ 2147483646 h 10"/>
                  <a:gd name="T56" fmla="*/ 2147483646 w 23"/>
                  <a:gd name="T57" fmla="*/ 2147483646 h 10"/>
                  <a:gd name="T58" fmla="*/ 2147483646 w 23"/>
                  <a:gd name="T59" fmla="*/ 2147483646 h 10"/>
                  <a:gd name="T60" fmla="*/ 2147483646 w 23"/>
                  <a:gd name="T61" fmla="*/ 2147483646 h 10"/>
                  <a:gd name="T62" fmla="*/ 2147483646 w 23"/>
                  <a:gd name="T63" fmla="*/ 2147483646 h 10"/>
                  <a:gd name="T64" fmla="*/ 2147483646 w 23"/>
                  <a:gd name="T65" fmla="*/ 2147483646 h 10"/>
                  <a:gd name="T66" fmla="*/ 2147483646 w 23"/>
                  <a:gd name="T67" fmla="*/ 2147483646 h 10"/>
                  <a:gd name="T68" fmla="*/ 2147483646 w 23"/>
                  <a:gd name="T69" fmla="*/ 2147483646 h 10"/>
                  <a:gd name="T70" fmla="*/ 2147483646 w 23"/>
                  <a:gd name="T71" fmla="*/ 2147483646 h 10"/>
                  <a:gd name="T72" fmla="*/ 2147483646 w 23"/>
                  <a:gd name="T73" fmla="*/ 2147483646 h 10"/>
                  <a:gd name="T74" fmla="*/ 2147483646 w 23"/>
                  <a:gd name="T75" fmla="*/ 2147483646 h 10"/>
                  <a:gd name="T76" fmla="*/ 2147483646 w 23"/>
                  <a:gd name="T77" fmla="*/ 2147483646 h 1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3"/>
                  <a:gd name="T118" fmla="*/ 0 h 10"/>
                  <a:gd name="T119" fmla="*/ 23 w 23"/>
                  <a:gd name="T120" fmla="*/ 10 h 1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3" h="10">
                    <a:moveTo>
                      <a:pt x="22" y="7"/>
                    </a:moveTo>
                    <a:cubicBezTo>
                      <a:pt x="21" y="7"/>
                      <a:pt x="21" y="9"/>
                      <a:pt x="19" y="9"/>
                    </a:cubicBezTo>
                    <a:cubicBezTo>
                      <a:pt x="18" y="9"/>
                      <a:pt x="18" y="10"/>
                      <a:pt x="17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10" y="8"/>
                      <a:pt x="9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7" y="9"/>
                      <a:pt x="6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7"/>
                      <a:pt x="7" y="7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4" y="6"/>
                      <a:pt x="3" y="6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1" y="7"/>
                      <a:pt x="0" y="7"/>
                      <a:pt x="1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2" y="4"/>
                      <a:pt x="3" y="5"/>
                      <a:pt x="4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5"/>
                      <a:pt x="8" y="4"/>
                      <a:pt x="10" y="4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1" y="3"/>
                      <a:pt x="10" y="3"/>
                      <a:pt x="11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2" y="1"/>
                      <a:pt x="13" y="0"/>
                      <a:pt x="14" y="1"/>
                    </a:cubicBezTo>
                    <a:cubicBezTo>
                      <a:pt x="15" y="1"/>
                      <a:pt x="15" y="1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2"/>
                      <a:pt x="17" y="2"/>
                    </a:cubicBezTo>
                    <a:cubicBezTo>
                      <a:pt x="19" y="1"/>
                      <a:pt x="20" y="2"/>
                      <a:pt x="21" y="3"/>
                    </a:cubicBezTo>
                    <a:cubicBezTo>
                      <a:pt x="23" y="4"/>
                      <a:pt x="23" y="5"/>
                      <a:pt x="2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04" name="Freeform 515"/>
              <p:cNvSpPr>
                <a:spLocks noChangeArrowheads="1"/>
              </p:cNvSpPr>
              <p:nvPr/>
            </p:nvSpPr>
            <p:spPr bwMode="auto">
              <a:xfrm>
                <a:off x="890588" y="320675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0 w 6"/>
                  <a:gd name="T9" fmla="*/ 2147483646 h 4"/>
                  <a:gd name="T10" fmla="*/ 0 w 6"/>
                  <a:gd name="T11" fmla="*/ 2147483646 h 4"/>
                  <a:gd name="T12" fmla="*/ 2147483646 w 6"/>
                  <a:gd name="T13" fmla="*/ 0 h 4"/>
                  <a:gd name="T14" fmla="*/ 2147483646 w 6"/>
                  <a:gd name="T15" fmla="*/ 0 h 4"/>
                  <a:gd name="T16" fmla="*/ 2147483646 w 6"/>
                  <a:gd name="T17" fmla="*/ 0 h 4"/>
                  <a:gd name="T18" fmla="*/ 2147483646 w 6"/>
                  <a:gd name="T19" fmla="*/ 2147483646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05" name="Freeform 516"/>
              <p:cNvSpPr>
                <a:spLocks noChangeArrowheads="1"/>
              </p:cNvSpPr>
              <p:nvPr/>
            </p:nvSpPr>
            <p:spPr bwMode="auto">
              <a:xfrm>
                <a:off x="811213" y="214312"/>
                <a:ext cx="52388" cy="30163"/>
              </a:xfrm>
              <a:custGeom>
                <a:avLst/>
                <a:gdLst>
                  <a:gd name="T0" fmla="*/ 2147483646 w 14"/>
                  <a:gd name="T1" fmla="*/ 2147483646 h 8"/>
                  <a:gd name="T2" fmla="*/ 2147483646 w 14"/>
                  <a:gd name="T3" fmla="*/ 2147483646 h 8"/>
                  <a:gd name="T4" fmla="*/ 2147483646 w 14"/>
                  <a:gd name="T5" fmla="*/ 2147483646 h 8"/>
                  <a:gd name="T6" fmla="*/ 2147483646 w 14"/>
                  <a:gd name="T7" fmla="*/ 2147483646 h 8"/>
                  <a:gd name="T8" fmla="*/ 2147483646 w 14"/>
                  <a:gd name="T9" fmla="*/ 2147483646 h 8"/>
                  <a:gd name="T10" fmla="*/ 0 w 14"/>
                  <a:gd name="T11" fmla="*/ 2147483646 h 8"/>
                  <a:gd name="T12" fmla="*/ 0 w 14"/>
                  <a:gd name="T13" fmla="*/ 2147483646 h 8"/>
                  <a:gd name="T14" fmla="*/ 2147483646 w 14"/>
                  <a:gd name="T15" fmla="*/ 2147483646 h 8"/>
                  <a:gd name="T16" fmla="*/ 2147483646 w 14"/>
                  <a:gd name="T17" fmla="*/ 2147483646 h 8"/>
                  <a:gd name="T18" fmla="*/ 2147483646 w 14"/>
                  <a:gd name="T19" fmla="*/ 2147483646 h 8"/>
                  <a:gd name="T20" fmla="*/ 2147483646 w 14"/>
                  <a:gd name="T21" fmla="*/ 2147483646 h 8"/>
                  <a:gd name="T22" fmla="*/ 2147483646 w 14"/>
                  <a:gd name="T23" fmla="*/ 2147483646 h 8"/>
                  <a:gd name="T24" fmla="*/ 2147483646 w 14"/>
                  <a:gd name="T25" fmla="*/ 2147483646 h 8"/>
                  <a:gd name="T26" fmla="*/ 2147483646 w 14"/>
                  <a:gd name="T27" fmla="*/ 2147483646 h 8"/>
                  <a:gd name="T28" fmla="*/ 2147483646 w 14"/>
                  <a:gd name="T29" fmla="*/ 2147483646 h 8"/>
                  <a:gd name="T30" fmla="*/ 2147483646 w 14"/>
                  <a:gd name="T31" fmla="*/ 2147483646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"/>
                  <a:gd name="T49" fmla="*/ 0 h 8"/>
                  <a:gd name="T50" fmla="*/ 14 w 14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" h="8">
                    <a:moveTo>
                      <a:pt x="12" y="4"/>
                    </a:moveTo>
                    <a:cubicBezTo>
                      <a:pt x="12" y="5"/>
                      <a:pt x="12" y="5"/>
                      <a:pt x="11" y="6"/>
                    </a:cubicBezTo>
                    <a:cubicBezTo>
                      <a:pt x="10" y="6"/>
                      <a:pt x="10" y="7"/>
                      <a:pt x="8" y="8"/>
                    </a:cubicBezTo>
                    <a:cubicBezTo>
                      <a:pt x="7" y="7"/>
                      <a:pt x="6" y="8"/>
                      <a:pt x="5" y="7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2" y="5"/>
                      <a:pt x="1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10" y="2"/>
                      <a:pt x="12" y="0"/>
                      <a:pt x="13" y="2"/>
                    </a:cubicBezTo>
                    <a:cubicBezTo>
                      <a:pt x="14" y="2"/>
                      <a:pt x="12" y="3"/>
                      <a:pt x="1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06" name="Freeform 517"/>
              <p:cNvSpPr>
                <a:spLocks noChangeArrowheads="1"/>
              </p:cNvSpPr>
              <p:nvPr/>
            </p:nvSpPr>
            <p:spPr bwMode="auto">
              <a:xfrm>
                <a:off x="874713" y="358775"/>
                <a:ext cx="23813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6" y="3"/>
                    </a:moveTo>
                    <a:cubicBezTo>
                      <a:pt x="5" y="4"/>
                      <a:pt x="3" y="4"/>
                      <a:pt x="2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07" name="Freeform 518"/>
              <p:cNvSpPr>
                <a:spLocks noChangeArrowheads="1"/>
              </p:cNvSpPr>
              <p:nvPr/>
            </p:nvSpPr>
            <p:spPr bwMode="auto">
              <a:xfrm>
                <a:off x="879475" y="331787"/>
                <a:ext cx="6350" cy="7938"/>
              </a:xfrm>
              <a:custGeom>
                <a:avLst/>
                <a:gdLst>
                  <a:gd name="T0" fmla="*/ 2147483646 w 2"/>
                  <a:gd name="T1" fmla="*/ 2147483646 h 2"/>
                  <a:gd name="T2" fmla="*/ 0 w 2"/>
                  <a:gd name="T3" fmla="*/ 2147483646 h 2"/>
                  <a:gd name="T4" fmla="*/ 0 w 2"/>
                  <a:gd name="T5" fmla="*/ 2147483646 h 2"/>
                  <a:gd name="T6" fmla="*/ 2147483646 w 2"/>
                  <a:gd name="T7" fmla="*/ 0 h 2"/>
                  <a:gd name="T8" fmla="*/ 2147483646 w 2"/>
                  <a:gd name="T9" fmla="*/ 2147483646 h 2"/>
                  <a:gd name="T10" fmla="*/ 2147483646 w 2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08" name="Freeform 519"/>
              <p:cNvSpPr>
                <a:spLocks noChangeArrowheads="1"/>
              </p:cNvSpPr>
              <p:nvPr/>
            </p:nvSpPr>
            <p:spPr bwMode="auto">
              <a:xfrm>
                <a:off x="825500" y="203200"/>
                <a:ext cx="15875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2147483646 w 4"/>
                  <a:gd name="T7" fmla="*/ 0 h 3"/>
                  <a:gd name="T8" fmla="*/ 2147483646 w 4"/>
                  <a:gd name="T9" fmla="*/ 2147483646 h 3"/>
                  <a:gd name="T10" fmla="*/ 2147483646 w 4"/>
                  <a:gd name="T11" fmla="*/ 2147483646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3"/>
                    </a:moveTo>
                    <a:cubicBezTo>
                      <a:pt x="3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2" y="1"/>
                      <a:pt x="3" y="0"/>
                    </a:cubicBezTo>
                    <a:cubicBezTo>
                      <a:pt x="4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09" name="Freeform 520"/>
              <p:cNvSpPr>
                <a:spLocks noChangeArrowheads="1"/>
              </p:cNvSpPr>
              <p:nvPr/>
            </p:nvSpPr>
            <p:spPr bwMode="auto">
              <a:xfrm>
                <a:off x="855663" y="312737"/>
                <a:ext cx="19050" cy="15875"/>
              </a:xfrm>
              <a:custGeom>
                <a:avLst/>
                <a:gdLst>
                  <a:gd name="T0" fmla="*/ 2147483646 w 5"/>
                  <a:gd name="T1" fmla="*/ 2147483646 h 4"/>
                  <a:gd name="T2" fmla="*/ 2147483646 w 5"/>
                  <a:gd name="T3" fmla="*/ 2147483646 h 4"/>
                  <a:gd name="T4" fmla="*/ 2147483646 w 5"/>
                  <a:gd name="T5" fmla="*/ 2147483646 h 4"/>
                  <a:gd name="T6" fmla="*/ 0 w 5"/>
                  <a:gd name="T7" fmla="*/ 2147483646 h 4"/>
                  <a:gd name="T8" fmla="*/ 2147483646 w 5"/>
                  <a:gd name="T9" fmla="*/ 2147483646 h 4"/>
                  <a:gd name="T10" fmla="*/ 2147483646 w 5"/>
                  <a:gd name="T11" fmla="*/ 2147483646 h 4"/>
                  <a:gd name="T12" fmla="*/ 2147483646 w 5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4"/>
                  <a:gd name="T23" fmla="*/ 5 w 5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4">
                    <a:moveTo>
                      <a:pt x="5" y="3"/>
                    </a:moveTo>
                    <a:cubicBezTo>
                      <a:pt x="4" y="4"/>
                      <a:pt x="4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10" name="Freeform 521"/>
              <p:cNvSpPr>
                <a:spLocks noChangeArrowheads="1"/>
              </p:cNvSpPr>
              <p:nvPr/>
            </p:nvSpPr>
            <p:spPr bwMode="auto">
              <a:xfrm>
                <a:off x="879475" y="414337"/>
                <a:ext cx="22225" cy="23813"/>
              </a:xfrm>
              <a:custGeom>
                <a:avLst/>
                <a:gdLst>
                  <a:gd name="T0" fmla="*/ 2147483646 w 6"/>
                  <a:gd name="T1" fmla="*/ 2147483646 h 6"/>
                  <a:gd name="T2" fmla="*/ 2147483646 w 6"/>
                  <a:gd name="T3" fmla="*/ 2147483646 h 6"/>
                  <a:gd name="T4" fmla="*/ 2147483646 w 6"/>
                  <a:gd name="T5" fmla="*/ 2147483646 h 6"/>
                  <a:gd name="T6" fmla="*/ 2147483646 w 6"/>
                  <a:gd name="T7" fmla="*/ 2147483646 h 6"/>
                  <a:gd name="T8" fmla="*/ 2147483646 w 6"/>
                  <a:gd name="T9" fmla="*/ 2147483646 h 6"/>
                  <a:gd name="T10" fmla="*/ 2147483646 w 6"/>
                  <a:gd name="T11" fmla="*/ 2147483646 h 6"/>
                  <a:gd name="T12" fmla="*/ 2147483646 w 6"/>
                  <a:gd name="T13" fmla="*/ 2147483646 h 6"/>
                  <a:gd name="T14" fmla="*/ 2147483646 w 6"/>
                  <a:gd name="T15" fmla="*/ 2147483646 h 6"/>
                  <a:gd name="T16" fmla="*/ 2147483646 w 6"/>
                  <a:gd name="T17" fmla="*/ 2147483646 h 6"/>
                  <a:gd name="T18" fmla="*/ 2147483646 w 6"/>
                  <a:gd name="T19" fmla="*/ 0 h 6"/>
                  <a:gd name="T20" fmla="*/ 2147483646 w 6"/>
                  <a:gd name="T21" fmla="*/ 2147483646 h 6"/>
                  <a:gd name="T22" fmla="*/ 2147483646 w 6"/>
                  <a:gd name="T23" fmla="*/ 214748364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"/>
                  <a:gd name="T37" fmla="*/ 0 h 6"/>
                  <a:gd name="T38" fmla="*/ 6 w 6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" h="6">
                    <a:moveTo>
                      <a:pt x="5" y="2"/>
                    </a:moveTo>
                    <a:cubicBezTo>
                      <a:pt x="5" y="2"/>
                      <a:pt x="4" y="2"/>
                      <a:pt x="4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3"/>
                    </a:cubicBezTo>
                    <a:cubicBezTo>
                      <a:pt x="1" y="3"/>
                      <a:pt x="4" y="3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11" name="Freeform 522"/>
              <p:cNvSpPr>
                <a:spLocks noChangeArrowheads="1"/>
              </p:cNvSpPr>
              <p:nvPr/>
            </p:nvSpPr>
            <p:spPr bwMode="auto">
              <a:xfrm>
                <a:off x="800100" y="165100"/>
                <a:ext cx="11113" cy="23813"/>
              </a:xfrm>
              <a:custGeom>
                <a:avLst/>
                <a:gdLst>
                  <a:gd name="T0" fmla="*/ 2147483646 w 3"/>
                  <a:gd name="T1" fmla="*/ 2147483646 h 6"/>
                  <a:gd name="T2" fmla="*/ 2147483646 w 3"/>
                  <a:gd name="T3" fmla="*/ 2147483646 h 6"/>
                  <a:gd name="T4" fmla="*/ 2147483646 w 3"/>
                  <a:gd name="T5" fmla="*/ 2147483646 h 6"/>
                  <a:gd name="T6" fmla="*/ 2147483646 w 3"/>
                  <a:gd name="T7" fmla="*/ 2147483646 h 6"/>
                  <a:gd name="T8" fmla="*/ 2147483646 w 3"/>
                  <a:gd name="T9" fmla="*/ 2147483646 h 6"/>
                  <a:gd name="T10" fmla="*/ 2147483646 w 3"/>
                  <a:gd name="T11" fmla="*/ 2147483646 h 6"/>
                  <a:gd name="T12" fmla="*/ 2147483646 w 3"/>
                  <a:gd name="T13" fmla="*/ 2147483646 h 6"/>
                  <a:gd name="T14" fmla="*/ 2147483646 w 3"/>
                  <a:gd name="T15" fmla="*/ 2147483646 h 6"/>
                  <a:gd name="T16" fmla="*/ 2147483646 w 3"/>
                  <a:gd name="T17" fmla="*/ 0 h 6"/>
                  <a:gd name="T18" fmla="*/ 2147483646 w 3"/>
                  <a:gd name="T19" fmla="*/ 0 h 6"/>
                  <a:gd name="T20" fmla="*/ 2147483646 w 3"/>
                  <a:gd name="T21" fmla="*/ 2147483646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"/>
                  <a:gd name="T34" fmla="*/ 0 h 6"/>
                  <a:gd name="T35" fmla="*/ 3 w 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" h="6">
                    <a:moveTo>
                      <a:pt x="3" y="4"/>
                    </a:moveTo>
                    <a:cubicBezTo>
                      <a:pt x="2" y="4"/>
                      <a:pt x="2" y="5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0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2"/>
                      <a:pt x="3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12" name="Freeform 523"/>
              <p:cNvSpPr>
                <a:spLocks noChangeArrowheads="1"/>
              </p:cNvSpPr>
              <p:nvPr/>
            </p:nvSpPr>
            <p:spPr bwMode="auto">
              <a:xfrm>
                <a:off x="830263" y="312737"/>
                <a:ext cx="22225" cy="15875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2"/>
                      <a:pt x="5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13" name="Freeform 524"/>
              <p:cNvSpPr>
                <a:spLocks noChangeArrowheads="1"/>
              </p:cNvSpPr>
              <p:nvPr/>
            </p:nvSpPr>
            <p:spPr bwMode="auto">
              <a:xfrm>
                <a:off x="765175" y="200025"/>
                <a:ext cx="42863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0 w 11"/>
                  <a:gd name="T9" fmla="*/ 2147483646 h 6"/>
                  <a:gd name="T10" fmla="*/ 2147483646 w 11"/>
                  <a:gd name="T11" fmla="*/ 0 h 6"/>
                  <a:gd name="T12" fmla="*/ 2147483646 w 11"/>
                  <a:gd name="T13" fmla="*/ 2147483646 h 6"/>
                  <a:gd name="T14" fmla="*/ 2147483646 w 11"/>
                  <a:gd name="T15" fmla="*/ 2147483646 h 6"/>
                  <a:gd name="T16" fmla="*/ 2147483646 w 11"/>
                  <a:gd name="T17" fmla="*/ 2147483646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6"/>
                  <a:gd name="T29" fmla="*/ 11 w 11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6">
                    <a:moveTo>
                      <a:pt x="10" y="5"/>
                    </a:moveTo>
                    <a:cubicBezTo>
                      <a:pt x="9" y="5"/>
                      <a:pt x="8" y="6"/>
                      <a:pt x="7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2"/>
                      <a:pt x="2" y="1"/>
                      <a:pt x="4" y="0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9" y="1"/>
                      <a:pt x="10" y="2"/>
                      <a:pt x="11" y="3"/>
                    </a:cubicBezTo>
                    <a:cubicBezTo>
                      <a:pt x="11" y="3"/>
                      <a:pt x="10" y="4"/>
                      <a:pt x="10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14" name="Freeform 525"/>
              <p:cNvSpPr>
                <a:spLocks noChangeArrowheads="1"/>
              </p:cNvSpPr>
              <p:nvPr/>
            </p:nvSpPr>
            <p:spPr bwMode="auto">
              <a:xfrm>
                <a:off x="852488" y="377825"/>
                <a:ext cx="11113" cy="19050"/>
              </a:xfrm>
              <a:custGeom>
                <a:avLst/>
                <a:gdLst>
                  <a:gd name="T0" fmla="*/ 2147483646 w 3"/>
                  <a:gd name="T1" fmla="*/ 2147483646 h 5"/>
                  <a:gd name="T2" fmla="*/ 2147483646 w 3"/>
                  <a:gd name="T3" fmla="*/ 2147483646 h 5"/>
                  <a:gd name="T4" fmla="*/ 2147483646 w 3"/>
                  <a:gd name="T5" fmla="*/ 2147483646 h 5"/>
                  <a:gd name="T6" fmla="*/ 0 w 3"/>
                  <a:gd name="T7" fmla="*/ 0 h 5"/>
                  <a:gd name="T8" fmla="*/ 2147483646 w 3"/>
                  <a:gd name="T9" fmla="*/ 0 h 5"/>
                  <a:gd name="T10" fmla="*/ 2147483646 w 3"/>
                  <a:gd name="T11" fmla="*/ 2147483646 h 5"/>
                  <a:gd name="T12" fmla="*/ 2147483646 w 3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5"/>
                  <a:gd name="T23" fmla="*/ 3 w 3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5">
                    <a:moveTo>
                      <a:pt x="2" y="4"/>
                    </a:move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15" name="Freeform 526"/>
              <p:cNvSpPr>
                <a:spLocks noChangeArrowheads="1"/>
              </p:cNvSpPr>
              <p:nvPr/>
            </p:nvSpPr>
            <p:spPr bwMode="auto">
              <a:xfrm>
                <a:off x="731838" y="233362"/>
                <a:ext cx="79375" cy="41275"/>
              </a:xfrm>
              <a:custGeom>
                <a:avLst/>
                <a:gdLst>
                  <a:gd name="T0" fmla="*/ 2147483646 w 21"/>
                  <a:gd name="T1" fmla="*/ 2147483646 h 11"/>
                  <a:gd name="T2" fmla="*/ 2147483646 w 21"/>
                  <a:gd name="T3" fmla="*/ 2147483646 h 11"/>
                  <a:gd name="T4" fmla="*/ 2147483646 w 21"/>
                  <a:gd name="T5" fmla="*/ 2147483646 h 11"/>
                  <a:gd name="T6" fmla="*/ 2147483646 w 21"/>
                  <a:gd name="T7" fmla="*/ 2147483646 h 11"/>
                  <a:gd name="T8" fmla="*/ 2147483646 w 21"/>
                  <a:gd name="T9" fmla="*/ 2147483646 h 11"/>
                  <a:gd name="T10" fmla="*/ 2147483646 w 21"/>
                  <a:gd name="T11" fmla="*/ 2147483646 h 11"/>
                  <a:gd name="T12" fmla="*/ 2147483646 w 21"/>
                  <a:gd name="T13" fmla="*/ 2147483646 h 11"/>
                  <a:gd name="T14" fmla="*/ 2147483646 w 21"/>
                  <a:gd name="T15" fmla="*/ 2147483646 h 11"/>
                  <a:gd name="T16" fmla="*/ 2147483646 w 21"/>
                  <a:gd name="T17" fmla="*/ 2147483646 h 11"/>
                  <a:gd name="T18" fmla="*/ 2147483646 w 21"/>
                  <a:gd name="T19" fmla="*/ 2147483646 h 11"/>
                  <a:gd name="T20" fmla="*/ 2147483646 w 21"/>
                  <a:gd name="T21" fmla="*/ 2147483646 h 11"/>
                  <a:gd name="T22" fmla="*/ 2147483646 w 21"/>
                  <a:gd name="T23" fmla="*/ 2147483646 h 11"/>
                  <a:gd name="T24" fmla="*/ 2147483646 w 21"/>
                  <a:gd name="T25" fmla="*/ 2147483646 h 11"/>
                  <a:gd name="T26" fmla="*/ 2147483646 w 21"/>
                  <a:gd name="T27" fmla="*/ 2147483646 h 11"/>
                  <a:gd name="T28" fmla="*/ 2147483646 w 21"/>
                  <a:gd name="T29" fmla="*/ 2147483646 h 11"/>
                  <a:gd name="T30" fmla="*/ 2147483646 w 21"/>
                  <a:gd name="T31" fmla="*/ 2147483646 h 11"/>
                  <a:gd name="T32" fmla="*/ 2147483646 w 21"/>
                  <a:gd name="T33" fmla="*/ 2147483646 h 11"/>
                  <a:gd name="T34" fmla="*/ 2147483646 w 21"/>
                  <a:gd name="T35" fmla="*/ 2147483646 h 11"/>
                  <a:gd name="T36" fmla="*/ 2147483646 w 21"/>
                  <a:gd name="T37" fmla="*/ 2147483646 h 11"/>
                  <a:gd name="T38" fmla="*/ 2147483646 w 21"/>
                  <a:gd name="T39" fmla="*/ 2147483646 h 11"/>
                  <a:gd name="T40" fmla="*/ 0 w 21"/>
                  <a:gd name="T41" fmla="*/ 2147483646 h 11"/>
                  <a:gd name="T42" fmla="*/ 2147483646 w 21"/>
                  <a:gd name="T43" fmla="*/ 2147483646 h 11"/>
                  <a:gd name="T44" fmla="*/ 2147483646 w 21"/>
                  <a:gd name="T45" fmla="*/ 2147483646 h 11"/>
                  <a:gd name="T46" fmla="*/ 2147483646 w 21"/>
                  <a:gd name="T47" fmla="*/ 2147483646 h 11"/>
                  <a:gd name="T48" fmla="*/ 2147483646 w 21"/>
                  <a:gd name="T49" fmla="*/ 2147483646 h 11"/>
                  <a:gd name="T50" fmla="*/ 2147483646 w 21"/>
                  <a:gd name="T51" fmla="*/ 2147483646 h 11"/>
                  <a:gd name="T52" fmla="*/ 2147483646 w 21"/>
                  <a:gd name="T53" fmla="*/ 2147483646 h 11"/>
                  <a:gd name="T54" fmla="*/ 2147483646 w 21"/>
                  <a:gd name="T55" fmla="*/ 2147483646 h 11"/>
                  <a:gd name="T56" fmla="*/ 2147483646 w 21"/>
                  <a:gd name="T57" fmla="*/ 2147483646 h 11"/>
                  <a:gd name="T58" fmla="*/ 2147483646 w 21"/>
                  <a:gd name="T59" fmla="*/ 2147483646 h 11"/>
                  <a:gd name="T60" fmla="*/ 2147483646 w 21"/>
                  <a:gd name="T61" fmla="*/ 2147483646 h 11"/>
                  <a:gd name="T62" fmla="*/ 2147483646 w 21"/>
                  <a:gd name="T63" fmla="*/ 2147483646 h 11"/>
                  <a:gd name="T64" fmla="*/ 2147483646 w 21"/>
                  <a:gd name="T65" fmla="*/ 2147483646 h 11"/>
                  <a:gd name="T66" fmla="*/ 2147483646 w 21"/>
                  <a:gd name="T67" fmla="*/ 2147483646 h 11"/>
                  <a:gd name="T68" fmla="*/ 2147483646 w 21"/>
                  <a:gd name="T69" fmla="*/ 2147483646 h 11"/>
                  <a:gd name="T70" fmla="*/ 2147483646 w 21"/>
                  <a:gd name="T71" fmla="*/ 2147483646 h 11"/>
                  <a:gd name="T72" fmla="*/ 2147483646 w 21"/>
                  <a:gd name="T73" fmla="*/ 2147483646 h 11"/>
                  <a:gd name="T74" fmla="*/ 2147483646 w 21"/>
                  <a:gd name="T75" fmla="*/ 2147483646 h 11"/>
                  <a:gd name="T76" fmla="*/ 2147483646 w 21"/>
                  <a:gd name="T77" fmla="*/ 2147483646 h 11"/>
                  <a:gd name="T78" fmla="*/ 2147483646 w 21"/>
                  <a:gd name="T79" fmla="*/ 2147483646 h 1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1"/>
                  <a:gd name="T121" fmla="*/ 0 h 11"/>
                  <a:gd name="T122" fmla="*/ 21 w 21"/>
                  <a:gd name="T123" fmla="*/ 11 h 1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1" h="11">
                    <a:moveTo>
                      <a:pt x="19" y="9"/>
                    </a:moveTo>
                    <a:cubicBezTo>
                      <a:pt x="18" y="10"/>
                      <a:pt x="17" y="11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5" y="9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1"/>
                      <a:pt x="12" y="10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9"/>
                      <a:pt x="6" y="10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9"/>
                      <a:pt x="3" y="10"/>
                      <a:pt x="2" y="10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7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2" y="9"/>
                      <a:pt x="1" y="10"/>
                    </a:cubicBezTo>
                    <a:cubicBezTo>
                      <a:pt x="1" y="10"/>
                      <a:pt x="0" y="10"/>
                      <a:pt x="0" y="10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3" y="8"/>
                      <a:pt x="5" y="7"/>
                      <a:pt x="4" y="6"/>
                    </a:cubicBezTo>
                    <a:cubicBezTo>
                      <a:pt x="4" y="6"/>
                      <a:pt x="5" y="6"/>
                      <a:pt x="5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9" y="3"/>
                      <a:pt x="9" y="2"/>
                      <a:pt x="10" y="2"/>
                    </a:cubicBezTo>
                    <a:cubicBezTo>
                      <a:pt x="10" y="2"/>
                      <a:pt x="11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3" y="1"/>
                    </a:cubicBezTo>
                    <a:cubicBezTo>
                      <a:pt x="13" y="0"/>
                      <a:pt x="13" y="1"/>
                      <a:pt x="13" y="1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3"/>
                      <a:pt x="16" y="4"/>
                      <a:pt x="16" y="6"/>
                    </a:cubicBezTo>
                    <a:cubicBezTo>
                      <a:pt x="16" y="6"/>
                      <a:pt x="17" y="5"/>
                      <a:pt x="17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1" y="6"/>
                      <a:pt x="21" y="7"/>
                    </a:cubicBezTo>
                    <a:cubicBezTo>
                      <a:pt x="21" y="7"/>
                      <a:pt x="20" y="8"/>
                      <a:pt x="19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16" name="Freeform 527"/>
              <p:cNvSpPr>
                <a:spLocks noChangeArrowheads="1"/>
              </p:cNvSpPr>
              <p:nvPr/>
            </p:nvSpPr>
            <p:spPr bwMode="auto">
              <a:xfrm>
                <a:off x="717550" y="38100"/>
                <a:ext cx="25400" cy="33338"/>
              </a:xfrm>
              <a:custGeom>
                <a:avLst/>
                <a:gdLst>
                  <a:gd name="T0" fmla="*/ 2147483646 w 7"/>
                  <a:gd name="T1" fmla="*/ 2147483646 h 9"/>
                  <a:gd name="T2" fmla="*/ 2147483646 w 7"/>
                  <a:gd name="T3" fmla="*/ 2147483646 h 9"/>
                  <a:gd name="T4" fmla="*/ 2147483646 w 7"/>
                  <a:gd name="T5" fmla="*/ 2147483646 h 9"/>
                  <a:gd name="T6" fmla="*/ 0 w 7"/>
                  <a:gd name="T7" fmla="*/ 0 h 9"/>
                  <a:gd name="T8" fmla="*/ 2147483646 w 7"/>
                  <a:gd name="T9" fmla="*/ 0 h 9"/>
                  <a:gd name="T10" fmla="*/ 2147483646 w 7"/>
                  <a:gd name="T11" fmla="*/ 2147483646 h 9"/>
                  <a:gd name="T12" fmla="*/ 2147483646 w 7"/>
                  <a:gd name="T13" fmla="*/ 2147483646 h 9"/>
                  <a:gd name="T14" fmla="*/ 2147483646 w 7"/>
                  <a:gd name="T15" fmla="*/ 2147483646 h 9"/>
                  <a:gd name="T16" fmla="*/ 2147483646 w 7"/>
                  <a:gd name="T17" fmla="*/ 2147483646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9"/>
                  <a:gd name="T29" fmla="*/ 7 w 7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9">
                    <a:moveTo>
                      <a:pt x="6" y="9"/>
                    </a:moveTo>
                    <a:cubicBezTo>
                      <a:pt x="4" y="8"/>
                      <a:pt x="3" y="6"/>
                      <a:pt x="2" y="4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5" y="5"/>
                      <a:pt x="5" y="6"/>
                      <a:pt x="6" y="7"/>
                    </a:cubicBezTo>
                    <a:cubicBezTo>
                      <a:pt x="6" y="8"/>
                      <a:pt x="7" y="8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17" name="Freeform 528"/>
              <p:cNvSpPr>
                <a:spLocks noChangeArrowheads="1"/>
              </p:cNvSpPr>
              <p:nvPr/>
            </p:nvSpPr>
            <p:spPr bwMode="auto">
              <a:xfrm>
                <a:off x="788988" y="342900"/>
                <a:ext cx="49213" cy="30163"/>
              </a:xfrm>
              <a:custGeom>
                <a:avLst/>
                <a:gdLst>
                  <a:gd name="T0" fmla="*/ 2147483646 w 13"/>
                  <a:gd name="T1" fmla="*/ 2147483646 h 8"/>
                  <a:gd name="T2" fmla="*/ 2147483646 w 13"/>
                  <a:gd name="T3" fmla="*/ 2147483646 h 8"/>
                  <a:gd name="T4" fmla="*/ 2147483646 w 13"/>
                  <a:gd name="T5" fmla="*/ 2147483646 h 8"/>
                  <a:gd name="T6" fmla="*/ 2147483646 w 13"/>
                  <a:gd name="T7" fmla="*/ 2147483646 h 8"/>
                  <a:gd name="T8" fmla="*/ 2147483646 w 13"/>
                  <a:gd name="T9" fmla="*/ 2147483646 h 8"/>
                  <a:gd name="T10" fmla="*/ 2147483646 w 13"/>
                  <a:gd name="T11" fmla="*/ 2147483646 h 8"/>
                  <a:gd name="T12" fmla="*/ 0 w 13"/>
                  <a:gd name="T13" fmla="*/ 2147483646 h 8"/>
                  <a:gd name="T14" fmla="*/ 2147483646 w 13"/>
                  <a:gd name="T15" fmla="*/ 2147483646 h 8"/>
                  <a:gd name="T16" fmla="*/ 2147483646 w 13"/>
                  <a:gd name="T17" fmla="*/ 2147483646 h 8"/>
                  <a:gd name="T18" fmla="*/ 2147483646 w 13"/>
                  <a:gd name="T19" fmla="*/ 2147483646 h 8"/>
                  <a:gd name="T20" fmla="*/ 2147483646 w 13"/>
                  <a:gd name="T21" fmla="*/ 2147483646 h 8"/>
                  <a:gd name="T22" fmla="*/ 2147483646 w 13"/>
                  <a:gd name="T23" fmla="*/ 2147483646 h 8"/>
                  <a:gd name="T24" fmla="*/ 2147483646 w 13"/>
                  <a:gd name="T25" fmla="*/ 2147483646 h 8"/>
                  <a:gd name="T26" fmla="*/ 2147483646 w 13"/>
                  <a:gd name="T27" fmla="*/ 2147483646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"/>
                  <a:gd name="T43" fmla="*/ 0 h 8"/>
                  <a:gd name="T44" fmla="*/ 13 w 13"/>
                  <a:gd name="T45" fmla="*/ 8 h 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" h="8">
                    <a:moveTo>
                      <a:pt x="12" y="5"/>
                    </a:moveTo>
                    <a:cubicBezTo>
                      <a:pt x="12" y="6"/>
                      <a:pt x="12" y="6"/>
                      <a:pt x="11" y="6"/>
                    </a:cubicBezTo>
                    <a:cubicBezTo>
                      <a:pt x="10" y="7"/>
                      <a:pt x="9" y="7"/>
                      <a:pt x="7" y="8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3"/>
                      <a:pt x="3" y="2"/>
                      <a:pt x="4" y="2"/>
                    </a:cubicBezTo>
                    <a:cubicBezTo>
                      <a:pt x="5" y="1"/>
                      <a:pt x="6" y="2"/>
                      <a:pt x="7" y="1"/>
                    </a:cubicBezTo>
                    <a:cubicBezTo>
                      <a:pt x="8" y="1"/>
                      <a:pt x="10" y="0"/>
                      <a:pt x="12" y="1"/>
                    </a:cubicBezTo>
                    <a:cubicBezTo>
                      <a:pt x="12" y="2"/>
                      <a:pt x="12" y="3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18" name="Freeform 529"/>
              <p:cNvSpPr>
                <a:spLocks noChangeArrowheads="1"/>
              </p:cNvSpPr>
              <p:nvPr/>
            </p:nvSpPr>
            <p:spPr bwMode="auto">
              <a:xfrm>
                <a:off x="622300" y="298450"/>
                <a:ext cx="230188" cy="188913"/>
              </a:xfrm>
              <a:custGeom>
                <a:avLst/>
                <a:gdLst>
                  <a:gd name="T0" fmla="*/ 2147483646 w 61"/>
                  <a:gd name="T1" fmla="*/ 2147483646 h 50"/>
                  <a:gd name="T2" fmla="*/ 2147483646 w 61"/>
                  <a:gd name="T3" fmla="*/ 2147483646 h 50"/>
                  <a:gd name="T4" fmla="*/ 2147483646 w 61"/>
                  <a:gd name="T5" fmla="*/ 2147483646 h 50"/>
                  <a:gd name="T6" fmla="*/ 2147483646 w 61"/>
                  <a:gd name="T7" fmla="*/ 2147483646 h 50"/>
                  <a:gd name="T8" fmla="*/ 2147483646 w 61"/>
                  <a:gd name="T9" fmla="*/ 2147483646 h 50"/>
                  <a:gd name="T10" fmla="*/ 2147483646 w 61"/>
                  <a:gd name="T11" fmla="*/ 2147483646 h 50"/>
                  <a:gd name="T12" fmla="*/ 2147483646 w 61"/>
                  <a:gd name="T13" fmla="*/ 2147483646 h 50"/>
                  <a:gd name="T14" fmla="*/ 2147483646 w 61"/>
                  <a:gd name="T15" fmla="*/ 2147483646 h 50"/>
                  <a:gd name="T16" fmla="*/ 2147483646 w 61"/>
                  <a:gd name="T17" fmla="*/ 2147483646 h 50"/>
                  <a:gd name="T18" fmla="*/ 2147483646 w 61"/>
                  <a:gd name="T19" fmla="*/ 2147483646 h 50"/>
                  <a:gd name="T20" fmla="*/ 2147483646 w 61"/>
                  <a:gd name="T21" fmla="*/ 2147483646 h 50"/>
                  <a:gd name="T22" fmla="*/ 2147483646 w 61"/>
                  <a:gd name="T23" fmla="*/ 2147483646 h 50"/>
                  <a:gd name="T24" fmla="*/ 2147483646 w 61"/>
                  <a:gd name="T25" fmla="*/ 2147483646 h 50"/>
                  <a:gd name="T26" fmla="*/ 2147483646 w 61"/>
                  <a:gd name="T27" fmla="*/ 2147483646 h 50"/>
                  <a:gd name="T28" fmla="*/ 2147483646 w 61"/>
                  <a:gd name="T29" fmla="*/ 2147483646 h 50"/>
                  <a:gd name="T30" fmla="*/ 2147483646 w 61"/>
                  <a:gd name="T31" fmla="*/ 2147483646 h 50"/>
                  <a:gd name="T32" fmla="*/ 2147483646 w 61"/>
                  <a:gd name="T33" fmla="*/ 2147483646 h 50"/>
                  <a:gd name="T34" fmla="*/ 2147483646 w 61"/>
                  <a:gd name="T35" fmla="*/ 2147483646 h 50"/>
                  <a:gd name="T36" fmla="*/ 2147483646 w 61"/>
                  <a:gd name="T37" fmla="*/ 2147483646 h 50"/>
                  <a:gd name="T38" fmla="*/ 2147483646 w 61"/>
                  <a:gd name="T39" fmla="*/ 2147483646 h 50"/>
                  <a:gd name="T40" fmla="*/ 2147483646 w 61"/>
                  <a:gd name="T41" fmla="*/ 2147483646 h 50"/>
                  <a:gd name="T42" fmla="*/ 2147483646 w 61"/>
                  <a:gd name="T43" fmla="*/ 2147483646 h 50"/>
                  <a:gd name="T44" fmla="*/ 2147483646 w 61"/>
                  <a:gd name="T45" fmla="*/ 2147483646 h 50"/>
                  <a:gd name="T46" fmla="*/ 2147483646 w 61"/>
                  <a:gd name="T47" fmla="*/ 0 h 50"/>
                  <a:gd name="T48" fmla="*/ 2147483646 w 61"/>
                  <a:gd name="T49" fmla="*/ 2147483646 h 50"/>
                  <a:gd name="T50" fmla="*/ 2147483646 w 61"/>
                  <a:gd name="T51" fmla="*/ 2147483646 h 50"/>
                  <a:gd name="T52" fmla="*/ 2147483646 w 61"/>
                  <a:gd name="T53" fmla="*/ 2147483646 h 50"/>
                  <a:gd name="T54" fmla="*/ 2147483646 w 61"/>
                  <a:gd name="T55" fmla="*/ 2147483646 h 50"/>
                  <a:gd name="T56" fmla="*/ 2147483646 w 61"/>
                  <a:gd name="T57" fmla="*/ 2147483646 h 50"/>
                  <a:gd name="T58" fmla="*/ 2147483646 w 61"/>
                  <a:gd name="T59" fmla="*/ 2147483646 h 50"/>
                  <a:gd name="T60" fmla="*/ 2147483646 w 61"/>
                  <a:gd name="T61" fmla="*/ 2147483646 h 50"/>
                  <a:gd name="T62" fmla="*/ 2147483646 w 61"/>
                  <a:gd name="T63" fmla="*/ 2147483646 h 50"/>
                  <a:gd name="T64" fmla="*/ 2147483646 w 61"/>
                  <a:gd name="T65" fmla="*/ 2147483646 h 50"/>
                  <a:gd name="T66" fmla="*/ 2147483646 w 61"/>
                  <a:gd name="T67" fmla="*/ 2147483646 h 50"/>
                  <a:gd name="T68" fmla="*/ 2147483646 w 61"/>
                  <a:gd name="T69" fmla="*/ 2147483646 h 50"/>
                  <a:gd name="T70" fmla="*/ 2147483646 w 61"/>
                  <a:gd name="T71" fmla="*/ 2147483646 h 50"/>
                  <a:gd name="T72" fmla="*/ 2147483646 w 61"/>
                  <a:gd name="T73" fmla="*/ 2147483646 h 50"/>
                  <a:gd name="T74" fmla="*/ 2147483646 w 61"/>
                  <a:gd name="T75" fmla="*/ 2147483646 h 50"/>
                  <a:gd name="T76" fmla="*/ 2147483646 w 61"/>
                  <a:gd name="T77" fmla="*/ 2147483646 h 50"/>
                  <a:gd name="T78" fmla="*/ 2147483646 w 61"/>
                  <a:gd name="T79" fmla="*/ 2147483646 h 50"/>
                  <a:gd name="T80" fmla="*/ 2147483646 w 61"/>
                  <a:gd name="T81" fmla="*/ 2147483646 h 50"/>
                  <a:gd name="T82" fmla="*/ 2147483646 w 61"/>
                  <a:gd name="T83" fmla="*/ 2147483646 h 50"/>
                  <a:gd name="T84" fmla="*/ 2147483646 w 61"/>
                  <a:gd name="T85" fmla="*/ 2147483646 h 50"/>
                  <a:gd name="T86" fmla="*/ 2147483646 w 61"/>
                  <a:gd name="T87" fmla="*/ 2147483646 h 50"/>
                  <a:gd name="T88" fmla="*/ 2147483646 w 61"/>
                  <a:gd name="T89" fmla="*/ 2147483646 h 50"/>
                  <a:gd name="T90" fmla="*/ 2147483646 w 61"/>
                  <a:gd name="T91" fmla="*/ 2147483646 h 50"/>
                  <a:gd name="T92" fmla="*/ 2147483646 w 61"/>
                  <a:gd name="T93" fmla="*/ 2147483646 h 50"/>
                  <a:gd name="T94" fmla="*/ 2147483646 w 61"/>
                  <a:gd name="T95" fmla="*/ 2147483646 h 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1"/>
                  <a:gd name="T145" fmla="*/ 0 h 50"/>
                  <a:gd name="T146" fmla="*/ 61 w 61"/>
                  <a:gd name="T147" fmla="*/ 50 h 5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1" h="50">
                    <a:moveTo>
                      <a:pt x="60" y="28"/>
                    </a:moveTo>
                    <a:cubicBezTo>
                      <a:pt x="59" y="28"/>
                      <a:pt x="59" y="29"/>
                      <a:pt x="58" y="29"/>
                    </a:cubicBezTo>
                    <a:cubicBezTo>
                      <a:pt x="57" y="29"/>
                      <a:pt x="57" y="29"/>
                      <a:pt x="57" y="30"/>
                    </a:cubicBezTo>
                    <a:cubicBezTo>
                      <a:pt x="57" y="31"/>
                      <a:pt x="56" y="31"/>
                      <a:pt x="55" y="31"/>
                    </a:cubicBezTo>
                    <a:cubicBezTo>
                      <a:pt x="55" y="31"/>
                      <a:pt x="54" y="31"/>
                      <a:pt x="54" y="31"/>
                    </a:cubicBezTo>
                    <a:cubicBezTo>
                      <a:pt x="54" y="31"/>
                      <a:pt x="55" y="32"/>
                      <a:pt x="54" y="32"/>
                    </a:cubicBezTo>
                    <a:cubicBezTo>
                      <a:pt x="54" y="33"/>
                      <a:pt x="54" y="33"/>
                      <a:pt x="54" y="34"/>
                    </a:cubicBezTo>
                    <a:cubicBezTo>
                      <a:pt x="54" y="34"/>
                      <a:pt x="54" y="35"/>
                      <a:pt x="54" y="35"/>
                    </a:cubicBezTo>
                    <a:cubicBezTo>
                      <a:pt x="53" y="35"/>
                      <a:pt x="52" y="34"/>
                      <a:pt x="51" y="34"/>
                    </a:cubicBezTo>
                    <a:cubicBezTo>
                      <a:pt x="50" y="34"/>
                      <a:pt x="50" y="34"/>
                      <a:pt x="49" y="33"/>
                    </a:cubicBezTo>
                    <a:cubicBezTo>
                      <a:pt x="49" y="33"/>
                      <a:pt x="50" y="33"/>
                      <a:pt x="49" y="32"/>
                    </a:cubicBezTo>
                    <a:cubicBezTo>
                      <a:pt x="49" y="33"/>
                      <a:pt x="49" y="33"/>
                      <a:pt x="48" y="33"/>
                    </a:cubicBezTo>
                    <a:cubicBezTo>
                      <a:pt x="48" y="33"/>
                      <a:pt x="47" y="33"/>
                      <a:pt x="47" y="33"/>
                    </a:cubicBezTo>
                    <a:cubicBezTo>
                      <a:pt x="47" y="33"/>
                      <a:pt x="47" y="32"/>
                      <a:pt x="47" y="33"/>
                    </a:cubicBezTo>
                    <a:cubicBezTo>
                      <a:pt x="46" y="34"/>
                      <a:pt x="45" y="34"/>
                      <a:pt x="44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5"/>
                      <a:pt x="47" y="35"/>
                      <a:pt x="47" y="35"/>
                    </a:cubicBezTo>
                    <a:cubicBezTo>
                      <a:pt x="48" y="35"/>
                      <a:pt x="48" y="35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7"/>
                      <a:pt x="48" y="37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7"/>
                    </a:cubicBezTo>
                    <a:cubicBezTo>
                      <a:pt x="52" y="37"/>
                      <a:pt x="51" y="37"/>
                      <a:pt x="51" y="38"/>
                    </a:cubicBezTo>
                    <a:cubicBezTo>
                      <a:pt x="51" y="38"/>
                      <a:pt x="50" y="38"/>
                      <a:pt x="50" y="38"/>
                    </a:cubicBezTo>
                    <a:cubicBezTo>
                      <a:pt x="50" y="39"/>
                      <a:pt x="50" y="40"/>
                      <a:pt x="50" y="40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49" y="42"/>
                      <a:pt x="52" y="42"/>
                      <a:pt x="50" y="43"/>
                    </a:cubicBezTo>
                    <a:cubicBezTo>
                      <a:pt x="50" y="43"/>
                      <a:pt x="49" y="43"/>
                      <a:pt x="49" y="43"/>
                    </a:cubicBezTo>
                    <a:cubicBezTo>
                      <a:pt x="48" y="44"/>
                      <a:pt x="48" y="44"/>
                      <a:pt x="48" y="45"/>
                    </a:cubicBezTo>
                    <a:cubicBezTo>
                      <a:pt x="48" y="46"/>
                      <a:pt x="47" y="45"/>
                      <a:pt x="46" y="45"/>
                    </a:cubicBezTo>
                    <a:cubicBezTo>
                      <a:pt x="45" y="46"/>
                      <a:pt x="45" y="46"/>
                      <a:pt x="44" y="46"/>
                    </a:cubicBezTo>
                    <a:cubicBezTo>
                      <a:pt x="44" y="47"/>
                      <a:pt x="43" y="47"/>
                      <a:pt x="43" y="48"/>
                    </a:cubicBezTo>
                    <a:cubicBezTo>
                      <a:pt x="42" y="48"/>
                      <a:pt x="43" y="49"/>
                      <a:pt x="42" y="49"/>
                    </a:cubicBezTo>
                    <a:cubicBezTo>
                      <a:pt x="42" y="50"/>
                      <a:pt x="41" y="50"/>
                      <a:pt x="41" y="50"/>
                    </a:cubicBezTo>
                    <a:cubicBezTo>
                      <a:pt x="41" y="49"/>
                      <a:pt x="40" y="49"/>
                      <a:pt x="40" y="49"/>
                    </a:cubicBezTo>
                    <a:cubicBezTo>
                      <a:pt x="40" y="48"/>
                      <a:pt x="41" y="48"/>
                      <a:pt x="40" y="48"/>
                    </a:cubicBezTo>
                    <a:cubicBezTo>
                      <a:pt x="39" y="48"/>
                      <a:pt x="39" y="49"/>
                      <a:pt x="38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9"/>
                      <a:pt x="38" y="48"/>
                      <a:pt x="38" y="48"/>
                    </a:cubicBezTo>
                    <a:cubicBezTo>
                      <a:pt x="38" y="48"/>
                      <a:pt x="37" y="48"/>
                      <a:pt x="37" y="48"/>
                    </a:cubicBezTo>
                    <a:cubicBezTo>
                      <a:pt x="36" y="48"/>
                      <a:pt x="36" y="49"/>
                      <a:pt x="35" y="49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3" y="49"/>
                      <a:pt x="37" y="48"/>
                      <a:pt x="34" y="48"/>
                    </a:cubicBezTo>
                    <a:cubicBezTo>
                      <a:pt x="33" y="48"/>
                      <a:pt x="33" y="49"/>
                      <a:pt x="32" y="49"/>
                    </a:cubicBezTo>
                    <a:cubicBezTo>
                      <a:pt x="31" y="48"/>
                      <a:pt x="33" y="48"/>
                      <a:pt x="32" y="47"/>
                    </a:cubicBezTo>
                    <a:cubicBezTo>
                      <a:pt x="32" y="47"/>
                      <a:pt x="31" y="47"/>
                      <a:pt x="30" y="47"/>
                    </a:cubicBezTo>
                    <a:cubicBezTo>
                      <a:pt x="30" y="47"/>
                      <a:pt x="30" y="46"/>
                      <a:pt x="30" y="46"/>
                    </a:cubicBezTo>
                    <a:cubicBezTo>
                      <a:pt x="30" y="46"/>
                      <a:pt x="29" y="45"/>
                      <a:pt x="30" y="45"/>
                    </a:cubicBezTo>
                    <a:cubicBezTo>
                      <a:pt x="29" y="45"/>
                      <a:pt x="28" y="45"/>
                      <a:pt x="28" y="44"/>
                    </a:cubicBezTo>
                    <a:cubicBezTo>
                      <a:pt x="28" y="43"/>
                      <a:pt x="27" y="43"/>
                      <a:pt x="28" y="42"/>
                    </a:cubicBezTo>
                    <a:cubicBezTo>
                      <a:pt x="28" y="42"/>
                      <a:pt x="27" y="41"/>
                      <a:pt x="28" y="41"/>
                    </a:cubicBezTo>
                    <a:cubicBezTo>
                      <a:pt x="27" y="40"/>
                      <a:pt x="25" y="39"/>
                      <a:pt x="25" y="38"/>
                    </a:cubicBezTo>
                    <a:cubicBezTo>
                      <a:pt x="25" y="37"/>
                      <a:pt x="26" y="37"/>
                      <a:pt x="26" y="36"/>
                    </a:cubicBezTo>
                    <a:cubicBezTo>
                      <a:pt x="25" y="35"/>
                      <a:pt x="27" y="34"/>
                      <a:pt x="27" y="33"/>
                    </a:cubicBezTo>
                    <a:cubicBezTo>
                      <a:pt x="27" y="32"/>
                      <a:pt x="26" y="32"/>
                      <a:pt x="26" y="31"/>
                    </a:cubicBezTo>
                    <a:cubicBezTo>
                      <a:pt x="26" y="31"/>
                      <a:pt x="27" y="31"/>
                      <a:pt x="27" y="30"/>
                    </a:cubicBezTo>
                    <a:cubicBezTo>
                      <a:pt x="26" y="30"/>
                      <a:pt x="28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5" y="27"/>
                      <a:pt x="25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6"/>
                      <a:pt x="22" y="27"/>
                      <a:pt x="22" y="27"/>
                    </a:cubicBezTo>
                    <a:cubicBezTo>
                      <a:pt x="22" y="26"/>
                      <a:pt x="21" y="26"/>
                      <a:pt x="20" y="26"/>
                    </a:cubicBezTo>
                    <a:cubicBezTo>
                      <a:pt x="19" y="26"/>
                      <a:pt x="19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4"/>
                      <a:pt x="14" y="25"/>
                      <a:pt x="14" y="24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2" y="23"/>
                      <a:pt x="11" y="24"/>
                      <a:pt x="11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2" y="23"/>
                      <a:pt x="11" y="22"/>
                    </a:cubicBezTo>
                    <a:cubicBezTo>
                      <a:pt x="10" y="22"/>
                      <a:pt x="9" y="22"/>
                      <a:pt x="8" y="22"/>
                    </a:cubicBezTo>
                    <a:cubicBezTo>
                      <a:pt x="6" y="22"/>
                      <a:pt x="4" y="22"/>
                      <a:pt x="3" y="21"/>
                    </a:cubicBezTo>
                    <a:cubicBezTo>
                      <a:pt x="3" y="20"/>
                      <a:pt x="3" y="20"/>
                      <a:pt x="2" y="20"/>
                    </a:cubicBezTo>
                    <a:cubicBezTo>
                      <a:pt x="1" y="20"/>
                      <a:pt x="1" y="18"/>
                      <a:pt x="1" y="17"/>
                    </a:cubicBezTo>
                    <a:cubicBezTo>
                      <a:pt x="0" y="16"/>
                      <a:pt x="3" y="15"/>
                      <a:pt x="2" y="14"/>
                    </a:cubicBezTo>
                    <a:cubicBezTo>
                      <a:pt x="3" y="13"/>
                      <a:pt x="5" y="13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6" y="11"/>
                      <a:pt x="7" y="11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5" y="11"/>
                      <a:pt x="6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0"/>
                      <a:pt x="3" y="10"/>
                      <a:pt x="4" y="10"/>
                    </a:cubicBezTo>
                    <a:cubicBezTo>
                      <a:pt x="4" y="9"/>
                      <a:pt x="5" y="9"/>
                      <a:pt x="4" y="9"/>
                    </a:cubicBezTo>
                    <a:cubicBezTo>
                      <a:pt x="4" y="8"/>
                      <a:pt x="3" y="9"/>
                      <a:pt x="3" y="8"/>
                    </a:cubicBezTo>
                    <a:cubicBezTo>
                      <a:pt x="3" y="8"/>
                      <a:pt x="4" y="8"/>
                      <a:pt x="4" y="7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4" y="6"/>
                      <a:pt x="5" y="5"/>
                      <a:pt x="5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7" y="2"/>
                      <a:pt x="8" y="2"/>
                      <a:pt x="9" y="2"/>
                    </a:cubicBezTo>
                    <a:cubicBezTo>
                      <a:pt x="9" y="1"/>
                      <a:pt x="10" y="2"/>
                      <a:pt x="11" y="1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15" y="1"/>
                      <a:pt x="15" y="0"/>
                      <a:pt x="16" y="0"/>
                    </a:cubicBezTo>
                    <a:cubicBezTo>
                      <a:pt x="16" y="0"/>
                      <a:pt x="16" y="1"/>
                      <a:pt x="17" y="1"/>
                    </a:cubicBezTo>
                    <a:cubicBezTo>
                      <a:pt x="17" y="1"/>
                      <a:pt x="19" y="1"/>
                      <a:pt x="19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20" y="6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9"/>
                    </a:cubicBezTo>
                    <a:cubicBezTo>
                      <a:pt x="17" y="9"/>
                      <a:pt x="16" y="9"/>
                      <a:pt x="16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7" y="11"/>
                      <a:pt x="18" y="12"/>
                      <a:pt x="19" y="13"/>
                    </a:cubicBezTo>
                    <a:cubicBezTo>
                      <a:pt x="19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3"/>
                    </a:cubicBezTo>
                    <a:cubicBezTo>
                      <a:pt x="21" y="13"/>
                      <a:pt x="20" y="13"/>
                      <a:pt x="20" y="12"/>
                    </a:cubicBezTo>
                    <a:cubicBezTo>
                      <a:pt x="21" y="12"/>
                      <a:pt x="20" y="12"/>
                      <a:pt x="20" y="11"/>
                    </a:cubicBezTo>
                    <a:cubicBezTo>
                      <a:pt x="20" y="11"/>
                      <a:pt x="21" y="11"/>
                      <a:pt x="21" y="11"/>
                    </a:cubicBezTo>
                    <a:cubicBezTo>
                      <a:pt x="22" y="9"/>
                      <a:pt x="24" y="9"/>
                      <a:pt x="25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6" y="7"/>
                      <a:pt x="26" y="7"/>
                      <a:pt x="26" y="6"/>
                    </a:cubicBezTo>
                    <a:cubicBezTo>
                      <a:pt x="26" y="6"/>
                      <a:pt x="26" y="5"/>
                      <a:pt x="26" y="5"/>
                    </a:cubicBezTo>
                    <a:cubicBezTo>
                      <a:pt x="25" y="4"/>
                      <a:pt x="25" y="4"/>
                      <a:pt x="25" y="3"/>
                    </a:cubicBezTo>
                    <a:cubicBezTo>
                      <a:pt x="25" y="3"/>
                      <a:pt x="25" y="3"/>
                      <a:pt x="26" y="3"/>
                    </a:cubicBezTo>
                    <a:cubicBezTo>
                      <a:pt x="27" y="3"/>
                      <a:pt x="26" y="5"/>
                      <a:pt x="27" y="5"/>
                    </a:cubicBezTo>
                    <a:cubicBezTo>
                      <a:pt x="27" y="6"/>
                      <a:pt x="27" y="7"/>
                      <a:pt x="28" y="8"/>
                    </a:cubicBezTo>
                    <a:cubicBezTo>
                      <a:pt x="29" y="7"/>
                      <a:pt x="30" y="8"/>
                      <a:pt x="30" y="8"/>
                    </a:cubicBezTo>
                    <a:cubicBezTo>
                      <a:pt x="32" y="8"/>
                      <a:pt x="32" y="9"/>
                      <a:pt x="32" y="9"/>
                    </a:cubicBezTo>
                    <a:cubicBezTo>
                      <a:pt x="32" y="10"/>
                      <a:pt x="33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2"/>
                      <a:pt x="32" y="13"/>
                      <a:pt x="34" y="13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4" y="11"/>
                      <a:pt x="35" y="10"/>
                    </a:cubicBezTo>
                    <a:cubicBezTo>
                      <a:pt x="35" y="10"/>
                      <a:pt x="36" y="10"/>
                      <a:pt x="36" y="10"/>
                    </a:cubicBezTo>
                    <a:cubicBezTo>
                      <a:pt x="37" y="10"/>
                      <a:pt x="38" y="10"/>
                      <a:pt x="38" y="10"/>
                    </a:cubicBezTo>
                    <a:cubicBezTo>
                      <a:pt x="39" y="10"/>
                      <a:pt x="40" y="10"/>
                      <a:pt x="41" y="11"/>
                    </a:cubicBezTo>
                    <a:cubicBezTo>
                      <a:pt x="41" y="11"/>
                      <a:pt x="41" y="12"/>
                      <a:pt x="42" y="11"/>
                    </a:cubicBezTo>
                    <a:cubicBezTo>
                      <a:pt x="42" y="11"/>
                      <a:pt x="42" y="12"/>
                      <a:pt x="43" y="11"/>
                    </a:cubicBezTo>
                    <a:cubicBezTo>
                      <a:pt x="43" y="11"/>
                      <a:pt x="43" y="11"/>
                      <a:pt x="42" y="11"/>
                    </a:cubicBezTo>
                    <a:cubicBezTo>
                      <a:pt x="42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4" y="12"/>
                    </a:cubicBezTo>
                    <a:cubicBezTo>
                      <a:pt x="44" y="13"/>
                      <a:pt x="45" y="13"/>
                      <a:pt x="45" y="14"/>
                    </a:cubicBezTo>
                    <a:cubicBezTo>
                      <a:pt x="45" y="14"/>
                      <a:pt x="44" y="15"/>
                      <a:pt x="44" y="15"/>
                    </a:cubicBezTo>
                    <a:cubicBezTo>
                      <a:pt x="43" y="16"/>
                      <a:pt x="42" y="16"/>
                      <a:pt x="40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39" y="18"/>
                      <a:pt x="37" y="19"/>
                      <a:pt x="37" y="18"/>
                    </a:cubicBezTo>
                    <a:cubicBezTo>
                      <a:pt x="36" y="18"/>
                      <a:pt x="36" y="17"/>
                      <a:pt x="37" y="16"/>
                    </a:cubicBezTo>
                    <a:cubicBezTo>
                      <a:pt x="36" y="16"/>
                      <a:pt x="35" y="16"/>
                      <a:pt x="35" y="15"/>
                    </a:cubicBezTo>
                    <a:cubicBezTo>
                      <a:pt x="34" y="15"/>
                      <a:pt x="33" y="16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2" y="14"/>
                      <a:pt x="32" y="14"/>
                      <a:pt x="31" y="13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28" y="14"/>
                      <a:pt x="27" y="15"/>
                      <a:pt x="26" y="16"/>
                    </a:cubicBezTo>
                    <a:cubicBezTo>
                      <a:pt x="26" y="17"/>
                      <a:pt x="26" y="17"/>
                      <a:pt x="25" y="18"/>
                    </a:cubicBezTo>
                    <a:cubicBezTo>
                      <a:pt x="25" y="19"/>
                      <a:pt x="25" y="19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5" y="18"/>
                      <a:pt x="25" y="16"/>
                    </a:cubicBezTo>
                    <a:cubicBezTo>
                      <a:pt x="25" y="16"/>
                      <a:pt x="23" y="16"/>
                      <a:pt x="24" y="15"/>
                    </a:cubicBezTo>
                    <a:cubicBezTo>
                      <a:pt x="24" y="15"/>
                      <a:pt x="23" y="15"/>
                      <a:pt x="22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5"/>
                      <a:pt x="23" y="15"/>
                      <a:pt x="22" y="14"/>
                    </a:cubicBezTo>
                    <a:cubicBezTo>
                      <a:pt x="22" y="14"/>
                      <a:pt x="22" y="14"/>
                      <a:pt x="21" y="14"/>
                    </a:cubicBezTo>
                    <a:cubicBezTo>
                      <a:pt x="20" y="14"/>
                      <a:pt x="19" y="15"/>
                      <a:pt x="19" y="15"/>
                    </a:cubicBezTo>
                    <a:cubicBezTo>
                      <a:pt x="20" y="16"/>
                      <a:pt x="19" y="17"/>
                      <a:pt x="19" y="17"/>
                    </a:cubicBezTo>
                    <a:cubicBezTo>
                      <a:pt x="18" y="18"/>
                      <a:pt x="19" y="18"/>
                      <a:pt x="20" y="18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3" y="21"/>
                      <a:pt x="24" y="20"/>
                    </a:cubicBezTo>
                    <a:cubicBezTo>
                      <a:pt x="24" y="21"/>
                      <a:pt x="25" y="21"/>
                      <a:pt x="25" y="21"/>
                    </a:cubicBezTo>
                    <a:cubicBezTo>
                      <a:pt x="26" y="22"/>
                      <a:pt x="26" y="22"/>
                      <a:pt x="26" y="23"/>
                    </a:cubicBezTo>
                    <a:cubicBezTo>
                      <a:pt x="28" y="23"/>
                      <a:pt x="28" y="24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5"/>
                      <a:pt x="30" y="24"/>
                      <a:pt x="31" y="24"/>
                    </a:cubicBezTo>
                    <a:cubicBezTo>
                      <a:pt x="31" y="24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3" y="22"/>
                      <a:pt x="35" y="22"/>
                      <a:pt x="35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7" y="20"/>
                      <a:pt x="39" y="20"/>
                      <a:pt x="40" y="19"/>
                    </a:cubicBezTo>
                    <a:cubicBezTo>
                      <a:pt x="41" y="19"/>
                      <a:pt x="42" y="19"/>
                      <a:pt x="42" y="20"/>
                    </a:cubicBezTo>
                    <a:cubicBezTo>
                      <a:pt x="43" y="20"/>
                      <a:pt x="44" y="20"/>
                      <a:pt x="45" y="20"/>
                    </a:cubicBezTo>
                    <a:cubicBezTo>
                      <a:pt x="45" y="21"/>
                      <a:pt x="46" y="21"/>
                      <a:pt x="46" y="21"/>
                    </a:cubicBezTo>
                    <a:cubicBezTo>
                      <a:pt x="47" y="22"/>
                      <a:pt x="47" y="20"/>
                      <a:pt x="48" y="21"/>
                    </a:cubicBezTo>
                    <a:cubicBezTo>
                      <a:pt x="47" y="22"/>
                      <a:pt x="47" y="22"/>
                      <a:pt x="48" y="22"/>
                    </a:cubicBezTo>
                    <a:cubicBezTo>
                      <a:pt x="48" y="22"/>
                      <a:pt x="48" y="22"/>
                      <a:pt x="49" y="22"/>
                    </a:cubicBezTo>
                    <a:cubicBezTo>
                      <a:pt x="49" y="23"/>
                      <a:pt x="48" y="23"/>
                      <a:pt x="49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4"/>
                      <a:pt x="49" y="24"/>
                      <a:pt x="49" y="24"/>
                    </a:cubicBezTo>
                    <a:cubicBezTo>
                      <a:pt x="49" y="25"/>
                      <a:pt x="50" y="25"/>
                      <a:pt x="50" y="26"/>
                    </a:cubicBezTo>
                    <a:cubicBezTo>
                      <a:pt x="49" y="26"/>
                      <a:pt x="50" y="27"/>
                      <a:pt x="49" y="27"/>
                    </a:cubicBezTo>
                    <a:cubicBezTo>
                      <a:pt x="49" y="28"/>
                      <a:pt x="50" y="28"/>
                      <a:pt x="49" y="28"/>
                    </a:cubicBezTo>
                    <a:cubicBezTo>
                      <a:pt x="48" y="29"/>
                      <a:pt x="50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1"/>
                      <a:pt x="49" y="30"/>
                      <a:pt x="49" y="30"/>
                    </a:cubicBezTo>
                    <a:cubicBezTo>
                      <a:pt x="49" y="30"/>
                      <a:pt x="50" y="29"/>
                      <a:pt x="51" y="29"/>
                    </a:cubicBezTo>
                    <a:cubicBezTo>
                      <a:pt x="52" y="29"/>
                      <a:pt x="52" y="29"/>
                      <a:pt x="53" y="30"/>
                    </a:cubicBezTo>
                    <a:cubicBezTo>
                      <a:pt x="53" y="29"/>
                      <a:pt x="53" y="29"/>
                      <a:pt x="54" y="28"/>
                    </a:cubicBezTo>
                    <a:cubicBezTo>
                      <a:pt x="54" y="28"/>
                      <a:pt x="55" y="28"/>
                      <a:pt x="56" y="28"/>
                    </a:cubicBezTo>
                    <a:cubicBezTo>
                      <a:pt x="56" y="27"/>
                      <a:pt x="56" y="27"/>
                      <a:pt x="56" y="26"/>
                    </a:cubicBezTo>
                    <a:cubicBezTo>
                      <a:pt x="57" y="26"/>
                      <a:pt x="58" y="25"/>
                      <a:pt x="59" y="25"/>
                    </a:cubicBezTo>
                    <a:cubicBezTo>
                      <a:pt x="60" y="25"/>
                      <a:pt x="60" y="26"/>
                      <a:pt x="60" y="26"/>
                    </a:cubicBezTo>
                    <a:cubicBezTo>
                      <a:pt x="61" y="26"/>
                      <a:pt x="60" y="27"/>
                      <a:pt x="60" y="2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19" name="Freeform 530"/>
              <p:cNvSpPr>
                <a:spLocks noChangeArrowheads="1"/>
              </p:cNvSpPr>
              <p:nvPr/>
            </p:nvSpPr>
            <p:spPr bwMode="auto">
              <a:xfrm>
                <a:off x="795338" y="309562"/>
                <a:ext cx="23813" cy="19050"/>
              </a:xfrm>
              <a:custGeom>
                <a:avLst/>
                <a:gdLst>
                  <a:gd name="T0" fmla="*/ 2147483646 w 6"/>
                  <a:gd name="T1" fmla="*/ 2147483646 h 5"/>
                  <a:gd name="T2" fmla="*/ 2147483646 w 6"/>
                  <a:gd name="T3" fmla="*/ 2147483646 h 5"/>
                  <a:gd name="T4" fmla="*/ 2147483646 w 6"/>
                  <a:gd name="T5" fmla="*/ 2147483646 h 5"/>
                  <a:gd name="T6" fmla="*/ 2147483646 w 6"/>
                  <a:gd name="T7" fmla="*/ 2147483646 h 5"/>
                  <a:gd name="T8" fmla="*/ 2147483646 w 6"/>
                  <a:gd name="T9" fmla="*/ 2147483646 h 5"/>
                  <a:gd name="T10" fmla="*/ 2147483646 w 6"/>
                  <a:gd name="T11" fmla="*/ 2147483646 h 5"/>
                  <a:gd name="T12" fmla="*/ 2147483646 w 6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5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20" name="Freeform 531"/>
              <p:cNvSpPr>
                <a:spLocks noChangeArrowheads="1"/>
              </p:cNvSpPr>
              <p:nvPr/>
            </p:nvSpPr>
            <p:spPr bwMode="auto">
              <a:xfrm>
                <a:off x="758825" y="282575"/>
                <a:ext cx="49213" cy="38100"/>
              </a:xfrm>
              <a:custGeom>
                <a:avLst/>
                <a:gdLst>
                  <a:gd name="T0" fmla="*/ 2147483646 w 13"/>
                  <a:gd name="T1" fmla="*/ 2147483646 h 10"/>
                  <a:gd name="T2" fmla="*/ 2147483646 w 13"/>
                  <a:gd name="T3" fmla="*/ 2147483646 h 10"/>
                  <a:gd name="T4" fmla="*/ 2147483646 w 13"/>
                  <a:gd name="T5" fmla="*/ 2147483646 h 10"/>
                  <a:gd name="T6" fmla="*/ 2147483646 w 13"/>
                  <a:gd name="T7" fmla="*/ 2147483646 h 10"/>
                  <a:gd name="T8" fmla="*/ 2147483646 w 13"/>
                  <a:gd name="T9" fmla="*/ 2147483646 h 10"/>
                  <a:gd name="T10" fmla="*/ 2147483646 w 13"/>
                  <a:gd name="T11" fmla="*/ 2147483646 h 10"/>
                  <a:gd name="T12" fmla="*/ 2147483646 w 13"/>
                  <a:gd name="T13" fmla="*/ 2147483646 h 10"/>
                  <a:gd name="T14" fmla="*/ 2147483646 w 13"/>
                  <a:gd name="T15" fmla="*/ 2147483646 h 10"/>
                  <a:gd name="T16" fmla="*/ 2147483646 w 13"/>
                  <a:gd name="T17" fmla="*/ 2147483646 h 10"/>
                  <a:gd name="T18" fmla="*/ 2147483646 w 13"/>
                  <a:gd name="T19" fmla="*/ 2147483646 h 10"/>
                  <a:gd name="T20" fmla="*/ 2147483646 w 13"/>
                  <a:gd name="T21" fmla="*/ 2147483646 h 10"/>
                  <a:gd name="T22" fmla="*/ 2147483646 w 13"/>
                  <a:gd name="T23" fmla="*/ 2147483646 h 10"/>
                  <a:gd name="T24" fmla="*/ 2147483646 w 13"/>
                  <a:gd name="T25" fmla="*/ 2147483646 h 10"/>
                  <a:gd name="T26" fmla="*/ 2147483646 w 13"/>
                  <a:gd name="T27" fmla="*/ 2147483646 h 10"/>
                  <a:gd name="T28" fmla="*/ 2147483646 w 13"/>
                  <a:gd name="T29" fmla="*/ 2147483646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"/>
                  <a:gd name="T46" fmla="*/ 0 h 10"/>
                  <a:gd name="T47" fmla="*/ 13 w 13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" h="10"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0" y="8"/>
                      <a:pt x="9" y="8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9" y="1"/>
                      <a:pt x="10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12" y="3"/>
                      <a:pt x="12" y="4"/>
                      <a:pt x="13" y="4"/>
                    </a:cubicBezTo>
                    <a:cubicBezTo>
                      <a:pt x="12" y="5"/>
                      <a:pt x="13" y="6"/>
                      <a:pt x="1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21" name="Freeform 532"/>
              <p:cNvSpPr>
                <a:spLocks noChangeArrowheads="1"/>
              </p:cNvSpPr>
              <p:nvPr/>
            </p:nvSpPr>
            <p:spPr bwMode="auto">
              <a:xfrm>
                <a:off x="674688" y="109537"/>
                <a:ext cx="15875" cy="1"/>
              </a:xfrm>
              <a:custGeom>
                <a:avLst/>
                <a:gdLst>
                  <a:gd name="T0" fmla="*/ 2147483646 w 4"/>
                  <a:gd name="T1" fmla="*/ 0 h 1"/>
                  <a:gd name="T2" fmla="*/ 2147483646 w 4"/>
                  <a:gd name="T3" fmla="*/ 0 h 1"/>
                  <a:gd name="T4" fmla="*/ 2147483646 w 4"/>
                  <a:gd name="T5" fmla="*/ 0 h 1"/>
                  <a:gd name="T6" fmla="*/ 2147483646 w 4"/>
                  <a:gd name="T7" fmla="*/ 0 h 1"/>
                  <a:gd name="T8" fmla="*/ 2147483646 w 4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"/>
                  <a:gd name="T17" fmla="*/ 4 w 4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22" name="Freeform 533"/>
              <p:cNvSpPr>
                <a:spLocks noChangeArrowheads="1"/>
              </p:cNvSpPr>
              <p:nvPr/>
            </p:nvSpPr>
            <p:spPr bwMode="auto">
              <a:xfrm>
                <a:off x="712788" y="268287"/>
                <a:ext cx="26988" cy="14288"/>
              </a:xfrm>
              <a:custGeom>
                <a:avLst/>
                <a:gdLst>
                  <a:gd name="T0" fmla="*/ 2147483646 w 7"/>
                  <a:gd name="T1" fmla="*/ 2147483646 h 4"/>
                  <a:gd name="T2" fmla="*/ 2147483646 w 7"/>
                  <a:gd name="T3" fmla="*/ 2147483646 h 4"/>
                  <a:gd name="T4" fmla="*/ 2147483646 w 7"/>
                  <a:gd name="T5" fmla="*/ 2147483646 h 4"/>
                  <a:gd name="T6" fmla="*/ 2147483646 w 7"/>
                  <a:gd name="T7" fmla="*/ 2147483646 h 4"/>
                  <a:gd name="T8" fmla="*/ 0 w 7"/>
                  <a:gd name="T9" fmla="*/ 2147483646 h 4"/>
                  <a:gd name="T10" fmla="*/ 2147483646 w 7"/>
                  <a:gd name="T11" fmla="*/ 2147483646 h 4"/>
                  <a:gd name="T12" fmla="*/ 2147483646 w 7"/>
                  <a:gd name="T13" fmla="*/ 0 h 4"/>
                  <a:gd name="T14" fmla="*/ 2147483646 w 7"/>
                  <a:gd name="T15" fmla="*/ 2147483646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4"/>
                  <a:gd name="T26" fmla="*/ 7 w 7"/>
                  <a:gd name="T27" fmla="*/ 4 h 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4">
                    <a:moveTo>
                      <a:pt x="7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23" name="Freeform 534"/>
              <p:cNvSpPr>
                <a:spLocks noChangeArrowheads="1"/>
              </p:cNvSpPr>
              <p:nvPr/>
            </p:nvSpPr>
            <p:spPr bwMode="auto">
              <a:xfrm>
                <a:off x="792163" y="490537"/>
                <a:ext cx="7938" cy="11113"/>
              </a:xfrm>
              <a:custGeom>
                <a:avLst/>
                <a:gdLst>
                  <a:gd name="T0" fmla="*/ 2147483646 w 2"/>
                  <a:gd name="T1" fmla="*/ 2147483646 h 3"/>
                  <a:gd name="T2" fmla="*/ 0 w 2"/>
                  <a:gd name="T3" fmla="*/ 2147483646 h 3"/>
                  <a:gd name="T4" fmla="*/ 2147483646 w 2"/>
                  <a:gd name="T5" fmla="*/ 0 h 3"/>
                  <a:gd name="T6" fmla="*/ 2147483646 w 2"/>
                  <a:gd name="T7" fmla="*/ 0 h 3"/>
                  <a:gd name="T8" fmla="*/ 2147483646 w 2"/>
                  <a:gd name="T9" fmla="*/ 2147483646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2"/>
                    </a:moveTo>
                    <a:cubicBezTo>
                      <a:pt x="0" y="3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24" name="Freeform 535"/>
              <p:cNvSpPr>
                <a:spLocks noChangeArrowheads="1"/>
              </p:cNvSpPr>
              <p:nvPr/>
            </p:nvSpPr>
            <p:spPr bwMode="auto">
              <a:xfrm>
                <a:off x="709613" y="282575"/>
                <a:ext cx="11113" cy="7938"/>
              </a:xfrm>
              <a:custGeom>
                <a:avLst/>
                <a:gdLst>
                  <a:gd name="T0" fmla="*/ 0 w 3"/>
                  <a:gd name="T1" fmla="*/ 2147483646 h 2"/>
                  <a:gd name="T2" fmla="*/ 0 w 3"/>
                  <a:gd name="T3" fmla="*/ 2147483646 h 2"/>
                  <a:gd name="T4" fmla="*/ 2147483646 w 3"/>
                  <a:gd name="T5" fmla="*/ 0 h 2"/>
                  <a:gd name="T6" fmla="*/ 0 w 3"/>
                  <a:gd name="T7" fmla="*/ 2147483646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25" name="Freeform 536"/>
              <p:cNvSpPr>
                <a:spLocks noChangeArrowheads="1"/>
              </p:cNvSpPr>
              <p:nvPr/>
            </p:nvSpPr>
            <p:spPr bwMode="auto">
              <a:xfrm>
                <a:off x="660400" y="128587"/>
                <a:ext cx="3175" cy="11113"/>
              </a:xfrm>
              <a:custGeom>
                <a:avLst/>
                <a:gdLst>
                  <a:gd name="T0" fmla="*/ 2147483646 w 1"/>
                  <a:gd name="T1" fmla="*/ 2147483646 h 3"/>
                  <a:gd name="T2" fmla="*/ 0 w 1"/>
                  <a:gd name="T3" fmla="*/ 2147483646 h 3"/>
                  <a:gd name="T4" fmla="*/ 0 w 1"/>
                  <a:gd name="T5" fmla="*/ 2147483646 h 3"/>
                  <a:gd name="T6" fmla="*/ 0 w 1"/>
                  <a:gd name="T7" fmla="*/ 0 h 3"/>
                  <a:gd name="T8" fmla="*/ 2147483646 w 1"/>
                  <a:gd name="T9" fmla="*/ 2147483646 h 3"/>
                  <a:gd name="T10" fmla="*/ 2147483646 w 1"/>
                  <a:gd name="T11" fmla="*/ 2147483646 h 3"/>
                  <a:gd name="T12" fmla="*/ 2147483646 w 1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26" name="Freeform 537"/>
              <p:cNvSpPr>
                <a:spLocks noChangeArrowheads="1"/>
              </p:cNvSpPr>
              <p:nvPr/>
            </p:nvSpPr>
            <p:spPr bwMode="auto">
              <a:xfrm>
                <a:off x="690563" y="23812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27" name="Freeform 538"/>
              <p:cNvSpPr>
                <a:spLocks noChangeArrowheads="1"/>
              </p:cNvSpPr>
              <p:nvPr/>
            </p:nvSpPr>
            <p:spPr bwMode="auto">
              <a:xfrm>
                <a:off x="622300" y="214312"/>
                <a:ext cx="15875" cy="19050"/>
              </a:xfrm>
              <a:custGeom>
                <a:avLst/>
                <a:gdLst>
                  <a:gd name="T0" fmla="*/ 2147483646 w 4"/>
                  <a:gd name="T1" fmla="*/ 2147483646 h 5"/>
                  <a:gd name="T2" fmla="*/ 2147483646 w 4"/>
                  <a:gd name="T3" fmla="*/ 2147483646 h 5"/>
                  <a:gd name="T4" fmla="*/ 0 w 4"/>
                  <a:gd name="T5" fmla="*/ 2147483646 h 5"/>
                  <a:gd name="T6" fmla="*/ 2147483646 w 4"/>
                  <a:gd name="T7" fmla="*/ 2147483646 h 5"/>
                  <a:gd name="T8" fmla="*/ 2147483646 w 4"/>
                  <a:gd name="T9" fmla="*/ 2147483646 h 5"/>
                  <a:gd name="T10" fmla="*/ 2147483646 w 4"/>
                  <a:gd name="T11" fmla="*/ 2147483646 h 5"/>
                  <a:gd name="T12" fmla="*/ 2147483646 w 4"/>
                  <a:gd name="T13" fmla="*/ 2147483646 h 5"/>
                  <a:gd name="T14" fmla="*/ 2147483646 w 4"/>
                  <a:gd name="T15" fmla="*/ 2147483646 h 5"/>
                  <a:gd name="T16" fmla="*/ 2147483646 w 4"/>
                  <a:gd name="T17" fmla="*/ 2147483646 h 5"/>
                  <a:gd name="T18" fmla="*/ 2147483646 w 4"/>
                  <a:gd name="T19" fmla="*/ 2147483646 h 5"/>
                  <a:gd name="T20" fmla="*/ 2147483646 w 4"/>
                  <a:gd name="T21" fmla="*/ 2147483646 h 5"/>
                  <a:gd name="T22" fmla="*/ 2147483646 w 4"/>
                  <a:gd name="T23" fmla="*/ 0 h 5"/>
                  <a:gd name="T24" fmla="*/ 2147483646 w 4"/>
                  <a:gd name="T25" fmla="*/ 0 h 5"/>
                  <a:gd name="T26" fmla="*/ 2147483646 w 4"/>
                  <a:gd name="T27" fmla="*/ 0 h 5"/>
                  <a:gd name="T28" fmla="*/ 2147483646 w 4"/>
                  <a:gd name="T29" fmla="*/ 2147483646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"/>
                  <a:gd name="T46" fmla="*/ 0 h 5"/>
                  <a:gd name="T47" fmla="*/ 4 w 4"/>
                  <a:gd name="T48" fmla="*/ 5 h 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" h="5">
                    <a:moveTo>
                      <a:pt x="2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3" y="2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28" name="Freeform 539"/>
              <p:cNvSpPr>
                <a:spLocks noChangeArrowheads="1"/>
              </p:cNvSpPr>
              <p:nvPr/>
            </p:nvSpPr>
            <p:spPr bwMode="auto">
              <a:xfrm>
                <a:off x="509588" y="203200"/>
                <a:ext cx="98425" cy="68263"/>
              </a:xfrm>
              <a:custGeom>
                <a:avLst/>
                <a:gdLst>
                  <a:gd name="T0" fmla="*/ 2147483646 w 26"/>
                  <a:gd name="T1" fmla="*/ 2147483646 h 18"/>
                  <a:gd name="T2" fmla="*/ 2147483646 w 26"/>
                  <a:gd name="T3" fmla="*/ 2147483646 h 18"/>
                  <a:gd name="T4" fmla="*/ 2147483646 w 26"/>
                  <a:gd name="T5" fmla="*/ 2147483646 h 18"/>
                  <a:gd name="T6" fmla="*/ 2147483646 w 26"/>
                  <a:gd name="T7" fmla="*/ 2147483646 h 18"/>
                  <a:gd name="T8" fmla="*/ 2147483646 w 26"/>
                  <a:gd name="T9" fmla="*/ 2147483646 h 18"/>
                  <a:gd name="T10" fmla="*/ 2147483646 w 26"/>
                  <a:gd name="T11" fmla="*/ 2147483646 h 18"/>
                  <a:gd name="T12" fmla="*/ 2147483646 w 26"/>
                  <a:gd name="T13" fmla="*/ 2147483646 h 18"/>
                  <a:gd name="T14" fmla="*/ 2147483646 w 26"/>
                  <a:gd name="T15" fmla="*/ 2147483646 h 18"/>
                  <a:gd name="T16" fmla="*/ 2147483646 w 26"/>
                  <a:gd name="T17" fmla="*/ 2147483646 h 18"/>
                  <a:gd name="T18" fmla="*/ 2147483646 w 26"/>
                  <a:gd name="T19" fmla="*/ 2147483646 h 18"/>
                  <a:gd name="T20" fmla="*/ 2147483646 w 26"/>
                  <a:gd name="T21" fmla="*/ 2147483646 h 18"/>
                  <a:gd name="T22" fmla="*/ 2147483646 w 26"/>
                  <a:gd name="T23" fmla="*/ 2147483646 h 18"/>
                  <a:gd name="T24" fmla="*/ 2147483646 w 26"/>
                  <a:gd name="T25" fmla="*/ 2147483646 h 18"/>
                  <a:gd name="T26" fmla="*/ 2147483646 w 26"/>
                  <a:gd name="T27" fmla="*/ 2147483646 h 18"/>
                  <a:gd name="T28" fmla="*/ 2147483646 w 26"/>
                  <a:gd name="T29" fmla="*/ 2147483646 h 18"/>
                  <a:gd name="T30" fmla="*/ 0 w 26"/>
                  <a:gd name="T31" fmla="*/ 2147483646 h 18"/>
                  <a:gd name="T32" fmla="*/ 0 w 26"/>
                  <a:gd name="T33" fmla="*/ 2147483646 h 18"/>
                  <a:gd name="T34" fmla="*/ 2147483646 w 26"/>
                  <a:gd name="T35" fmla="*/ 2147483646 h 18"/>
                  <a:gd name="T36" fmla="*/ 2147483646 w 26"/>
                  <a:gd name="T37" fmla="*/ 2147483646 h 18"/>
                  <a:gd name="T38" fmla="*/ 2147483646 w 26"/>
                  <a:gd name="T39" fmla="*/ 2147483646 h 18"/>
                  <a:gd name="T40" fmla="*/ 2147483646 w 26"/>
                  <a:gd name="T41" fmla="*/ 2147483646 h 18"/>
                  <a:gd name="T42" fmla="*/ 2147483646 w 26"/>
                  <a:gd name="T43" fmla="*/ 2147483646 h 18"/>
                  <a:gd name="T44" fmla="*/ 2147483646 w 26"/>
                  <a:gd name="T45" fmla="*/ 2147483646 h 18"/>
                  <a:gd name="T46" fmla="*/ 2147483646 w 26"/>
                  <a:gd name="T47" fmla="*/ 2147483646 h 18"/>
                  <a:gd name="T48" fmla="*/ 2147483646 w 26"/>
                  <a:gd name="T49" fmla="*/ 2147483646 h 18"/>
                  <a:gd name="T50" fmla="*/ 2147483646 w 26"/>
                  <a:gd name="T51" fmla="*/ 2147483646 h 18"/>
                  <a:gd name="T52" fmla="*/ 2147483646 w 26"/>
                  <a:gd name="T53" fmla="*/ 2147483646 h 18"/>
                  <a:gd name="T54" fmla="*/ 2147483646 w 26"/>
                  <a:gd name="T55" fmla="*/ 0 h 18"/>
                  <a:gd name="T56" fmla="*/ 2147483646 w 26"/>
                  <a:gd name="T57" fmla="*/ 2147483646 h 18"/>
                  <a:gd name="T58" fmla="*/ 2147483646 w 26"/>
                  <a:gd name="T59" fmla="*/ 2147483646 h 18"/>
                  <a:gd name="T60" fmla="*/ 2147483646 w 26"/>
                  <a:gd name="T61" fmla="*/ 0 h 18"/>
                  <a:gd name="T62" fmla="*/ 2147483646 w 26"/>
                  <a:gd name="T63" fmla="*/ 2147483646 h 18"/>
                  <a:gd name="T64" fmla="*/ 2147483646 w 26"/>
                  <a:gd name="T65" fmla="*/ 2147483646 h 18"/>
                  <a:gd name="T66" fmla="*/ 2147483646 w 26"/>
                  <a:gd name="T67" fmla="*/ 2147483646 h 18"/>
                  <a:gd name="T68" fmla="*/ 2147483646 w 26"/>
                  <a:gd name="T69" fmla="*/ 2147483646 h 18"/>
                  <a:gd name="T70" fmla="*/ 2147483646 w 26"/>
                  <a:gd name="T71" fmla="*/ 2147483646 h 18"/>
                  <a:gd name="T72" fmla="*/ 2147483646 w 26"/>
                  <a:gd name="T73" fmla="*/ 2147483646 h 1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6"/>
                  <a:gd name="T112" fmla="*/ 0 h 18"/>
                  <a:gd name="T113" fmla="*/ 26 w 26"/>
                  <a:gd name="T114" fmla="*/ 18 h 1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6" h="18">
                    <a:moveTo>
                      <a:pt x="25" y="4"/>
                    </a:moveTo>
                    <a:cubicBezTo>
                      <a:pt x="25" y="5"/>
                      <a:pt x="26" y="5"/>
                      <a:pt x="25" y="5"/>
                    </a:cubicBezTo>
                    <a:cubicBezTo>
                      <a:pt x="26" y="5"/>
                      <a:pt x="25" y="6"/>
                      <a:pt x="25" y="6"/>
                    </a:cubicBezTo>
                    <a:cubicBezTo>
                      <a:pt x="25" y="6"/>
                      <a:pt x="24" y="7"/>
                      <a:pt x="25" y="7"/>
                    </a:cubicBezTo>
                    <a:cubicBezTo>
                      <a:pt x="24" y="7"/>
                      <a:pt x="24" y="8"/>
                      <a:pt x="24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8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0"/>
                      <a:pt x="23" y="9"/>
                      <a:pt x="23" y="10"/>
                    </a:cubicBezTo>
                    <a:cubicBezTo>
                      <a:pt x="22" y="10"/>
                      <a:pt x="22" y="10"/>
                      <a:pt x="22" y="11"/>
                    </a:cubicBezTo>
                    <a:cubicBezTo>
                      <a:pt x="21" y="11"/>
                      <a:pt x="20" y="11"/>
                      <a:pt x="19" y="12"/>
                    </a:cubicBezTo>
                    <a:cubicBezTo>
                      <a:pt x="18" y="12"/>
                      <a:pt x="17" y="12"/>
                      <a:pt x="17" y="13"/>
                    </a:cubicBezTo>
                    <a:cubicBezTo>
                      <a:pt x="17" y="13"/>
                      <a:pt x="16" y="14"/>
                      <a:pt x="17" y="14"/>
                    </a:cubicBezTo>
                    <a:cubicBezTo>
                      <a:pt x="16" y="15"/>
                      <a:pt x="16" y="16"/>
                      <a:pt x="15" y="16"/>
                    </a:cubicBezTo>
                    <a:cubicBezTo>
                      <a:pt x="15" y="17"/>
                      <a:pt x="13" y="17"/>
                      <a:pt x="12" y="17"/>
                    </a:cubicBezTo>
                    <a:cubicBezTo>
                      <a:pt x="11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8" y="17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7" y="18"/>
                      <a:pt x="7" y="17"/>
                    </a:cubicBezTo>
                    <a:cubicBezTo>
                      <a:pt x="6" y="17"/>
                      <a:pt x="5" y="18"/>
                      <a:pt x="5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5" y="18"/>
                      <a:pt x="5" y="18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6" y="16"/>
                      <a:pt x="6" y="15"/>
                      <a:pt x="6" y="15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7"/>
                      <a:pt x="3" y="17"/>
                    </a:cubicBezTo>
                    <a:cubicBezTo>
                      <a:pt x="3" y="17"/>
                      <a:pt x="2" y="18"/>
                      <a:pt x="1" y="18"/>
                    </a:cubicBezTo>
                    <a:cubicBezTo>
                      <a:pt x="1" y="18"/>
                      <a:pt x="1" y="17"/>
                      <a:pt x="0" y="17"/>
                    </a:cubicBezTo>
                    <a:cubicBezTo>
                      <a:pt x="0" y="17"/>
                      <a:pt x="1" y="17"/>
                      <a:pt x="0" y="17"/>
                    </a:cubicBezTo>
                    <a:cubicBezTo>
                      <a:pt x="1" y="17"/>
                      <a:pt x="1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2" y="16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6"/>
                      <a:pt x="5" y="15"/>
                      <a:pt x="6" y="15"/>
                    </a:cubicBezTo>
                    <a:cubicBezTo>
                      <a:pt x="7" y="15"/>
                      <a:pt x="7" y="14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8" y="13"/>
                      <a:pt x="9" y="12"/>
                      <a:pt x="9" y="12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9"/>
                      <a:pt x="10" y="8"/>
                    </a:cubicBezTo>
                    <a:cubicBezTo>
                      <a:pt x="10" y="8"/>
                      <a:pt x="9" y="8"/>
                      <a:pt x="10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1" y="5"/>
                      <a:pt x="12" y="4"/>
                      <a:pt x="12" y="4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2"/>
                    </a:cubicBezTo>
                    <a:cubicBezTo>
                      <a:pt x="16" y="2"/>
                      <a:pt x="15" y="2"/>
                      <a:pt x="16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7" y="1"/>
                      <a:pt x="16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21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1" y="1"/>
                      <a:pt x="20" y="1"/>
                      <a:pt x="19" y="1"/>
                    </a:cubicBezTo>
                    <a:cubicBezTo>
                      <a:pt x="19" y="1"/>
                      <a:pt x="19" y="2"/>
                      <a:pt x="19" y="2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1" y="2"/>
                      <a:pt x="22" y="2"/>
                    </a:cubicBezTo>
                    <a:cubicBezTo>
                      <a:pt x="22" y="2"/>
                      <a:pt x="22" y="3"/>
                      <a:pt x="23" y="3"/>
                    </a:cubicBezTo>
                    <a:cubicBezTo>
                      <a:pt x="24" y="3"/>
                      <a:pt x="24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29" name="Freeform 540"/>
              <p:cNvSpPr>
                <a:spLocks noChangeArrowheads="1"/>
              </p:cNvSpPr>
              <p:nvPr/>
            </p:nvSpPr>
            <p:spPr bwMode="auto">
              <a:xfrm>
                <a:off x="608013" y="411162"/>
                <a:ext cx="25400" cy="22225"/>
              </a:xfrm>
              <a:custGeom>
                <a:avLst/>
                <a:gdLst>
                  <a:gd name="T0" fmla="*/ 2147483646 w 7"/>
                  <a:gd name="T1" fmla="*/ 2147483646 h 6"/>
                  <a:gd name="T2" fmla="*/ 2147483646 w 7"/>
                  <a:gd name="T3" fmla="*/ 2147483646 h 6"/>
                  <a:gd name="T4" fmla="*/ 0 w 7"/>
                  <a:gd name="T5" fmla="*/ 2147483646 h 6"/>
                  <a:gd name="T6" fmla="*/ 0 w 7"/>
                  <a:gd name="T7" fmla="*/ 2147483646 h 6"/>
                  <a:gd name="T8" fmla="*/ 2147483646 w 7"/>
                  <a:gd name="T9" fmla="*/ 2147483646 h 6"/>
                  <a:gd name="T10" fmla="*/ 0 w 7"/>
                  <a:gd name="T11" fmla="*/ 2147483646 h 6"/>
                  <a:gd name="T12" fmla="*/ 2147483646 w 7"/>
                  <a:gd name="T13" fmla="*/ 2147483646 h 6"/>
                  <a:gd name="T14" fmla="*/ 2147483646 w 7"/>
                  <a:gd name="T15" fmla="*/ 0 h 6"/>
                  <a:gd name="T16" fmla="*/ 2147483646 w 7"/>
                  <a:gd name="T17" fmla="*/ 0 h 6"/>
                  <a:gd name="T18" fmla="*/ 2147483646 w 7"/>
                  <a:gd name="T19" fmla="*/ 2147483646 h 6"/>
                  <a:gd name="T20" fmla="*/ 2147483646 w 7"/>
                  <a:gd name="T21" fmla="*/ 2147483646 h 6"/>
                  <a:gd name="T22" fmla="*/ 2147483646 w 7"/>
                  <a:gd name="T23" fmla="*/ 2147483646 h 6"/>
                  <a:gd name="T24" fmla="*/ 2147483646 w 7"/>
                  <a:gd name="T25" fmla="*/ 2147483646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"/>
                  <a:gd name="T40" fmla="*/ 0 h 6"/>
                  <a:gd name="T41" fmla="*/ 7 w 7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" h="6">
                    <a:moveTo>
                      <a:pt x="6" y="5"/>
                    </a:moveTo>
                    <a:cubicBezTo>
                      <a:pt x="5" y="6"/>
                      <a:pt x="4" y="6"/>
                      <a:pt x="2" y="6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4" y="1"/>
                      <a:pt x="5" y="1"/>
                      <a:pt x="6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4"/>
                      <a:pt x="7" y="4"/>
                      <a:pt x="6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30" name="Freeform 541"/>
              <p:cNvSpPr>
                <a:spLocks noChangeArrowheads="1"/>
              </p:cNvSpPr>
              <p:nvPr/>
            </p:nvSpPr>
            <p:spPr bwMode="auto">
              <a:xfrm>
                <a:off x="463550" y="255587"/>
                <a:ext cx="68263" cy="61913"/>
              </a:xfrm>
              <a:custGeom>
                <a:avLst/>
                <a:gdLst>
                  <a:gd name="T0" fmla="*/ 2147483646 w 18"/>
                  <a:gd name="T1" fmla="*/ 2147483646 h 16"/>
                  <a:gd name="T2" fmla="*/ 2147483646 w 18"/>
                  <a:gd name="T3" fmla="*/ 2147483646 h 16"/>
                  <a:gd name="T4" fmla="*/ 2147483646 w 18"/>
                  <a:gd name="T5" fmla="*/ 2147483646 h 16"/>
                  <a:gd name="T6" fmla="*/ 2147483646 w 18"/>
                  <a:gd name="T7" fmla="*/ 2147483646 h 16"/>
                  <a:gd name="T8" fmla="*/ 2147483646 w 18"/>
                  <a:gd name="T9" fmla="*/ 2147483646 h 16"/>
                  <a:gd name="T10" fmla="*/ 2147483646 w 18"/>
                  <a:gd name="T11" fmla="*/ 2147483646 h 16"/>
                  <a:gd name="T12" fmla="*/ 2147483646 w 18"/>
                  <a:gd name="T13" fmla="*/ 2147483646 h 16"/>
                  <a:gd name="T14" fmla="*/ 2147483646 w 18"/>
                  <a:gd name="T15" fmla="*/ 2147483646 h 16"/>
                  <a:gd name="T16" fmla="*/ 2147483646 w 18"/>
                  <a:gd name="T17" fmla="*/ 2147483646 h 16"/>
                  <a:gd name="T18" fmla="*/ 2147483646 w 18"/>
                  <a:gd name="T19" fmla="*/ 2147483646 h 16"/>
                  <a:gd name="T20" fmla="*/ 2147483646 w 18"/>
                  <a:gd name="T21" fmla="*/ 2147483646 h 16"/>
                  <a:gd name="T22" fmla="*/ 2147483646 w 18"/>
                  <a:gd name="T23" fmla="*/ 2147483646 h 16"/>
                  <a:gd name="T24" fmla="*/ 2147483646 w 18"/>
                  <a:gd name="T25" fmla="*/ 2147483646 h 16"/>
                  <a:gd name="T26" fmla="*/ 2147483646 w 18"/>
                  <a:gd name="T27" fmla="*/ 2147483646 h 16"/>
                  <a:gd name="T28" fmla="*/ 2147483646 w 18"/>
                  <a:gd name="T29" fmla="*/ 2147483646 h 16"/>
                  <a:gd name="T30" fmla="*/ 2147483646 w 18"/>
                  <a:gd name="T31" fmla="*/ 2147483646 h 16"/>
                  <a:gd name="T32" fmla="*/ 2147483646 w 18"/>
                  <a:gd name="T33" fmla="*/ 2147483646 h 16"/>
                  <a:gd name="T34" fmla="*/ 2147483646 w 18"/>
                  <a:gd name="T35" fmla="*/ 2147483646 h 16"/>
                  <a:gd name="T36" fmla="*/ 0 w 18"/>
                  <a:gd name="T37" fmla="*/ 2147483646 h 16"/>
                  <a:gd name="T38" fmla="*/ 2147483646 w 18"/>
                  <a:gd name="T39" fmla="*/ 2147483646 h 16"/>
                  <a:gd name="T40" fmla="*/ 2147483646 w 18"/>
                  <a:gd name="T41" fmla="*/ 2147483646 h 16"/>
                  <a:gd name="T42" fmla="*/ 2147483646 w 18"/>
                  <a:gd name="T43" fmla="*/ 2147483646 h 16"/>
                  <a:gd name="T44" fmla="*/ 2147483646 w 18"/>
                  <a:gd name="T45" fmla="*/ 2147483646 h 16"/>
                  <a:gd name="T46" fmla="*/ 2147483646 w 18"/>
                  <a:gd name="T47" fmla="*/ 2147483646 h 16"/>
                  <a:gd name="T48" fmla="*/ 2147483646 w 18"/>
                  <a:gd name="T49" fmla="*/ 2147483646 h 16"/>
                  <a:gd name="T50" fmla="*/ 2147483646 w 18"/>
                  <a:gd name="T51" fmla="*/ 2147483646 h 16"/>
                  <a:gd name="T52" fmla="*/ 2147483646 w 18"/>
                  <a:gd name="T53" fmla="*/ 2147483646 h 16"/>
                  <a:gd name="T54" fmla="*/ 2147483646 w 18"/>
                  <a:gd name="T55" fmla="*/ 2147483646 h 16"/>
                  <a:gd name="T56" fmla="*/ 2147483646 w 18"/>
                  <a:gd name="T57" fmla="*/ 2147483646 h 16"/>
                  <a:gd name="T58" fmla="*/ 2147483646 w 18"/>
                  <a:gd name="T59" fmla="*/ 2147483646 h 16"/>
                  <a:gd name="T60" fmla="*/ 2147483646 w 18"/>
                  <a:gd name="T61" fmla="*/ 2147483646 h 16"/>
                  <a:gd name="T62" fmla="*/ 2147483646 w 18"/>
                  <a:gd name="T63" fmla="*/ 2147483646 h 16"/>
                  <a:gd name="T64" fmla="*/ 2147483646 w 18"/>
                  <a:gd name="T65" fmla="*/ 2147483646 h 16"/>
                  <a:gd name="T66" fmla="*/ 2147483646 w 18"/>
                  <a:gd name="T67" fmla="*/ 2147483646 h 16"/>
                  <a:gd name="T68" fmla="*/ 2147483646 w 18"/>
                  <a:gd name="T69" fmla="*/ 2147483646 h 16"/>
                  <a:gd name="T70" fmla="*/ 2147483646 w 18"/>
                  <a:gd name="T71" fmla="*/ 2147483646 h 16"/>
                  <a:gd name="T72" fmla="*/ 2147483646 w 18"/>
                  <a:gd name="T73" fmla="*/ 2147483646 h 16"/>
                  <a:gd name="T74" fmla="*/ 2147483646 w 18"/>
                  <a:gd name="T75" fmla="*/ 2147483646 h 16"/>
                  <a:gd name="T76" fmla="*/ 2147483646 w 18"/>
                  <a:gd name="T77" fmla="*/ 2147483646 h 16"/>
                  <a:gd name="T78" fmla="*/ 2147483646 w 18"/>
                  <a:gd name="T79" fmla="*/ 0 h 16"/>
                  <a:gd name="T80" fmla="*/ 2147483646 w 18"/>
                  <a:gd name="T81" fmla="*/ 2147483646 h 16"/>
                  <a:gd name="T82" fmla="*/ 2147483646 w 18"/>
                  <a:gd name="T83" fmla="*/ 2147483646 h 16"/>
                  <a:gd name="T84" fmla="*/ 2147483646 w 18"/>
                  <a:gd name="T85" fmla="*/ 2147483646 h 16"/>
                  <a:gd name="T86" fmla="*/ 2147483646 w 18"/>
                  <a:gd name="T87" fmla="*/ 2147483646 h 16"/>
                  <a:gd name="T88" fmla="*/ 2147483646 w 18"/>
                  <a:gd name="T89" fmla="*/ 2147483646 h 16"/>
                  <a:gd name="T90" fmla="*/ 2147483646 w 18"/>
                  <a:gd name="T91" fmla="*/ 2147483646 h 16"/>
                  <a:gd name="T92" fmla="*/ 2147483646 w 18"/>
                  <a:gd name="T93" fmla="*/ 2147483646 h 16"/>
                  <a:gd name="T94" fmla="*/ 2147483646 w 18"/>
                  <a:gd name="T95" fmla="*/ 2147483646 h 16"/>
                  <a:gd name="T96" fmla="*/ 2147483646 w 18"/>
                  <a:gd name="T97" fmla="*/ 2147483646 h 16"/>
                  <a:gd name="T98" fmla="*/ 2147483646 w 18"/>
                  <a:gd name="T99" fmla="*/ 2147483646 h 16"/>
                  <a:gd name="T100" fmla="*/ 2147483646 w 18"/>
                  <a:gd name="T101" fmla="*/ 2147483646 h 16"/>
                  <a:gd name="T102" fmla="*/ 2147483646 w 18"/>
                  <a:gd name="T103" fmla="*/ 2147483646 h 1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8"/>
                  <a:gd name="T157" fmla="*/ 0 h 16"/>
                  <a:gd name="T158" fmla="*/ 18 w 18"/>
                  <a:gd name="T159" fmla="*/ 16 h 1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8" h="16">
                    <a:moveTo>
                      <a:pt x="17" y="10"/>
                    </a:moveTo>
                    <a:cubicBezTo>
                      <a:pt x="16" y="11"/>
                      <a:pt x="15" y="11"/>
                      <a:pt x="14" y="11"/>
                    </a:cubicBezTo>
                    <a:cubicBezTo>
                      <a:pt x="14" y="11"/>
                      <a:pt x="14" y="12"/>
                      <a:pt x="14" y="12"/>
                    </a:cubicBezTo>
                    <a:cubicBezTo>
                      <a:pt x="13" y="12"/>
                      <a:pt x="14" y="13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2"/>
                      <a:pt x="10" y="14"/>
                      <a:pt x="9" y="14"/>
                    </a:cubicBezTo>
                    <a:cubicBezTo>
                      <a:pt x="8" y="14"/>
                      <a:pt x="6" y="15"/>
                      <a:pt x="5" y="15"/>
                    </a:cubicBezTo>
                    <a:cubicBezTo>
                      <a:pt x="4" y="15"/>
                      <a:pt x="4" y="15"/>
                      <a:pt x="3" y="15"/>
                    </a:cubicBezTo>
                    <a:cubicBezTo>
                      <a:pt x="3" y="15"/>
                      <a:pt x="2" y="16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3"/>
                      <a:pt x="1" y="14"/>
                      <a:pt x="1" y="13"/>
                    </a:cubicBezTo>
                    <a:cubicBezTo>
                      <a:pt x="2" y="13"/>
                      <a:pt x="1" y="12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1" y="10"/>
                      <a:pt x="2" y="11"/>
                      <a:pt x="2" y="10"/>
                    </a:cubicBezTo>
                    <a:cubicBezTo>
                      <a:pt x="2" y="10"/>
                      <a:pt x="3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cubicBezTo>
                      <a:pt x="2" y="8"/>
                      <a:pt x="3" y="9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5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5" y="3"/>
                      <a:pt x="6" y="3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8" y="1"/>
                      <a:pt x="9" y="0"/>
                      <a:pt x="9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10" y="2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2" y="7"/>
                      <a:pt x="13" y="8"/>
                      <a:pt x="13" y="8"/>
                    </a:cubicBezTo>
                    <a:cubicBezTo>
                      <a:pt x="14" y="7"/>
                      <a:pt x="14" y="8"/>
                      <a:pt x="15" y="7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9"/>
                      <a:pt x="18" y="9"/>
                    </a:cubicBezTo>
                    <a:cubicBezTo>
                      <a:pt x="17" y="10"/>
                      <a:pt x="17" y="10"/>
                      <a:pt x="17" y="1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31" name="Freeform 542"/>
              <p:cNvSpPr>
                <a:spLocks noChangeArrowheads="1"/>
              </p:cNvSpPr>
              <p:nvPr/>
            </p:nvSpPr>
            <p:spPr bwMode="auto">
              <a:xfrm>
                <a:off x="523875" y="427037"/>
                <a:ext cx="42863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2147483646 w 11"/>
                  <a:gd name="T9" fmla="*/ 2147483646 h 6"/>
                  <a:gd name="T10" fmla="*/ 2147483646 w 11"/>
                  <a:gd name="T11" fmla="*/ 2147483646 h 6"/>
                  <a:gd name="T12" fmla="*/ 0 w 11"/>
                  <a:gd name="T13" fmla="*/ 2147483646 h 6"/>
                  <a:gd name="T14" fmla="*/ 2147483646 w 11"/>
                  <a:gd name="T15" fmla="*/ 2147483646 h 6"/>
                  <a:gd name="T16" fmla="*/ 2147483646 w 11"/>
                  <a:gd name="T17" fmla="*/ 2147483646 h 6"/>
                  <a:gd name="T18" fmla="*/ 2147483646 w 11"/>
                  <a:gd name="T19" fmla="*/ 2147483646 h 6"/>
                  <a:gd name="T20" fmla="*/ 2147483646 w 11"/>
                  <a:gd name="T21" fmla="*/ 0 h 6"/>
                  <a:gd name="T22" fmla="*/ 2147483646 w 11"/>
                  <a:gd name="T23" fmla="*/ 0 h 6"/>
                  <a:gd name="T24" fmla="*/ 2147483646 w 11"/>
                  <a:gd name="T25" fmla="*/ 2147483646 h 6"/>
                  <a:gd name="T26" fmla="*/ 2147483646 w 11"/>
                  <a:gd name="T27" fmla="*/ 2147483646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"/>
                  <a:gd name="T43" fmla="*/ 0 h 6"/>
                  <a:gd name="T44" fmla="*/ 11 w 11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" h="6">
                    <a:moveTo>
                      <a:pt x="10" y="3"/>
                    </a:moveTo>
                    <a:cubicBezTo>
                      <a:pt x="10" y="4"/>
                      <a:pt x="9" y="5"/>
                      <a:pt x="8" y="5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6"/>
                      <a:pt x="2" y="5"/>
                    </a:cubicBezTo>
                    <a:cubicBezTo>
                      <a:pt x="1" y="4"/>
                      <a:pt x="1" y="5"/>
                      <a:pt x="0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1" y="2"/>
                      <a:pt x="10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32" name="Freeform 543"/>
              <p:cNvSpPr>
                <a:spLocks noChangeArrowheads="1"/>
              </p:cNvSpPr>
              <p:nvPr/>
            </p:nvSpPr>
            <p:spPr bwMode="auto">
              <a:xfrm>
                <a:off x="517525" y="400050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w 3"/>
                  <a:gd name="T5" fmla="*/ 2147483646 h 2"/>
                  <a:gd name="T6" fmla="*/ 0 w 3"/>
                  <a:gd name="T7" fmla="*/ 2147483646 h 2"/>
                  <a:gd name="T8" fmla="*/ 0 w 3"/>
                  <a:gd name="T9" fmla="*/ 2147483646 h 2"/>
                  <a:gd name="T10" fmla="*/ 0 w 3"/>
                  <a:gd name="T11" fmla="*/ 0 h 2"/>
                  <a:gd name="T12" fmla="*/ 2147483646 w 3"/>
                  <a:gd name="T13" fmla="*/ 0 h 2"/>
                  <a:gd name="T14" fmla="*/ 2147483646 w 3"/>
                  <a:gd name="T15" fmla="*/ 0 h 2"/>
                  <a:gd name="T16" fmla="*/ 2147483646 w 3"/>
                  <a:gd name="T17" fmla="*/ 2147483646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2"/>
                  <a:gd name="T29" fmla="*/ 3 w 3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33" name="Freeform 544"/>
              <p:cNvSpPr>
                <a:spLocks noChangeArrowheads="1"/>
              </p:cNvSpPr>
              <p:nvPr/>
            </p:nvSpPr>
            <p:spPr bwMode="auto">
              <a:xfrm>
                <a:off x="419100" y="320675"/>
                <a:ext cx="60325" cy="33338"/>
              </a:xfrm>
              <a:custGeom>
                <a:avLst/>
                <a:gdLst>
                  <a:gd name="T0" fmla="*/ 2147483646 w 16"/>
                  <a:gd name="T1" fmla="*/ 2147483646 h 9"/>
                  <a:gd name="T2" fmla="*/ 2147483646 w 16"/>
                  <a:gd name="T3" fmla="*/ 2147483646 h 9"/>
                  <a:gd name="T4" fmla="*/ 2147483646 w 16"/>
                  <a:gd name="T5" fmla="*/ 2147483646 h 9"/>
                  <a:gd name="T6" fmla="*/ 2147483646 w 16"/>
                  <a:gd name="T7" fmla="*/ 2147483646 h 9"/>
                  <a:gd name="T8" fmla="*/ 2147483646 w 16"/>
                  <a:gd name="T9" fmla="*/ 2147483646 h 9"/>
                  <a:gd name="T10" fmla="*/ 2147483646 w 16"/>
                  <a:gd name="T11" fmla="*/ 2147483646 h 9"/>
                  <a:gd name="T12" fmla="*/ 2147483646 w 16"/>
                  <a:gd name="T13" fmla="*/ 2147483646 h 9"/>
                  <a:gd name="T14" fmla="*/ 2147483646 w 16"/>
                  <a:gd name="T15" fmla="*/ 2147483646 h 9"/>
                  <a:gd name="T16" fmla="*/ 2147483646 w 16"/>
                  <a:gd name="T17" fmla="*/ 2147483646 h 9"/>
                  <a:gd name="T18" fmla="*/ 2147483646 w 16"/>
                  <a:gd name="T19" fmla="*/ 2147483646 h 9"/>
                  <a:gd name="T20" fmla="*/ 2147483646 w 16"/>
                  <a:gd name="T21" fmla="*/ 2147483646 h 9"/>
                  <a:gd name="T22" fmla="*/ 0 w 16"/>
                  <a:gd name="T23" fmla="*/ 2147483646 h 9"/>
                  <a:gd name="T24" fmla="*/ 0 w 16"/>
                  <a:gd name="T25" fmla="*/ 2147483646 h 9"/>
                  <a:gd name="T26" fmla="*/ 2147483646 w 16"/>
                  <a:gd name="T27" fmla="*/ 2147483646 h 9"/>
                  <a:gd name="T28" fmla="*/ 0 w 16"/>
                  <a:gd name="T29" fmla="*/ 2147483646 h 9"/>
                  <a:gd name="T30" fmla="*/ 0 w 16"/>
                  <a:gd name="T31" fmla="*/ 2147483646 h 9"/>
                  <a:gd name="T32" fmla="*/ 2147483646 w 16"/>
                  <a:gd name="T33" fmla="*/ 2147483646 h 9"/>
                  <a:gd name="T34" fmla="*/ 2147483646 w 16"/>
                  <a:gd name="T35" fmla="*/ 2147483646 h 9"/>
                  <a:gd name="T36" fmla="*/ 2147483646 w 16"/>
                  <a:gd name="T37" fmla="*/ 2147483646 h 9"/>
                  <a:gd name="T38" fmla="*/ 2147483646 w 16"/>
                  <a:gd name="T39" fmla="*/ 2147483646 h 9"/>
                  <a:gd name="T40" fmla="*/ 2147483646 w 16"/>
                  <a:gd name="T41" fmla="*/ 2147483646 h 9"/>
                  <a:gd name="T42" fmla="*/ 2147483646 w 16"/>
                  <a:gd name="T43" fmla="*/ 2147483646 h 9"/>
                  <a:gd name="T44" fmla="*/ 2147483646 w 16"/>
                  <a:gd name="T45" fmla="*/ 2147483646 h 9"/>
                  <a:gd name="T46" fmla="*/ 2147483646 w 16"/>
                  <a:gd name="T47" fmla="*/ 2147483646 h 9"/>
                  <a:gd name="T48" fmla="*/ 2147483646 w 16"/>
                  <a:gd name="T49" fmla="*/ 2147483646 h 9"/>
                  <a:gd name="T50" fmla="*/ 2147483646 w 16"/>
                  <a:gd name="T51" fmla="*/ 0 h 9"/>
                  <a:gd name="T52" fmla="*/ 2147483646 w 16"/>
                  <a:gd name="T53" fmla="*/ 0 h 9"/>
                  <a:gd name="T54" fmla="*/ 2147483646 w 16"/>
                  <a:gd name="T55" fmla="*/ 0 h 9"/>
                  <a:gd name="T56" fmla="*/ 2147483646 w 16"/>
                  <a:gd name="T57" fmla="*/ 2147483646 h 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"/>
                  <a:gd name="T88" fmla="*/ 0 h 9"/>
                  <a:gd name="T89" fmla="*/ 16 w 16"/>
                  <a:gd name="T90" fmla="*/ 9 h 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" h="9">
                    <a:moveTo>
                      <a:pt x="16" y="1"/>
                    </a:moveTo>
                    <a:cubicBezTo>
                      <a:pt x="15" y="3"/>
                      <a:pt x="14" y="3"/>
                      <a:pt x="13" y="4"/>
                    </a:cubicBezTo>
                    <a:cubicBezTo>
                      <a:pt x="12" y="4"/>
                      <a:pt x="11" y="4"/>
                      <a:pt x="10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9" y="7"/>
                      <a:pt x="7" y="8"/>
                      <a:pt x="6" y="8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9"/>
                      <a:pt x="2" y="9"/>
                    </a:cubicBezTo>
                    <a:cubicBezTo>
                      <a:pt x="2" y="9"/>
                      <a:pt x="3" y="8"/>
                      <a:pt x="2" y="8"/>
                    </a:cubicBezTo>
                    <a:cubicBezTo>
                      <a:pt x="2" y="8"/>
                      <a:pt x="1" y="9"/>
                      <a:pt x="1" y="8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0"/>
                      <a:pt x="15" y="0"/>
                      <a:pt x="15" y="0"/>
                    </a:cubicBezTo>
                    <a:cubicBezTo>
                      <a:pt x="16" y="1"/>
                      <a:pt x="15" y="1"/>
                      <a:pt x="1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34" name="Freeform 545"/>
              <p:cNvSpPr>
                <a:spLocks noChangeArrowheads="1"/>
              </p:cNvSpPr>
              <p:nvPr/>
            </p:nvSpPr>
            <p:spPr bwMode="auto">
              <a:xfrm>
                <a:off x="468313" y="361950"/>
                <a:ext cx="7938" cy="3175"/>
              </a:xfrm>
              <a:custGeom>
                <a:avLst/>
                <a:gdLst>
                  <a:gd name="T0" fmla="*/ 2147483646 w 2"/>
                  <a:gd name="T1" fmla="*/ 2147483646 h 1"/>
                  <a:gd name="T2" fmla="*/ 0 w 2"/>
                  <a:gd name="T3" fmla="*/ 2147483646 h 1"/>
                  <a:gd name="T4" fmla="*/ 0 w 2"/>
                  <a:gd name="T5" fmla="*/ 2147483646 h 1"/>
                  <a:gd name="T6" fmla="*/ 2147483646 w 2"/>
                  <a:gd name="T7" fmla="*/ 0 h 1"/>
                  <a:gd name="T8" fmla="*/ 2147483646 w 2"/>
                  <a:gd name="T9" fmla="*/ 0 h 1"/>
                  <a:gd name="T10" fmla="*/ 2147483646 w 2"/>
                  <a:gd name="T11" fmla="*/ 2147483646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35" name="Freeform 546"/>
              <p:cNvSpPr>
                <a:spLocks noChangeArrowheads="1"/>
              </p:cNvSpPr>
              <p:nvPr/>
            </p:nvSpPr>
            <p:spPr bwMode="auto">
              <a:xfrm>
                <a:off x="404813" y="369887"/>
                <a:ext cx="71438" cy="30163"/>
              </a:xfrm>
              <a:custGeom>
                <a:avLst/>
                <a:gdLst>
                  <a:gd name="T0" fmla="*/ 2147483646 w 19"/>
                  <a:gd name="T1" fmla="*/ 2147483646 h 8"/>
                  <a:gd name="T2" fmla="*/ 2147483646 w 19"/>
                  <a:gd name="T3" fmla="*/ 2147483646 h 8"/>
                  <a:gd name="T4" fmla="*/ 2147483646 w 19"/>
                  <a:gd name="T5" fmla="*/ 2147483646 h 8"/>
                  <a:gd name="T6" fmla="*/ 2147483646 w 19"/>
                  <a:gd name="T7" fmla="*/ 2147483646 h 8"/>
                  <a:gd name="T8" fmla="*/ 2147483646 w 19"/>
                  <a:gd name="T9" fmla="*/ 2147483646 h 8"/>
                  <a:gd name="T10" fmla="*/ 2147483646 w 19"/>
                  <a:gd name="T11" fmla="*/ 2147483646 h 8"/>
                  <a:gd name="T12" fmla="*/ 2147483646 w 19"/>
                  <a:gd name="T13" fmla="*/ 2147483646 h 8"/>
                  <a:gd name="T14" fmla="*/ 2147483646 w 19"/>
                  <a:gd name="T15" fmla="*/ 2147483646 h 8"/>
                  <a:gd name="T16" fmla="*/ 2147483646 w 19"/>
                  <a:gd name="T17" fmla="*/ 2147483646 h 8"/>
                  <a:gd name="T18" fmla="*/ 0 w 19"/>
                  <a:gd name="T19" fmla="*/ 2147483646 h 8"/>
                  <a:gd name="T20" fmla="*/ 0 w 19"/>
                  <a:gd name="T21" fmla="*/ 2147483646 h 8"/>
                  <a:gd name="T22" fmla="*/ 2147483646 w 19"/>
                  <a:gd name="T23" fmla="*/ 2147483646 h 8"/>
                  <a:gd name="T24" fmla="*/ 0 w 19"/>
                  <a:gd name="T25" fmla="*/ 2147483646 h 8"/>
                  <a:gd name="T26" fmla="*/ 2147483646 w 19"/>
                  <a:gd name="T27" fmla="*/ 2147483646 h 8"/>
                  <a:gd name="T28" fmla="*/ 0 w 19"/>
                  <a:gd name="T29" fmla="*/ 2147483646 h 8"/>
                  <a:gd name="T30" fmla="*/ 2147483646 w 19"/>
                  <a:gd name="T31" fmla="*/ 2147483646 h 8"/>
                  <a:gd name="T32" fmla="*/ 2147483646 w 19"/>
                  <a:gd name="T33" fmla="*/ 2147483646 h 8"/>
                  <a:gd name="T34" fmla="*/ 2147483646 w 19"/>
                  <a:gd name="T35" fmla="*/ 2147483646 h 8"/>
                  <a:gd name="T36" fmla="*/ 2147483646 w 19"/>
                  <a:gd name="T37" fmla="*/ 2147483646 h 8"/>
                  <a:gd name="T38" fmla="*/ 2147483646 w 19"/>
                  <a:gd name="T39" fmla="*/ 2147483646 h 8"/>
                  <a:gd name="T40" fmla="*/ 2147483646 w 19"/>
                  <a:gd name="T41" fmla="*/ 0 h 8"/>
                  <a:gd name="T42" fmla="*/ 2147483646 w 19"/>
                  <a:gd name="T43" fmla="*/ 0 h 8"/>
                  <a:gd name="T44" fmla="*/ 2147483646 w 19"/>
                  <a:gd name="T45" fmla="*/ 0 h 8"/>
                  <a:gd name="T46" fmla="*/ 2147483646 w 19"/>
                  <a:gd name="T47" fmla="*/ 2147483646 h 8"/>
                  <a:gd name="T48" fmla="*/ 2147483646 w 19"/>
                  <a:gd name="T49" fmla="*/ 2147483646 h 8"/>
                  <a:gd name="T50" fmla="*/ 2147483646 w 19"/>
                  <a:gd name="T51" fmla="*/ 2147483646 h 8"/>
                  <a:gd name="T52" fmla="*/ 2147483646 w 19"/>
                  <a:gd name="T53" fmla="*/ 2147483646 h 8"/>
                  <a:gd name="T54" fmla="*/ 2147483646 w 19"/>
                  <a:gd name="T55" fmla="*/ 2147483646 h 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9"/>
                  <a:gd name="T85" fmla="*/ 0 h 8"/>
                  <a:gd name="T86" fmla="*/ 19 w 19"/>
                  <a:gd name="T87" fmla="*/ 8 h 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9" h="8">
                    <a:moveTo>
                      <a:pt x="18" y="5"/>
                    </a:moveTo>
                    <a:cubicBezTo>
                      <a:pt x="16" y="6"/>
                      <a:pt x="15" y="7"/>
                      <a:pt x="14" y="7"/>
                    </a:cubicBezTo>
                    <a:cubicBezTo>
                      <a:pt x="13" y="7"/>
                      <a:pt x="11" y="8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10" y="5"/>
                      <a:pt x="9" y="5"/>
                    </a:cubicBezTo>
                    <a:cubicBezTo>
                      <a:pt x="7" y="6"/>
                      <a:pt x="5" y="7"/>
                      <a:pt x="2" y="7"/>
                    </a:cubicBezTo>
                    <a:cubicBezTo>
                      <a:pt x="2" y="7"/>
                      <a:pt x="1" y="8"/>
                      <a:pt x="1" y="7"/>
                    </a:cubicBezTo>
                    <a:cubicBezTo>
                      <a:pt x="1" y="7"/>
                      <a:pt x="2" y="7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0" y="6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0" y="5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3" y="1"/>
                      <a:pt x="15" y="1"/>
                      <a:pt x="17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4"/>
                      <a:pt x="18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36" name="Freeform 547"/>
              <p:cNvSpPr>
                <a:spLocks noChangeArrowheads="1"/>
              </p:cNvSpPr>
              <p:nvPr/>
            </p:nvSpPr>
            <p:spPr bwMode="auto">
              <a:xfrm>
                <a:off x="415925" y="403225"/>
                <a:ext cx="47625" cy="26988"/>
              </a:xfrm>
              <a:custGeom>
                <a:avLst/>
                <a:gdLst>
                  <a:gd name="T0" fmla="*/ 2147483646 w 13"/>
                  <a:gd name="T1" fmla="*/ 2147483646 h 7"/>
                  <a:gd name="T2" fmla="*/ 2147483646 w 13"/>
                  <a:gd name="T3" fmla="*/ 2147483646 h 7"/>
                  <a:gd name="T4" fmla="*/ 2147483646 w 13"/>
                  <a:gd name="T5" fmla="*/ 2147483646 h 7"/>
                  <a:gd name="T6" fmla="*/ 2147483646 w 13"/>
                  <a:gd name="T7" fmla="*/ 2147483646 h 7"/>
                  <a:gd name="T8" fmla="*/ 2147483646 w 13"/>
                  <a:gd name="T9" fmla="*/ 2147483646 h 7"/>
                  <a:gd name="T10" fmla="*/ 2147483646 w 13"/>
                  <a:gd name="T11" fmla="*/ 2147483646 h 7"/>
                  <a:gd name="T12" fmla="*/ 2147483646 w 13"/>
                  <a:gd name="T13" fmla="*/ 2147483646 h 7"/>
                  <a:gd name="T14" fmla="*/ 0 w 13"/>
                  <a:gd name="T15" fmla="*/ 2147483646 h 7"/>
                  <a:gd name="T16" fmla="*/ 2147483646 w 13"/>
                  <a:gd name="T17" fmla="*/ 2147483646 h 7"/>
                  <a:gd name="T18" fmla="*/ 2147483646 w 13"/>
                  <a:gd name="T19" fmla="*/ 2147483646 h 7"/>
                  <a:gd name="T20" fmla="*/ 2147483646 w 13"/>
                  <a:gd name="T21" fmla="*/ 2147483646 h 7"/>
                  <a:gd name="T22" fmla="*/ 2147483646 w 13"/>
                  <a:gd name="T23" fmla="*/ 2147483646 h 7"/>
                  <a:gd name="T24" fmla="*/ 2147483646 w 13"/>
                  <a:gd name="T25" fmla="*/ 2147483646 h 7"/>
                  <a:gd name="T26" fmla="*/ 2147483646 w 13"/>
                  <a:gd name="T27" fmla="*/ 2147483646 h 7"/>
                  <a:gd name="T28" fmla="*/ 2147483646 w 13"/>
                  <a:gd name="T29" fmla="*/ 2147483646 h 7"/>
                  <a:gd name="T30" fmla="*/ 2147483646 w 13"/>
                  <a:gd name="T31" fmla="*/ 2147483646 h 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"/>
                  <a:gd name="T49" fmla="*/ 0 h 7"/>
                  <a:gd name="T50" fmla="*/ 13 w 13"/>
                  <a:gd name="T51" fmla="*/ 7 h 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" h="7">
                    <a:moveTo>
                      <a:pt x="10" y="6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7"/>
                      <a:pt x="3" y="7"/>
                      <a:pt x="4" y="7"/>
                    </a:cubicBezTo>
                    <a:cubicBezTo>
                      <a:pt x="2" y="7"/>
                      <a:pt x="3" y="6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3"/>
                    </a:cubicBezTo>
                    <a:cubicBezTo>
                      <a:pt x="3" y="2"/>
                      <a:pt x="2" y="2"/>
                      <a:pt x="3" y="2"/>
                    </a:cubicBezTo>
                    <a:cubicBezTo>
                      <a:pt x="4" y="2"/>
                      <a:pt x="5" y="2"/>
                      <a:pt x="6" y="1"/>
                    </a:cubicBezTo>
                    <a:cubicBezTo>
                      <a:pt x="7" y="1"/>
                      <a:pt x="9" y="0"/>
                      <a:pt x="10" y="1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3"/>
                      <a:pt x="11" y="5"/>
                      <a:pt x="10" y="6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37" name="Freeform 548"/>
              <p:cNvSpPr>
                <a:spLocks noChangeArrowheads="1"/>
              </p:cNvSpPr>
              <p:nvPr/>
            </p:nvSpPr>
            <p:spPr bwMode="auto">
              <a:xfrm>
                <a:off x="0" y="282575"/>
                <a:ext cx="7938" cy="4763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2147483646 w 2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38" name="Freeform 550"/>
              <p:cNvSpPr>
                <a:spLocks noChangeArrowheads="1"/>
              </p:cNvSpPr>
              <p:nvPr/>
            </p:nvSpPr>
            <p:spPr bwMode="auto">
              <a:xfrm>
                <a:off x="46038" y="169862"/>
                <a:ext cx="11113" cy="3175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2" y="0"/>
                    </a:moveTo>
                    <a:cubicBezTo>
                      <a:pt x="0" y="0"/>
                      <a:pt x="3" y="1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39" name="Freeform 551"/>
              <p:cNvSpPr>
                <a:spLocks noChangeArrowheads="1"/>
              </p:cNvSpPr>
              <p:nvPr/>
            </p:nvSpPr>
            <p:spPr bwMode="auto">
              <a:xfrm>
                <a:off x="68263" y="153987"/>
                <a:ext cx="4763" cy="1"/>
              </a:xfrm>
              <a:custGeom>
                <a:avLst/>
                <a:gdLst>
                  <a:gd name="T0" fmla="*/ 0 w 1"/>
                  <a:gd name="T1" fmla="*/ 0 h 1"/>
                  <a:gd name="T2" fmla="*/ 2147483646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40" name="Freeform 560"/>
              <p:cNvSpPr>
                <a:spLocks noChangeArrowheads="1"/>
              </p:cNvSpPr>
              <p:nvPr/>
            </p:nvSpPr>
            <p:spPr bwMode="auto">
              <a:xfrm>
                <a:off x="1681163" y="98425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41" name="Freeform 561"/>
              <p:cNvSpPr>
                <a:spLocks noChangeArrowheads="1"/>
              </p:cNvSpPr>
              <p:nvPr/>
            </p:nvSpPr>
            <p:spPr bwMode="auto">
              <a:xfrm>
                <a:off x="1677988" y="98425"/>
                <a:ext cx="3175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42" name="Freeform 563"/>
              <p:cNvSpPr>
                <a:spLocks noChangeArrowheads="1"/>
              </p:cNvSpPr>
              <p:nvPr/>
            </p:nvSpPr>
            <p:spPr bwMode="auto">
              <a:xfrm>
                <a:off x="57150" y="3175"/>
                <a:ext cx="3175" cy="7938"/>
              </a:xfrm>
              <a:custGeom>
                <a:avLst/>
                <a:gdLst>
                  <a:gd name="T0" fmla="*/ 0 w 1"/>
                  <a:gd name="T1" fmla="*/ 2147483646 h 2"/>
                  <a:gd name="T2" fmla="*/ 0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0" y="2"/>
                      <a:pt x="0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43" name="Freeform 564"/>
              <p:cNvSpPr>
                <a:spLocks noChangeArrowheads="1"/>
              </p:cNvSpPr>
              <p:nvPr/>
            </p:nvSpPr>
            <p:spPr bwMode="auto">
              <a:xfrm>
                <a:off x="53975" y="317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44" name="Freeform 568"/>
              <p:cNvSpPr>
                <a:spLocks noChangeArrowheads="1"/>
              </p:cNvSpPr>
              <p:nvPr/>
            </p:nvSpPr>
            <p:spPr bwMode="auto">
              <a:xfrm>
                <a:off x="57150" y="0"/>
                <a:ext cx="7938" cy="3175"/>
              </a:xfrm>
              <a:custGeom>
                <a:avLst/>
                <a:gdLst>
                  <a:gd name="T0" fmla="*/ 2147483646 w 2"/>
                  <a:gd name="T1" fmla="*/ 0 h 1"/>
                  <a:gd name="T2" fmla="*/ 2147483646 w 2"/>
                  <a:gd name="T3" fmla="*/ 2147483646 h 1"/>
                  <a:gd name="T4" fmla="*/ 2147483646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45" name="Freeform 575"/>
              <p:cNvSpPr>
                <a:spLocks noChangeArrowheads="1"/>
              </p:cNvSpPr>
              <p:nvPr/>
            </p:nvSpPr>
            <p:spPr bwMode="auto">
              <a:xfrm>
                <a:off x="68263" y="3175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46" name="Freeform 578"/>
              <p:cNvSpPr>
                <a:spLocks noChangeArrowheads="1"/>
              </p:cNvSpPr>
              <p:nvPr/>
            </p:nvSpPr>
            <p:spPr bwMode="auto">
              <a:xfrm>
                <a:off x="84138" y="233362"/>
                <a:ext cx="41275" cy="7938"/>
              </a:xfrm>
              <a:custGeom>
                <a:avLst/>
                <a:gdLst>
                  <a:gd name="T0" fmla="*/ 2147483646 w 11"/>
                  <a:gd name="T1" fmla="*/ 0 h 2"/>
                  <a:gd name="T2" fmla="*/ 2147483646 w 11"/>
                  <a:gd name="T3" fmla="*/ 0 h 2"/>
                  <a:gd name="T4" fmla="*/ 0 60000 65536"/>
                  <a:gd name="T5" fmla="*/ 0 60000 65536"/>
                  <a:gd name="T6" fmla="*/ 0 w 11"/>
                  <a:gd name="T7" fmla="*/ 0 h 2"/>
                  <a:gd name="T8" fmla="*/ 11 w 1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2">
                    <a:moveTo>
                      <a:pt x="4" y="0"/>
                    </a:moveTo>
                    <a:cubicBezTo>
                      <a:pt x="0" y="2"/>
                      <a:pt x="11" y="1"/>
                      <a:pt x="4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47" name="Freeform 579"/>
              <p:cNvSpPr>
                <a:spLocks noChangeArrowheads="1"/>
              </p:cNvSpPr>
              <p:nvPr/>
            </p:nvSpPr>
            <p:spPr bwMode="auto">
              <a:xfrm>
                <a:off x="106363" y="230187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0 w 3"/>
                  <a:gd name="T3" fmla="*/ 0 h 2"/>
                  <a:gd name="T4" fmla="*/ 2147483646 w 3"/>
                  <a:gd name="T5" fmla="*/ 2147483646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1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48" name="Freeform 580"/>
              <p:cNvSpPr>
                <a:spLocks noChangeArrowheads="1"/>
              </p:cNvSpPr>
              <p:nvPr/>
            </p:nvSpPr>
            <p:spPr bwMode="auto">
              <a:xfrm>
                <a:off x="128588" y="230187"/>
                <a:ext cx="490538" cy="19050"/>
              </a:xfrm>
              <a:custGeom>
                <a:avLst/>
                <a:gdLst>
                  <a:gd name="T0" fmla="*/ 2147483646 w 130"/>
                  <a:gd name="T1" fmla="*/ 2147483646 h 5"/>
                  <a:gd name="T2" fmla="*/ 2147483646 w 130"/>
                  <a:gd name="T3" fmla="*/ 2147483646 h 5"/>
                  <a:gd name="T4" fmla="*/ 2147483646 w 130"/>
                  <a:gd name="T5" fmla="*/ 2147483646 h 5"/>
                  <a:gd name="T6" fmla="*/ 2147483646 w 130"/>
                  <a:gd name="T7" fmla="*/ 2147483646 h 5"/>
                  <a:gd name="T8" fmla="*/ 2147483646 w 130"/>
                  <a:gd name="T9" fmla="*/ 2147483646 h 5"/>
                  <a:gd name="T10" fmla="*/ 2147483646 w 130"/>
                  <a:gd name="T11" fmla="*/ 2147483646 h 5"/>
                  <a:gd name="T12" fmla="*/ 2147483646 w 130"/>
                  <a:gd name="T13" fmla="*/ 2147483646 h 5"/>
                  <a:gd name="T14" fmla="*/ 2147483646 w 130"/>
                  <a:gd name="T15" fmla="*/ 2147483646 h 5"/>
                  <a:gd name="T16" fmla="*/ 2147483646 w 130"/>
                  <a:gd name="T17" fmla="*/ 2147483646 h 5"/>
                  <a:gd name="T18" fmla="*/ 2147483646 w 130"/>
                  <a:gd name="T19" fmla="*/ 2147483646 h 5"/>
                  <a:gd name="T20" fmla="*/ 2147483646 w 130"/>
                  <a:gd name="T21" fmla="*/ 2147483646 h 5"/>
                  <a:gd name="T22" fmla="*/ 2147483646 w 130"/>
                  <a:gd name="T23" fmla="*/ 2147483646 h 5"/>
                  <a:gd name="T24" fmla="*/ 0 w 130"/>
                  <a:gd name="T25" fmla="*/ 2147483646 h 5"/>
                  <a:gd name="T26" fmla="*/ 2147483646 w 130"/>
                  <a:gd name="T27" fmla="*/ 2147483646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0"/>
                  <a:gd name="T43" fmla="*/ 0 h 5"/>
                  <a:gd name="T44" fmla="*/ 130 w 130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0" h="5">
                    <a:moveTo>
                      <a:pt x="130" y="4"/>
                    </a:moveTo>
                    <a:cubicBezTo>
                      <a:pt x="128" y="3"/>
                      <a:pt x="124" y="1"/>
                      <a:pt x="124" y="3"/>
                    </a:cubicBezTo>
                    <a:cubicBezTo>
                      <a:pt x="122" y="4"/>
                      <a:pt x="118" y="1"/>
                      <a:pt x="117" y="1"/>
                    </a:cubicBezTo>
                    <a:cubicBezTo>
                      <a:pt x="121" y="4"/>
                      <a:pt x="102" y="1"/>
                      <a:pt x="103" y="1"/>
                    </a:cubicBezTo>
                    <a:cubicBezTo>
                      <a:pt x="110" y="5"/>
                      <a:pt x="93" y="1"/>
                      <a:pt x="91" y="2"/>
                    </a:cubicBezTo>
                    <a:cubicBezTo>
                      <a:pt x="92" y="3"/>
                      <a:pt x="92" y="3"/>
                      <a:pt x="92" y="2"/>
                    </a:cubicBezTo>
                    <a:cubicBezTo>
                      <a:pt x="89" y="2"/>
                      <a:pt x="56" y="2"/>
                      <a:pt x="56" y="2"/>
                    </a:cubicBezTo>
                    <a:cubicBezTo>
                      <a:pt x="57" y="1"/>
                      <a:pt x="65" y="1"/>
                      <a:pt x="64" y="1"/>
                    </a:cubicBezTo>
                    <a:cubicBezTo>
                      <a:pt x="62" y="1"/>
                      <a:pt x="51" y="1"/>
                      <a:pt x="49" y="1"/>
                    </a:cubicBezTo>
                    <a:cubicBezTo>
                      <a:pt x="48" y="1"/>
                      <a:pt x="51" y="3"/>
                      <a:pt x="49" y="3"/>
                    </a:cubicBezTo>
                    <a:cubicBezTo>
                      <a:pt x="46" y="3"/>
                      <a:pt x="36" y="0"/>
                      <a:pt x="33" y="2"/>
                    </a:cubicBezTo>
                    <a:cubicBezTo>
                      <a:pt x="35" y="1"/>
                      <a:pt x="36" y="2"/>
                      <a:pt x="35" y="3"/>
                    </a:cubicBezTo>
                    <a:cubicBezTo>
                      <a:pt x="28" y="1"/>
                      <a:pt x="4" y="2"/>
                      <a:pt x="0" y="3"/>
                    </a:cubicBezTo>
                    <a:cubicBezTo>
                      <a:pt x="43" y="5"/>
                      <a:pt x="87" y="4"/>
                      <a:pt x="130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49" name="Freeform 582"/>
              <p:cNvSpPr>
                <a:spLocks noChangeArrowheads="1"/>
              </p:cNvSpPr>
              <p:nvPr/>
            </p:nvSpPr>
            <p:spPr bwMode="auto">
              <a:xfrm>
                <a:off x="136525" y="230187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50" name="Freeform 583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51" name="Freeform 584"/>
              <p:cNvSpPr>
                <a:spLocks noChangeArrowheads="1"/>
              </p:cNvSpPr>
              <p:nvPr/>
            </p:nvSpPr>
            <p:spPr bwMode="auto">
              <a:xfrm>
                <a:off x="144463" y="225425"/>
                <a:ext cx="3175" cy="4763"/>
              </a:xfrm>
              <a:custGeom>
                <a:avLst/>
                <a:gdLst>
                  <a:gd name="T0" fmla="*/ 0 w 1"/>
                  <a:gd name="T1" fmla="*/ 2147483646 h 1"/>
                  <a:gd name="T2" fmla="*/ 2147483646 w 1"/>
                  <a:gd name="T3" fmla="*/ 2147483646 h 1"/>
                  <a:gd name="T4" fmla="*/ 0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52" name="Freeform 585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53" name="Freeform 586"/>
              <p:cNvSpPr>
                <a:spLocks noChangeArrowheads="1"/>
              </p:cNvSpPr>
              <p:nvPr/>
            </p:nvSpPr>
            <p:spPr bwMode="auto">
              <a:xfrm>
                <a:off x="139700" y="225425"/>
                <a:ext cx="7938" cy="4763"/>
              </a:xfrm>
              <a:custGeom>
                <a:avLst/>
                <a:gdLst>
                  <a:gd name="T0" fmla="*/ 2147483646 w 2"/>
                  <a:gd name="T1" fmla="*/ 0 h 1"/>
                  <a:gd name="T2" fmla="*/ 2147483646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2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54" name="Freeform 588"/>
              <p:cNvSpPr>
                <a:spLocks noChangeArrowheads="1"/>
              </p:cNvSpPr>
              <p:nvPr/>
            </p:nvSpPr>
            <p:spPr bwMode="auto">
              <a:xfrm>
                <a:off x="147638" y="230187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55" name="Freeform 589"/>
              <p:cNvSpPr>
                <a:spLocks noChangeArrowheads="1"/>
              </p:cNvSpPr>
              <p:nvPr/>
            </p:nvSpPr>
            <p:spPr bwMode="auto">
              <a:xfrm>
                <a:off x="166688" y="230187"/>
                <a:ext cx="11113" cy="3175"/>
              </a:xfrm>
              <a:custGeom>
                <a:avLst/>
                <a:gdLst>
                  <a:gd name="T0" fmla="*/ 0 w 3"/>
                  <a:gd name="T1" fmla="*/ 2147483646 h 1"/>
                  <a:gd name="T2" fmla="*/ 0 w 3"/>
                  <a:gd name="T3" fmla="*/ 2147483646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3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56" name="Freeform 591"/>
              <p:cNvSpPr>
                <a:spLocks noChangeArrowheads="1"/>
              </p:cNvSpPr>
              <p:nvPr/>
            </p:nvSpPr>
            <p:spPr bwMode="auto">
              <a:xfrm>
                <a:off x="185738" y="233362"/>
                <a:ext cx="7938" cy="4763"/>
              </a:xfrm>
              <a:custGeom>
                <a:avLst/>
                <a:gdLst>
                  <a:gd name="T0" fmla="*/ 2147483646 w 2"/>
                  <a:gd name="T1" fmla="*/ 0 h 1"/>
                  <a:gd name="T2" fmla="*/ 0 w 2"/>
                  <a:gd name="T3" fmla="*/ 0 h 1"/>
                  <a:gd name="T4" fmla="*/ 2147483646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57" name="Freeform 592"/>
              <p:cNvSpPr>
                <a:spLocks noChangeArrowheads="1"/>
              </p:cNvSpPr>
              <p:nvPr/>
            </p:nvSpPr>
            <p:spPr bwMode="auto">
              <a:xfrm>
                <a:off x="193675" y="222250"/>
                <a:ext cx="6350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58" name="Freeform 593"/>
              <p:cNvSpPr>
                <a:spLocks noChangeArrowheads="1"/>
              </p:cNvSpPr>
              <p:nvPr/>
            </p:nvSpPr>
            <p:spPr bwMode="auto">
              <a:xfrm>
                <a:off x="193675" y="225425"/>
                <a:ext cx="14288" cy="15875"/>
              </a:xfrm>
              <a:custGeom>
                <a:avLst/>
                <a:gdLst>
                  <a:gd name="T0" fmla="*/ 2147483646 w 4"/>
                  <a:gd name="T1" fmla="*/ 2147483646 h 4"/>
                  <a:gd name="T2" fmla="*/ 2147483646 w 4"/>
                  <a:gd name="T3" fmla="*/ 2147483646 h 4"/>
                  <a:gd name="T4" fmla="*/ 0 60000 65536"/>
                  <a:gd name="T5" fmla="*/ 0 60000 65536"/>
                  <a:gd name="T6" fmla="*/ 0 w 4"/>
                  <a:gd name="T7" fmla="*/ 0 h 4"/>
                  <a:gd name="T8" fmla="*/ 4 w 4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4">
                    <a:moveTo>
                      <a:pt x="4" y="2"/>
                    </a:moveTo>
                    <a:cubicBezTo>
                      <a:pt x="0" y="0"/>
                      <a:pt x="1" y="4"/>
                      <a:pt x="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59" name="Freeform 594"/>
              <p:cNvSpPr>
                <a:spLocks noChangeArrowheads="1"/>
              </p:cNvSpPr>
              <p:nvPr/>
            </p:nvSpPr>
            <p:spPr bwMode="auto">
              <a:xfrm>
                <a:off x="211138" y="233362"/>
                <a:ext cx="15875" cy="4763"/>
              </a:xfrm>
              <a:custGeom>
                <a:avLst/>
                <a:gdLst>
                  <a:gd name="T0" fmla="*/ 0 w 4"/>
                  <a:gd name="T1" fmla="*/ 0 h 1"/>
                  <a:gd name="T2" fmla="*/ 2147483646 w 4"/>
                  <a:gd name="T3" fmla="*/ 0 h 1"/>
                  <a:gd name="T4" fmla="*/ 0 w 4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3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60" name="Freeform 595"/>
              <p:cNvSpPr>
                <a:spLocks noChangeArrowheads="1"/>
              </p:cNvSpPr>
              <p:nvPr/>
            </p:nvSpPr>
            <p:spPr bwMode="auto">
              <a:xfrm>
                <a:off x="227013" y="233362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2147483646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61" name="Freeform 596"/>
              <p:cNvSpPr>
                <a:spLocks noChangeArrowheads="1"/>
              </p:cNvSpPr>
              <p:nvPr/>
            </p:nvSpPr>
            <p:spPr bwMode="auto">
              <a:xfrm>
                <a:off x="238125" y="238125"/>
                <a:ext cx="11113" cy="1"/>
              </a:xfrm>
              <a:custGeom>
                <a:avLst/>
                <a:gdLst>
                  <a:gd name="T0" fmla="*/ 2147483646 w 3"/>
                  <a:gd name="T1" fmla="*/ 0 h 1"/>
                  <a:gd name="T2" fmla="*/ 0 w 3"/>
                  <a:gd name="T3" fmla="*/ 0 h 1"/>
                  <a:gd name="T4" fmla="*/ 2147483646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62" name="Freeform 598"/>
              <p:cNvSpPr>
                <a:spLocks noChangeArrowheads="1"/>
              </p:cNvSpPr>
              <p:nvPr/>
            </p:nvSpPr>
            <p:spPr bwMode="auto">
              <a:xfrm>
                <a:off x="314325" y="222250"/>
                <a:ext cx="1111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63" name="Freeform 599"/>
              <p:cNvSpPr>
                <a:spLocks noChangeArrowheads="1"/>
              </p:cNvSpPr>
              <p:nvPr/>
            </p:nvSpPr>
            <p:spPr bwMode="auto">
              <a:xfrm>
                <a:off x="344488" y="222250"/>
                <a:ext cx="3175" cy="3175"/>
              </a:xfrm>
              <a:custGeom>
                <a:avLst/>
                <a:gdLst>
                  <a:gd name="T0" fmla="*/ 2147483646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64" name="Freeform 600"/>
              <p:cNvSpPr>
                <a:spLocks noChangeArrowheads="1"/>
              </p:cNvSpPr>
              <p:nvPr/>
            </p:nvSpPr>
            <p:spPr bwMode="auto">
              <a:xfrm>
                <a:off x="411163" y="219075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65" name="Freeform 601"/>
              <p:cNvSpPr>
                <a:spLocks noChangeArrowheads="1"/>
              </p:cNvSpPr>
              <p:nvPr/>
            </p:nvSpPr>
            <p:spPr bwMode="auto">
              <a:xfrm>
                <a:off x="422275" y="225425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66" name="Freeform 602"/>
              <p:cNvSpPr>
                <a:spLocks noChangeArrowheads="1"/>
              </p:cNvSpPr>
              <p:nvPr/>
            </p:nvSpPr>
            <p:spPr bwMode="auto">
              <a:xfrm>
                <a:off x="457200" y="230187"/>
                <a:ext cx="3175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67" name="Freeform 603"/>
              <p:cNvSpPr>
                <a:spLocks noChangeArrowheads="1"/>
              </p:cNvSpPr>
              <p:nvPr/>
            </p:nvSpPr>
            <p:spPr bwMode="auto">
              <a:xfrm>
                <a:off x="460375" y="222250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68" name="Freeform 604"/>
              <p:cNvSpPr>
                <a:spLocks noChangeArrowheads="1"/>
              </p:cNvSpPr>
              <p:nvPr/>
            </p:nvSpPr>
            <p:spPr bwMode="auto">
              <a:xfrm>
                <a:off x="460375" y="207962"/>
                <a:ext cx="15875" cy="17463"/>
              </a:xfrm>
              <a:custGeom>
                <a:avLst/>
                <a:gdLst>
                  <a:gd name="T0" fmla="*/ 0 w 4"/>
                  <a:gd name="T1" fmla="*/ 2147483646 h 5"/>
                  <a:gd name="T2" fmla="*/ 0 w 4"/>
                  <a:gd name="T3" fmla="*/ 2147483646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0" y="3"/>
                    </a:moveTo>
                    <a:cubicBezTo>
                      <a:pt x="4" y="5"/>
                      <a:pt x="0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69" name="Freeform 605"/>
              <p:cNvSpPr>
                <a:spLocks noChangeArrowheads="1"/>
              </p:cNvSpPr>
              <p:nvPr/>
            </p:nvSpPr>
            <p:spPr bwMode="auto">
              <a:xfrm>
                <a:off x="528638" y="222250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70" name="Freeform 606"/>
              <p:cNvSpPr>
                <a:spLocks noChangeArrowheads="1"/>
              </p:cNvSpPr>
              <p:nvPr/>
            </p:nvSpPr>
            <p:spPr bwMode="auto">
              <a:xfrm>
                <a:off x="608013" y="233362"/>
                <a:ext cx="6350" cy="4763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0" y="0"/>
                      <a:pt x="2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71" name="Freeform 607"/>
              <p:cNvSpPr>
                <a:spLocks noChangeArrowheads="1"/>
              </p:cNvSpPr>
              <p:nvPr/>
            </p:nvSpPr>
            <p:spPr bwMode="auto">
              <a:xfrm>
                <a:off x="622300" y="230187"/>
                <a:ext cx="101600" cy="14288"/>
              </a:xfrm>
              <a:custGeom>
                <a:avLst/>
                <a:gdLst>
                  <a:gd name="T0" fmla="*/ 2147483646 w 27"/>
                  <a:gd name="T1" fmla="*/ 2147483646 h 4"/>
                  <a:gd name="T2" fmla="*/ 2147483646 w 27"/>
                  <a:gd name="T3" fmla="*/ 2147483646 h 4"/>
                  <a:gd name="T4" fmla="*/ 0 w 27"/>
                  <a:gd name="T5" fmla="*/ 2147483646 h 4"/>
                  <a:gd name="T6" fmla="*/ 2147483646 w 27"/>
                  <a:gd name="T7" fmla="*/ 2147483646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4"/>
                  <a:gd name="T14" fmla="*/ 27 w 27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4">
                    <a:moveTo>
                      <a:pt x="27" y="4"/>
                    </a:moveTo>
                    <a:cubicBezTo>
                      <a:pt x="27" y="2"/>
                      <a:pt x="11" y="3"/>
                      <a:pt x="11" y="4"/>
                    </a:cubicBezTo>
                    <a:cubicBezTo>
                      <a:pt x="8" y="3"/>
                      <a:pt x="0" y="0"/>
                      <a:pt x="0" y="4"/>
                    </a:cubicBezTo>
                    <a:cubicBezTo>
                      <a:pt x="9" y="4"/>
                      <a:pt x="18" y="4"/>
                      <a:pt x="27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72" name="Freeform 608"/>
              <p:cNvSpPr>
                <a:spLocks noChangeArrowheads="1"/>
              </p:cNvSpPr>
              <p:nvPr/>
            </p:nvSpPr>
            <p:spPr bwMode="auto">
              <a:xfrm>
                <a:off x="627063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73" name="Freeform 609"/>
              <p:cNvSpPr>
                <a:spLocks noChangeArrowheads="1"/>
              </p:cNvSpPr>
              <p:nvPr/>
            </p:nvSpPr>
            <p:spPr bwMode="auto">
              <a:xfrm>
                <a:off x="630238" y="219075"/>
                <a:ext cx="14288" cy="3175"/>
              </a:xfrm>
              <a:custGeom>
                <a:avLst/>
                <a:gdLst>
                  <a:gd name="T0" fmla="*/ 2147483646 w 4"/>
                  <a:gd name="T1" fmla="*/ 0 h 1"/>
                  <a:gd name="T2" fmla="*/ 2147483646 w 4"/>
                  <a:gd name="T3" fmla="*/ 0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2" y="0"/>
                    </a:moveTo>
                    <a:cubicBezTo>
                      <a:pt x="0" y="1"/>
                      <a:pt x="4" y="0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74" name="Freeform 610"/>
              <p:cNvSpPr>
                <a:spLocks noChangeArrowheads="1"/>
              </p:cNvSpPr>
              <p:nvPr/>
            </p:nvSpPr>
            <p:spPr bwMode="auto">
              <a:xfrm>
                <a:off x="660400" y="214312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75" name="Freeform 611"/>
              <p:cNvSpPr>
                <a:spLocks noChangeArrowheads="1"/>
              </p:cNvSpPr>
              <p:nvPr/>
            </p:nvSpPr>
            <p:spPr bwMode="auto">
              <a:xfrm>
                <a:off x="660400" y="225425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76" name="Freeform 612"/>
              <p:cNvSpPr>
                <a:spLocks noChangeArrowheads="1"/>
              </p:cNvSpPr>
              <p:nvPr/>
            </p:nvSpPr>
            <p:spPr bwMode="auto">
              <a:xfrm>
                <a:off x="728663" y="225425"/>
                <a:ext cx="3175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77" name="Freeform 613"/>
              <p:cNvSpPr>
                <a:spLocks noChangeArrowheads="1"/>
              </p:cNvSpPr>
              <p:nvPr/>
            </p:nvSpPr>
            <p:spPr bwMode="auto">
              <a:xfrm>
                <a:off x="735013" y="233362"/>
                <a:ext cx="125413" cy="22225"/>
              </a:xfrm>
              <a:custGeom>
                <a:avLst/>
                <a:gdLst>
                  <a:gd name="T0" fmla="*/ 2147483646 w 33"/>
                  <a:gd name="T1" fmla="*/ 2147483646 h 6"/>
                  <a:gd name="T2" fmla="*/ 2147483646 w 33"/>
                  <a:gd name="T3" fmla="*/ 0 h 6"/>
                  <a:gd name="T4" fmla="*/ 2147483646 w 33"/>
                  <a:gd name="T5" fmla="*/ 0 h 6"/>
                  <a:gd name="T6" fmla="*/ 2147483646 w 33"/>
                  <a:gd name="T7" fmla="*/ 0 h 6"/>
                  <a:gd name="T8" fmla="*/ 2147483646 w 33"/>
                  <a:gd name="T9" fmla="*/ 0 h 6"/>
                  <a:gd name="T10" fmla="*/ 2147483646 w 33"/>
                  <a:gd name="T11" fmla="*/ 2147483646 h 6"/>
                  <a:gd name="T12" fmla="*/ 2147483646 w 33"/>
                  <a:gd name="T13" fmla="*/ 2147483646 h 6"/>
                  <a:gd name="T14" fmla="*/ 2147483646 w 33"/>
                  <a:gd name="T15" fmla="*/ 2147483646 h 6"/>
                  <a:gd name="T16" fmla="*/ 2147483646 w 33"/>
                  <a:gd name="T17" fmla="*/ 2147483646 h 6"/>
                  <a:gd name="T18" fmla="*/ 2147483646 w 33"/>
                  <a:gd name="T19" fmla="*/ 2147483646 h 6"/>
                  <a:gd name="T20" fmla="*/ 2147483646 w 33"/>
                  <a:gd name="T21" fmla="*/ 2147483646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6"/>
                  <a:gd name="T35" fmla="*/ 33 w 3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6">
                    <a:moveTo>
                      <a:pt x="31" y="3"/>
                    </a:moveTo>
                    <a:cubicBezTo>
                      <a:pt x="33" y="4"/>
                      <a:pt x="24" y="0"/>
                      <a:pt x="24" y="0"/>
                    </a:cubicBezTo>
                    <a:cubicBezTo>
                      <a:pt x="22" y="2"/>
                      <a:pt x="22" y="2"/>
                      <a:pt x="20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7" y="0"/>
                      <a:pt x="27" y="6"/>
                      <a:pt x="10" y="0"/>
                    </a:cubicBezTo>
                    <a:cubicBezTo>
                      <a:pt x="12" y="0"/>
                      <a:pt x="13" y="2"/>
                      <a:pt x="14" y="3"/>
                    </a:cubicBezTo>
                    <a:cubicBezTo>
                      <a:pt x="12" y="3"/>
                      <a:pt x="10" y="2"/>
                      <a:pt x="8" y="1"/>
                    </a:cubicBezTo>
                    <a:cubicBezTo>
                      <a:pt x="9" y="1"/>
                      <a:pt x="10" y="2"/>
                      <a:pt x="10" y="3"/>
                    </a:cubicBezTo>
                    <a:cubicBezTo>
                      <a:pt x="6" y="2"/>
                      <a:pt x="7" y="1"/>
                      <a:pt x="7" y="1"/>
                    </a:cubicBezTo>
                    <a:cubicBezTo>
                      <a:pt x="7" y="0"/>
                      <a:pt x="0" y="1"/>
                      <a:pt x="1" y="3"/>
                    </a:cubicBezTo>
                    <a:cubicBezTo>
                      <a:pt x="10" y="3"/>
                      <a:pt x="22" y="4"/>
                      <a:pt x="31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78" name="Freeform 614"/>
              <p:cNvSpPr>
                <a:spLocks noChangeArrowheads="1"/>
              </p:cNvSpPr>
              <p:nvPr/>
            </p:nvSpPr>
            <p:spPr bwMode="auto">
              <a:xfrm>
                <a:off x="769938" y="230187"/>
                <a:ext cx="3175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79" name="Freeform 615"/>
              <p:cNvSpPr>
                <a:spLocks noChangeArrowheads="1"/>
              </p:cNvSpPr>
              <p:nvPr/>
            </p:nvSpPr>
            <p:spPr bwMode="auto">
              <a:xfrm>
                <a:off x="773113" y="2254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80" name="Freeform 616"/>
              <p:cNvSpPr>
                <a:spLocks noChangeArrowheads="1"/>
              </p:cNvSpPr>
              <p:nvPr/>
            </p:nvSpPr>
            <p:spPr bwMode="auto">
              <a:xfrm>
                <a:off x="811213" y="238125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81" name="Freeform 617"/>
              <p:cNvSpPr>
                <a:spLocks noChangeArrowheads="1"/>
              </p:cNvSpPr>
              <p:nvPr/>
            </p:nvSpPr>
            <p:spPr bwMode="auto">
              <a:xfrm>
                <a:off x="822325" y="225425"/>
                <a:ext cx="11113" cy="4763"/>
              </a:xfrm>
              <a:custGeom>
                <a:avLst/>
                <a:gdLst>
                  <a:gd name="T0" fmla="*/ 2147483646 w 3"/>
                  <a:gd name="T1" fmla="*/ 2147483646 h 1"/>
                  <a:gd name="T2" fmla="*/ 2147483646 w 3"/>
                  <a:gd name="T3" fmla="*/ 2147483646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3" y="1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82" name="Freeform 618"/>
              <p:cNvSpPr>
                <a:spLocks noChangeArrowheads="1"/>
              </p:cNvSpPr>
              <p:nvPr/>
            </p:nvSpPr>
            <p:spPr bwMode="auto">
              <a:xfrm>
                <a:off x="844550" y="233362"/>
                <a:ext cx="15875" cy="7938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0"/>
                    </a:moveTo>
                    <a:cubicBezTo>
                      <a:pt x="4" y="2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83" name="Freeform 619"/>
              <p:cNvSpPr>
                <a:spLocks noChangeArrowheads="1"/>
              </p:cNvSpPr>
              <p:nvPr/>
            </p:nvSpPr>
            <p:spPr bwMode="auto">
              <a:xfrm>
                <a:off x="879475" y="214312"/>
                <a:ext cx="19050" cy="7938"/>
              </a:xfrm>
              <a:custGeom>
                <a:avLst/>
                <a:gdLst>
                  <a:gd name="T0" fmla="*/ 2147483646 w 5"/>
                  <a:gd name="T1" fmla="*/ 0 h 2"/>
                  <a:gd name="T2" fmla="*/ 2147483646 w 5"/>
                  <a:gd name="T3" fmla="*/ 2147483646 h 2"/>
                  <a:gd name="T4" fmla="*/ 2147483646 w 5"/>
                  <a:gd name="T5" fmla="*/ 2147483646 h 2"/>
                  <a:gd name="T6" fmla="*/ 2147483646 w 5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2"/>
                  <a:gd name="T14" fmla="*/ 5 w 5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2">
                    <a:moveTo>
                      <a:pt x="3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4" y="2"/>
                      <a:pt x="4" y="2"/>
                    </a:cubicBezTo>
                    <a:cubicBezTo>
                      <a:pt x="5" y="0"/>
                      <a:pt x="4" y="1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84" name="Freeform 620"/>
              <p:cNvSpPr>
                <a:spLocks noChangeArrowheads="1"/>
              </p:cNvSpPr>
              <p:nvPr/>
            </p:nvSpPr>
            <p:spPr bwMode="auto">
              <a:xfrm>
                <a:off x="885825" y="225425"/>
                <a:ext cx="12700" cy="1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2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85" name="Freeform 621"/>
              <p:cNvSpPr>
                <a:spLocks noChangeArrowheads="1"/>
              </p:cNvSpPr>
              <p:nvPr/>
            </p:nvSpPr>
            <p:spPr bwMode="auto">
              <a:xfrm>
                <a:off x="890588" y="233362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86" name="Freeform 622"/>
              <p:cNvSpPr>
                <a:spLocks noChangeArrowheads="1"/>
              </p:cNvSpPr>
              <p:nvPr/>
            </p:nvSpPr>
            <p:spPr bwMode="auto">
              <a:xfrm>
                <a:off x="893763" y="222250"/>
                <a:ext cx="4763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87" name="Freeform 623"/>
              <p:cNvSpPr>
                <a:spLocks noChangeArrowheads="1"/>
              </p:cNvSpPr>
              <p:nvPr/>
            </p:nvSpPr>
            <p:spPr bwMode="auto">
              <a:xfrm>
                <a:off x="901700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88" name="Freeform 624"/>
              <p:cNvSpPr>
                <a:spLocks noChangeArrowheads="1"/>
              </p:cNvSpPr>
              <p:nvPr/>
            </p:nvSpPr>
            <p:spPr bwMode="auto">
              <a:xfrm>
                <a:off x="1033463" y="214312"/>
                <a:ext cx="7938" cy="4763"/>
              </a:xfrm>
              <a:custGeom>
                <a:avLst/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89" name="Freeform 625"/>
              <p:cNvSpPr>
                <a:spLocks noChangeArrowheads="1"/>
              </p:cNvSpPr>
              <p:nvPr/>
            </p:nvSpPr>
            <p:spPr bwMode="auto">
              <a:xfrm>
                <a:off x="1055688" y="238125"/>
                <a:ext cx="11113" cy="1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0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90" name="Freeform 626"/>
              <p:cNvSpPr>
                <a:spLocks noChangeArrowheads="1"/>
              </p:cNvSpPr>
              <p:nvPr/>
            </p:nvSpPr>
            <p:spPr bwMode="auto">
              <a:xfrm>
                <a:off x="1077913" y="219075"/>
                <a:ext cx="53975" cy="14288"/>
              </a:xfrm>
              <a:custGeom>
                <a:avLst/>
                <a:gdLst>
                  <a:gd name="T0" fmla="*/ 2147483646 w 14"/>
                  <a:gd name="T1" fmla="*/ 2147483646 h 4"/>
                  <a:gd name="T2" fmla="*/ 0 w 14"/>
                  <a:gd name="T3" fmla="*/ 2147483646 h 4"/>
                  <a:gd name="T4" fmla="*/ 2147483646 w 14"/>
                  <a:gd name="T5" fmla="*/ 2147483646 h 4"/>
                  <a:gd name="T6" fmla="*/ 0 60000 65536"/>
                  <a:gd name="T7" fmla="*/ 0 60000 65536"/>
                  <a:gd name="T8" fmla="*/ 0 60000 65536"/>
                  <a:gd name="T9" fmla="*/ 0 w 14"/>
                  <a:gd name="T10" fmla="*/ 0 h 4"/>
                  <a:gd name="T11" fmla="*/ 14 w 14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" h="4">
                    <a:moveTo>
                      <a:pt x="14" y="2"/>
                    </a:moveTo>
                    <a:cubicBezTo>
                      <a:pt x="10" y="1"/>
                      <a:pt x="5" y="0"/>
                      <a:pt x="0" y="2"/>
                    </a:cubicBezTo>
                    <a:cubicBezTo>
                      <a:pt x="3" y="2"/>
                      <a:pt x="11" y="4"/>
                      <a:pt x="1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91" name="Freeform 627"/>
              <p:cNvSpPr>
                <a:spLocks noChangeArrowheads="1"/>
              </p:cNvSpPr>
              <p:nvPr/>
            </p:nvSpPr>
            <p:spPr bwMode="auto">
              <a:xfrm>
                <a:off x="1085850" y="233362"/>
                <a:ext cx="4763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92" name="Freeform 628"/>
              <p:cNvSpPr>
                <a:spLocks noChangeArrowheads="1"/>
              </p:cNvSpPr>
              <p:nvPr/>
            </p:nvSpPr>
            <p:spPr bwMode="auto">
              <a:xfrm>
                <a:off x="1157288" y="214312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93" name="Freeform 629"/>
              <p:cNvSpPr>
                <a:spLocks noChangeArrowheads="1"/>
              </p:cNvSpPr>
              <p:nvPr/>
            </p:nvSpPr>
            <p:spPr bwMode="auto">
              <a:xfrm>
                <a:off x="1500188" y="287337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94" name="Freeform 631"/>
              <p:cNvSpPr>
                <a:spLocks noChangeArrowheads="1"/>
              </p:cNvSpPr>
              <p:nvPr/>
            </p:nvSpPr>
            <p:spPr bwMode="auto">
              <a:xfrm>
                <a:off x="1601788" y="225425"/>
                <a:ext cx="4763" cy="793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95" name="Freeform 634"/>
              <p:cNvSpPr>
                <a:spLocks noChangeArrowheads="1"/>
              </p:cNvSpPr>
              <p:nvPr/>
            </p:nvSpPr>
            <p:spPr bwMode="auto">
              <a:xfrm>
                <a:off x="1625600" y="222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96" name="Freeform 638"/>
              <p:cNvSpPr>
                <a:spLocks noChangeArrowheads="1"/>
              </p:cNvSpPr>
              <p:nvPr/>
            </p:nvSpPr>
            <p:spPr bwMode="auto">
              <a:xfrm>
                <a:off x="1644650" y="238125"/>
                <a:ext cx="44450" cy="44450"/>
              </a:xfrm>
              <a:custGeom>
                <a:avLst/>
                <a:gdLst>
                  <a:gd name="T0" fmla="*/ 0 w 12"/>
                  <a:gd name="T1" fmla="*/ 2147483646 h 12"/>
                  <a:gd name="T2" fmla="*/ 2147483646 w 12"/>
                  <a:gd name="T3" fmla="*/ 2147483646 h 12"/>
                  <a:gd name="T4" fmla="*/ 0 w 12"/>
                  <a:gd name="T5" fmla="*/ 2147483646 h 12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2"/>
                  <a:gd name="T11" fmla="*/ 12 w 12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2">
                    <a:moveTo>
                      <a:pt x="0" y="3"/>
                    </a:moveTo>
                    <a:cubicBezTo>
                      <a:pt x="8" y="5"/>
                      <a:pt x="11" y="5"/>
                      <a:pt x="8" y="12"/>
                    </a:cubicBezTo>
                    <a:cubicBezTo>
                      <a:pt x="10" y="8"/>
                      <a:pt x="12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97" name="Freeform 644"/>
              <p:cNvSpPr>
                <a:spLocks noChangeArrowheads="1"/>
              </p:cNvSpPr>
              <p:nvPr/>
            </p:nvSpPr>
            <p:spPr bwMode="auto">
              <a:xfrm>
                <a:off x="1658938" y="241300"/>
                <a:ext cx="7938" cy="3175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0" y="0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98" name="Freeform 646"/>
              <p:cNvSpPr>
                <a:spLocks noChangeArrowheads="1"/>
              </p:cNvSpPr>
              <p:nvPr/>
            </p:nvSpPr>
            <p:spPr bwMode="auto">
              <a:xfrm>
                <a:off x="1662113" y="238125"/>
                <a:ext cx="19050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0 60000 65536"/>
                  <a:gd name="T5" fmla="*/ 0 60000 65536"/>
                  <a:gd name="T6" fmla="*/ 0 w 5"/>
                  <a:gd name="T7" fmla="*/ 0 h 1"/>
                  <a:gd name="T8" fmla="*/ 5 w 5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1">
                    <a:moveTo>
                      <a:pt x="0" y="0"/>
                    </a:moveTo>
                    <a:cubicBezTo>
                      <a:pt x="5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999" name="Freeform 647"/>
              <p:cNvSpPr>
                <a:spLocks noChangeArrowheads="1"/>
              </p:cNvSpPr>
              <p:nvPr/>
            </p:nvSpPr>
            <p:spPr bwMode="auto">
              <a:xfrm>
                <a:off x="1662113" y="142875"/>
                <a:ext cx="4763" cy="7938"/>
              </a:xfrm>
              <a:custGeom>
                <a:avLst/>
                <a:gdLst>
                  <a:gd name="T0" fmla="*/ 0 w 1"/>
                  <a:gd name="T1" fmla="*/ 2147483646 h 2"/>
                  <a:gd name="T2" fmla="*/ 2147483646 w 1"/>
                  <a:gd name="T3" fmla="*/ 0 h 2"/>
                  <a:gd name="T4" fmla="*/ 0 w 1"/>
                  <a:gd name="T5" fmla="*/ 2147483646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000" name="Freeform 649"/>
              <p:cNvSpPr>
                <a:spLocks noChangeArrowheads="1"/>
              </p:cNvSpPr>
              <p:nvPr/>
            </p:nvSpPr>
            <p:spPr bwMode="auto">
              <a:xfrm>
                <a:off x="1662113" y="147637"/>
                <a:ext cx="4763" cy="3175"/>
              </a:xfrm>
              <a:custGeom>
                <a:avLst/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001" name="Freeform 650"/>
              <p:cNvSpPr>
                <a:spLocks noChangeArrowheads="1"/>
              </p:cNvSpPr>
              <p:nvPr/>
            </p:nvSpPr>
            <p:spPr bwMode="auto">
              <a:xfrm>
                <a:off x="1666875" y="165100"/>
                <a:ext cx="3175" cy="7938"/>
              </a:xfrm>
              <a:custGeom>
                <a:avLst/>
                <a:gdLst>
                  <a:gd name="T0" fmla="*/ 2147483646 w 1"/>
                  <a:gd name="T1" fmla="*/ 2147483646 h 2"/>
                  <a:gd name="T2" fmla="*/ 2147483646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0" y="1"/>
                      <a:pt x="1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002" name="Freeform 651"/>
              <p:cNvSpPr>
                <a:spLocks noChangeArrowheads="1"/>
              </p:cNvSpPr>
              <p:nvPr/>
            </p:nvSpPr>
            <p:spPr bwMode="auto">
              <a:xfrm>
                <a:off x="1666875" y="158750"/>
                <a:ext cx="7938" cy="3175"/>
              </a:xfrm>
              <a:custGeom>
                <a:avLst/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003" name="Freeform 652"/>
              <p:cNvSpPr>
                <a:spLocks noChangeArrowheads="1"/>
              </p:cNvSpPr>
              <p:nvPr/>
            </p:nvSpPr>
            <p:spPr bwMode="auto">
              <a:xfrm>
                <a:off x="1666875" y="169862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004" name="Freeform 653"/>
              <p:cNvSpPr>
                <a:spLocks noChangeArrowheads="1"/>
              </p:cNvSpPr>
              <p:nvPr/>
            </p:nvSpPr>
            <p:spPr bwMode="auto">
              <a:xfrm>
                <a:off x="1666875" y="173037"/>
                <a:ext cx="3175" cy="4763"/>
              </a:xfrm>
              <a:custGeom>
                <a:avLst/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005" name="Freeform 665"/>
              <p:cNvSpPr>
                <a:spLocks noChangeArrowheads="1"/>
              </p:cNvSpPr>
              <p:nvPr/>
            </p:nvSpPr>
            <p:spPr bwMode="auto">
              <a:xfrm>
                <a:off x="1695450" y="273048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0 h 1"/>
                  <a:gd name="T4" fmla="*/ 0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sp>
          <p:nvSpPr>
            <p:cNvPr id="874" name="Freeform 304"/>
            <p:cNvSpPr>
              <a:spLocks noChangeArrowheads="1"/>
            </p:cNvSpPr>
            <p:nvPr/>
          </p:nvSpPr>
          <p:spPr bwMode="auto">
            <a:xfrm>
              <a:off x="3334577" y="2174388"/>
              <a:ext cx="177009" cy="177009"/>
            </a:xfrm>
            <a:custGeom>
              <a:avLst/>
              <a:gdLst>
                <a:gd name="T0" fmla="*/ 2147483646 w 29"/>
                <a:gd name="T1" fmla="*/ 2147483646 h 29"/>
                <a:gd name="T2" fmla="*/ 2147483646 w 29"/>
                <a:gd name="T3" fmla="*/ 2147483646 h 29"/>
                <a:gd name="T4" fmla="*/ 2147483646 w 29"/>
                <a:gd name="T5" fmla="*/ 2147483646 h 29"/>
                <a:gd name="T6" fmla="*/ 2147483646 w 29"/>
                <a:gd name="T7" fmla="*/ 2147483646 h 29"/>
                <a:gd name="T8" fmla="*/ 2147483646 w 29"/>
                <a:gd name="T9" fmla="*/ 2147483646 h 29"/>
                <a:gd name="T10" fmla="*/ 2147483646 w 29"/>
                <a:gd name="T11" fmla="*/ 2147483646 h 29"/>
                <a:gd name="T12" fmla="*/ 2147483646 w 29"/>
                <a:gd name="T13" fmla="*/ 2147483646 h 29"/>
                <a:gd name="T14" fmla="*/ 2147483646 w 29"/>
                <a:gd name="T15" fmla="*/ 2147483646 h 29"/>
                <a:gd name="T16" fmla="*/ 2147483646 w 29"/>
                <a:gd name="T17" fmla="*/ 2147483646 h 29"/>
                <a:gd name="T18" fmla="*/ 2147483646 w 29"/>
                <a:gd name="T19" fmla="*/ 2147483646 h 29"/>
                <a:gd name="T20" fmla="*/ 2147483646 w 29"/>
                <a:gd name="T21" fmla="*/ 2147483646 h 29"/>
                <a:gd name="T22" fmla="*/ 2147483646 w 29"/>
                <a:gd name="T23" fmla="*/ 2147483646 h 29"/>
                <a:gd name="T24" fmla="*/ 2147483646 w 29"/>
                <a:gd name="T25" fmla="*/ 2147483646 h 29"/>
                <a:gd name="T26" fmla="*/ 2147483646 w 29"/>
                <a:gd name="T27" fmla="*/ 2147483646 h 29"/>
                <a:gd name="T28" fmla="*/ 2147483646 w 29"/>
                <a:gd name="T29" fmla="*/ 0 h 29"/>
                <a:gd name="T30" fmla="*/ 2147483646 w 29"/>
                <a:gd name="T31" fmla="*/ 0 h 29"/>
                <a:gd name="T32" fmla="*/ 2147483646 w 29"/>
                <a:gd name="T33" fmla="*/ 0 h 29"/>
                <a:gd name="T34" fmla="*/ 2147483646 w 29"/>
                <a:gd name="T35" fmla="*/ 2147483646 h 29"/>
                <a:gd name="T36" fmla="*/ 2147483646 w 29"/>
                <a:gd name="T37" fmla="*/ 2147483646 h 29"/>
                <a:gd name="T38" fmla="*/ 2147483646 w 29"/>
                <a:gd name="T39" fmla="*/ 2147483646 h 29"/>
                <a:gd name="T40" fmla="*/ 2147483646 w 29"/>
                <a:gd name="T41" fmla="*/ 2147483646 h 29"/>
                <a:gd name="T42" fmla="*/ 2147483646 w 29"/>
                <a:gd name="T43" fmla="*/ 2147483646 h 29"/>
                <a:gd name="T44" fmla="*/ 2147483646 w 29"/>
                <a:gd name="T45" fmla="*/ 2147483646 h 29"/>
                <a:gd name="T46" fmla="*/ 2147483646 w 29"/>
                <a:gd name="T47" fmla="*/ 2147483646 h 29"/>
                <a:gd name="T48" fmla="*/ 2147483646 w 29"/>
                <a:gd name="T49" fmla="*/ 2147483646 h 29"/>
                <a:gd name="T50" fmla="*/ 2147483646 w 29"/>
                <a:gd name="T51" fmla="*/ 2147483646 h 29"/>
                <a:gd name="T52" fmla="*/ 2147483646 w 29"/>
                <a:gd name="T53" fmla="*/ 2147483646 h 29"/>
                <a:gd name="T54" fmla="*/ 2147483646 w 29"/>
                <a:gd name="T55" fmla="*/ 2147483646 h 29"/>
                <a:gd name="T56" fmla="*/ 2147483646 w 29"/>
                <a:gd name="T57" fmla="*/ 2147483646 h 29"/>
                <a:gd name="T58" fmla="*/ 2147483646 w 29"/>
                <a:gd name="T59" fmla="*/ 2147483646 h 29"/>
                <a:gd name="T60" fmla="*/ 2147483646 w 29"/>
                <a:gd name="T61" fmla="*/ 2147483646 h 29"/>
                <a:gd name="T62" fmla="*/ 2147483646 w 29"/>
                <a:gd name="T63" fmla="*/ 2147483646 h 29"/>
                <a:gd name="T64" fmla="*/ 2147483646 w 29"/>
                <a:gd name="T65" fmla="*/ 2147483646 h 29"/>
                <a:gd name="T66" fmla="*/ 2147483646 w 29"/>
                <a:gd name="T67" fmla="*/ 2147483646 h 29"/>
                <a:gd name="T68" fmla="*/ 2147483646 w 29"/>
                <a:gd name="T69" fmla="*/ 2147483646 h 29"/>
                <a:gd name="T70" fmla="*/ 2147483646 w 29"/>
                <a:gd name="T71" fmla="*/ 2147483646 h 29"/>
                <a:gd name="T72" fmla="*/ 2147483646 w 29"/>
                <a:gd name="T73" fmla="*/ 2147483646 h 29"/>
                <a:gd name="T74" fmla="*/ 2147483646 w 29"/>
                <a:gd name="T75" fmla="*/ 2147483646 h 29"/>
                <a:gd name="T76" fmla="*/ 2147483646 w 29"/>
                <a:gd name="T77" fmla="*/ 2147483646 h 2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"/>
                <a:gd name="T118" fmla="*/ 0 h 29"/>
                <a:gd name="T119" fmla="*/ 29 w 29"/>
                <a:gd name="T120" fmla="*/ 29 h 2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" h="29">
                  <a:moveTo>
                    <a:pt x="22" y="25"/>
                  </a:moveTo>
                  <a:cubicBezTo>
                    <a:pt x="22" y="24"/>
                    <a:pt x="22" y="24"/>
                    <a:pt x="23" y="23"/>
                  </a:cubicBezTo>
                  <a:cubicBezTo>
                    <a:pt x="23" y="24"/>
                    <a:pt x="23" y="24"/>
                    <a:pt x="24" y="24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4" y="22"/>
                    <a:pt x="25" y="23"/>
                    <a:pt x="25" y="22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6" y="19"/>
                    <a:pt x="27" y="20"/>
                    <a:pt x="27" y="20"/>
                  </a:cubicBezTo>
                  <a:cubicBezTo>
                    <a:pt x="28" y="19"/>
                    <a:pt x="27" y="19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8" y="16"/>
                    <a:pt x="28" y="15"/>
                    <a:pt x="28" y="15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3"/>
                    <a:pt x="28" y="14"/>
                    <a:pt x="28" y="13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8" y="12"/>
                    <a:pt x="27" y="12"/>
                    <a:pt x="27" y="11"/>
                  </a:cubicBezTo>
                  <a:cubicBezTo>
                    <a:pt x="27" y="10"/>
                    <a:pt x="28" y="10"/>
                    <a:pt x="28" y="10"/>
                  </a:cubicBezTo>
                  <a:cubicBezTo>
                    <a:pt x="28" y="9"/>
                    <a:pt x="28" y="10"/>
                    <a:pt x="27" y="10"/>
                  </a:cubicBezTo>
                  <a:cubicBezTo>
                    <a:pt x="27" y="9"/>
                    <a:pt x="27" y="9"/>
                    <a:pt x="27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7"/>
                    <a:pt x="26" y="6"/>
                    <a:pt x="26" y="5"/>
                  </a:cubicBezTo>
                  <a:cubicBezTo>
                    <a:pt x="26" y="5"/>
                    <a:pt x="25" y="6"/>
                    <a:pt x="25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19" y="1"/>
                    <a:pt x="18" y="0"/>
                    <a:pt x="17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4"/>
                    <a:pt x="4" y="5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0" y="9"/>
                    <a:pt x="0" y="10"/>
                  </a:cubicBezTo>
                  <a:cubicBezTo>
                    <a:pt x="0" y="11"/>
                    <a:pt x="1" y="10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6"/>
                    <a:pt x="0" y="16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8"/>
                    <a:pt x="1" y="18"/>
                    <a:pt x="1" y="19"/>
                  </a:cubicBezTo>
                  <a:cubicBezTo>
                    <a:pt x="1" y="19"/>
                    <a:pt x="2" y="18"/>
                    <a:pt x="2" y="18"/>
                  </a:cubicBezTo>
                  <a:cubicBezTo>
                    <a:pt x="3" y="18"/>
                    <a:pt x="3" y="19"/>
                    <a:pt x="3" y="20"/>
                  </a:cubicBezTo>
                  <a:cubicBezTo>
                    <a:pt x="3" y="20"/>
                    <a:pt x="4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5" y="22"/>
                    <a:pt x="6" y="23"/>
                  </a:cubicBezTo>
                  <a:cubicBezTo>
                    <a:pt x="6" y="23"/>
                    <a:pt x="5" y="23"/>
                    <a:pt x="5" y="24"/>
                  </a:cubicBezTo>
                  <a:cubicBezTo>
                    <a:pt x="5" y="25"/>
                    <a:pt x="6" y="23"/>
                    <a:pt x="7" y="24"/>
                  </a:cubicBezTo>
                  <a:cubicBezTo>
                    <a:pt x="7" y="24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2" y="26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4" y="26"/>
                    <a:pt x="12" y="28"/>
                    <a:pt x="13" y="29"/>
                  </a:cubicBezTo>
                  <a:cubicBezTo>
                    <a:pt x="13" y="28"/>
                    <a:pt x="13" y="27"/>
                    <a:pt x="14" y="27"/>
                  </a:cubicBezTo>
                  <a:cubicBezTo>
                    <a:pt x="14" y="26"/>
                    <a:pt x="15" y="26"/>
                    <a:pt x="15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8" y="25"/>
                    <a:pt x="18" y="27"/>
                    <a:pt x="18" y="27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1" y="25"/>
                    <a:pt x="21" y="26"/>
                    <a:pt x="22" y="26"/>
                  </a:cubicBezTo>
                  <a:cubicBezTo>
                    <a:pt x="22" y="26"/>
                    <a:pt x="22" y="25"/>
                    <a:pt x="22" y="2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1006" name="矩形 16"/>
          <p:cNvSpPr>
            <a:spLocks noChangeArrowheads="1"/>
          </p:cNvSpPr>
          <p:nvPr/>
        </p:nvSpPr>
        <p:spPr bwMode="auto">
          <a:xfrm rot="19649612">
            <a:off x="4043161" y="280962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请</a:t>
            </a:r>
            <a:endParaRPr kumimoji="0" lang="zh-CN" altLang="en-US" sz="135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1007" name="矩形 18"/>
          <p:cNvSpPr>
            <a:spLocks noChangeArrowheads="1"/>
          </p:cNvSpPr>
          <p:nvPr/>
        </p:nvSpPr>
        <p:spPr bwMode="auto">
          <a:xfrm rot="20297587">
            <a:off x="4385465" y="2635200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输</a:t>
            </a:r>
            <a:endParaRPr kumimoji="0" lang="zh-CN" altLang="en-US" sz="135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1008" name="矩形 20"/>
          <p:cNvSpPr>
            <a:spLocks noChangeArrowheads="1"/>
          </p:cNvSpPr>
          <p:nvPr/>
        </p:nvSpPr>
        <p:spPr bwMode="auto">
          <a:xfrm>
            <a:off x="4792627" y="2545754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入</a:t>
            </a:r>
            <a:endParaRPr kumimoji="0" lang="zh-CN" altLang="en-US" sz="135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1009" name="矩形 22"/>
          <p:cNvSpPr>
            <a:spLocks noChangeArrowheads="1"/>
          </p:cNvSpPr>
          <p:nvPr/>
        </p:nvSpPr>
        <p:spPr bwMode="auto">
          <a:xfrm rot="2206015">
            <a:off x="5124248" y="2632818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标</a:t>
            </a:r>
            <a:endParaRPr kumimoji="0" lang="zh-CN" altLang="en-US" sz="1350">
              <a:solidFill>
                <a:schemeClr val="bg1"/>
              </a:solidFill>
              <a:ea typeface="禹卫书法行书简体" pitchFamily="2" charset="-122"/>
              <a:sym typeface="宋体" panose="02010600030101010101" pitchFamily="2" charset="-122"/>
            </a:endParaRPr>
          </a:p>
        </p:txBody>
      </p:sp>
      <p:sp>
        <p:nvSpPr>
          <p:cNvPr id="1010" name="矩形 24"/>
          <p:cNvSpPr>
            <a:spLocks noChangeArrowheads="1"/>
          </p:cNvSpPr>
          <p:nvPr/>
        </p:nvSpPr>
        <p:spPr bwMode="auto">
          <a:xfrm rot="2984935">
            <a:off x="5488548" y="2851893"/>
            <a:ext cx="4405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400" b="1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  <a:sym typeface="禹卫书法行书简体" pitchFamily="2" charset="-122"/>
              </a:rPr>
              <a:t>题</a:t>
            </a:r>
            <a:endParaRPr kumimoji="0" lang="zh-CN" altLang="en-US" sz="1350">
              <a:latin typeface="Arial" panose="020B0604020202020204" pitchFamily="34" charset="0"/>
              <a:ea typeface="禹卫书法行书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315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5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100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5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1000"/>
                                        <p:tgtEl>
                                          <p:spTgt spid="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5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1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1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1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1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" grpId="0" bldLvl="0" autoUpdateAnimBg="0"/>
      <p:bldP spid="291" grpId="0" bldLvl="0" autoUpdateAnimBg="0"/>
      <p:bldP spid="292" grpId="0" bldLvl="0" autoUpdateAnimBg="0"/>
      <p:bldP spid="293" grpId="0" bldLvl="0" autoUpdateAnimBg="0"/>
      <p:bldP spid="294" grpId="0" bldLvl="0" autoUpdateAnimBg="0"/>
      <p:bldP spid="433" grpId="0" bldLvl="0" autoUpdateAnimBg="0"/>
      <p:bldP spid="434" grpId="0" bldLvl="0" autoUpdateAnimBg="0"/>
      <p:bldP spid="435" grpId="0" bldLvl="0" autoUpdateAnimBg="0"/>
      <p:bldP spid="436" grpId="0" bldLvl="0" autoUpdateAnimBg="0"/>
      <p:bldP spid="437" grpId="0" bldLvl="0" autoUpdateAnimBg="0"/>
      <p:bldP spid="863" grpId="0" bldLvl="0" autoUpdateAnimBg="0"/>
      <p:bldP spid="864" grpId="0" bldLvl="0" autoUpdateAnimBg="0"/>
      <p:bldP spid="865" grpId="0" bldLvl="0" autoUpdateAnimBg="0"/>
      <p:bldP spid="866" grpId="0" bldLvl="0" autoUpdateAnimBg="0"/>
      <p:bldP spid="867" grpId="0" bldLvl="0" autoUpdateAnimBg="0"/>
      <p:bldP spid="1006" grpId="0" bldLvl="0" autoUpdateAnimBg="0"/>
      <p:bldP spid="1007" grpId="0" bldLvl="0" autoUpdateAnimBg="0"/>
      <p:bldP spid="1008" grpId="0" bldLvl="0" autoUpdateAnimBg="0"/>
      <p:bldP spid="1009" grpId="0" bldLvl="0" autoUpdateAnimBg="0"/>
      <p:bldP spid="1010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888" y="660474"/>
            <a:ext cx="2002370" cy="3620725"/>
          </a:xfrm>
          <a:prstGeom prst="rect">
            <a:avLst/>
          </a:prstGeom>
        </p:spPr>
      </p:pic>
      <p:pic>
        <p:nvPicPr>
          <p:cNvPr id="21" name="图片 20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2620" y="1102329"/>
            <a:ext cx="2826248" cy="2966162"/>
          </a:xfrm>
          <a:prstGeom prst="rect">
            <a:avLst/>
          </a:prstGeom>
        </p:spPr>
      </p:pic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4616144" y="1159044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677587" y="1159044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5218741" y="2406774"/>
            <a:ext cx="1659429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440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sz="144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4616144" y="3654505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175514" y="2406774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723899" y="3608424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487697" y="1540440"/>
            <a:ext cx="2292324" cy="1984060"/>
            <a:chOff x="3036282" y="2265028"/>
            <a:chExt cx="3079871" cy="2665701"/>
          </a:xfrm>
        </p:grpSpPr>
        <p:pic>
          <p:nvPicPr>
            <p:cNvPr id="30" name="图片 29" descr="墨迹箭头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flipH="1">
              <a:off x="5410200" y="3346206"/>
              <a:ext cx="705953" cy="549875"/>
            </a:xfrm>
            <a:prstGeom prst="rect">
              <a:avLst/>
            </a:prstGeom>
          </p:spPr>
        </p:pic>
        <p:pic>
          <p:nvPicPr>
            <p:cNvPr id="31" name="图片 30" descr="墨迹箭头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36282" y="3346206"/>
              <a:ext cx="705953" cy="549875"/>
            </a:xfrm>
            <a:prstGeom prst="rect">
              <a:avLst/>
            </a:prstGeom>
          </p:spPr>
        </p:pic>
        <p:pic>
          <p:nvPicPr>
            <p:cNvPr id="32" name="图片 31" descr="墨迹箭头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7585268">
              <a:off x="4921180" y="2359845"/>
              <a:ext cx="705953" cy="549875"/>
            </a:xfrm>
            <a:prstGeom prst="rect">
              <a:avLst/>
            </a:prstGeom>
          </p:spPr>
        </p:pic>
        <p:pic>
          <p:nvPicPr>
            <p:cNvPr id="33" name="图片 32" descr="墨迹箭头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3155225">
              <a:off x="3515543" y="2343067"/>
              <a:ext cx="705953" cy="549875"/>
            </a:xfrm>
            <a:prstGeom prst="rect">
              <a:avLst/>
            </a:prstGeom>
          </p:spPr>
        </p:pic>
        <p:pic>
          <p:nvPicPr>
            <p:cNvPr id="34" name="图片 33" descr="墨迹箭头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4014732" flipV="1">
              <a:off x="4889035" y="4302815"/>
              <a:ext cx="705953" cy="549875"/>
            </a:xfrm>
            <a:prstGeom prst="rect">
              <a:avLst/>
            </a:prstGeom>
          </p:spPr>
        </p:pic>
        <p:pic>
          <p:nvPicPr>
            <p:cNvPr id="35" name="图片 34" descr="墨迹箭头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8444775" flipV="1">
              <a:off x="3525149" y="4245501"/>
              <a:ext cx="705953" cy="549875"/>
            </a:xfrm>
            <a:prstGeom prst="rect">
              <a:avLst/>
            </a:prstGeom>
          </p:spPr>
        </p:pic>
      </p:grpSp>
      <p:pic>
        <p:nvPicPr>
          <p:cNvPr id="36" name="图片 35" descr="墨迹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11479" y="2425506"/>
            <a:ext cx="338729" cy="313889"/>
          </a:xfrm>
          <a:prstGeom prst="rect">
            <a:avLst/>
          </a:prstGeom>
        </p:spPr>
      </p:pic>
      <p:pic>
        <p:nvPicPr>
          <p:cNvPr id="37" name="图片 36" descr="墨迹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92158" y="1264149"/>
            <a:ext cx="338729" cy="313889"/>
          </a:xfrm>
          <a:prstGeom prst="rect">
            <a:avLst/>
          </a:prstGeom>
        </p:spPr>
      </p:pic>
      <p:pic>
        <p:nvPicPr>
          <p:cNvPr id="38" name="图片 37" descr="墨迹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46781" y="1301612"/>
            <a:ext cx="338729" cy="313889"/>
          </a:xfrm>
          <a:prstGeom prst="rect">
            <a:avLst/>
          </a:prstGeom>
        </p:spPr>
      </p:pic>
      <p:pic>
        <p:nvPicPr>
          <p:cNvPr id="39" name="图片 38" descr="墨迹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19655" y="2379718"/>
            <a:ext cx="338729" cy="313889"/>
          </a:xfrm>
          <a:prstGeom prst="rect">
            <a:avLst/>
          </a:prstGeom>
        </p:spPr>
      </p:pic>
      <p:pic>
        <p:nvPicPr>
          <p:cNvPr id="40" name="图片 39" descr="墨迹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57708" y="3534832"/>
            <a:ext cx="338729" cy="313889"/>
          </a:xfrm>
          <a:prstGeom prst="rect">
            <a:avLst/>
          </a:prstGeom>
        </p:spPr>
      </p:pic>
      <p:pic>
        <p:nvPicPr>
          <p:cNvPr id="41" name="图片 40" descr="墨迹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2093" y="3456784"/>
            <a:ext cx="338729" cy="31388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047" y="1955283"/>
            <a:ext cx="1170734" cy="1207681"/>
          </a:xfrm>
          <a:prstGeom prst="rect">
            <a:avLst/>
          </a:prstGeom>
        </p:spPr>
      </p:pic>
      <p:sp>
        <p:nvSpPr>
          <p:cNvPr id="43" name="TextBox 44"/>
          <p:cNvSpPr txBox="1"/>
          <p:nvPr/>
        </p:nvSpPr>
        <p:spPr>
          <a:xfrm>
            <a:off x="3268267" y="2168642"/>
            <a:ext cx="739305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6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添加</a:t>
            </a:r>
            <a:endParaRPr lang="en-US" altLang="zh-CN" sz="216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16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</a:t>
            </a:r>
            <a:endParaRPr lang="en-US" altLang="zh-CN" sz="216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989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3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9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  <p:bldP spid="26" grpId="0"/>
      <p:bldP spid="27" grpId="0"/>
      <p:bldP spid="28" grpId="0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629" y="837610"/>
            <a:ext cx="2794016" cy="417538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57200" y="1085850"/>
            <a:ext cx="4929157" cy="2002632"/>
            <a:chOff x="1181100" y="1226344"/>
            <a:chExt cx="3411141" cy="1385888"/>
          </a:xfrm>
        </p:grpSpPr>
        <p:grpSp>
          <p:nvGrpSpPr>
            <p:cNvPr id="152" name="组合 13"/>
            <p:cNvGrpSpPr>
              <a:grpSpLocks/>
            </p:cNvGrpSpPr>
            <p:nvPr/>
          </p:nvGrpSpPr>
          <p:grpSpPr bwMode="auto">
            <a:xfrm>
              <a:off x="1181100" y="1226344"/>
              <a:ext cx="3411141" cy="1385888"/>
              <a:chOff x="0" y="0"/>
              <a:chExt cx="5787772" cy="2351397"/>
            </a:xfrm>
          </p:grpSpPr>
          <p:sp>
            <p:nvSpPr>
              <p:cNvPr id="153" name="任意多边形 549"/>
              <p:cNvSpPr>
                <a:spLocks noChangeArrowheads="1"/>
              </p:cNvSpPr>
              <p:nvPr/>
            </p:nvSpPr>
            <p:spPr bwMode="auto">
              <a:xfrm rot="20440807">
                <a:off x="1267543" y="0"/>
                <a:ext cx="4104319" cy="2308252"/>
              </a:xfrm>
              <a:custGeom>
                <a:avLst/>
                <a:gdLst>
                  <a:gd name="T0" fmla="*/ 2564829 w 4104319"/>
                  <a:gd name="T1" fmla="*/ 131869 h 2308252"/>
                  <a:gd name="T2" fmla="*/ 4104319 w 4104319"/>
                  <a:gd name="T3" fmla="*/ 2308252 h 2308252"/>
                  <a:gd name="T4" fmla="*/ 2611055 w 4104319"/>
                  <a:gd name="T5" fmla="*/ 2308251 h 2308252"/>
                  <a:gd name="T6" fmla="*/ 2067553 w 4104319"/>
                  <a:gd name="T7" fmla="*/ 1539901 h 2308252"/>
                  <a:gd name="T8" fmla="*/ 1162066 w 4104319"/>
                  <a:gd name="T9" fmla="*/ 1796512 h 2308252"/>
                  <a:gd name="T10" fmla="*/ 0 w 4104319"/>
                  <a:gd name="T11" fmla="*/ 858729 h 2308252"/>
                  <a:gd name="T12" fmla="*/ 2564829 w 4104319"/>
                  <a:gd name="T13" fmla="*/ 131869 h 23082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04319"/>
                  <a:gd name="T22" fmla="*/ 0 h 2308252"/>
                  <a:gd name="T23" fmla="*/ 4104319 w 4104319"/>
                  <a:gd name="T24" fmla="*/ 2308252 h 230825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04319" h="2308252">
                    <a:moveTo>
                      <a:pt x="2564829" y="131869"/>
                    </a:moveTo>
                    <a:cubicBezTo>
                      <a:pt x="3487415" y="457699"/>
                      <a:pt x="4104320" y="1329819"/>
                      <a:pt x="4104319" y="2308252"/>
                    </a:cubicBezTo>
                    <a:lnTo>
                      <a:pt x="2611055" y="2308251"/>
                    </a:lnTo>
                    <a:cubicBezTo>
                      <a:pt x="2611055" y="1962825"/>
                      <a:pt x="2393263" y="1654932"/>
                      <a:pt x="2067553" y="1539901"/>
                    </a:cubicBezTo>
                    <a:cubicBezTo>
                      <a:pt x="1741843" y="1424870"/>
                      <a:pt x="1378996" y="1527699"/>
                      <a:pt x="1162066" y="1796512"/>
                    </a:cubicBezTo>
                    <a:lnTo>
                      <a:pt x="0" y="858729"/>
                    </a:lnTo>
                    <a:cubicBezTo>
                      <a:pt x="614464" y="97307"/>
                      <a:pt x="1642243" y="-193961"/>
                      <a:pt x="2564829" y="13186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200"/>
              </a:p>
            </p:txBody>
          </p:sp>
          <p:sp>
            <p:nvSpPr>
              <p:cNvPr id="154" name="Freeform 283"/>
              <p:cNvSpPr>
                <a:spLocks noEditPoints="1" noChangeArrowheads="1"/>
              </p:cNvSpPr>
              <p:nvPr/>
            </p:nvSpPr>
            <p:spPr bwMode="auto">
              <a:xfrm>
                <a:off x="5606797" y="1455251"/>
                <a:ext cx="180975" cy="215900"/>
              </a:xfrm>
              <a:custGeom>
                <a:avLst/>
                <a:gdLst>
                  <a:gd name="T0" fmla="*/ 2147483646 w 48"/>
                  <a:gd name="T1" fmla="*/ 2147483646 h 57"/>
                  <a:gd name="T2" fmla="*/ 2147483646 w 48"/>
                  <a:gd name="T3" fmla="*/ 2147483646 h 57"/>
                  <a:gd name="T4" fmla="*/ 2147483646 w 48"/>
                  <a:gd name="T5" fmla="*/ 2147483646 h 57"/>
                  <a:gd name="T6" fmla="*/ 2147483646 w 48"/>
                  <a:gd name="T7" fmla="*/ 2147483646 h 57"/>
                  <a:gd name="T8" fmla="*/ 2147483646 w 48"/>
                  <a:gd name="T9" fmla="*/ 2147483646 h 57"/>
                  <a:gd name="T10" fmla="*/ 2147483646 w 48"/>
                  <a:gd name="T11" fmla="*/ 2147483646 h 57"/>
                  <a:gd name="T12" fmla="*/ 2147483646 w 48"/>
                  <a:gd name="T13" fmla="*/ 2147483646 h 57"/>
                  <a:gd name="T14" fmla="*/ 2147483646 w 48"/>
                  <a:gd name="T15" fmla="*/ 2147483646 h 57"/>
                  <a:gd name="T16" fmla="*/ 2147483646 w 48"/>
                  <a:gd name="T17" fmla="*/ 2147483646 h 57"/>
                  <a:gd name="T18" fmla="*/ 2147483646 w 48"/>
                  <a:gd name="T19" fmla="*/ 2147483646 h 57"/>
                  <a:gd name="T20" fmla="*/ 2147483646 w 48"/>
                  <a:gd name="T21" fmla="*/ 2147483646 h 57"/>
                  <a:gd name="T22" fmla="*/ 2147483646 w 48"/>
                  <a:gd name="T23" fmla="*/ 2147483646 h 57"/>
                  <a:gd name="T24" fmla="*/ 2147483646 w 48"/>
                  <a:gd name="T25" fmla="*/ 2147483646 h 57"/>
                  <a:gd name="T26" fmla="*/ 2147483646 w 48"/>
                  <a:gd name="T27" fmla="*/ 2147483646 h 57"/>
                  <a:gd name="T28" fmla="*/ 2147483646 w 48"/>
                  <a:gd name="T29" fmla="*/ 2147483646 h 57"/>
                  <a:gd name="T30" fmla="*/ 2147483646 w 48"/>
                  <a:gd name="T31" fmla="*/ 2147483646 h 57"/>
                  <a:gd name="T32" fmla="*/ 2147483646 w 48"/>
                  <a:gd name="T33" fmla="*/ 2147483646 h 57"/>
                  <a:gd name="T34" fmla="*/ 2147483646 w 48"/>
                  <a:gd name="T35" fmla="*/ 2147483646 h 57"/>
                  <a:gd name="T36" fmla="*/ 2147483646 w 48"/>
                  <a:gd name="T37" fmla="*/ 2147483646 h 57"/>
                  <a:gd name="T38" fmla="*/ 0 w 48"/>
                  <a:gd name="T39" fmla="*/ 2147483646 h 57"/>
                  <a:gd name="T40" fmla="*/ 2147483646 w 48"/>
                  <a:gd name="T41" fmla="*/ 2147483646 h 57"/>
                  <a:gd name="T42" fmla="*/ 2147483646 w 48"/>
                  <a:gd name="T43" fmla="*/ 2147483646 h 57"/>
                  <a:gd name="T44" fmla="*/ 2147483646 w 48"/>
                  <a:gd name="T45" fmla="*/ 2147483646 h 57"/>
                  <a:gd name="T46" fmla="*/ 2147483646 w 48"/>
                  <a:gd name="T47" fmla="*/ 2147483646 h 57"/>
                  <a:gd name="T48" fmla="*/ 2147483646 w 48"/>
                  <a:gd name="T49" fmla="*/ 2147483646 h 57"/>
                  <a:gd name="T50" fmla="*/ 2147483646 w 48"/>
                  <a:gd name="T51" fmla="*/ 2147483646 h 57"/>
                  <a:gd name="T52" fmla="*/ 2147483646 w 48"/>
                  <a:gd name="T53" fmla="*/ 2147483646 h 57"/>
                  <a:gd name="T54" fmla="*/ 2147483646 w 48"/>
                  <a:gd name="T55" fmla="*/ 2147483646 h 57"/>
                  <a:gd name="T56" fmla="*/ 2147483646 w 48"/>
                  <a:gd name="T57" fmla="*/ 2147483646 h 57"/>
                  <a:gd name="T58" fmla="*/ 2147483646 w 48"/>
                  <a:gd name="T59" fmla="*/ 2147483646 h 57"/>
                  <a:gd name="T60" fmla="*/ 2147483646 w 48"/>
                  <a:gd name="T61" fmla="*/ 2147483646 h 57"/>
                  <a:gd name="T62" fmla="*/ 2147483646 w 48"/>
                  <a:gd name="T63" fmla="*/ 2147483646 h 57"/>
                  <a:gd name="T64" fmla="*/ 2147483646 w 48"/>
                  <a:gd name="T65" fmla="*/ 2147483646 h 57"/>
                  <a:gd name="T66" fmla="*/ 2147483646 w 48"/>
                  <a:gd name="T67" fmla="*/ 2147483646 h 57"/>
                  <a:gd name="T68" fmla="*/ 2147483646 w 48"/>
                  <a:gd name="T69" fmla="*/ 2147483646 h 57"/>
                  <a:gd name="T70" fmla="*/ 2147483646 w 48"/>
                  <a:gd name="T71" fmla="*/ 2147483646 h 57"/>
                  <a:gd name="T72" fmla="*/ 2147483646 w 48"/>
                  <a:gd name="T73" fmla="*/ 2147483646 h 57"/>
                  <a:gd name="T74" fmla="*/ 2147483646 w 48"/>
                  <a:gd name="T75" fmla="*/ 2147483646 h 57"/>
                  <a:gd name="T76" fmla="*/ 2147483646 w 48"/>
                  <a:gd name="T77" fmla="*/ 2147483646 h 57"/>
                  <a:gd name="T78" fmla="*/ 2147483646 w 48"/>
                  <a:gd name="T79" fmla="*/ 2147483646 h 57"/>
                  <a:gd name="T80" fmla="*/ 2147483646 w 48"/>
                  <a:gd name="T81" fmla="*/ 2147483646 h 57"/>
                  <a:gd name="T82" fmla="*/ 2147483646 w 48"/>
                  <a:gd name="T83" fmla="*/ 2147483646 h 57"/>
                  <a:gd name="T84" fmla="*/ 2147483646 w 48"/>
                  <a:gd name="T85" fmla="*/ 2147483646 h 57"/>
                  <a:gd name="T86" fmla="*/ 2147483646 w 48"/>
                  <a:gd name="T87" fmla="*/ 2147483646 h 57"/>
                  <a:gd name="T88" fmla="*/ 2147483646 w 48"/>
                  <a:gd name="T89" fmla="*/ 2147483646 h 57"/>
                  <a:gd name="T90" fmla="*/ 2147483646 w 48"/>
                  <a:gd name="T91" fmla="*/ 2147483646 h 57"/>
                  <a:gd name="T92" fmla="*/ 2147483646 w 48"/>
                  <a:gd name="T93" fmla="*/ 2147483646 h 57"/>
                  <a:gd name="T94" fmla="*/ 2147483646 w 48"/>
                  <a:gd name="T95" fmla="*/ 2147483646 h 57"/>
                  <a:gd name="T96" fmla="*/ 2147483646 w 48"/>
                  <a:gd name="T97" fmla="*/ 2147483646 h 57"/>
                  <a:gd name="T98" fmla="*/ 2147483646 w 48"/>
                  <a:gd name="T99" fmla="*/ 2147483646 h 57"/>
                  <a:gd name="T100" fmla="*/ 2147483646 w 48"/>
                  <a:gd name="T101" fmla="*/ 2147483646 h 57"/>
                  <a:gd name="T102" fmla="*/ 2147483646 w 48"/>
                  <a:gd name="T103" fmla="*/ 2147483646 h 57"/>
                  <a:gd name="T104" fmla="*/ 2147483646 w 48"/>
                  <a:gd name="T105" fmla="*/ 0 h 57"/>
                  <a:gd name="T106" fmla="*/ 2147483646 w 48"/>
                  <a:gd name="T107" fmla="*/ 0 h 57"/>
                  <a:gd name="T108" fmla="*/ 2147483646 w 48"/>
                  <a:gd name="T109" fmla="*/ 2147483646 h 57"/>
                  <a:gd name="T110" fmla="*/ 2147483646 w 48"/>
                  <a:gd name="T111" fmla="*/ 2147483646 h 57"/>
                  <a:gd name="T112" fmla="*/ 2147483646 w 48"/>
                  <a:gd name="T113" fmla="*/ 2147483646 h 57"/>
                  <a:gd name="T114" fmla="*/ 2147483646 w 48"/>
                  <a:gd name="T115" fmla="*/ 2147483646 h 57"/>
                  <a:gd name="T116" fmla="*/ 2147483646 w 48"/>
                  <a:gd name="T117" fmla="*/ 2147483646 h 57"/>
                  <a:gd name="T118" fmla="*/ 2147483646 w 48"/>
                  <a:gd name="T119" fmla="*/ 2147483646 h 57"/>
                  <a:gd name="T120" fmla="*/ 2147483646 w 48"/>
                  <a:gd name="T121" fmla="*/ 2147483646 h 57"/>
                  <a:gd name="T122" fmla="*/ 2147483646 w 48"/>
                  <a:gd name="T123" fmla="*/ 2147483646 h 5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8"/>
                  <a:gd name="T187" fmla="*/ 0 h 57"/>
                  <a:gd name="T188" fmla="*/ 48 w 48"/>
                  <a:gd name="T189" fmla="*/ 57 h 57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8" h="57">
                    <a:moveTo>
                      <a:pt x="37" y="0"/>
                    </a:moveTo>
                    <a:cubicBezTo>
                      <a:pt x="36" y="0"/>
                      <a:pt x="35" y="0"/>
                      <a:pt x="35" y="1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2"/>
                      <a:pt x="31" y="2"/>
                      <a:pt x="30" y="2"/>
                    </a:cubicBezTo>
                    <a:cubicBezTo>
                      <a:pt x="30" y="2"/>
                      <a:pt x="30" y="1"/>
                      <a:pt x="29" y="2"/>
                    </a:cubicBezTo>
                    <a:cubicBezTo>
                      <a:pt x="29" y="2"/>
                      <a:pt x="29" y="2"/>
                      <a:pt x="28" y="3"/>
                    </a:cubicBezTo>
                    <a:cubicBezTo>
                      <a:pt x="28" y="4"/>
                      <a:pt x="26" y="3"/>
                      <a:pt x="26" y="4"/>
                    </a:cubicBezTo>
                    <a:cubicBezTo>
                      <a:pt x="26" y="5"/>
                      <a:pt x="27" y="6"/>
                      <a:pt x="27" y="6"/>
                    </a:cubicBezTo>
                    <a:cubicBezTo>
                      <a:pt x="27" y="6"/>
                      <a:pt x="26" y="7"/>
                      <a:pt x="26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8"/>
                      <a:pt x="26" y="9"/>
                      <a:pt x="26" y="10"/>
                    </a:cubicBezTo>
                    <a:cubicBezTo>
                      <a:pt x="26" y="11"/>
                      <a:pt x="27" y="11"/>
                      <a:pt x="27" y="12"/>
                    </a:cubicBezTo>
                    <a:cubicBezTo>
                      <a:pt x="26" y="12"/>
                      <a:pt x="25" y="11"/>
                      <a:pt x="24" y="12"/>
                    </a:cubicBezTo>
                    <a:cubicBezTo>
                      <a:pt x="23" y="13"/>
                      <a:pt x="22" y="13"/>
                      <a:pt x="21" y="14"/>
                    </a:cubicBezTo>
                    <a:cubicBezTo>
                      <a:pt x="21" y="14"/>
                      <a:pt x="20" y="15"/>
                      <a:pt x="21" y="15"/>
                    </a:cubicBezTo>
                    <a:cubicBezTo>
                      <a:pt x="20" y="16"/>
                      <a:pt x="21" y="17"/>
                      <a:pt x="20" y="18"/>
                    </a:cubicBezTo>
                    <a:cubicBezTo>
                      <a:pt x="19" y="19"/>
                      <a:pt x="20" y="20"/>
                      <a:pt x="20" y="21"/>
                    </a:cubicBezTo>
                    <a:cubicBezTo>
                      <a:pt x="19" y="22"/>
                      <a:pt x="19" y="23"/>
                      <a:pt x="18" y="24"/>
                    </a:cubicBezTo>
                    <a:cubicBezTo>
                      <a:pt x="18" y="24"/>
                      <a:pt x="18" y="24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5" y="24"/>
                      <a:pt x="14" y="24"/>
                      <a:pt x="14" y="24"/>
                    </a:cubicBezTo>
                    <a:cubicBezTo>
                      <a:pt x="13" y="25"/>
                      <a:pt x="13" y="26"/>
                      <a:pt x="12" y="26"/>
                    </a:cubicBezTo>
                    <a:cubicBezTo>
                      <a:pt x="12" y="26"/>
                      <a:pt x="11" y="27"/>
                      <a:pt x="11" y="27"/>
                    </a:cubicBezTo>
                    <a:cubicBezTo>
                      <a:pt x="11" y="29"/>
                      <a:pt x="10" y="27"/>
                      <a:pt x="9" y="28"/>
                    </a:cubicBezTo>
                    <a:cubicBezTo>
                      <a:pt x="8" y="29"/>
                      <a:pt x="9" y="29"/>
                      <a:pt x="10" y="29"/>
                    </a:cubicBezTo>
                    <a:cubicBezTo>
                      <a:pt x="10" y="30"/>
                      <a:pt x="9" y="30"/>
                      <a:pt x="9" y="30"/>
                    </a:cubicBezTo>
                    <a:cubicBezTo>
                      <a:pt x="9" y="31"/>
                      <a:pt x="8" y="30"/>
                      <a:pt x="8" y="30"/>
                    </a:cubicBezTo>
                    <a:cubicBezTo>
                      <a:pt x="7" y="30"/>
                      <a:pt x="7" y="31"/>
                      <a:pt x="7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8" y="31"/>
                      <a:pt x="8" y="32"/>
                      <a:pt x="8" y="32"/>
                    </a:cubicBezTo>
                    <a:cubicBezTo>
                      <a:pt x="9" y="32"/>
                      <a:pt x="8" y="32"/>
                      <a:pt x="8" y="33"/>
                    </a:cubicBezTo>
                    <a:cubicBezTo>
                      <a:pt x="8" y="34"/>
                      <a:pt x="7" y="33"/>
                      <a:pt x="6" y="34"/>
                    </a:cubicBezTo>
                    <a:cubicBezTo>
                      <a:pt x="6" y="34"/>
                      <a:pt x="7" y="34"/>
                      <a:pt x="8" y="34"/>
                    </a:cubicBezTo>
                    <a:cubicBezTo>
                      <a:pt x="8" y="34"/>
                      <a:pt x="8" y="35"/>
                      <a:pt x="8" y="36"/>
                    </a:cubicBezTo>
                    <a:cubicBezTo>
                      <a:pt x="8" y="36"/>
                      <a:pt x="7" y="36"/>
                      <a:pt x="7" y="37"/>
                    </a:cubicBezTo>
                    <a:cubicBezTo>
                      <a:pt x="7" y="38"/>
                      <a:pt x="6" y="37"/>
                      <a:pt x="5" y="37"/>
                    </a:cubicBezTo>
                    <a:cubicBezTo>
                      <a:pt x="4" y="38"/>
                      <a:pt x="3" y="38"/>
                      <a:pt x="1" y="39"/>
                    </a:cubicBezTo>
                    <a:cubicBezTo>
                      <a:pt x="1" y="39"/>
                      <a:pt x="1" y="40"/>
                      <a:pt x="1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1" y="42"/>
                      <a:pt x="0" y="43"/>
                    </a:cubicBezTo>
                    <a:cubicBezTo>
                      <a:pt x="0" y="44"/>
                      <a:pt x="0" y="45"/>
                      <a:pt x="1" y="46"/>
                    </a:cubicBezTo>
                    <a:cubicBezTo>
                      <a:pt x="1" y="46"/>
                      <a:pt x="1" y="47"/>
                      <a:pt x="2" y="47"/>
                    </a:cubicBezTo>
                    <a:cubicBezTo>
                      <a:pt x="2" y="48"/>
                      <a:pt x="4" y="48"/>
                      <a:pt x="4" y="49"/>
                    </a:cubicBezTo>
                    <a:cubicBezTo>
                      <a:pt x="5" y="50"/>
                      <a:pt x="7" y="50"/>
                      <a:pt x="8" y="50"/>
                    </a:cubicBezTo>
                    <a:cubicBezTo>
                      <a:pt x="9" y="50"/>
                      <a:pt x="10" y="49"/>
                      <a:pt x="11" y="50"/>
                    </a:cubicBezTo>
                    <a:cubicBezTo>
                      <a:pt x="12" y="50"/>
                      <a:pt x="12" y="49"/>
                      <a:pt x="12" y="49"/>
                    </a:cubicBezTo>
                    <a:cubicBezTo>
                      <a:pt x="14" y="48"/>
                      <a:pt x="14" y="47"/>
                      <a:pt x="15" y="47"/>
                    </a:cubicBezTo>
                    <a:cubicBezTo>
                      <a:pt x="16" y="47"/>
                      <a:pt x="18" y="47"/>
                      <a:pt x="19" y="48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48"/>
                      <a:pt x="20" y="48"/>
                      <a:pt x="20" y="48"/>
                    </a:cubicBezTo>
                    <a:cubicBezTo>
                      <a:pt x="20" y="49"/>
                      <a:pt x="19" y="50"/>
                      <a:pt x="20" y="51"/>
                    </a:cubicBezTo>
                    <a:cubicBezTo>
                      <a:pt x="19" y="52"/>
                      <a:pt x="21" y="53"/>
                      <a:pt x="21" y="54"/>
                    </a:cubicBezTo>
                    <a:cubicBezTo>
                      <a:pt x="21" y="54"/>
                      <a:pt x="21" y="55"/>
                      <a:pt x="21" y="55"/>
                    </a:cubicBezTo>
                    <a:cubicBezTo>
                      <a:pt x="22" y="55"/>
                      <a:pt x="23" y="56"/>
                      <a:pt x="24" y="56"/>
                    </a:cubicBezTo>
                    <a:cubicBezTo>
                      <a:pt x="24" y="56"/>
                      <a:pt x="25" y="56"/>
                      <a:pt x="25" y="56"/>
                    </a:cubicBezTo>
                    <a:cubicBezTo>
                      <a:pt x="26" y="57"/>
                      <a:pt x="27" y="56"/>
                      <a:pt x="27" y="56"/>
                    </a:cubicBezTo>
                    <a:cubicBezTo>
                      <a:pt x="28" y="57"/>
                      <a:pt x="29" y="56"/>
                      <a:pt x="30" y="56"/>
                    </a:cubicBezTo>
                    <a:cubicBezTo>
                      <a:pt x="30" y="56"/>
                      <a:pt x="30" y="56"/>
                      <a:pt x="31" y="56"/>
                    </a:cubicBezTo>
                    <a:cubicBezTo>
                      <a:pt x="32" y="56"/>
                      <a:pt x="31" y="55"/>
                      <a:pt x="32" y="54"/>
                    </a:cubicBezTo>
                    <a:cubicBezTo>
                      <a:pt x="33" y="54"/>
                      <a:pt x="34" y="55"/>
                      <a:pt x="34" y="55"/>
                    </a:cubicBezTo>
                    <a:cubicBezTo>
                      <a:pt x="35" y="55"/>
                      <a:pt x="36" y="56"/>
                      <a:pt x="37" y="55"/>
                    </a:cubicBezTo>
                    <a:cubicBezTo>
                      <a:pt x="38" y="56"/>
                      <a:pt x="38" y="55"/>
                      <a:pt x="39" y="55"/>
                    </a:cubicBezTo>
                    <a:cubicBezTo>
                      <a:pt x="41" y="54"/>
                      <a:pt x="42" y="52"/>
                      <a:pt x="43" y="50"/>
                    </a:cubicBezTo>
                    <a:cubicBezTo>
                      <a:pt x="43" y="48"/>
                      <a:pt x="42" y="46"/>
                      <a:pt x="40" y="45"/>
                    </a:cubicBezTo>
                    <a:cubicBezTo>
                      <a:pt x="39" y="45"/>
                      <a:pt x="38" y="45"/>
                      <a:pt x="37" y="44"/>
                    </a:cubicBezTo>
                    <a:cubicBezTo>
                      <a:pt x="36" y="44"/>
                      <a:pt x="37" y="44"/>
                      <a:pt x="37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5" y="44"/>
                      <a:pt x="34" y="44"/>
                      <a:pt x="33" y="45"/>
                    </a:cubicBezTo>
                    <a:cubicBezTo>
                      <a:pt x="32" y="45"/>
                      <a:pt x="32" y="46"/>
                      <a:pt x="3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4"/>
                      <a:pt x="31" y="44"/>
                      <a:pt x="31" y="44"/>
                    </a:cubicBezTo>
                    <a:cubicBezTo>
                      <a:pt x="32" y="44"/>
                      <a:pt x="31" y="44"/>
                      <a:pt x="31" y="43"/>
                    </a:cubicBezTo>
                    <a:cubicBezTo>
                      <a:pt x="32" y="42"/>
                      <a:pt x="32" y="42"/>
                      <a:pt x="33" y="41"/>
                    </a:cubicBezTo>
                    <a:cubicBezTo>
                      <a:pt x="34" y="41"/>
                      <a:pt x="34" y="42"/>
                      <a:pt x="35" y="42"/>
                    </a:cubicBezTo>
                    <a:cubicBezTo>
                      <a:pt x="35" y="41"/>
                      <a:pt x="34" y="41"/>
                      <a:pt x="33" y="41"/>
                    </a:cubicBezTo>
                    <a:cubicBezTo>
                      <a:pt x="33" y="40"/>
                      <a:pt x="34" y="40"/>
                      <a:pt x="34" y="40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5" y="40"/>
                      <a:pt x="36" y="40"/>
                      <a:pt x="36" y="41"/>
                    </a:cubicBezTo>
                    <a:cubicBezTo>
                      <a:pt x="38" y="40"/>
                      <a:pt x="35" y="39"/>
                      <a:pt x="36" y="38"/>
                    </a:cubicBezTo>
                    <a:cubicBezTo>
                      <a:pt x="36" y="37"/>
                      <a:pt x="34" y="37"/>
                      <a:pt x="35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7" y="35"/>
                      <a:pt x="37" y="35"/>
                    </a:cubicBezTo>
                    <a:cubicBezTo>
                      <a:pt x="38" y="35"/>
                      <a:pt x="38" y="35"/>
                      <a:pt x="39" y="36"/>
                    </a:cubicBezTo>
                    <a:cubicBezTo>
                      <a:pt x="39" y="36"/>
                      <a:pt x="40" y="35"/>
                      <a:pt x="40" y="35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3" y="34"/>
                      <a:pt x="43" y="33"/>
                      <a:pt x="43" y="32"/>
                    </a:cubicBezTo>
                    <a:cubicBezTo>
                      <a:pt x="43" y="31"/>
                      <a:pt x="41" y="30"/>
                      <a:pt x="43" y="29"/>
                    </a:cubicBezTo>
                    <a:cubicBezTo>
                      <a:pt x="43" y="28"/>
                      <a:pt x="43" y="27"/>
                      <a:pt x="43" y="27"/>
                    </a:cubicBezTo>
                    <a:cubicBezTo>
                      <a:pt x="43" y="26"/>
                      <a:pt x="44" y="24"/>
                      <a:pt x="42" y="23"/>
                    </a:cubicBezTo>
                    <a:cubicBezTo>
                      <a:pt x="42" y="21"/>
                      <a:pt x="40" y="22"/>
                      <a:pt x="39" y="21"/>
                    </a:cubicBezTo>
                    <a:cubicBezTo>
                      <a:pt x="39" y="21"/>
                      <a:pt x="40" y="20"/>
                      <a:pt x="40" y="20"/>
                    </a:cubicBezTo>
                    <a:cubicBezTo>
                      <a:pt x="40" y="19"/>
                      <a:pt x="39" y="19"/>
                      <a:pt x="39" y="19"/>
                    </a:cubicBezTo>
                    <a:cubicBezTo>
                      <a:pt x="39" y="19"/>
                      <a:pt x="38" y="19"/>
                      <a:pt x="38" y="19"/>
                    </a:cubicBezTo>
                    <a:cubicBezTo>
                      <a:pt x="38" y="18"/>
                      <a:pt x="37" y="17"/>
                      <a:pt x="37" y="16"/>
                    </a:cubicBezTo>
                    <a:cubicBezTo>
                      <a:pt x="37" y="16"/>
                      <a:pt x="38" y="16"/>
                      <a:pt x="38" y="17"/>
                    </a:cubicBezTo>
                    <a:cubicBezTo>
                      <a:pt x="38" y="17"/>
                      <a:pt x="39" y="17"/>
                      <a:pt x="40" y="17"/>
                    </a:cubicBezTo>
                    <a:cubicBezTo>
                      <a:pt x="41" y="17"/>
                      <a:pt x="42" y="16"/>
                      <a:pt x="43" y="15"/>
                    </a:cubicBezTo>
                    <a:cubicBezTo>
                      <a:pt x="45" y="15"/>
                      <a:pt x="46" y="13"/>
                      <a:pt x="46" y="11"/>
                    </a:cubicBezTo>
                    <a:cubicBezTo>
                      <a:pt x="46" y="10"/>
                      <a:pt x="48" y="9"/>
                      <a:pt x="47" y="7"/>
                    </a:cubicBezTo>
                    <a:cubicBezTo>
                      <a:pt x="47" y="6"/>
                      <a:pt x="47" y="4"/>
                      <a:pt x="45" y="3"/>
                    </a:cubicBezTo>
                    <a:cubicBezTo>
                      <a:pt x="45" y="3"/>
                      <a:pt x="45" y="2"/>
                      <a:pt x="44" y="2"/>
                    </a:cubicBezTo>
                    <a:cubicBezTo>
                      <a:pt x="43" y="1"/>
                      <a:pt x="41" y="2"/>
                      <a:pt x="40" y="0"/>
                    </a:cubicBezTo>
                    <a:cubicBezTo>
                      <a:pt x="40" y="0"/>
                      <a:pt x="39" y="1"/>
                      <a:pt x="39" y="0"/>
                    </a:cubicBezTo>
                    <a:cubicBezTo>
                      <a:pt x="38" y="1"/>
                      <a:pt x="38" y="0"/>
                      <a:pt x="37" y="0"/>
                    </a:cubicBezTo>
                    <a:moveTo>
                      <a:pt x="34" y="41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4" y="41"/>
                      <a:pt x="34" y="41"/>
                      <a:pt x="34" y="41"/>
                    </a:cubicBezTo>
                    <a:moveTo>
                      <a:pt x="35" y="42"/>
                    </a:move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2"/>
                      <a:pt x="35" y="42"/>
                      <a:pt x="35" y="42"/>
                    </a:cubicBezTo>
                    <a:moveTo>
                      <a:pt x="34" y="41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4" y="41"/>
                    </a:cubicBezTo>
                    <a:moveTo>
                      <a:pt x="36" y="32"/>
                    </a:move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3"/>
                      <a:pt x="36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/>
              </a:p>
            </p:txBody>
          </p:sp>
          <p:sp>
            <p:nvSpPr>
              <p:cNvPr id="155" name="Freeform 304"/>
              <p:cNvSpPr>
                <a:spLocks noChangeArrowheads="1"/>
              </p:cNvSpPr>
              <p:nvPr/>
            </p:nvSpPr>
            <p:spPr bwMode="auto">
              <a:xfrm>
                <a:off x="1088773" y="1422709"/>
                <a:ext cx="109538" cy="109538"/>
              </a:xfrm>
              <a:custGeom>
                <a:avLst/>
                <a:gdLst>
                  <a:gd name="T0" fmla="*/ 2147483646 w 29"/>
                  <a:gd name="T1" fmla="*/ 2147483646 h 29"/>
                  <a:gd name="T2" fmla="*/ 2147483646 w 29"/>
                  <a:gd name="T3" fmla="*/ 2147483646 h 29"/>
                  <a:gd name="T4" fmla="*/ 2147483646 w 29"/>
                  <a:gd name="T5" fmla="*/ 2147483646 h 29"/>
                  <a:gd name="T6" fmla="*/ 2147483646 w 29"/>
                  <a:gd name="T7" fmla="*/ 2147483646 h 29"/>
                  <a:gd name="T8" fmla="*/ 2147483646 w 29"/>
                  <a:gd name="T9" fmla="*/ 2147483646 h 29"/>
                  <a:gd name="T10" fmla="*/ 2147483646 w 29"/>
                  <a:gd name="T11" fmla="*/ 2147483646 h 29"/>
                  <a:gd name="T12" fmla="*/ 2147483646 w 29"/>
                  <a:gd name="T13" fmla="*/ 2147483646 h 29"/>
                  <a:gd name="T14" fmla="*/ 2147483646 w 29"/>
                  <a:gd name="T15" fmla="*/ 2147483646 h 29"/>
                  <a:gd name="T16" fmla="*/ 2147483646 w 29"/>
                  <a:gd name="T17" fmla="*/ 2147483646 h 29"/>
                  <a:gd name="T18" fmla="*/ 2147483646 w 29"/>
                  <a:gd name="T19" fmla="*/ 2147483646 h 29"/>
                  <a:gd name="T20" fmla="*/ 2147483646 w 29"/>
                  <a:gd name="T21" fmla="*/ 2147483646 h 29"/>
                  <a:gd name="T22" fmla="*/ 2147483646 w 29"/>
                  <a:gd name="T23" fmla="*/ 2147483646 h 29"/>
                  <a:gd name="T24" fmla="*/ 2147483646 w 29"/>
                  <a:gd name="T25" fmla="*/ 2147483646 h 29"/>
                  <a:gd name="T26" fmla="*/ 2147483646 w 29"/>
                  <a:gd name="T27" fmla="*/ 2147483646 h 29"/>
                  <a:gd name="T28" fmla="*/ 2147483646 w 29"/>
                  <a:gd name="T29" fmla="*/ 0 h 29"/>
                  <a:gd name="T30" fmla="*/ 2147483646 w 29"/>
                  <a:gd name="T31" fmla="*/ 0 h 29"/>
                  <a:gd name="T32" fmla="*/ 2147483646 w 29"/>
                  <a:gd name="T33" fmla="*/ 0 h 29"/>
                  <a:gd name="T34" fmla="*/ 2147483646 w 29"/>
                  <a:gd name="T35" fmla="*/ 2147483646 h 29"/>
                  <a:gd name="T36" fmla="*/ 2147483646 w 29"/>
                  <a:gd name="T37" fmla="*/ 2147483646 h 29"/>
                  <a:gd name="T38" fmla="*/ 2147483646 w 29"/>
                  <a:gd name="T39" fmla="*/ 2147483646 h 29"/>
                  <a:gd name="T40" fmla="*/ 2147483646 w 29"/>
                  <a:gd name="T41" fmla="*/ 2147483646 h 29"/>
                  <a:gd name="T42" fmla="*/ 2147483646 w 29"/>
                  <a:gd name="T43" fmla="*/ 2147483646 h 29"/>
                  <a:gd name="T44" fmla="*/ 2147483646 w 29"/>
                  <a:gd name="T45" fmla="*/ 2147483646 h 29"/>
                  <a:gd name="T46" fmla="*/ 2147483646 w 29"/>
                  <a:gd name="T47" fmla="*/ 2147483646 h 29"/>
                  <a:gd name="T48" fmla="*/ 2147483646 w 29"/>
                  <a:gd name="T49" fmla="*/ 2147483646 h 29"/>
                  <a:gd name="T50" fmla="*/ 2147483646 w 29"/>
                  <a:gd name="T51" fmla="*/ 2147483646 h 29"/>
                  <a:gd name="T52" fmla="*/ 2147483646 w 29"/>
                  <a:gd name="T53" fmla="*/ 2147483646 h 29"/>
                  <a:gd name="T54" fmla="*/ 2147483646 w 29"/>
                  <a:gd name="T55" fmla="*/ 2147483646 h 29"/>
                  <a:gd name="T56" fmla="*/ 2147483646 w 29"/>
                  <a:gd name="T57" fmla="*/ 2147483646 h 29"/>
                  <a:gd name="T58" fmla="*/ 2147483646 w 29"/>
                  <a:gd name="T59" fmla="*/ 2147483646 h 29"/>
                  <a:gd name="T60" fmla="*/ 2147483646 w 29"/>
                  <a:gd name="T61" fmla="*/ 2147483646 h 29"/>
                  <a:gd name="T62" fmla="*/ 2147483646 w 29"/>
                  <a:gd name="T63" fmla="*/ 2147483646 h 29"/>
                  <a:gd name="T64" fmla="*/ 2147483646 w 29"/>
                  <a:gd name="T65" fmla="*/ 2147483646 h 29"/>
                  <a:gd name="T66" fmla="*/ 2147483646 w 29"/>
                  <a:gd name="T67" fmla="*/ 2147483646 h 29"/>
                  <a:gd name="T68" fmla="*/ 2147483646 w 29"/>
                  <a:gd name="T69" fmla="*/ 2147483646 h 29"/>
                  <a:gd name="T70" fmla="*/ 2147483646 w 29"/>
                  <a:gd name="T71" fmla="*/ 2147483646 h 29"/>
                  <a:gd name="T72" fmla="*/ 2147483646 w 29"/>
                  <a:gd name="T73" fmla="*/ 2147483646 h 29"/>
                  <a:gd name="T74" fmla="*/ 2147483646 w 29"/>
                  <a:gd name="T75" fmla="*/ 2147483646 h 29"/>
                  <a:gd name="T76" fmla="*/ 2147483646 w 29"/>
                  <a:gd name="T77" fmla="*/ 2147483646 h 2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9"/>
                  <a:gd name="T118" fmla="*/ 0 h 29"/>
                  <a:gd name="T119" fmla="*/ 29 w 29"/>
                  <a:gd name="T120" fmla="*/ 29 h 2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9" h="29">
                    <a:moveTo>
                      <a:pt x="22" y="25"/>
                    </a:moveTo>
                    <a:cubicBezTo>
                      <a:pt x="22" y="24"/>
                      <a:pt x="22" y="24"/>
                      <a:pt x="23" y="23"/>
                    </a:cubicBezTo>
                    <a:cubicBezTo>
                      <a:pt x="23" y="24"/>
                      <a:pt x="23" y="24"/>
                      <a:pt x="24" y="24"/>
                    </a:cubicBezTo>
                    <a:cubicBezTo>
                      <a:pt x="24" y="23"/>
                      <a:pt x="24" y="23"/>
                      <a:pt x="24" y="22"/>
                    </a:cubicBezTo>
                    <a:cubicBezTo>
                      <a:pt x="24" y="22"/>
                      <a:pt x="25" y="23"/>
                      <a:pt x="25" y="22"/>
                    </a:cubicBezTo>
                    <a:cubicBezTo>
                      <a:pt x="25" y="21"/>
                      <a:pt x="26" y="21"/>
                      <a:pt x="26" y="20"/>
                    </a:cubicBezTo>
                    <a:cubicBezTo>
                      <a:pt x="26" y="19"/>
                      <a:pt x="27" y="20"/>
                      <a:pt x="27" y="20"/>
                    </a:cubicBezTo>
                    <a:cubicBezTo>
                      <a:pt x="28" y="19"/>
                      <a:pt x="27" y="19"/>
                      <a:pt x="27" y="18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6"/>
                      <a:pt x="28" y="17"/>
                      <a:pt x="28" y="17"/>
                    </a:cubicBezTo>
                    <a:cubicBezTo>
                      <a:pt x="28" y="16"/>
                      <a:pt x="28" y="15"/>
                      <a:pt x="28" y="15"/>
                    </a:cubicBezTo>
                    <a:cubicBezTo>
                      <a:pt x="28" y="14"/>
                      <a:pt x="29" y="14"/>
                      <a:pt x="29" y="14"/>
                    </a:cubicBezTo>
                    <a:cubicBezTo>
                      <a:pt x="29" y="13"/>
                      <a:pt x="28" y="14"/>
                      <a:pt x="28" y="13"/>
                    </a:cubicBezTo>
                    <a:cubicBezTo>
                      <a:pt x="28" y="13"/>
                      <a:pt x="28" y="13"/>
                      <a:pt x="28" y="12"/>
                    </a:cubicBezTo>
                    <a:cubicBezTo>
                      <a:pt x="28" y="12"/>
                      <a:pt x="27" y="12"/>
                      <a:pt x="27" y="11"/>
                    </a:cubicBezTo>
                    <a:cubicBezTo>
                      <a:pt x="27" y="10"/>
                      <a:pt x="28" y="10"/>
                      <a:pt x="28" y="10"/>
                    </a:cubicBezTo>
                    <a:cubicBezTo>
                      <a:pt x="28" y="9"/>
                      <a:pt x="28" y="10"/>
                      <a:pt x="27" y="10"/>
                    </a:cubicBezTo>
                    <a:cubicBezTo>
                      <a:pt x="27" y="9"/>
                      <a:pt x="27" y="9"/>
                      <a:pt x="27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7" y="7"/>
                      <a:pt x="27" y="7"/>
                      <a:pt x="26" y="7"/>
                    </a:cubicBezTo>
                    <a:cubicBezTo>
                      <a:pt x="26" y="7"/>
                      <a:pt x="26" y="6"/>
                      <a:pt x="26" y="5"/>
                    </a:cubicBezTo>
                    <a:cubicBezTo>
                      <a:pt x="26" y="5"/>
                      <a:pt x="25" y="6"/>
                      <a:pt x="25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0" y="2"/>
                      <a:pt x="20" y="1"/>
                      <a:pt x="20" y="1"/>
                    </a:cubicBezTo>
                    <a:cubicBezTo>
                      <a:pt x="19" y="1"/>
                      <a:pt x="18" y="0"/>
                      <a:pt x="17" y="1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3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5" y="4"/>
                      <a:pt x="4" y="5"/>
                    </a:cubicBezTo>
                    <a:cubicBezTo>
                      <a:pt x="4" y="5"/>
                      <a:pt x="3" y="4"/>
                      <a:pt x="2" y="5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4" y="6"/>
                      <a:pt x="3" y="7"/>
                      <a:pt x="3" y="7"/>
                    </a:cubicBezTo>
                    <a:cubicBezTo>
                      <a:pt x="2" y="8"/>
                      <a:pt x="2" y="9"/>
                      <a:pt x="2" y="10"/>
                    </a:cubicBezTo>
                    <a:cubicBezTo>
                      <a:pt x="1" y="10"/>
                      <a:pt x="0" y="9"/>
                      <a:pt x="0" y="10"/>
                    </a:cubicBezTo>
                    <a:cubicBezTo>
                      <a:pt x="0" y="11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2"/>
                      <a:pt x="1" y="13"/>
                      <a:pt x="1" y="14"/>
                    </a:cubicBezTo>
                    <a:cubicBezTo>
                      <a:pt x="1" y="14"/>
                      <a:pt x="2" y="14"/>
                      <a:pt x="2" y="15"/>
                    </a:cubicBezTo>
                    <a:cubicBezTo>
                      <a:pt x="2" y="16"/>
                      <a:pt x="0" y="16"/>
                      <a:pt x="1" y="17"/>
                    </a:cubicBezTo>
                    <a:cubicBezTo>
                      <a:pt x="1" y="17"/>
                      <a:pt x="2" y="17"/>
                      <a:pt x="2" y="17"/>
                    </a:cubicBezTo>
                    <a:cubicBezTo>
                      <a:pt x="3" y="18"/>
                      <a:pt x="1" y="18"/>
                      <a:pt x="1" y="19"/>
                    </a:cubicBezTo>
                    <a:cubicBezTo>
                      <a:pt x="1" y="19"/>
                      <a:pt x="2" y="18"/>
                      <a:pt x="2" y="18"/>
                    </a:cubicBezTo>
                    <a:cubicBezTo>
                      <a:pt x="3" y="18"/>
                      <a:pt x="3" y="19"/>
                      <a:pt x="3" y="20"/>
                    </a:cubicBezTo>
                    <a:cubicBezTo>
                      <a:pt x="3" y="20"/>
                      <a:pt x="4" y="21"/>
                      <a:pt x="3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4" y="22"/>
                      <a:pt x="4" y="22"/>
                      <a:pt x="5" y="22"/>
                    </a:cubicBezTo>
                    <a:cubicBezTo>
                      <a:pt x="5" y="22"/>
                      <a:pt x="5" y="22"/>
                      <a:pt x="6" y="23"/>
                    </a:cubicBezTo>
                    <a:cubicBezTo>
                      <a:pt x="6" y="23"/>
                      <a:pt x="5" y="23"/>
                      <a:pt x="5" y="24"/>
                    </a:cubicBezTo>
                    <a:cubicBezTo>
                      <a:pt x="5" y="25"/>
                      <a:pt x="6" y="23"/>
                      <a:pt x="7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6"/>
                      <a:pt x="7" y="25"/>
                      <a:pt x="7" y="25"/>
                    </a:cubicBezTo>
                    <a:cubicBezTo>
                      <a:pt x="8" y="25"/>
                      <a:pt x="8" y="25"/>
                      <a:pt x="8" y="26"/>
                    </a:cubicBezTo>
                    <a:cubicBezTo>
                      <a:pt x="9" y="25"/>
                      <a:pt x="10" y="25"/>
                      <a:pt x="11" y="25"/>
                    </a:cubicBezTo>
                    <a:cubicBezTo>
                      <a:pt x="12" y="26"/>
                      <a:pt x="12" y="26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4" y="26"/>
                      <a:pt x="12" y="28"/>
                      <a:pt x="13" y="29"/>
                    </a:cubicBezTo>
                    <a:cubicBezTo>
                      <a:pt x="13" y="28"/>
                      <a:pt x="13" y="27"/>
                      <a:pt x="14" y="27"/>
                    </a:cubicBezTo>
                    <a:cubicBezTo>
                      <a:pt x="14" y="26"/>
                      <a:pt x="15" y="26"/>
                      <a:pt x="15" y="26"/>
                    </a:cubicBezTo>
                    <a:cubicBezTo>
                      <a:pt x="16" y="26"/>
                      <a:pt x="16" y="27"/>
                      <a:pt x="16" y="27"/>
                    </a:cubicBezTo>
                    <a:cubicBezTo>
                      <a:pt x="17" y="27"/>
                      <a:pt x="17" y="26"/>
                      <a:pt x="17" y="26"/>
                    </a:cubicBezTo>
                    <a:cubicBezTo>
                      <a:pt x="18" y="25"/>
                      <a:pt x="18" y="27"/>
                      <a:pt x="18" y="27"/>
                    </a:cubicBezTo>
                    <a:cubicBezTo>
                      <a:pt x="19" y="27"/>
                      <a:pt x="19" y="26"/>
                      <a:pt x="19" y="25"/>
                    </a:cubicBezTo>
                    <a:cubicBezTo>
                      <a:pt x="19" y="25"/>
                      <a:pt x="20" y="25"/>
                      <a:pt x="20" y="25"/>
                    </a:cubicBezTo>
                    <a:cubicBezTo>
                      <a:pt x="21" y="25"/>
                      <a:pt x="21" y="26"/>
                      <a:pt x="22" y="26"/>
                    </a:cubicBezTo>
                    <a:cubicBezTo>
                      <a:pt x="22" y="26"/>
                      <a:pt x="22" y="25"/>
                      <a:pt x="22" y="2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/>
              </a:p>
            </p:txBody>
          </p:sp>
          <p:sp>
            <p:nvSpPr>
              <p:cNvPr id="156" name="Freeform 310"/>
              <p:cNvSpPr>
                <a:spLocks noEditPoints="1" noChangeArrowheads="1"/>
              </p:cNvSpPr>
              <p:nvPr/>
            </p:nvSpPr>
            <p:spPr bwMode="auto">
              <a:xfrm>
                <a:off x="1201485" y="1138546"/>
                <a:ext cx="207963" cy="347663"/>
              </a:xfrm>
              <a:custGeom>
                <a:avLst/>
                <a:gdLst>
                  <a:gd name="T0" fmla="*/ 2147483646 w 55"/>
                  <a:gd name="T1" fmla="*/ 2147483646 h 92"/>
                  <a:gd name="T2" fmla="*/ 2147483646 w 55"/>
                  <a:gd name="T3" fmla="*/ 2147483646 h 92"/>
                  <a:gd name="T4" fmla="*/ 2147483646 w 55"/>
                  <a:gd name="T5" fmla="*/ 2147483646 h 92"/>
                  <a:gd name="T6" fmla="*/ 2147483646 w 55"/>
                  <a:gd name="T7" fmla="*/ 2147483646 h 92"/>
                  <a:gd name="T8" fmla="*/ 2147483646 w 55"/>
                  <a:gd name="T9" fmla="*/ 2147483646 h 92"/>
                  <a:gd name="T10" fmla="*/ 2147483646 w 55"/>
                  <a:gd name="T11" fmla="*/ 2147483646 h 92"/>
                  <a:gd name="T12" fmla="*/ 2147483646 w 55"/>
                  <a:gd name="T13" fmla="*/ 2147483646 h 92"/>
                  <a:gd name="T14" fmla="*/ 2147483646 w 55"/>
                  <a:gd name="T15" fmla="*/ 2147483646 h 92"/>
                  <a:gd name="T16" fmla="*/ 2147483646 w 55"/>
                  <a:gd name="T17" fmla="*/ 2147483646 h 92"/>
                  <a:gd name="T18" fmla="*/ 2147483646 w 55"/>
                  <a:gd name="T19" fmla="*/ 2147483646 h 92"/>
                  <a:gd name="T20" fmla="*/ 2147483646 w 55"/>
                  <a:gd name="T21" fmla="*/ 2147483646 h 92"/>
                  <a:gd name="T22" fmla="*/ 2147483646 w 55"/>
                  <a:gd name="T23" fmla="*/ 2147483646 h 92"/>
                  <a:gd name="T24" fmla="*/ 2147483646 w 55"/>
                  <a:gd name="T25" fmla="*/ 2147483646 h 92"/>
                  <a:gd name="T26" fmla="*/ 2147483646 w 55"/>
                  <a:gd name="T27" fmla="*/ 2147483646 h 92"/>
                  <a:gd name="T28" fmla="*/ 2147483646 w 55"/>
                  <a:gd name="T29" fmla="*/ 2147483646 h 92"/>
                  <a:gd name="T30" fmla="*/ 2147483646 w 55"/>
                  <a:gd name="T31" fmla="*/ 2147483646 h 92"/>
                  <a:gd name="T32" fmla="*/ 2147483646 w 55"/>
                  <a:gd name="T33" fmla="*/ 2147483646 h 92"/>
                  <a:gd name="T34" fmla="*/ 2147483646 w 55"/>
                  <a:gd name="T35" fmla="*/ 2147483646 h 92"/>
                  <a:gd name="T36" fmla="*/ 2147483646 w 55"/>
                  <a:gd name="T37" fmla="*/ 2147483646 h 92"/>
                  <a:gd name="T38" fmla="*/ 2147483646 w 55"/>
                  <a:gd name="T39" fmla="*/ 2147483646 h 92"/>
                  <a:gd name="T40" fmla="*/ 2147483646 w 55"/>
                  <a:gd name="T41" fmla="*/ 2147483646 h 92"/>
                  <a:gd name="T42" fmla="*/ 2147483646 w 55"/>
                  <a:gd name="T43" fmla="*/ 2147483646 h 92"/>
                  <a:gd name="T44" fmla="*/ 2147483646 w 55"/>
                  <a:gd name="T45" fmla="*/ 2147483646 h 92"/>
                  <a:gd name="T46" fmla="*/ 2147483646 w 55"/>
                  <a:gd name="T47" fmla="*/ 2147483646 h 92"/>
                  <a:gd name="T48" fmla="*/ 2147483646 w 55"/>
                  <a:gd name="T49" fmla="*/ 2147483646 h 92"/>
                  <a:gd name="T50" fmla="*/ 2147483646 w 55"/>
                  <a:gd name="T51" fmla="*/ 2147483646 h 92"/>
                  <a:gd name="T52" fmla="*/ 2147483646 w 55"/>
                  <a:gd name="T53" fmla="*/ 2147483646 h 92"/>
                  <a:gd name="T54" fmla="*/ 2147483646 w 55"/>
                  <a:gd name="T55" fmla="*/ 2147483646 h 92"/>
                  <a:gd name="T56" fmla="*/ 2147483646 w 55"/>
                  <a:gd name="T57" fmla="*/ 2147483646 h 92"/>
                  <a:gd name="T58" fmla="*/ 2147483646 w 55"/>
                  <a:gd name="T59" fmla="*/ 2147483646 h 92"/>
                  <a:gd name="T60" fmla="*/ 2147483646 w 55"/>
                  <a:gd name="T61" fmla="*/ 2147483646 h 92"/>
                  <a:gd name="T62" fmla="*/ 2147483646 w 55"/>
                  <a:gd name="T63" fmla="*/ 2147483646 h 92"/>
                  <a:gd name="T64" fmla="*/ 2147483646 w 55"/>
                  <a:gd name="T65" fmla="*/ 2147483646 h 92"/>
                  <a:gd name="T66" fmla="*/ 2147483646 w 55"/>
                  <a:gd name="T67" fmla="*/ 2147483646 h 92"/>
                  <a:gd name="T68" fmla="*/ 2147483646 w 55"/>
                  <a:gd name="T69" fmla="*/ 2147483646 h 92"/>
                  <a:gd name="T70" fmla="*/ 2147483646 w 55"/>
                  <a:gd name="T71" fmla="*/ 2147483646 h 92"/>
                  <a:gd name="T72" fmla="*/ 2147483646 w 55"/>
                  <a:gd name="T73" fmla="*/ 2147483646 h 92"/>
                  <a:gd name="T74" fmla="*/ 2147483646 w 55"/>
                  <a:gd name="T75" fmla="*/ 2147483646 h 92"/>
                  <a:gd name="T76" fmla="*/ 2147483646 w 55"/>
                  <a:gd name="T77" fmla="*/ 2147483646 h 92"/>
                  <a:gd name="T78" fmla="*/ 2147483646 w 55"/>
                  <a:gd name="T79" fmla="*/ 2147483646 h 92"/>
                  <a:gd name="T80" fmla="*/ 2147483646 w 55"/>
                  <a:gd name="T81" fmla="*/ 2147483646 h 92"/>
                  <a:gd name="T82" fmla="*/ 2147483646 w 55"/>
                  <a:gd name="T83" fmla="*/ 2147483646 h 92"/>
                  <a:gd name="T84" fmla="*/ 2147483646 w 55"/>
                  <a:gd name="T85" fmla="*/ 2147483646 h 92"/>
                  <a:gd name="T86" fmla="*/ 2147483646 w 55"/>
                  <a:gd name="T87" fmla="*/ 2147483646 h 92"/>
                  <a:gd name="T88" fmla="*/ 2147483646 w 55"/>
                  <a:gd name="T89" fmla="*/ 2147483646 h 92"/>
                  <a:gd name="T90" fmla="*/ 2147483646 w 55"/>
                  <a:gd name="T91" fmla="*/ 2147483646 h 92"/>
                  <a:gd name="T92" fmla="*/ 2147483646 w 55"/>
                  <a:gd name="T93" fmla="*/ 2147483646 h 92"/>
                  <a:gd name="T94" fmla="*/ 2147483646 w 55"/>
                  <a:gd name="T95" fmla="*/ 2147483646 h 92"/>
                  <a:gd name="T96" fmla="*/ 2147483646 w 55"/>
                  <a:gd name="T97" fmla="*/ 2147483646 h 92"/>
                  <a:gd name="T98" fmla="*/ 2147483646 w 55"/>
                  <a:gd name="T99" fmla="*/ 2147483646 h 92"/>
                  <a:gd name="T100" fmla="*/ 2147483646 w 55"/>
                  <a:gd name="T101" fmla="*/ 2147483646 h 92"/>
                  <a:gd name="T102" fmla="*/ 2147483646 w 55"/>
                  <a:gd name="T103" fmla="*/ 2147483646 h 92"/>
                  <a:gd name="T104" fmla="*/ 2147483646 w 55"/>
                  <a:gd name="T105" fmla="*/ 2147483646 h 92"/>
                  <a:gd name="T106" fmla="*/ 2147483646 w 55"/>
                  <a:gd name="T107" fmla="*/ 2147483646 h 92"/>
                  <a:gd name="T108" fmla="*/ 2147483646 w 55"/>
                  <a:gd name="T109" fmla="*/ 2147483646 h 92"/>
                  <a:gd name="T110" fmla="*/ 2147483646 w 55"/>
                  <a:gd name="T111" fmla="*/ 2147483646 h 92"/>
                  <a:gd name="T112" fmla="*/ 2147483646 w 55"/>
                  <a:gd name="T113" fmla="*/ 2147483646 h 9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5"/>
                  <a:gd name="T172" fmla="*/ 0 h 92"/>
                  <a:gd name="T173" fmla="*/ 55 w 55"/>
                  <a:gd name="T174" fmla="*/ 92 h 9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5" h="92">
                    <a:moveTo>
                      <a:pt x="35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3" y="1"/>
                      <a:pt x="34" y="2"/>
                      <a:pt x="33" y="2"/>
                    </a:cubicBezTo>
                    <a:cubicBezTo>
                      <a:pt x="32" y="2"/>
                      <a:pt x="31" y="3"/>
                      <a:pt x="31" y="3"/>
                    </a:cubicBezTo>
                    <a:cubicBezTo>
                      <a:pt x="30" y="4"/>
                      <a:pt x="30" y="3"/>
                      <a:pt x="29" y="3"/>
                    </a:cubicBezTo>
                    <a:cubicBezTo>
                      <a:pt x="29" y="3"/>
                      <a:pt x="28" y="2"/>
                      <a:pt x="28" y="3"/>
                    </a:cubicBezTo>
                    <a:cubicBezTo>
                      <a:pt x="28" y="4"/>
                      <a:pt x="26" y="5"/>
                      <a:pt x="27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5" y="8"/>
                      <a:pt x="25" y="8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10"/>
                      <a:pt x="24" y="11"/>
                      <a:pt x="24" y="12"/>
                    </a:cubicBezTo>
                    <a:cubicBezTo>
                      <a:pt x="23" y="12"/>
                      <a:pt x="23" y="12"/>
                      <a:pt x="22" y="12"/>
                    </a:cubicBezTo>
                    <a:cubicBezTo>
                      <a:pt x="22" y="12"/>
                      <a:pt x="22" y="11"/>
                      <a:pt x="22" y="11"/>
                    </a:cubicBezTo>
                    <a:cubicBezTo>
                      <a:pt x="21" y="12"/>
                      <a:pt x="22" y="12"/>
                      <a:pt x="23" y="12"/>
                    </a:cubicBezTo>
                    <a:cubicBezTo>
                      <a:pt x="24" y="12"/>
                      <a:pt x="23" y="13"/>
                      <a:pt x="23" y="14"/>
                    </a:cubicBezTo>
                    <a:cubicBezTo>
                      <a:pt x="23" y="14"/>
                      <a:pt x="22" y="14"/>
                      <a:pt x="22" y="15"/>
                    </a:cubicBezTo>
                    <a:cubicBezTo>
                      <a:pt x="23" y="15"/>
                      <a:pt x="22" y="16"/>
                      <a:pt x="23" y="16"/>
                    </a:cubicBezTo>
                    <a:cubicBezTo>
                      <a:pt x="23" y="17"/>
                      <a:pt x="22" y="17"/>
                      <a:pt x="22" y="17"/>
                    </a:cubicBezTo>
                    <a:cubicBezTo>
                      <a:pt x="20" y="18"/>
                      <a:pt x="18" y="18"/>
                      <a:pt x="17" y="19"/>
                    </a:cubicBezTo>
                    <a:cubicBezTo>
                      <a:pt x="17" y="20"/>
                      <a:pt x="18" y="19"/>
                      <a:pt x="18" y="19"/>
                    </a:cubicBezTo>
                    <a:cubicBezTo>
                      <a:pt x="19" y="18"/>
                      <a:pt x="21" y="18"/>
                      <a:pt x="22" y="17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19"/>
                      <a:pt x="23" y="20"/>
                      <a:pt x="22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4" y="19"/>
                      <a:pt x="24" y="20"/>
                      <a:pt x="25" y="20"/>
                    </a:cubicBezTo>
                    <a:cubicBezTo>
                      <a:pt x="26" y="21"/>
                      <a:pt x="26" y="21"/>
                      <a:pt x="27" y="22"/>
                    </a:cubicBezTo>
                    <a:cubicBezTo>
                      <a:pt x="26" y="22"/>
                      <a:pt x="27" y="22"/>
                      <a:pt x="27" y="22"/>
                    </a:cubicBezTo>
                    <a:cubicBezTo>
                      <a:pt x="27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6" y="22"/>
                    </a:cubicBezTo>
                    <a:cubicBezTo>
                      <a:pt x="25" y="22"/>
                      <a:pt x="25" y="23"/>
                      <a:pt x="25" y="23"/>
                    </a:cubicBezTo>
                    <a:cubicBezTo>
                      <a:pt x="25" y="24"/>
                      <a:pt x="25" y="23"/>
                      <a:pt x="25" y="24"/>
                    </a:cubicBezTo>
                    <a:cubicBezTo>
                      <a:pt x="25" y="24"/>
                      <a:pt x="25" y="25"/>
                      <a:pt x="25" y="25"/>
                    </a:cubicBezTo>
                    <a:cubicBezTo>
                      <a:pt x="25" y="25"/>
                      <a:pt x="24" y="25"/>
                      <a:pt x="24" y="25"/>
                    </a:cubicBezTo>
                    <a:cubicBezTo>
                      <a:pt x="25" y="26"/>
                      <a:pt x="23" y="26"/>
                      <a:pt x="24" y="27"/>
                    </a:cubicBezTo>
                    <a:cubicBezTo>
                      <a:pt x="23" y="27"/>
                      <a:pt x="23" y="26"/>
                      <a:pt x="22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8"/>
                      <a:pt x="23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2" y="28"/>
                      <a:pt x="22" y="29"/>
                    </a:cubicBezTo>
                    <a:cubicBezTo>
                      <a:pt x="22" y="29"/>
                      <a:pt x="21" y="29"/>
                      <a:pt x="21" y="30"/>
                    </a:cubicBezTo>
                    <a:cubicBezTo>
                      <a:pt x="21" y="30"/>
                      <a:pt x="21" y="30"/>
                      <a:pt x="20" y="30"/>
                    </a:cubicBezTo>
                    <a:cubicBezTo>
                      <a:pt x="20" y="31"/>
                      <a:pt x="21" y="31"/>
                      <a:pt x="21" y="31"/>
                    </a:cubicBezTo>
                    <a:cubicBezTo>
                      <a:pt x="21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3"/>
                      <a:pt x="20" y="32"/>
                    </a:cubicBezTo>
                    <a:cubicBezTo>
                      <a:pt x="22" y="32"/>
                      <a:pt x="21" y="33"/>
                      <a:pt x="21" y="34"/>
                    </a:cubicBezTo>
                    <a:cubicBezTo>
                      <a:pt x="21" y="34"/>
                      <a:pt x="22" y="34"/>
                      <a:pt x="22" y="35"/>
                    </a:cubicBezTo>
                    <a:cubicBezTo>
                      <a:pt x="23" y="35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7"/>
                      <a:pt x="21" y="36"/>
                      <a:pt x="21" y="37"/>
                    </a:cubicBezTo>
                    <a:cubicBezTo>
                      <a:pt x="21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7"/>
                      <a:pt x="20" y="38"/>
                      <a:pt x="20" y="39"/>
                    </a:cubicBezTo>
                    <a:cubicBezTo>
                      <a:pt x="20" y="39"/>
                      <a:pt x="20" y="40"/>
                      <a:pt x="21" y="40"/>
                    </a:cubicBezTo>
                    <a:cubicBezTo>
                      <a:pt x="21" y="41"/>
                      <a:pt x="22" y="40"/>
                      <a:pt x="22" y="40"/>
                    </a:cubicBezTo>
                    <a:cubicBezTo>
                      <a:pt x="23" y="41"/>
                      <a:pt x="24" y="40"/>
                      <a:pt x="24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7"/>
                      <a:pt x="24" y="37"/>
                    </a:cubicBezTo>
                    <a:cubicBezTo>
                      <a:pt x="23" y="36"/>
                      <a:pt x="23" y="36"/>
                      <a:pt x="22" y="36"/>
                    </a:cubicBezTo>
                    <a:cubicBezTo>
                      <a:pt x="23" y="36"/>
                      <a:pt x="23" y="36"/>
                      <a:pt x="24" y="36"/>
                    </a:cubicBezTo>
                    <a:cubicBezTo>
                      <a:pt x="24" y="36"/>
                      <a:pt x="24" y="37"/>
                      <a:pt x="24" y="37"/>
                    </a:cubicBezTo>
                    <a:cubicBezTo>
                      <a:pt x="25" y="36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6" y="37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9"/>
                      <a:pt x="25" y="39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6" y="41"/>
                    </a:cubicBezTo>
                    <a:cubicBezTo>
                      <a:pt x="26" y="41"/>
                      <a:pt x="26" y="42"/>
                      <a:pt x="25" y="42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3"/>
                      <a:pt x="23" y="44"/>
                    </a:cubicBezTo>
                    <a:cubicBezTo>
                      <a:pt x="23" y="44"/>
                      <a:pt x="24" y="44"/>
                      <a:pt x="24" y="44"/>
                    </a:cubicBezTo>
                    <a:cubicBezTo>
                      <a:pt x="24" y="45"/>
                      <a:pt x="23" y="45"/>
                      <a:pt x="23" y="44"/>
                    </a:cubicBezTo>
                    <a:cubicBezTo>
                      <a:pt x="22" y="45"/>
                      <a:pt x="23" y="45"/>
                      <a:pt x="23" y="46"/>
                    </a:cubicBezTo>
                    <a:cubicBezTo>
                      <a:pt x="23" y="46"/>
                      <a:pt x="22" y="46"/>
                      <a:pt x="22" y="46"/>
                    </a:cubicBezTo>
                    <a:cubicBezTo>
                      <a:pt x="21" y="46"/>
                      <a:pt x="21" y="47"/>
                      <a:pt x="22" y="47"/>
                    </a:cubicBezTo>
                    <a:cubicBezTo>
                      <a:pt x="22" y="47"/>
                      <a:pt x="21" y="48"/>
                      <a:pt x="21" y="48"/>
                    </a:cubicBezTo>
                    <a:cubicBezTo>
                      <a:pt x="20" y="48"/>
                      <a:pt x="21" y="49"/>
                      <a:pt x="21" y="49"/>
                    </a:cubicBezTo>
                    <a:cubicBezTo>
                      <a:pt x="21" y="49"/>
                      <a:pt x="21" y="50"/>
                      <a:pt x="21" y="50"/>
                    </a:cubicBezTo>
                    <a:cubicBezTo>
                      <a:pt x="21" y="50"/>
                      <a:pt x="20" y="50"/>
                      <a:pt x="20" y="50"/>
                    </a:cubicBezTo>
                    <a:cubicBezTo>
                      <a:pt x="20" y="50"/>
                      <a:pt x="19" y="51"/>
                      <a:pt x="20" y="51"/>
                    </a:cubicBezTo>
                    <a:cubicBezTo>
                      <a:pt x="19" y="51"/>
                      <a:pt x="19" y="50"/>
                      <a:pt x="19" y="50"/>
                    </a:cubicBezTo>
                    <a:cubicBezTo>
                      <a:pt x="18" y="51"/>
                      <a:pt x="18" y="50"/>
                      <a:pt x="17" y="49"/>
                    </a:cubicBezTo>
                    <a:cubicBezTo>
                      <a:pt x="16" y="50"/>
                      <a:pt x="16" y="50"/>
                      <a:pt x="15" y="50"/>
                    </a:cubicBezTo>
                    <a:cubicBezTo>
                      <a:pt x="15" y="50"/>
                      <a:pt x="15" y="50"/>
                      <a:pt x="14" y="50"/>
                    </a:cubicBezTo>
                    <a:cubicBezTo>
                      <a:pt x="14" y="50"/>
                      <a:pt x="13" y="50"/>
                      <a:pt x="13" y="50"/>
                    </a:cubicBezTo>
                    <a:cubicBezTo>
                      <a:pt x="13" y="50"/>
                      <a:pt x="12" y="50"/>
                      <a:pt x="12" y="50"/>
                    </a:cubicBezTo>
                    <a:cubicBezTo>
                      <a:pt x="12" y="51"/>
                      <a:pt x="11" y="50"/>
                      <a:pt x="11" y="50"/>
                    </a:cubicBezTo>
                    <a:cubicBezTo>
                      <a:pt x="10" y="51"/>
                      <a:pt x="10" y="50"/>
                      <a:pt x="10" y="51"/>
                    </a:cubicBezTo>
                    <a:cubicBezTo>
                      <a:pt x="9" y="51"/>
                      <a:pt x="9" y="51"/>
                      <a:pt x="8" y="51"/>
                    </a:cubicBezTo>
                    <a:cubicBezTo>
                      <a:pt x="8" y="51"/>
                      <a:pt x="8" y="51"/>
                      <a:pt x="8" y="52"/>
                    </a:cubicBezTo>
                    <a:cubicBezTo>
                      <a:pt x="7" y="52"/>
                      <a:pt x="7" y="53"/>
                      <a:pt x="6" y="53"/>
                    </a:cubicBezTo>
                    <a:cubicBezTo>
                      <a:pt x="6" y="53"/>
                      <a:pt x="6" y="53"/>
                      <a:pt x="5" y="54"/>
                    </a:cubicBezTo>
                    <a:cubicBezTo>
                      <a:pt x="5" y="54"/>
                      <a:pt x="4" y="54"/>
                      <a:pt x="5" y="55"/>
                    </a:cubicBezTo>
                    <a:cubicBezTo>
                      <a:pt x="5" y="55"/>
                      <a:pt x="5" y="56"/>
                      <a:pt x="4" y="56"/>
                    </a:cubicBezTo>
                    <a:cubicBezTo>
                      <a:pt x="4" y="55"/>
                      <a:pt x="3" y="56"/>
                      <a:pt x="2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6"/>
                      <a:pt x="3" y="57"/>
                      <a:pt x="4" y="57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3" y="58"/>
                      <a:pt x="2" y="58"/>
                      <a:pt x="2" y="58"/>
                    </a:cubicBezTo>
                    <a:cubicBezTo>
                      <a:pt x="1" y="58"/>
                      <a:pt x="1" y="59"/>
                      <a:pt x="1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1" y="61"/>
                      <a:pt x="1" y="61"/>
                    </a:cubicBezTo>
                    <a:cubicBezTo>
                      <a:pt x="1" y="62"/>
                      <a:pt x="2" y="62"/>
                      <a:pt x="1" y="62"/>
                    </a:cubicBezTo>
                    <a:cubicBezTo>
                      <a:pt x="2" y="63"/>
                      <a:pt x="1" y="62"/>
                      <a:pt x="1" y="62"/>
                    </a:cubicBezTo>
                    <a:cubicBezTo>
                      <a:pt x="0" y="63"/>
                      <a:pt x="2" y="63"/>
                      <a:pt x="2" y="63"/>
                    </a:cubicBezTo>
                    <a:cubicBezTo>
                      <a:pt x="1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1" y="65"/>
                    </a:cubicBezTo>
                    <a:cubicBezTo>
                      <a:pt x="1" y="65"/>
                      <a:pt x="0" y="65"/>
                      <a:pt x="0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6"/>
                      <a:pt x="2" y="65"/>
                      <a:pt x="3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2" y="67"/>
                      <a:pt x="3" y="67"/>
                      <a:pt x="3" y="67"/>
                    </a:cubicBezTo>
                    <a:cubicBezTo>
                      <a:pt x="4" y="68"/>
                      <a:pt x="3" y="68"/>
                      <a:pt x="3" y="68"/>
                    </a:cubicBezTo>
                    <a:cubicBezTo>
                      <a:pt x="4" y="68"/>
                      <a:pt x="3" y="69"/>
                      <a:pt x="3" y="69"/>
                    </a:cubicBezTo>
                    <a:cubicBezTo>
                      <a:pt x="4" y="70"/>
                      <a:pt x="2" y="70"/>
                      <a:pt x="2" y="70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3" y="71"/>
                      <a:pt x="3" y="70"/>
                      <a:pt x="3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5" y="70"/>
                      <a:pt x="5" y="71"/>
                      <a:pt x="6" y="72"/>
                    </a:cubicBezTo>
                    <a:cubicBezTo>
                      <a:pt x="6" y="72"/>
                      <a:pt x="5" y="73"/>
                      <a:pt x="6" y="73"/>
                    </a:cubicBezTo>
                    <a:cubicBezTo>
                      <a:pt x="6" y="73"/>
                      <a:pt x="6" y="72"/>
                      <a:pt x="6" y="72"/>
                    </a:cubicBezTo>
                    <a:cubicBezTo>
                      <a:pt x="7" y="72"/>
                      <a:pt x="7" y="73"/>
                      <a:pt x="8" y="73"/>
                    </a:cubicBezTo>
                    <a:cubicBezTo>
                      <a:pt x="8" y="73"/>
                      <a:pt x="9" y="73"/>
                      <a:pt x="9" y="73"/>
                    </a:cubicBezTo>
                    <a:cubicBezTo>
                      <a:pt x="9" y="74"/>
                      <a:pt x="10" y="73"/>
                      <a:pt x="10" y="73"/>
                    </a:cubicBezTo>
                    <a:cubicBezTo>
                      <a:pt x="10" y="73"/>
                      <a:pt x="11" y="74"/>
                      <a:pt x="11" y="74"/>
                    </a:cubicBezTo>
                    <a:cubicBezTo>
                      <a:pt x="12" y="74"/>
                      <a:pt x="11" y="75"/>
                      <a:pt x="11" y="76"/>
                    </a:cubicBezTo>
                    <a:cubicBezTo>
                      <a:pt x="12" y="77"/>
                      <a:pt x="12" y="74"/>
                      <a:pt x="13" y="75"/>
                    </a:cubicBezTo>
                    <a:cubicBezTo>
                      <a:pt x="14" y="77"/>
                      <a:pt x="15" y="75"/>
                      <a:pt x="16" y="76"/>
                    </a:cubicBezTo>
                    <a:cubicBezTo>
                      <a:pt x="16" y="76"/>
                      <a:pt x="16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8" y="75"/>
                      <a:pt x="18" y="76"/>
                      <a:pt x="19" y="76"/>
                    </a:cubicBezTo>
                    <a:cubicBezTo>
                      <a:pt x="19" y="76"/>
                      <a:pt x="19" y="76"/>
                      <a:pt x="19" y="75"/>
                    </a:cubicBezTo>
                    <a:cubicBezTo>
                      <a:pt x="20" y="74"/>
                      <a:pt x="21" y="75"/>
                      <a:pt x="21" y="75"/>
                    </a:cubicBezTo>
                    <a:cubicBezTo>
                      <a:pt x="22" y="75"/>
                      <a:pt x="23" y="74"/>
                      <a:pt x="23" y="74"/>
                    </a:cubicBezTo>
                    <a:cubicBezTo>
                      <a:pt x="23" y="73"/>
                      <a:pt x="23" y="73"/>
                      <a:pt x="24" y="73"/>
                    </a:cubicBezTo>
                    <a:cubicBezTo>
                      <a:pt x="24" y="73"/>
                      <a:pt x="24" y="73"/>
                      <a:pt x="24" y="72"/>
                    </a:cubicBezTo>
                    <a:cubicBezTo>
                      <a:pt x="25" y="72"/>
                      <a:pt x="25" y="73"/>
                      <a:pt x="26" y="72"/>
                    </a:cubicBezTo>
                    <a:cubicBezTo>
                      <a:pt x="26" y="72"/>
                      <a:pt x="26" y="72"/>
                      <a:pt x="27" y="72"/>
                    </a:cubicBezTo>
                    <a:cubicBezTo>
                      <a:pt x="27" y="73"/>
                      <a:pt x="26" y="74"/>
                      <a:pt x="27" y="75"/>
                    </a:cubicBezTo>
                    <a:cubicBezTo>
                      <a:pt x="27" y="75"/>
                      <a:pt x="27" y="76"/>
                      <a:pt x="26" y="76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27" y="77"/>
                      <a:pt x="27" y="77"/>
                      <a:pt x="28" y="77"/>
                    </a:cubicBezTo>
                    <a:cubicBezTo>
                      <a:pt x="28" y="78"/>
                      <a:pt x="28" y="78"/>
                      <a:pt x="28" y="79"/>
                    </a:cubicBezTo>
                    <a:cubicBezTo>
                      <a:pt x="28" y="79"/>
                      <a:pt x="29" y="78"/>
                      <a:pt x="29" y="79"/>
                    </a:cubicBezTo>
                    <a:cubicBezTo>
                      <a:pt x="29" y="79"/>
                      <a:pt x="30" y="80"/>
                      <a:pt x="29" y="80"/>
                    </a:cubicBezTo>
                    <a:cubicBezTo>
                      <a:pt x="29" y="80"/>
                      <a:pt x="30" y="80"/>
                      <a:pt x="30" y="80"/>
                    </a:cubicBezTo>
                    <a:cubicBezTo>
                      <a:pt x="31" y="81"/>
                      <a:pt x="29" y="81"/>
                      <a:pt x="29" y="82"/>
                    </a:cubicBezTo>
                    <a:cubicBezTo>
                      <a:pt x="30" y="82"/>
                      <a:pt x="31" y="81"/>
                      <a:pt x="32" y="82"/>
                    </a:cubicBezTo>
                    <a:cubicBezTo>
                      <a:pt x="31" y="82"/>
                      <a:pt x="32" y="83"/>
                      <a:pt x="32" y="83"/>
                    </a:cubicBezTo>
                    <a:cubicBezTo>
                      <a:pt x="33" y="84"/>
                      <a:pt x="33" y="82"/>
                      <a:pt x="34" y="83"/>
                    </a:cubicBezTo>
                    <a:cubicBezTo>
                      <a:pt x="34" y="82"/>
                      <a:pt x="33" y="82"/>
                      <a:pt x="33" y="81"/>
                    </a:cubicBezTo>
                    <a:cubicBezTo>
                      <a:pt x="33" y="82"/>
                      <a:pt x="34" y="81"/>
                      <a:pt x="34" y="82"/>
                    </a:cubicBezTo>
                    <a:cubicBezTo>
                      <a:pt x="36" y="83"/>
                      <a:pt x="37" y="81"/>
                      <a:pt x="38" y="81"/>
                    </a:cubicBezTo>
                    <a:cubicBezTo>
                      <a:pt x="38" y="81"/>
                      <a:pt x="39" y="81"/>
                      <a:pt x="39" y="81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1" y="80"/>
                      <a:pt x="40" y="80"/>
                      <a:pt x="40" y="80"/>
                    </a:cubicBezTo>
                    <a:cubicBezTo>
                      <a:pt x="41" y="81"/>
                      <a:pt x="40" y="82"/>
                      <a:pt x="41" y="82"/>
                    </a:cubicBezTo>
                    <a:cubicBezTo>
                      <a:pt x="41" y="83"/>
                      <a:pt x="42" y="83"/>
                      <a:pt x="43" y="84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4" y="84"/>
                      <a:pt x="43" y="84"/>
                      <a:pt x="43" y="84"/>
                    </a:cubicBezTo>
                    <a:cubicBezTo>
                      <a:pt x="44" y="84"/>
                      <a:pt x="44" y="85"/>
                      <a:pt x="44" y="85"/>
                    </a:cubicBezTo>
                    <a:cubicBezTo>
                      <a:pt x="44" y="85"/>
                      <a:pt x="45" y="85"/>
                      <a:pt x="45" y="85"/>
                    </a:cubicBezTo>
                    <a:cubicBezTo>
                      <a:pt x="45" y="85"/>
                      <a:pt x="45" y="86"/>
                      <a:pt x="44" y="86"/>
                    </a:cubicBezTo>
                    <a:cubicBezTo>
                      <a:pt x="44" y="86"/>
                      <a:pt x="45" y="87"/>
                      <a:pt x="44" y="87"/>
                    </a:cubicBezTo>
                    <a:cubicBezTo>
                      <a:pt x="44" y="88"/>
                      <a:pt x="45" y="88"/>
                      <a:pt x="45" y="88"/>
                    </a:cubicBezTo>
                    <a:cubicBezTo>
                      <a:pt x="45" y="88"/>
                      <a:pt x="45" y="89"/>
                      <a:pt x="45" y="89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7" y="90"/>
                      <a:pt x="46" y="90"/>
                      <a:pt x="46" y="91"/>
                    </a:cubicBezTo>
                    <a:cubicBezTo>
                      <a:pt x="47" y="90"/>
                      <a:pt x="47" y="91"/>
                      <a:pt x="48" y="91"/>
                    </a:cubicBezTo>
                    <a:cubicBezTo>
                      <a:pt x="49" y="91"/>
                      <a:pt x="49" y="91"/>
                      <a:pt x="50" y="91"/>
                    </a:cubicBezTo>
                    <a:cubicBezTo>
                      <a:pt x="50" y="91"/>
                      <a:pt x="50" y="92"/>
                      <a:pt x="51" y="91"/>
                    </a:cubicBezTo>
                    <a:cubicBezTo>
                      <a:pt x="51" y="91"/>
                      <a:pt x="52" y="91"/>
                      <a:pt x="52" y="91"/>
                    </a:cubicBezTo>
                    <a:cubicBezTo>
                      <a:pt x="52" y="91"/>
                      <a:pt x="52" y="90"/>
                      <a:pt x="53" y="90"/>
                    </a:cubicBezTo>
                    <a:cubicBezTo>
                      <a:pt x="54" y="90"/>
                      <a:pt x="53" y="90"/>
                      <a:pt x="54" y="89"/>
                    </a:cubicBezTo>
                    <a:cubicBezTo>
                      <a:pt x="55" y="90"/>
                      <a:pt x="54" y="89"/>
                      <a:pt x="54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7"/>
                      <a:pt x="55" y="87"/>
                      <a:pt x="55" y="86"/>
                    </a:cubicBezTo>
                    <a:cubicBezTo>
                      <a:pt x="55" y="86"/>
                      <a:pt x="54" y="85"/>
                      <a:pt x="54" y="84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54" y="82"/>
                      <a:pt x="53" y="83"/>
                      <a:pt x="53" y="82"/>
                    </a:cubicBezTo>
                    <a:cubicBezTo>
                      <a:pt x="52" y="82"/>
                      <a:pt x="52" y="81"/>
                      <a:pt x="51" y="82"/>
                    </a:cubicBezTo>
                    <a:cubicBezTo>
                      <a:pt x="50" y="82"/>
                      <a:pt x="50" y="81"/>
                      <a:pt x="50" y="81"/>
                    </a:cubicBezTo>
                    <a:cubicBezTo>
                      <a:pt x="50" y="81"/>
                      <a:pt x="50" y="81"/>
                      <a:pt x="49" y="81"/>
                    </a:cubicBezTo>
                    <a:cubicBezTo>
                      <a:pt x="49" y="81"/>
                      <a:pt x="49" y="81"/>
                      <a:pt x="48" y="81"/>
                    </a:cubicBezTo>
                    <a:cubicBezTo>
                      <a:pt x="48" y="80"/>
                      <a:pt x="50" y="80"/>
                      <a:pt x="49" y="79"/>
                    </a:cubicBezTo>
                    <a:cubicBezTo>
                      <a:pt x="49" y="78"/>
                      <a:pt x="48" y="78"/>
                      <a:pt x="48" y="78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6"/>
                      <a:pt x="48" y="77"/>
                      <a:pt x="47" y="77"/>
                    </a:cubicBezTo>
                    <a:cubicBezTo>
                      <a:pt x="47" y="75"/>
                      <a:pt x="46" y="77"/>
                      <a:pt x="45" y="76"/>
                    </a:cubicBezTo>
                    <a:cubicBezTo>
                      <a:pt x="44" y="76"/>
                      <a:pt x="44" y="75"/>
                      <a:pt x="44" y="74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4" y="75"/>
                      <a:pt x="43" y="76"/>
                      <a:pt x="43" y="76"/>
                    </a:cubicBezTo>
                    <a:cubicBezTo>
                      <a:pt x="42" y="77"/>
                      <a:pt x="41" y="77"/>
                      <a:pt x="41" y="77"/>
                    </a:cubicBezTo>
                    <a:cubicBezTo>
                      <a:pt x="40" y="77"/>
                      <a:pt x="40" y="76"/>
                      <a:pt x="40" y="76"/>
                    </a:cubicBezTo>
                    <a:cubicBezTo>
                      <a:pt x="40" y="76"/>
                      <a:pt x="41" y="76"/>
                      <a:pt x="41" y="76"/>
                    </a:cubicBezTo>
                    <a:cubicBezTo>
                      <a:pt x="41" y="75"/>
                      <a:pt x="40" y="76"/>
                      <a:pt x="40" y="75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4"/>
                      <a:pt x="40" y="74"/>
                    </a:cubicBezTo>
                    <a:cubicBezTo>
                      <a:pt x="41" y="73"/>
                      <a:pt x="40" y="73"/>
                      <a:pt x="40" y="73"/>
                    </a:cubicBezTo>
                    <a:cubicBezTo>
                      <a:pt x="40" y="72"/>
                      <a:pt x="41" y="73"/>
                      <a:pt x="42" y="72"/>
                    </a:cubicBezTo>
                    <a:cubicBezTo>
                      <a:pt x="43" y="73"/>
                      <a:pt x="43" y="72"/>
                      <a:pt x="43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3" y="71"/>
                      <a:pt x="44" y="71"/>
                    </a:cubicBezTo>
                    <a:cubicBezTo>
                      <a:pt x="43" y="70"/>
                      <a:pt x="45" y="70"/>
                      <a:pt x="44" y="69"/>
                    </a:cubicBezTo>
                    <a:cubicBezTo>
                      <a:pt x="45" y="69"/>
                      <a:pt x="44" y="69"/>
                      <a:pt x="44" y="68"/>
                    </a:cubicBezTo>
                    <a:cubicBezTo>
                      <a:pt x="44" y="68"/>
                      <a:pt x="44" y="68"/>
                      <a:pt x="43" y="67"/>
                    </a:cubicBezTo>
                    <a:cubicBezTo>
                      <a:pt x="44" y="66"/>
                      <a:pt x="43" y="66"/>
                      <a:pt x="42" y="66"/>
                    </a:cubicBezTo>
                    <a:cubicBezTo>
                      <a:pt x="42" y="65"/>
                      <a:pt x="41" y="66"/>
                      <a:pt x="41" y="66"/>
                    </a:cubicBezTo>
                    <a:cubicBezTo>
                      <a:pt x="40" y="65"/>
                      <a:pt x="40" y="66"/>
                      <a:pt x="39" y="66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7" y="67"/>
                      <a:pt x="38" y="68"/>
                      <a:pt x="37" y="69"/>
                    </a:cubicBezTo>
                    <a:cubicBezTo>
                      <a:pt x="37" y="69"/>
                      <a:pt x="38" y="69"/>
                      <a:pt x="37" y="69"/>
                    </a:cubicBezTo>
                    <a:cubicBezTo>
                      <a:pt x="37" y="70"/>
                      <a:pt x="38" y="70"/>
                      <a:pt x="38" y="70"/>
                    </a:cubicBezTo>
                    <a:cubicBezTo>
                      <a:pt x="37" y="70"/>
                      <a:pt x="37" y="70"/>
                      <a:pt x="36" y="70"/>
                    </a:cubicBezTo>
                    <a:cubicBezTo>
                      <a:pt x="37" y="69"/>
                      <a:pt x="36" y="69"/>
                      <a:pt x="36" y="69"/>
                    </a:cubicBezTo>
                    <a:cubicBezTo>
                      <a:pt x="35" y="69"/>
                      <a:pt x="35" y="68"/>
                      <a:pt x="34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2" y="68"/>
                      <a:pt x="32" y="67"/>
                      <a:pt x="31" y="68"/>
                    </a:cubicBezTo>
                    <a:cubicBezTo>
                      <a:pt x="31" y="68"/>
                      <a:pt x="31" y="68"/>
                      <a:pt x="30" y="68"/>
                    </a:cubicBezTo>
                    <a:cubicBezTo>
                      <a:pt x="29" y="68"/>
                      <a:pt x="30" y="70"/>
                      <a:pt x="29" y="69"/>
                    </a:cubicBezTo>
                    <a:cubicBezTo>
                      <a:pt x="28" y="69"/>
                      <a:pt x="29" y="70"/>
                      <a:pt x="28" y="70"/>
                    </a:cubicBezTo>
                    <a:cubicBezTo>
                      <a:pt x="28" y="70"/>
                      <a:pt x="28" y="69"/>
                      <a:pt x="28" y="69"/>
                    </a:cubicBezTo>
                    <a:cubicBezTo>
                      <a:pt x="28" y="68"/>
                      <a:pt x="29" y="68"/>
                      <a:pt x="30" y="66"/>
                    </a:cubicBezTo>
                    <a:cubicBezTo>
                      <a:pt x="29" y="66"/>
                      <a:pt x="29" y="65"/>
                      <a:pt x="28" y="65"/>
                    </a:cubicBezTo>
                    <a:cubicBezTo>
                      <a:pt x="28" y="65"/>
                      <a:pt x="27" y="64"/>
                      <a:pt x="28" y="64"/>
                    </a:cubicBezTo>
                    <a:cubicBezTo>
                      <a:pt x="29" y="63"/>
                      <a:pt x="30" y="63"/>
                      <a:pt x="31" y="63"/>
                    </a:cubicBezTo>
                    <a:cubicBezTo>
                      <a:pt x="31" y="63"/>
                      <a:pt x="31" y="64"/>
                      <a:pt x="31" y="64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2" y="64"/>
                      <a:pt x="31" y="64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3" y="63"/>
                      <a:pt x="33" y="64"/>
                    </a:cubicBezTo>
                    <a:cubicBezTo>
                      <a:pt x="34" y="64"/>
                      <a:pt x="33" y="63"/>
                      <a:pt x="34" y="63"/>
                    </a:cubicBezTo>
                    <a:cubicBezTo>
                      <a:pt x="34" y="63"/>
                      <a:pt x="34" y="63"/>
                      <a:pt x="35" y="63"/>
                    </a:cubicBezTo>
                    <a:cubicBezTo>
                      <a:pt x="35" y="63"/>
                      <a:pt x="35" y="63"/>
                      <a:pt x="35" y="62"/>
                    </a:cubicBezTo>
                    <a:cubicBezTo>
                      <a:pt x="35" y="62"/>
                      <a:pt x="36" y="62"/>
                      <a:pt x="36" y="63"/>
                    </a:cubicBezTo>
                    <a:cubicBezTo>
                      <a:pt x="37" y="63"/>
                      <a:pt x="37" y="62"/>
                      <a:pt x="37" y="62"/>
                    </a:cubicBezTo>
                    <a:cubicBezTo>
                      <a:pt x="38" y="62"/>
                      <a:pt x="38" y="62"/>
                      <a:pt x="39" y="62"/>
                    </a:cubicBezTo>
                    <a:cubicBezTo>
                      <a:pt x="39" y="62"/>
                      <a:pt x="39" y="61"/>
                      <a:pt x="38" y="61"/>
                    </a:cubicBezTo>
                    <a:cubicBezTo>
                      <a:pt x="38" y="60"/>
                      <a:pt x="39" y="61"/>
                      <a:pt x="40" y="60"/>
                    </a:cubicBezTo>
                    <a:cubicBezTo>
                      <a:pt x="40" y="60"/>
                      <a:pt x="40" y="59"/>
                      <a:pt x="40" y="59"/>
                    </a:cubicBezTo>
                    <a:cubicBezTo>
                      <a:pt x="41" y="58"/>
                      <a:pt x="41" y="59"/>
                      <a:pt x="42" y="59"/>
                    </a:cubicBezTo>
                    <a:cubicBezTo>
                      <a:pt x="42" y="59"/>
                      <a:pt x="42" y="59"/>
                      <a:pt x="42" y="58"/>
                    </a:cubicBezTo>
                    <a:cubicBezTo>
                      <a:pt x="41" y="58"/>
                      <a:pt x="42" y="57"/>
                      <a:pt x="42" y="56"/>
                    </a:cubicBezTo>
                    <a:cubicBezTo>
                      <a:pt x="42" y="56"/>
                      <a:pt x="43" y="56"/>
                      <a:pt x="43" y="56"/>
                    </a:cubicBezTo>
                    <a:cubicBezTo>
                      <a:pt x="43" y="56"/>
                      <a:pt x="43" y="55"/>
                      <a:pt x="42" y="55"/>
                    </a:cubicBezTo>
                    <a:cubicBezTo>
                      <a:pt x="43" y="54"/>
                      <a:pt x="43" y="54"/>
                      <a:pt x="43" y="53"/>
                    </a:cubicBezTo>
                    <a:cubicBezTo>
                      <a:pt x="43" y="52"/>
                      <a:pt x="43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3" y="51"/>
                      <a:pt x="42" y="51"/>
                      <a:pt x="43" y="50"/>
                    </a:cubicBezTo>
                    <a:cubicBezTo>
                      <a:pt x="42" y="50"/>
                      <a:pt x="43" y="50"/>
                      <a:pt x="43" y="49"/>
                    </a:cubicBezTo>
                    <a:cubicBezTo>
                      <a:pt x="43" y="49"/>
                      <a:pt x="42" y="49"/>
                      <a:pt x="42" y="48"/>
                    </a:cubicBezTo>
                    <a:cubicBezTo>
                      <a:pt x="42" y="48"/>
                      <a:pt x="42" y="48"/>
                      <a:pt x="43" y="47"/>
                    </a:cubicBezTo>
                    <a:cubicBezTo>
                      <a:pt x="42" y="46"/>
                      <a:pt x="42" y="47"/>
                      <a:pt x="41" y="47"/>
                    </a:cubicBezTo>
                    <a:cubicBezTo>
                      <a:pt x="40" y="47"/>
                      <a:pt x="41" y="46"/>
                      <a:pt x="41" y="46"/>
                    </a:cubicBezTo>
                    <a:cubicBezTo>
                      <a:pt x="41" y="45"/>
                      <a:pt x="40" y="46"/>
                      <a:pt x="40" y="46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4"/>
                      <a:pt x="39" y="44"/>
                      <a:pt x="39" y="43"/>
                    </a:cubicBezTo>
                    <a:cubicBezTo>
                      <a:pt x="39" y="43"/>
                      <a:pt x="39" y="42"/>
                      <a:pt x="39" y="42"/>
                    </a:cubicBezTo>
                    <a:cubicBezTo>
                      <a:pt x="40" y="41"/>
                      <a:pt x="40" y="40"/>
                      <a:pt x="42" y="41"/>
                    </a:cubicBezTo>
                    <a:cubicBezTo>
                      <a:pt x="42" y="41"/>
                      <a:pt x="42" y="40"/>
                      <a:pt x="42" y="40"/>
                    </a:cubicBezTo>
                    <a:cubicBezTo>
                      <a:pt x="41" y="41"/>
                      <a:pt x="40" y="41"/>
                      <a:pt x="39" y="41"/>
                    </a:cubicBezTo>
                    <a:cubicBezTo>
                      <a:pt x="40" y="40"/>
                      <a:pt x="39" y="39"/>
                      <a:pt x="40" y="39"/>
                    </a:cubicBezTo>
                    <a:cubicBezTo>
                      <a:pt x="40" y="38"/>
                      <a:pt x="41" y="38"/>
                      <a:pt x="41" y="38"/>
                    </a:cubicBezTo>
                    <a:cubicBezTo>
                      <a:pt x="41" y="37"/>
                      <a:pt x="40" y="38"/>
                      <a:pt x="40" y="38"/>
                    </a:cubicBezTo>
                    <a:cubicBezTo>
                      <a:pt x="40" y="37"/>
                      <a:pt x="41" y="37"/>
                      <a:pt x="41" y="37"/>
                    </a:cubicBezTo>
                    <a:cubicBezTo>
                      <a:pt x="41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5"/>
                      <a:pt x="42" y="35"/>
                      <a:pt x="43" y="35"/>
                    </a:cubicBezTo>
                    <a:cubicBezTo>
                      <a:pt x="43" y="35"/>
                      <a:pt x="44" y="36"/>
                      <a:pt x="45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6" y="36"/>
                      <a:pt x="45" y="35"/>
                      <a:pt x="45" y="35"/>
                    </a:cubicBezTo>
                    <a:cubicBezTo>
                      <a:pt x="45" y="34"/>
                      <a:pt x="44" y="34"/>
                      <a:pt x="45" y="33"/>
                    </a:cubicBezTo>
                    <a:cubicBezTo>
                      <a:pt x="45" y="33"/>
                      <a:pt x="46" y="33"/>
                      <a:pt x="46" y="33"/>
                    </a:cubicBezTo>
                    <a:cubicBezTo>
                      <a:pt x="46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1"/>
                    </a:cubicBezTo>
                    <a:cubicBezTo>
                      <a:pt x="45" y="31"/>
                      <a:pt x="46" y="31"/>
                      <a:pt x="46" y="31"/>
                    </a:cubicBezTo>
                    <a:cubicBezTo>
                      <a:pt x="47" y="30"/>
                      <a:pt x="46" y="30"/>
                      <a:pt x="46" y="29"/>
                    </a:cubicBezTo>
                    <a:cubicBezTo>
                      <a:pt x="47" y="29"/>
                      <a:pt x="46" y="28"/>
                      <a:pt x="46" y="28"/>
                    </a:cubicBezTo>
                    <a:cubicBezTo>
                      <a:pt x="46" y="27"/>
                      <a:pt x="46" y="26"/>
                      <a:pt x="47" y="26"/>
                    </a:cubicBezTo>
                    <a:cubicBezTo>
                      <a:pt x="46" y="25"/>
                      <a:pt x="47" y="24"/>
                      <a:pt x="46" y="2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2"/>
                      <a:pt x="45" y="22"/>
                      <a:pt x="45" y="22"/>
                    </a:cubicBezTo>
                    <a:cubicBezTo>
                      <a:pt x="45" y="22"/>
                      <a:pt x="44" y="21"/>
                      <a:pt x="45" y="21"/>
                    </a:cubicBezTo>
                    <a:cubicBezTo>
                      <a:pt x="45" y="19"/>
                      <a:pt x="44" y="21"/>
                      <a:pt x="43" y="20"/>
                    </a:cubicBezTo>
                    <a:cubicBezTo>
                      <a:pt x="43" y="20"/>
                      <a:pt x="42" y="19"/>
                      <a:pt x="43" y="19"/>
                    </a:cubicBezTo>
                    <a:cubicBezTo>
                      <a:pt x="43" y="19"/>
                      <a:pt x="43" y="18"/>
                      <a:pt x="43" y="18"/>
                    </a:cubicBezTo>
                    <a:cubicBezTo>
                      <a:pt x="41" y="19"/>
                      <a:pt x="42" y="17"/>
                      <a:pt x="41" y="17"/>
                    </a:cubicBezTo>
                    <a:cubicBezTo>
                      <a:pt x="41" y="16"/>
                      <a:pt x="40" y="16"/>
                      <a:pt x="40" y="15"/>
                    </a:cubicBezTo>
                    <a:cubicBezTo>
                      <a:pt x="40" y="14"/>
                      <a:pt x="40" y="13"/>
                      <a:pt x="41" y="13"/>
                    </a:cubicBezTo>
                    <a:cubicBezTo>
                      <a:pt x="41" y="13"/>
                      <a:pt x="41" y="13"/>
                      <a:pt x="41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3"/>
                      <a:pt x="43" y="13"/>
                      <a:pt x="43" y="12"/>
                    </a:cubicBezTo>
                    <a:cubicBezTo>
                      <a:pt x="43" y="12"/>
                      <a:pt x="43" y="11"/>
                      <a:pt x="43" y="11"/>
                    </a:cubicBezTo>
                    <a:cubicBezTo>
                      <a:pt x="43" y="10"/>
                      <a:pt x="44" y="10"/>
                      <a:pt x="43" y="9"/>
                    </a:cubicBezTo>
                    <a:cubicBezTo>
                      <a:pt x="44" y="8"/>
                      <a:pt x="43" y="9"/>
                      <a:pt x="43" y="8"/>
                    </a:cubicBezTo>
                    <a:cubicBezTo>
                      <a:pt x="43" y="7"/>
                      <a:pt x="43" y="8"/>
                      <a:pt x="43" y="7"/>
                    </a:cubicBezTo>
                    <a:cubicBezTo>
                      <a:pt x="43" y="7"/>
                      <a:pt x="43" y="6"/>
                      <a:pt x="43" y="6"/>
                    </a:cubicBezTo>
                    <a:cubicBezTo>
                      <a:pt x="42" y="7"/>
                      <a:pt x="42" y="7"/>
                      <a:pt x="41" y="7"/>
                    </a:cubicBezTo>
                    <a:cubicBezTo>
                      <a:pt x="40" y="7"/>
                      <a:pt x="40" y="6"/>
                      <a:pt x="39" y="5"/>
                    </a:cubicBezTo>
                    <a:cubicBezTo>
                      <a:pt x="39" y="5"/>
                      <a:pt x="38" y="4"/>
                      <a:pt x="38" y="4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7" y="2"/>
                    </a:cubicBezTo>
                    <a:cubicBezTo>
                      <a:pt x="37" y="2"/>
                      <a:pt x="37" y="2"/>
                      <a:pt x="36" y="1"/>
                    </a:cubicBezTo>
                    <a:cubicBezTo>
                      <a:pt x="36" y="1"/>
                      <a:pt x="35" y="2"/>
                      <a:pt x="35" y="2"/>
                    </a:cubicBezTo>
                    <a:cubicBezTo>
                      <a:pt x="34" y="1"/>
                      <a:pt x="35" y="1"/>
                      <a:pt x="35" y="0"/>
                    </a:cubicBezTo>
                    <a:moveTo>
                      <a:pt x="45" y="84"/>
                    </a:moveTo>
                    <a:cubicBezTo>
                      <a:pt x="45" y="84"/>
                      <a:pt x="44" y="84"/>
                      <a:pt x="44" y="84"/>
                    </a:cubicBezTo>
                    <a:cubicBezTo>
                      <a:pt x="44" y="84"/>
                      <a:pt x="45" y="84"/>
                      <a:pt x="45" y="84"/>
                    </a:cubicBezTo>
                    <a:cubicBezTo>
                      <a:pt x="45" y="84"/>
                      <a:pt x="45" y="84"/>
                      <a:pt x="45" y="84"/>
                    </a:cubicBezTo>
                    <a:moveTo>
                      <a:pt x="40" y="78"/>
                    </a:move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78"/>
                      <a:pt x="40" y="78"/>
                      <a:pt x="40" y="78"/>
                    </a:cubicBezTo>
                    <a:moveTo>
                      <a:pt x="27" y="62"/>
                    </a:moveTo>
                    <a:cubicBezTo>
                      <a:pt x="28" y="62"/>
                      <a:pt x="28" y="63"/>
                      <a:pt x="28" y="63"/>
                    </a:cubicBezTo>
                    <a:cubicBezTo>
                      <a:pt x="27" y="64"/>
                      <a:pt x="26" y="63"/>
                      <a:pt x="25" y="63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3"/>
                      <a:pt x="27" y="62"/>
                      <a:pt x="27" y="62"/>
                    </a:cubicBezTo>
                    <a:moveTo>
                      <a:pt x="35" y="3"/>
                    </a:move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/>
              </a:p>
            </p:txBody>
          </p:sp>
          <p:grpSp>
            <p:nvGrpSpPr>
              <p:cNvPr id="157" name="组合 3"/>
              <p:cNvGrpSpPr>
                <a:grpSpLocks/>
              </p:cNvGrpSpPr>
              <p:nvPr/>
            </p:nvGrpSpPr>
            <p:grpSpPr bwMode="auto">
              <a:xfrm>
                <a:off x="0" y="446572"/>
                <a:ext cx="2818895" cy="834055"/>
                <a:chOff x="0" y="0"/>
                <a:chExt cx="1695450" cy="501650"/>
              </a:xfrm>
            </p:grpSpPr>
            <p:sp>
              <p:nvSpPr>
                <p:cNvPr id="159" name="Freeform 486"/>
                <p:cNvSpPr>
                  <a:spLocks noChangeArrowheads="1"/>
                </p:cNvSpPr>
                <p:nvPr/>
              </p:nvSpPr>
              <p:spPr bwMode="auto">
                <a:xfrm>
                  <a:off x="1304925" y="369887"/>
                  <a:ext cx="38100" cy="26988"/>
                </a:xfrm>
                <a:custGeom>
                  <a:avLst/>
                  <a:gdLst>
                    <a:gd name="T0" fmla="*/ 2147483646 w 10"/>
                    <a:gd name="T1" fmla="*/ 2147483646 h 7"/>
                    <a:gd name="T2" fmla="*/ 2147483646 w 10"/>
                    <a:gd name="T3" fmla="*/ 2147483646 h 7"/>
                    <a:gd name="T4" fmla="*/ 2147483646 w 10"/>
                    <a:gd name="T5" fmla="*/ 2147483646 h 7"/>
                    <a:gd name="T6" fmla="*/ 2147483646 w 10"/>
                    <a:gd name="T7" fmla="*/ 2147483646 h 7"/>
                    <a:gd name="T8" fmla="*/ 2147483646 w 10"/>
                    <a:gd name="T9" fmla="*/ 2147483646 h 7"/>
                    <a:gd name="T10" fmla="*/ 2147483646 w 10"/>
                    <a:gd name="T11" fmla="*/ 2147483646 h 7"/>
                    <a:gd name="T12" fmla="*/ 2147483646 w 10"/>
                    <a:gd name="T13" fmla="*/ 2147483646 h 7"/>
                    <a:gd name="T14" fmla="*/ 2147483646 w 10"/>
                    <a:gd name="T15" fmla="*/ 2147483646 h 7"/>
                    <a:gd name="T16" fmla="*/ 0 w 10"/>
                    <a:gd name="T17" fmla="*/ 2147483646 h 7"/>
                    <a:gd name="T18" fmla="*/ 0 w 10"/>
                    <a:gd name="T19" fmla="*/ 2147483646 h 7"/>
                    <a:gd name="T20" fmla="*/ 2147483646 w 10"/>
                    <a:gd name="T21" fmla="*/ 0 h 7"/>
                    <a:gd name="T22" fmla="*/ 2147483646 w 10"/>
                    <a:gd name="T23" fmla="*/ 0 h 7"/>
                    <a:gd name="T24" fmla="*/ 2147483646 w 10"/>
                    <a:gd name="T25" fmla="*/ 2147483646 h 7"/>
                    <a:gd name="T26" fmla="*/ 2147483646 w 10"/>
                    <a:gd name="T27" fmla="*/ 2147483646 h 7"/>
                    <a:gd name="T28" fmla="*/ 2147483646 w 10"/>
                    <a:gd name="T29" fmla="*/ 2147483646 h 7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0"/>
                    <a:gd name="T46" fmla="*/ 0 h 7"/>
                    <a:gd name="T47" fmla="*/ 10 w 10"/>
                    <a:gd name="T48" fmla="*/ 7 h 7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0" h="7">
                      <a:moveTo>
                        <a:pt x="10" y="4"/>
                      </a:moveTo>
                      <a:cubicBezTo>
                        <a:pt x="9" y="5"/>
                        <a:pt x="8" y="5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6" y="7"/>
                        <a:pt x="6" y="7"/>
                      </a:cubicBezTo>
                      <a:cubicBezTo>
                        <a:pt x="5" y="7"/>
                        <a:pt x="4" y="7"/>
                        <a:pt x="3" y="7"/>
                      </a:cubicBezTo>
                      <a:cubicBezTo>
                        <a:pt x="3" y="7"/>
                        <a:pt x="3" y="6"/>
                        <a:pt x="2" y="6"/>
                      </a:cubicBezTo>
                      <a:cubicBezTo>
                        <a:pt x="2" y="6"/>
                        <a:pt x="2" y="5"/>
                        <a:pt x="1" y="5"/>
                      </a:cubicBezTo>
                      <a:cubicBezTo>
                        <a:pt x="1" y="4"/>
                        <a:pt x="1" y="4"/>
                        <a:pt x="2" y="3"/>
                      </a:cubicBezTo>
                      <a:cubicBezTo>
                        <a:pt x="1" y="3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1"/>
                        <a:pt x="7" y="1"/>
                        <a:pt x="8" y="1"/>
                      </a:cubicBezTo>
                      <a:cubicBezTo>
                        <a:pt x="9" y="2"/>
                        <a:pt x="10" y="3"/>
                        <a:pt x="10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0" name="Freeform 487"/>
                <p:cNvSpPr>
                  <a:spLocks noChangeArrowheads="1"/>
                </p:cNvSpPr>
                <p:nvPr/>
              </p:nvSpPr>
              <p:spPr bwMode="auto">
                <a:xfrm>
                  <a:off x="1233488" y="233362"/>
                  <a:ext cx="38100" cy="19050"/>
                </a:xfrm>
                <a:custGeom>
                  <a:avLst/>
                  <a:gdLst>
                    <a:gd name="T0" fmla="*/ 2147483646 w 10"/>
                    <a:gd name="T1" fmla="*/ 2147483646 h 5"/>
                    <a:gd name="T2" fmla="*/ 2147483646 w 10"/>
                    <a:gd name="T3" fmla="*/ 2147483646 h 5"/>
                    <a:gd name="T4" fmla="*/ 2147483646 w 10"/>
                    <a:gd name="T5" fmla="*/ 2147483646 h 5"/>
                    <a:gd name="T6" fmla="*/ 2147483646 w 10"/>
                    <a:gd name="T7" fmla="*/ 2147483646 h 5"/>
                    <a:gd name="T8" fmla="*/ 2147483646 w 10"/>
                    <a:gd name="T9" fmla="*/ 2147483646 h 5"/>
                    <a:gd name="T10" fmla="*/ 0 w 10"/>
                    <a:gd name="T11" fmla="*/ 2147483646 h 5"/>
                    <a:gd name="T12" fmla="*/ 0 w 10"/>
                    <a:gd name="T13" fmla="*/ 2147483646 h 5"/>
                    <a:gd name="T14" fmla="*/ 2147483646 w 10"/>
                    <a:gd name="T15" fmla="*/ 0 h 5"/>
                    <a:gd name="T16" fmla="*/ 2147483646 w 10"/>
                    <a:gd name="T17" fmla="*/ 2147483646 h 5"/>
                    <a:gd name="T18" fmla="*/ 2147483646 w 10"/>
                    <a:gd name="T19" fmla="*/ 2147483646 h 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"/>
                    <a:gd name="T31" fmla="*/ 0 h 5"/>
                    <a:gd name="T32" fmla="*/ 10 w 10"/>
                    <a:gd name="T33" fmla="*/ 5 h 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" h="5">
                      <a:moveTo>
                        <a:pt x="8" y="2"/>
                      </a:moveTo>
                      <a:cubicBezTo>
                        <a:pt x="7" y="3"/>
                        <a:pt x="7" y="4"/>
                        <a:pt x="5" y="4"/>
                      </a:cubicBezTo>
                      <a:cubicBezTo>
                        <a:pt x="4" y="5"/>
                        <a:pt x="4" y="4"/>
                        <a:pt x="3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1" y="3"/>
                        <a:pt x="0" y="3"/>
                      </a:cubicBezTo>
                      <a:cubicBezTo>
                        <a:pt x="0" y="3"/>
                        <a:pt x="1" y="3"/>
                        <a:pt x="0" y="2"/>
                      </a:cubicBez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6" y="0"/>
                        <a:pt x="7" y="0"/>
                        <a:pt x="8" y="1"/>
                      </a:cubicBezTo>
                      <a:cubicBezTo>
                        <a:pt x="10" y="1"/>
                        <a:pt x="8" y="2"/>
                        <a:pt x="8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1" name="Freeform 488"/>
                <p:cNvSpPr>
                  <a:spLocks noChangeArrowheads="1"/>
                </p:cNvSpPr>
                <p:nvPr/>
              </p:nvSpPr>
              <p:spPr bwMode="auto">
                <a:xfrm>
                  <a:off x="1195388" y="238125"/>
                  <a:ext cx="22225" cy="14288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2147483646 w 6"/>
                    <a:gd name="T5" fmla="*/ 2147483646 h 4"/>
                    <a:gd name="T6" fmla="*/ 2147483646 w 6"/>
                    <a:gd name="T7" fmla="*/ 2147483646 h 4"/>
                    <a:gd name="T8" fmla="*/ 0 w 6"/>
                    <a:gd name="T9" fmla="*/ 2147483646 h 4"/>
                    <a:gd name="T10" fmla="*/ 0 w 6"/>
                    <a:gd name="T11" fmla="*/ 2147483646 h 4"/>
                    <a:gd name="T12" fmla="*/ 2147483646 w 6"/>
                    <a:gd name="T13" fmla="*/ 0 h 4"/>
                    <a:gd name="T14" fmla="*/ 2147483646 w 6"/>
                    <a:gd name="T15" fmla="*/ 0 h 4"/>
                    <a:gd name="T16" fmla="*/ 2147483646 w 6"/>
                    <a:gd name="T17" fmla="*/ 2147483646 h 4"/>
                    <a:gd name="T18" fmla="*/ 2147483646 w 6"/>
                    <a:gd name="T19" fmla="*/ 2147483646 h 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"/>
                    <a:gd name="T31" fmla="*/ 0 h 4"/>
                    <a:gd name="T32" fmla="*/ 6 w 6"/>
                    <a:gd name="T33" fmla="*/ 4 h 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" h="4">
                      <a:moveTo>
                        <a:pt x="6" y="2"/>
                      </a:moveTo>
                      <a:cubicBezTo>
                        <a:pt x="6" y="2"/>
                        <a:pt x="6" y="2"/>
                        <a:pt x="6" y="3"/>
                      </a:cubicBezTo>
                      <a:cubicBezTo>
                        <a:pt x="5" y="3"/>
                        <a:pt x="5" y="3"/>
                        <a:pt x="4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ubicBezTo>
                        <a:pt x="1" y="4"/>
                        <a:pt x="0" y="4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2" name="Freeform 489"/>
                <p:cNvSpPr>
                  <a:spLocks noChangeArrowheads="1"/>
                </p:cNvSpPr>
                <p:nvPr/>
              </p:nvSpPr>
              <p:spPr bwMode="auto">
                <a:xfrm>
                  <a:off x="1162050" y="400050"/>
                  <a:ext cx="41275" cy="22225"/>
                </a:xfrm>
                <a:custGeom>
                  <a:avLst/>
                  <a:gdLst>
                    <a:gd name="T0" fmla="*/ 2147483646 w 11"/>
                    <a:gd name="T1" fmla="*/ 2147483646 h 6"/>
                    <a:gd name="T2" fmla="*/ 2147483646 w 11"/>
                    <a:gd name="T3" fmla="*/ 2147483646 h 6"/>
                    <a:gd name="T4" fmla="*/ 2147483646 w 11"/>
                    <a:gd name="T5" fmla="*/ 2147483646 h 6"/>
                    <a:gd name="T6" fmla="*/ 2147483646 w 11"/>
                    <a:gd name="T7" fmla="*/ 2147483646 h 6"/>
                    <a:gd name="T8" fmla="*/ 2147483646 w 11"/>
                    <a:gd name="T9" fmla="*/ 2147483646 h 6"/>
                    <a:gd name="T10" fmla="*/ 2147483646 w 11"/>
                    <a:gd name="T11" fmla="*/ 2147483646 h 6"/>
                    <a:gd name="T12" fmla="*/ 2147483646 w 11"/>
                    <a:gd name="T13" fmla="*/ 2147483646 h 6"/>
                    <a:gd name="T14" fmla="*/ 2147483646 w 11"/>
                    <a:gd name="T15" fmla="*/ 0 h 6"/>
                    <a:gd name="T16" fmla="*/ 2147483646 w 11"/>
                    <a:gd name="T17" fmla="*/ 2147483646 h 6"/>
                    <a:gd name="T18" fmla="*/ 2147483646 w 11"/>
                    <a:gd name="T19" fmla="*/ 2147483646 h 6"/>
                    <a:gd name="T20" fmla="*/ 2147483646 w 11"/>
                    <a:gd name="T21" fmla="*/ 2147483646 h 6"/>
                    <a:gd name="T22" fmla="*/ 2147483646 w 11"/>
                    <a:gd name="T23" fmla="*/ 2147483646 h 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1"/>
                    <a:gd name="T37" fmla="*/ 0 h 6"/>
                    <a:gd name="T38" fmla="*/ 11 w 11"/>
                    <a:gd name="T39" fmla="*/ 6 h 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1" h="6">
                      <a:moveTo>
                        <a:pt x="11" y="3"/>
                      </a:moveTo>
                      <a:cubicBezTo>
                        <a:pt x="11" y="3"/>
                        <a:pt x="11" y="4"/>
                        <a:pt x="10" y="4"/>
                      </a:cubicBezTo>
                      <a:cubicBezTo>
                        <a:pt x="9" y="5"/>
                        <a:pt x="8" y="5"/>
                        <a:pt x="7" y="5"/>
                      </a:cubicBezTo>
                      <a:cubicBezTo>
                        <a:pt x="6" y="6"/>
                        <a:pt x="6" y="5"/>
                        <a:pt x="5" y="5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4"/>
                        <a:pt x="2" y="4"/>
                        <a:pt x="1" y="4"/>
                      </a:cubicBezTo>
                      <a:cubicBezTo>
                        <a:pt x="0" y="3"/>
                        <a:pt x="0" y="2"/>
                        <a:pt x="1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4" y="0"/>
                        <a:pt x="5" y="0"/>
                        <a:pt x="5" y="1"/>
                      </a:cubicBezTo>
                      <a:cubicBezTo>
                        <a:pt x="6" y="1"/>
                        <a:pt x="6" y="2"/>
                        <a:pt x="6" y="2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1" y="1"/>
                        <a:pt x="11" y="2"/>
                        <a:pt x="11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3" name="Freeform 490"/>
                <p:cNvSpPr>
                  <a:spLocks noChangeArrowheads="1"/>
                </p:cNvSpPr>
                <p:nvPr/>
              </p:nvSpPr>
              <p:spPr bwMode="auto">
                <a:xfrm>
                  <a:off x="1143000" y="298450"/>
                  <a:ext cx="11113" cy="3175"/>
                </a:xfrm>
                <a:custGeom>
                  <a:avLst/>
                  <a:gdLst>
                    <a:gd name="T0" fmla="*/ 2147483646 w 3"/>
                    <a:gd name="T1" fmla="*/ 2147483646 h 1"/>
                    <a:gd name="T2" fmla="*/ 2147483646 w 3"/>
                    <a:gd name="T3" fmla="*/ 2147483646 h 1"/>
                    <a:gd name="T4" fmla="*/ 2147483646 w 3"/>
                    <a:gd name="T5" fmla="*/ 0 h 1"/>
                    <a:gd name="T6" fmla="*/ 2147483646 w 3"/>
                    <a:gd name="T7" fmla="*/ 0 h 1"/>
                    <a:gd name="T8" fmla="*/ 2147483646 w 3"/>
                    <a:gd name="T9" fmla="*/ 0 h 1"/>
                    <a:gd name="T10" fmla="*/ 2147483646 w 3"/>
                    <a:gd name="T11" fmla="*/ 2147483646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"/>
                    <a:gd name="T19" fmla="*/ 0 h 1"/>
                    <a:gd name="T20" fmla="*/ 3 w 3"/>
                    <a:gd name="T21" fmla="*/ 1 h 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" h="1">
                      <a:moveTo>
                        <a:pt x="2" y="1"/>
                      </a:move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4" name="Freeform 491"/>
                <p:cNvSpPr>
                  <a:spLocks noChangeArrowheads="1"/>
                </p:cNvSpPr>
                <p:nvPr/>
              </p:nvSpPr>
              <p:spPr bwMode="auto">
                <a:xfrm>
                  <a:off x="1101725" y="271462"/>
                  <a:ext cx="14288" cy="11113"/>
                </a:xfrm>
                <a:custGeom>
                  <a:avLst/>
                  <a:gdLst>
                    <a:gd name="T0" fmla="*/ 2147483646 w 4"/>
                    <a:gd name="T1" fmla="*/ 2147483646 h 3"/>
                    <a:gd name="T2" fmla="*/ 2147483646 w 4"/>
                    <a:gd name="T3" fmla="*/ 2147483646 h 3"/>
                    <a:gd name="T4" fmla="*/ 0 w 4"/>
                    <a:gd name="T5" fmla="*/ 2147483646 h 3"/>
                    <a:gd name="T6" fmla="*/ 2147483646 w 4"/>
                    <a:gd name="T7" fmla="*/ 0 h 3"/>
                    <a:gd name="T8" fmla="*/ 2147483646 w 4"/>
                    <a:gd name="T9" fmla="*/ 0 h 3"/>
                    <a:gd name="T10" fmla="*/ 2147483646 w 4"/>
                    <a:gd name="T11" fmla="*/ 2147483646 h 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"/>
                    <a:gd name="T19" fmla="*/ 0 h 3"/>
                    <a:gd name="T20" fmla="*/ 4 w 4"/>
                    <a:gd name="T21" fmla="*/ 3 h 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" h="3">
                      <a:moveTo>
                        <a:pt x="3" y="2"/>
                      </a:moveTo>
                      <a:cubicBezTo>
                        <a:pt x="2" y="2"/>
                        <a:pt x="2" y="3"/>
                        <a:pt x="1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4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5" name="Freeform 492"/>
                <p:cNvSpPr>
                  <a:spLocks noChangeArrowheads="1"/>
                </p:cNvSpPr>
                <p:nvPr/>
              </p:nvSpPr>
              <p:spPr bwMode="auto">
                <a:xfrm>
                  <a:off x="1071563" y="287337"/>
                  <a:ext cx="33338" cy="14288"/>
                </a:xfrm>
                <a:custGeom>
                  <a:avLst/>
                  <a:gdLst>
                    <a:gd name="T0" fmla="*/ 2147483646 w 9"/>
                    <a:gd name="T1" fmla="*/ 2147483646 h 4"/>
                    <a:gd name="T2" fmla="*/ 2147483646 w 9"/>
                    <a:gd name="T3" fmla="*/ 2147483646 h 4"/>
                    <a:gd name="T4" fmla="*/ 2147483646 w 9"/>
                    <a:gd name="T5" fmla="*/ 2147483646 h 4"/>
                    <a:gd name="T6" fmla="*/ 2147483646 w 9"/>
                    <a:gd name="T7" fmla="*/ 2147483646 h 4"/>
                    <a:gd name="T8" fmla="*/ 2147483646 w 9"/>
                    <a:gd name="T9" fmla="*/ 2147483646 h 4"/>
                    <a:gd name="T10" fmla="*/ 2147483646 w 9"/>
                    <a:gd name="T11" fmla="*/ 2147483646 h 4"/>
                    <a:gd name="T12" fmla="*/ 2147483646 w 9"/>
                    <a:gd name="T13" fmla="*/ 2147483646 h 4"/>
                    <a:gd name="T14" fmla="*/ 0 w 9"/>
                    <a:gd name="T15" fmla="*/ 2147483646 h 4"/>
                    <a:gd name="T16" fmla="*/ 2147483646 w 9"/>
                    <a:gd name="T17" fmla="*/ 2147483646 h 4"/>
                    <a:gd name="T18" fmla="*/ 2147483646 w 9"/>
                    <a:gd name="T19" fmla="*/ 2147483646 h 4"/>
                    <a:gd name="T20" fmla="*/ 2147483646 w 9"/>
                    <a:gd name="T21" fmla="*/ 0 h 4"/>
                    <a:gd name="T22" fmla="*/ 2147483646 w 9"/>
                    <a:gd name="T23" fmla="*/ 0 h 4"/>
                    <a:gd name="T24" fmla="*/ 2147483646 w 9"/>
                    <a:gd name="T25" fmla="*/ 2147483646 h 4"/>
                    <a:gd name="T26" fmla="*/ 2147483646 w 9"/>
                    <a:gd name="T27" fmla="*/ 2147483646 h 4"/>
                    <a:gd name="T28" fmla="*/ 2147483646 w 9"/>
                    <a:gd name="T29" fmla="*/ 2147483646 h 4"/>
                    <a:gd name="T30" fmla="*/ 2147483646 w 9"/>
                    <a:gd name="T31" fmla="*/ 2147483646 h 4"/>
                    <a:gd name="T32" fmla="*/ 2147483646 w 9"/>
                    <a:gd name="T33" fmla="*/ 2147483646 h 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"/>
                    <a:gd name="T52" fmla="*/ 0 h 4"/>
                    <a:gd name="T53" fmla="*/ 9 w 9"/>
                    <a:gd name="T54" fmla="*/ 4 h 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" h="4">
                      <a:moveTo>
                        <a:pt x="9" y="3"/>
                      </a:moveTo>
                      <a:cubicBezTo>
                        <a:pt x="9" y="3"/>
                        <a:pt x="8" y="4"/>
                        <a:pt x="7" y="4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1" y="4"/>
                        <a:pt x="0" y="4"/>
                        <a:pt x="0" y="3"/>
                      </a:cubicBezTo>
                      <a:cubicBezTo>
                        <a:pt x="1" y="3"/>
                        <a:pt x="2" y="3"/>
                        <a:pt x="1" y="2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5" y="1"/>
                        <a:pt x="5" y="1"/>
                        <a:pt x="6" y="1"/>
                      </a:cubicBezTo>
                      <a:cubicBezTo>
                        <a:pt x="6" y="1"/>
                        <a:pt x="6" y="1"/>
                        <a:pt x="6" y="2"/>
                      </a:cubicBezTo>
                      <a:cubicBezTo>
                        <a:pt x="7" y="1"/>
                        <a:pt x="8" y="1"/>
                        <a:pt x="8" y="1"/>
                      </a:cubicBezTo>
                      <a:cubicBezTo>
                        <a:pt x="9" y="1"/>
                        <a:pt x="9" y="2"/>
                        <a:pt x="9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6" name="Freeform 493"/>
                <p:cNvSpPr>
                  <a:spLocks noChangeArrowheads="1"/>
                </p:cNvSpPr>
                <p:nvPr/>
              </p:nvSpPr>
              <p:spPr bwMode="auto">
                <a:xfrm>
                  <a:off x="969963" y="131762"/>
                  <a:ext cx="71438" cy="41275"/>
                </a:xfrm>
                <a:custGeom>
                  <a:avLst/>
                  <a:gdLst>
                    <a:gd name="T0" fmla="*/ 2147483646 w 19"/>
                    <a:gd name="T1" fmla="*/ 2147483646 h 11"/>
                    <a:gd name="T2" fmla="*/ 2147483646 w 19"/>
                    <a:gd name="T3" fmla="*/ 2147483646 h 11"/>
                    <a:gd name="T4" fmla="*/ 2147483646 w 19"/>
                    <a:gd name="T5" fmla="*/ 2147483646 h 11"/>
                    <a:gd name="T6" fmla="*/ 2147483646 w 19"/>
                    <a:gd name="T7" fmla="*/ 2147483646 h 11"/>
                    <a:gd name="T8" fmla="*/ 2147483646 w 19"/>
                    <a:gd name="T9" fmla="*/ 2147483646 h 11"/>
                    <a:gd name="T10" fmla="*/ 2147483646 w 19"/>
                    <a:gd name="T11" fmla="*/ 2147483646 h 11"/>
                    <a:gd name="T12" fmla="*/ 2147483646 w 19"/>
                    <a:gd name="T13" fmla="*/ 2147483646 h 11"/>
                    <a:gd name="T14" fmla="*/ 2147483646 w 19"/>
                    <a:gd name="T15" fmla="*/ 2147483646 h 11"/>
                    <a:gd name="T16" fmla="*/ 2147483646 w 19"/>
                    <a:gd name="T17" fmla="*/ 2147483646 h 11"/>
                    <a:gd name="T18" fmla="*/ 2147483646 w 19"/>
                    <a:gd name="T19" fmla="*/ 2147483646 h 11"/>
                    <a:gd name="T20" fmla="*/ 2147483646 w 19"/>
                    <a:gd name="T21" fmla="*/ 2147483646 h 11"/>
                    <a:gd name="T22" fmla="*/ 2147483646 w 19"/>
                    <a:gd name="T23" fmla="*/ 2147483646 h 11"/>
                    <a:gd name="T24" fmla="*/ 2147483646 w 19"/>
                    <a:gd name="T25" fmla="*/ 2147483646 h 11"/>
                    <a:gd name="T26" fmla="*/ 2147483646 w 19"/>
                    <a:gd name="T27" fmla="*/ 2147483646 h 11"/>
                    <a:gd name="T28" fmla="*/ 2147483646 w 19"/>
                    <a:gd name="T29" fmla="*/ 2147483646 h 11"/>
                    <a:gd name="T30" fmla="*/ 2147483646 w 19"/>
                    <a:gd name="T31" fmla="*/ 2147483646 h 11"/>
                    <a:gd name="T32" fmla="*/ 0 w 19"/>
                    <a:gd name="T33" fmla="*/ 2147483646 h 11"/>
                    <a:gd name="T34" fmla="*/ 2147483646 w 19"/>
                    <a:gd name="T35" fmla="*/ 2147483646 h 11"/>
                    <a:gd name="T36" fmla="*/ 2147483646 w 19"/>
                    <a:gd name="T37" fmla="*/ 2147483646 h 11"/>
                    <a:gd name="T38" fmla="*/ 2147483646 w 19"/>
                    <a:gd name="T39" fmla="*/ 2147483646 h 11"/>
                    <a:gd name="T40" fmla="*/ 2147483646 w 19"/>
                    <a:gd name="T41" fmla="*/ 2147483646 h 11"/>
                    <a:gd name="T42" fmla="*/ 2147483646 w 19"/>
                    <a:gd name="T43" fmla="*/ 2147483646 h 11"/>
                    <a:gd name="T44" fmla="*/ 2147483646 w 19"/>
                    <a:gd name="T45" fmla="*/ 2147483646 h 11"/>
                    <a:gd name="T46" fmla="*/ 2147483646 w 19"/>
                    <a:gd name="T47" fmla="*/ 2147483646 h 11"/>
                    <a:gd name="T48" fmla="*/ 2147483646 w 19"/>
                    <a:gd name="T49" fmla="*/ 2147483646 h 11"/>
                    <a:gd name="T50" fmla="*/ 2147483646 w 19"/>
                    <a:gd name="T51" fmla="*/ 2147483646 h 11"/>
                    <a:gd name="T52" fmla="*/ 2147483646 w 19"/>
                    <a:gd name="T53" fmla="*/ 2147483646 h 11"/>
                    <a:gd name="T54" fmla="*/ 2147483646 w 19"/>
                    <a:gd name="T55" fmla="*/ 0 h 11"/>
                    <a:gd name="T56" fmla="*/ 2147483646 w 19"/>
                    <a:gd name="T57" fmla="*/ 2147483646 h 11"/>
                    <a:gd name="T58" fmla="*/ 2147483646 w 19"/>
                    <a:gd name="T59" fmla="*/ 2147483646 h 11"/>
                    <a:gd name="T60" fmla="*/ 2147483646 w 19"/>
                    <a:gd name="T61" fmla="*/ 2147483646 h 11"/>
                    <a:gd name="T62" fmla="*/ 2147483646 w 19"/>
                    <a:gd name="T63" fmla="*/ 2147483646 h 11"/>
                    <a:gd name="T64" fmla="*/ 2147483646 w 19"/>
                    <a:gd name="T65" fmla="*/ 2147483646 h 11"/>
                    <a:gd name="T66" fmla="*/ 2147483646 w 19"/>
                    <a:gd name="T67" fmla="*/ 2147483646 h 11"/>
                    <a:gd name="T68" fmla="*/ 2147483646 w 19"/>
                    <a:gd name="T69" fmla="*/ 2147483646 h 11"/>
                    <a:gd name="T70" fmla="*/ 2147483646 w 19"/>
                    <a:gd name="T71" fmla="*/ 2147483646 h 11"/>
                    <a:gd name="T72" fmla="*/ 2147483646 w 19"/>
                    <a:gd name="T73" fmla="*/ 2147483646 h 11"/>
                    <a:gd name="T74" fmla="*/ 2147483646 w 19"/>
                    <a:gd name="T75" fmla="*/ 2147483646 h 11"/>
                    <a:gd name="T76" fmla="*/ 2147483646 w 19"/>
                    <a:gd name="T77" fmla="*/ 2147483646 h 1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9"/>
                    <a:gd name="T118" fmla="*/ 0 h 11"/>
                    <a:gd name="T119" fmla="*/ 19 w 19"/>
                    <a:gd name="T120" fmla="*/ 11 h 1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9" h="11">
                      <a:moveTo>
                        <a:pt x="19" y="8"/>
                      </a:moveTo>
                      <a:cubicBezTo>
                        <a:pt x="18" y="8"/>
                        <a:pt x="18" y="9"/>
                        <a:pt x="17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9"/>
                        <a:pt x="14" y="9"/>
                        <a:pt x="13" y="8"/>
                      </a:cubicBezTo>
                      <a:cubicBezTo>
                        <a:pt x="12" y="8"/>
                        <a:pt x="12" y="9"/>
                        <a:pt x="11" y="9"/>
                      </a:cubicBezTo>
                      <a:cubicBezTo>
                        <a:pt x="11" y="10"/>
                        <a:pt x="11" y="10"/>
                        <a:pt x="10" y="10"/>
                      </a:cubicBezTo>
                      <a:cubicBezTo>
                        <a:pt x="10" y="10"/>
                        <a:pt x="10" y="10"/>
                        <a:pt x="9" y="10"/>
                      </a:cubicBezTo>
                      <a:cubicBezTo>
                        <a:pt x="9" y="10"/>
                        <a:pt x="10" y="11"/>
                        <a:pt x="9" y="11"/>
                      </a:cubicBezTo>
                      <a:cubicBezTo>
                        <a:pt x="8" y="11"/>
                        <a:pt x="9" y="10"/>
                        <a:pt x="8" y="10"/>
                      </a:cubicBezTo>
                      <a:cubicBezTo>
                        <a:pt x="7" y="10"/>
                        <a:pt x="5" y="11"/>
                        <a:pt x="4" y="10"/>
                      </a:cubicBezTo>
                      <a:cubicBezTo>
                        <a:pt x="4" y="10"/>
                        <a:pt x="4" y="10"/>
                        <a:pt x="3" y="10"/>
                      </a:cubicBezTo>
                      <a:cubicBezTo>
                        <a:pt x="3" y="10"/>
                        <a:pt x="3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10"/>
                        <a:pt x="2" y="9"/>
                        <a:pt x="2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0" y="8"/>
                        <a:pt x="0" y="8"/>
                      </a:cubicBezTo>
                      <a:cubicBezTo>
                        <a:pt x="0" y="7"/>
                        <a:pt x="1" y="7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5"/>
                        <a:pt x="2" y="5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5" y="3"/>
                        <a:pt x="5" y="3"/>
                        <a:pt x="6" y="3"/>
                      </a:cubicBezTo>
                      <a:cubicBezTo>
                        <a:pt x="6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8" y="1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10" y="1"/>
                        <a:pt x="9" y="2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3"/>
                        <a:pt x="11" y="2"/>
                        <a:pt x="11" y="2"/>
                      </a:cubicBezTo>
                      <a:cubicBezTo>
                        <a:pt x="11" y="2"/>
                        <a:pt x="11" y="3"/>
                        <a:pt x="11" y="3"/>
                      </a:cubicBezTo>
                      <a:cubicBezTo>
                        <a:pt x="12" y="3"/>
                        <a:pt x="12" y="4"/>
                        <a:pt x="13" y="3"/>
                      </a:cubicBezTo>
                      <a:cubicBezTo>
                        <a:pt x="14" y="4"/>
                        <a:pt x="13" y="4"/>
                        <a:pt x="14" y="5"/>
                      </a:cubicBezTo>
                      <a:cubicBezTo>
                        <a:pt x="14" y="5"/>
                        <a:pt x="14" y="5"/>
                        <a:pt x="14" y="6"/>
                      </a:cubicBezTo>
                      <a:cubicBezTo>
                        <a:pt x="15" y="6"/>
                        <a:pt x="16" y="6"/>
                        <a:pt x="16" y="6"/>
                      </a:cubicBezTo>
                      <a:cubicBezTo>
                        <a:pt x="17" y="6"/>
                        <a:pt x="18" y="6"/>
                        <a:pt x="19" y="6"/>
                      </a:cubicBezTo>
                      <a:cubicBezTo>
                        <a:pt x="19" y="7"/>
                        <a:pt x="19" y="7"/>
                        <a:pt x="19" y="8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7" name="Freeform 494"/>
                <p:cNvSpPr>
                  <a:spLocks noChangeArrowheads="1"/>
                </p:cNvSpPr>
                <p:nvPr/>
              </p:nvSpPr>
              <p:spPr bwMode="auto">
                <a:xfrm>
                  <a:off x="1041400" y="287337"/>
                  <a:ext cx="33338" cy="17463"/>
                </a:xfrm>
                <a:custGeom>
                  <a:avLst/>
                  <a:gdLst>
                    <a:gd name="T0" fmla="*/ 2147483646 w 9"/>
                    <a:gd name="T1" fmla="*/ 2147483646 h 5"/>
                    <a:gd name="T2" fmla="*/ 2147483646 w 9"/>
                    <a:gd name="T3" fmla="*/ 2147483646 h 5"/>
                    <a:gd name="T4" fmla="*/ 2147483646 w 9"/>
                    <a:gd name="T5" fmla="*/ 2147483646 h 5"/>
                    <a:gd name="T6" fmla="*/ 2147483646 w 9"/>
                    <a:gd name="T7" fmla="*/ 2147483646 h 5"/>
                    <a:gd name="T8" fmla="*/ 2147483646 w 9"/>
                    <a:gd name="T9" fmla="*/ 2147483646 h 5"/>
                    <a:gd name="T10" fmla="*/ 2147483646 w 9"/>
                    <a:gd name="T11" fmla="*/ 2147483646 h 5"/>
                    <a:gd name="T12" fmla="*/ 2147483646 w 9"/>
                    <a:gd name="T13" fmla="*/ 2147483646 h 5"/>
                    <a:gd name="T14" fmla="*/ 2147483646 w 9"/>
                    <a:gd name="T15" fmla="*/ 2147483646 h 5"/>
                    <a:gd name="T16" fmla="*/ 2147483646 w 9"/>
                    <a:gd name="T17" fmla="*/ 0 h 5"/>
                    <a:gd name="T18" fmla="*/ 2147483646 w 9"/>
                    <a:gd name="T19" fmla="*/ 2147483646 h 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9"/>
                    <a:gd name="T31" fmla="*/ 0 h 5"/>
                    <a:gd name="T32" fmla="*/ 9 w 9"/>
                    <a:gd name="T33" fmla="*/ 5 h 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9" h="5">
                      <a:moveTo>
                        <a:pt x="8" y="3"/>
                      </a:moveTo>
                      <a:cubicBezTo>
                        <a:pt x="7" y="3"/>
                        <a:pt x="7" y="4"/>
                        <a:pt x="6" y="4"/>
                      </a:cubicBezTo>
                      <a:cubicBezTo>
                        <a:pt x="4" y="5"/>
                        <a:pt x="3" y="4"/>
                        <a:pt x="3" y="4"/>
                      </a:cubicBezTo>
                      <a:cubicBezTo>
                        <a:pt x="2" y="4"/>
                        <a:pt x="3" y="3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3" y="2"/>
                        <a:pt x="4" y="1"/>
                        <a:pt x="4" y="1"/>
                      </a:cubicBezTo>
                      <a:cubicBezTo>
                        <a:pt x="5" y="0"/>
                        <a:pt x="6" y="0"/>
                        <a:pt x="7" y="0"/>
                      </a:cubicBezTo>
                      <a:cubicBezTo>
                        <a:pt x="8" y="1"/>
                        <a:pt x="9" y="2"/>
                        <a:pt x="8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8" name="Freeform 495"/>
                <p:cNvSpPr>
                  <a:spLocks noChangeArrowheads="1"/>
                </p:cNvSpPr>
                <p:nvPr/>
              </p:nvSpPr>
              <p:spPr bwMode="auto">
                <a:xfrm>
                  <a:off x="1060450" y="301625"/>
                  <a:ext cx="14288" cy="11113"/>
                </a:xfrm>
                <a:custGeom>
                  <a:avLst/>
                  <a:gdLst>
                    <a:gd name="T0" fmla="*/ 2147483646 w 4"/>
                    <a:gd name="T1" fmla="*/ 2147483646 h 3"/>
                    <a:gd name="T2" fmla="*/ 2147483646 w 4"/>
                    <a:gd name="T3" fmla="*/ 2147483646 h 3"/>
                    <a:gd name="T4" fmla="*/ 0 w 4"/>
                    <a:gd name="T5" fmla="*/ 2147483646 h 3"/>
                    <a:gd name="T6" fmla="*/ 0 w 4"/>
                    <a:gd name="T7" fmla="*/ 2147483646 h 3"/>
                    <a:gd name="T8" fmla="*/ 2147483646 w 4"/>
                    <a:gd name="T9" fmla="*/ 0 h 3"/>
                    <a:gd name="T10" fmla="*/ 2147483646 w 4"/>
                    <a:gd name="T11" fmla="*/ 2147483646 h 3"/>
                    <a:gd name="T12" fmla="*/ 2147483646 w 4"/>
                    <a:gd name="T13" fmla="*/ 2147483646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"/>
                    <a:gd name="T22" fmla="*/ 0 h 3"/>
                    <a:gd name="T23" fmla="*/ 4 w 4"/>
                    <a:gd name="T24" fmla="*/ 3 h 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" h="3">
                      <a:moveTo>
                        <a:pt x="3" y="2"/>
                      </a:move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0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9" name="Freeform 496"/>
                <p:cNvSpPr>
                  <a:spLocks noChangeArrowheads="1"/>
                </p:cNvSpPr>
                <p:nvPr/>
              </p:nvSpPr>
              <p:spPr bwMode="auto">
                <a:xfrm>
                  <a:off x="909638" y="41275"/>
                  <a:ext cx="66675" cy="49213"/>
                </a:xfrm>
                <a:custGeom>
                  <a:avLst/>
                  <a:gdLst>
                    <a:gd name="T0" fmla="*/ 2147483646 w 18"/>
                    <a:gd name="T1" fmla="*/ 2147483646 h 13"/>
                    <a:gd name="T2" fmla="*/ 2147483646 w 18"/>
                    <a:gd name="T3" fmla="*/ 2147483646 h 13"/>
                    <a:gd name="T4" fmla="*/ 2147483646 w 18"/>
                    <a:gd name="T5" fmla="*/ 2147483646 h 13"/>
                    <a:gd name="T6" fmla="*/ 2147483646 w 18"/>
                    <a:gd name="T7" fmla="*/ 2147483646 h 13"/>
                    <a:gd name="T8" fmla="*/ 2147483646 w 18"/>
                    <a:gd name="T9" fmla="*/ 2147483646 h 13"/>
                    <a:gd name="T10" fmla="*/ 2147483646 w 18"/>
                    <a:gd name="T11" fmla="*/ 2147483646 h 13"/>
                    <a:gd name="T12" fmla="*/ 2147483646 w 18"/>
                    <a:gd name="T13" fmla="*/ 2147483646 h 13"/>
                    <a:gd name="T14" fmla="*/ 2147483646 w 18"/>
                    <a:gd name="T15" fmla="*/ 2147483646 h 13"/>
                    <a:gd name="T16" fmla="*/ 2147483646 w 18"/>
                    <a:gd name="T17" fmla="*/ 2147483646 h 13"/>
                    <a:gd name="T18" fmla="*/ 2147483646 w 18"/>
                    <a:gd name="T19" fmla="*/ 2147483646 h 13"/>
                    <a:gd name="T20" fmla="*/ 2147483646 w 18"/>
                    <a:gd name="T21" fmla="*/ 2147483646 h 13"/>
                    <a:gd name="T22" fmla="*/ 2147483646 w 18"/>
                    <a:gd name="T23" fmla="*/ 2147483646 h 13"/>
                    <a:gd name="T24" fmla="*/ 2147483646 w 18"/>
                    <a:gd name="T25" fmla="*/ 2147483646 h 13"/>
                    <a:gd name="T26" fmla="*/ 0 w 18"/>
                    <a:gd name="T27" fmla="*/ 2147483646 h 13"/>
                    <a:gd name="T28" fmla="*/ 2147483646 w 18"/>
                    <a:gd name="T29" fmla="*/ 2147483646 h 13"/>
                    <a:gd name="T30" fmla="*/ 2147483646 w 18"/>
                    <a:gd name="T31" fmla="*/ 2147483646 h 13"/>
                    <a:gd name="T32" fmla="*/ 2147483646 w 18"/>
                    <a:gd name="T33" fmla="*/ 2147483646 h 13"/>
                    <a:gd name="T34" fmla="*/ 2147483646 w 18"/>
                    <a:gd name="T35" fmla="*/ 2147483646 h 13"/>
                    <a:gd name="T36" fmla="*/ 2147483646 w 18"/>
                    <a:gd name="T37" fmla="*/ 2147483646 h 13"/>
                    <a:gd name="T38" fmla="*/ 2147483646 w 18"/>
                    <a:gd name="T39" fmla="*/ 2147483646 h 13"/>
                    <a:gd name="T40" fmla="*/ 2147483646 w 18"/>
                    <a:gd name="T41" fmla="*/ 2147483646 h 13"/>
                    <a:gd name="T42" fmla="*/ 2147483646 w 18"/>
                    <a:gd name="T43" fmla="*/ 2147483646 h 13"/>
                    <a:gd name="T44" fmla="*/ 2147483646 w 18"/>
                    <a:gd name="T45" fmla="*/ 2147483646 h 13"/>
                    <a:gd name="T46" fmla="*/ 2147483646 w 18"/>
                    <a:gd name="T47" fmla="*/ 2147483646 h 13"/>
                    <a:gd name="T48" fmla="*/ 2147483646 w 18"/>
                    <a:gd name="T49" fmla="*/ 2147483646 h 13"/>
                    <a:gd name="T50" fmla="*/ 2147483646 w 18"/>
                    <a:gd name="T51" fmla="*/ 2147483646 h 13"/>
                    <a:gd name="T52" fmla="*/ 2147483646 w 18"/>
                    <a:gd name="T53" fmla="*/ 2147483646 h 13"/>
                    <a:gd name="T54" fmla="*/ 2147483646 w 18"/>
                    <a:gd name="T55" fmla="*/ 2147483646 h 13"/>
                    <a:gd name="T56" fmla="*/ 2147483646 w 18"/>
                    <a:gd name="T57" fmla="*/ 2147483646 h 13"/>
                    <a:gd name="T58" fmla="*/ 2147483646 w 18"/>
                    <a:gd name="T59" fmla="*/ 2147483646 h 13"/>
                    <a:gd name="T60" fmla="*/ 2147483646 w 18"/>
                    <a:gd name="T61" fmla="*/ 2147483646 h 13"/>
                    <a:gd name="T62" fmla="*/ 2147483646 w 18"/>
                    <a:gd name="T63" fmla="*/ 2147483646 h 13"/>
                    <a:gd name="T64" fmla="*/ 2147483646 w 18"/>
                    <a:gd name="T65" fmla="*/ 2147483646 h 13"/>
                    <a:gd name="T66" fmla="*/ 2147483646 w 18"/>
                    <a:gd name="T67" fmla="*/ 2147483646 h 13"/>
                    <a:gd name="T68" fmla="*/ 2147483646 w 18"/>
                    <a:gd name="T69" fmla="*/ 2147483646 h 13"/>
                    <a:gd name="T70" fmla="*/ 2147483646 w 18"/>
                    <a:gd name="T71" fmla="*/ 0 h 13"/>
                    <a:gd name="T72" fmla="*/ 2147483646 w 18"/>
                    <a:gd name="T73" fmla="*/ 0 h 13"/>
                    <a:gd name="T74" fmla="*/ 2147483646 w 18"/>
                    <a:gd name="T75" fmla="*/ 0 h 13"/>
                    <a:gd name="T76" fmla="*/ 2147483646 w 18"/>
                    <a:gd name="T77" fmla="*/ 0 h 13"/>
                    <a:gd name="T78" fmla="*/ 2147483646 w 18"/>
                    <a:gd name="T79" fmla="*/ 2147483646 h 13"/>
                    <a:gd name="T80" fmla="*/ 2147483646 w 18"/>
                    <a:gd name="T81" fmla="*/ 0 h 13"/>
                    <a:gd name="T82" fmla="*/ 2147483646 w 18"/>
                    <a:gd name="T83" fmla="*/ 2147483646 h 13"/>
                    <a:gd name="T84" fmla="*/ 2147483646 w 18"/>
                    <a:gd name="T85" fmla="*/ 0 h 13"/>
                    <a:gd name="T86" fmla="*/ 2147483646 w 18"/>
                    <a:gd name="T87" fmla="*/ 2147483646 h 13"/>
                    <a:gd name="T88" fmla="*/ 2147483646 w 18"/>
                    <a:gd name="T89" fmla="*/ 2147483646 h 13"/>
                    <a:gd name="T90" fmla="*/ 2147483646 w 18"/>
                    <a:gd name="T91" fmla="*/ 2147483646 h 13"/>
                    <a:gd name="T92" fmla="*/ 2147483646 w 18"/>
                    <a:gd name="T93" fmla="*/ 2147483646 h 13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18"/>
                    <a:gd name="T142" fmla="*/ 0 h 13"/>
                    <a:gd name="T143" fmla="*/ 18 w 18"/>
                    <a:gd name="T144" fmla="*/ 13 h 13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18" h="13">
                      <a:moveTo>
                        <a:pt x="17" y="4"/>
                      </a:move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7" y="5"/>
                        <a:pt x="17" y="6"/>
                        <a:pt x="17" y="6"/>
                      </a:cubicBezTo>
                      <a:cubicBezTo>
                        <a:pt x="18" y="6"/>
                        <a:pt x="18" y="6"/>
                        <a:pt x="18" y="7"/>
                      </a:cubicBezTo>
                      <a:cubicBezTo>
                        <a:pt x="17" y="7"/>
                        <a:pt x="18" y="8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9"/>
                        <a:pt x="16" y="9"/>
                        <a:pt x="16" y="9"/>
                      </a:cubicBezTo>
                      <a:cubicBezTo>
                        <a:pt x="16" y="10"/>
                        <a:pt x="15" y="10"/>
                        <a:pt x="15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1"/>
                        <a:pt x="12" y="11"/>
                        <a:pt x="12" y="11"/>
                      </a:cubicBezTo>
                      <a:cubicBezTo>
                        <a:pt x="11" y="12"/>
                        <a:pt x="11" y="11"/>
                        <a:pt x="11" y="11"/>
                      </a:cubicBezTo>
                      <a:cubicBezTo>
                        <a:pt x="11" y="12"/>
                        <a:pt x="11" y="12"/>
                        <a:pt x="1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8" y="12"/>
                        <a:pt x="8" y="12"/>
                      </a:cubicBezTo>
                      <a:cubicBezTo>
                        <a:pt x="8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6" y="12"/>
                      </a:cubicBezTo>
                      <a:cubicBezTo>
                        <a:pt x="6" y="12"/>
                        <a:pt x="5" y="12"/>
                        <a:pt x="5" y="13"/>
                      </a:cubicBezTo>
                      <a:cubicBezTo>
                        <a:pt x="5" y="13"/>
                        <a:pt x="5" y="13"/>
                        <a:pt x="5" y="12"/>
                      </a:cubicBezTo>
                      <a:cubicBezTo>
                        <a:pt x="5" y="12"/>
                        <a:pt x="6" y="12"/>
                        <a:pt x="5" y="12"/>
                      </a:cubicBezTo>
                      <a:cubicBezTo>
                        <a:pt x="5" y="11"/>
                        <a:pt x="4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4" y="11"/>
                        <a:pt x="4" y="11"/>
                      </a:cubicBezTo>
                      <a:cubicBezTo>
                        <a:pt x="3" y="11"/>
                        <a:pt x="2" y="12"/>
                        <a:pt x="2" y="11"/>
                      </a:cubicBezTo>
                      <a:cubicBezTo>
                        <a:pt x="2" y="11"/>
                        <a:pt x="3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" y="10"/>
                        <a:pt x="3" y="10"/>
                        <a:pt x="2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1" y="9"/>
                        <a:pt x="1" y="10"/>
                        <a:pt x="1" y="9"/>
                      </a:cubicBezTo>
                      <a:cubicBezTo>
                        <a:pt x="2" y="9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0" y="7"/>
                        <a:pt x="0" y="6"/>
                      </a:cubicBezTo>
                      <a:cubicBezTo>
                        <a:pt x="0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2" y="7"/>
                        <a:pt x="2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3" y="5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5" y="3"/>
                      </a:cubicBezTo>
                      <a:cubicBezTo>
                        <a:pt x="5" y="3"/>
                        <a:pt x="5" y="2"/>
                        <a:pt x="5" y="2"/>
                      </a:cubicBezTo>
                      <a:cubicBezTo>
                        <a:pt x="5" y="2"/>
                        <a:pt x="6" y="3"/>
                        <a:pt x="6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8" y="2"/>
                        <a:pt x="8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8" y="1"/>
                        <a:pt x="8" y="1"/>
                      </a:cubicBezTo>
                      <a:cubicBezTo>
                        <a:pt x="8" y="0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10" y="0"/>
                        <a:pt x="10" y="0"/>
                      </a:cubicBezTo>
                      <a:cubicBezTo>
                        <a:pt x="10" y="0"/>
                        <a:pt x="10" y="1"/>
                        <a:pt x="10" y="1"/>
                      </a:cubicBezTo>
                      <a:cubicBezTo>
                        <a:pt x="11" y="0"/>
                        <a:pt x="11" y="1"/>
                        <a:pt x="12" y="0"/>
                      </a:cubicBezTo>
                      <a:cubicBezTo>
                        <a:pt x="12" y="0"/>
                        <a:pt x="12" y="1"/>
                        <a:pt x="13" y="1"/>
                      </a:cubicBezTo>
                      <a:cubicBezTo>
                        <a:pt x="13" y="1"/>
                        <a:pt x="13" y="0"/>
                        <a:pt x="13" y="0"/>
                      </a:cubicBezTo>
                      <a:cubicBezTo>
                        <a:pt x="13" y="0"/>
                        <a:pt x="14" y="0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4" y="1"/>
                      </a:cubicBezTo>
                      <a:cubicBezTo>
                        <a:pt x="14" y="1"/>
                        <a:pt x="14" y="1"/>
                        <a:pt x="14" y="0"/>
                      </a:cubicBezTo>
                      <a:cubicBezTo>
                        <a:pt x="14" y="1"/>
                        <a:pt x="14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0"/>
                        <a:pt x="14" y="1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1"/>
                        <a:pt x="15" y="1"/>
                      </a:cubicBezTo>
                      <a:cubicBezTo>
                        <a:pt x="14" y="1"/>
                        <a:pt x="15" y="1"/>
                        <a:pt x="15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3"/>
                        <a:pt x="16" y="3"/>
                        <a:pt x="17" y="3"/>
                      </a:cubicBezTo>
                      <a:cubicBezTo>
                        <a:pt x="16" y="4"/>
                        <a:pt x="17" y="3"/>
                        <a:pt x="18" y="3"/>
                      </a:cubicBezTo>
                      <a:cubicBezTo>
                        <a:pt x="18" y="4"/>
                        <a:pt x="17" y="4"/>
                        <a:pt x="17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0" name="Freeform 497"/>
                <p:cNvSpPr>
                  <a:spLocks noChangeArrowheads="1"/>
                </p:cNvSpPr>
                <p:nvPr/>
              </p:nvSpPr>
              <p:spPr bwMode="auto">
                <a:xfrm>
                  <a:off x="981075" y="274637"/>
                  <a:ext cx="60325" cy="34925"/>
                </a:xfrm>
                <a:custGeom>
                  <a:avLst/>
                  <a:gdLst>
                    <a:gd name="T0" fmla="*/ 2147483646 w 16"/>
                    <a:gd name="T1" fmla="*/ 2147483646 h 9"/>
                    <a:gd name="T2" fmla="*/ 2147483646 w 16"/>
                    <a:gd name="T3" fmla="*/ 2147483646 h 9"/>
                    <a:gd name="T4" fmla="*/ 2147483646 w 16"/>
                    <a:gd name="T5" fmla="*/ 2147483646 h 9"/>
                    <a:gd name="T6" fmla="*/ 2147483646 w 16"/>
                    <a:gd name="T7" fmla="*/ 2147483646 h 9"/>
                    <a:gd name="T8" fmla="*/ 2147483646 w 16"/>
                    <a:gd name="T9" fmla="*/ 2147483646 h 9"/>
                    <a:gd name="T10" fmla="*/ 2147483646 w 16"/>
                    <a:gd name="T11" fmla="*/ 2147483646 h 9"/>
                    <a:gd name="T12" fmla="*/ 2147483646 w 16"/>
                    <a:gd name="T13" fmla="*/ 2147483646 h 9"/>
                    <a:gd name="T14" fmla="*/ 2147483646 w 16"/>
                    <a:gd name="T15" fmla="*/ 2147483646 h 9"/>
                    <a:gd name="T16" fmla="*/ 2147483646 w 16"/>
                    <a:gd name="T17" fmla="*/ 2147483646 h 9"/>
                    <a:gd name="T18" fmla="*/ 2147483646 w 16"/>
                    <a:gd name="T19" fmla="*/ 2147483646 h 9"/>
                    <a:gd name="T20" fmla="*/ 2147483646 w 16"/>
                    <a:gd name="T21" fmla="*/ 0 h 9"/>
                    <a:gd name="T22" fmla="*/ 2147483646 w 16"/>
                    <a:gd name="T23" fmla="*/ 2147483646 h 9"/>
                    <a:gd name="T24" fmla="*/ 2147483646 w 16"/>
                    <a:gd name="T25" fmla="*/ 2147483646 h 9"/>
                    <a:gd name="T26" fmla="*/ 2147483646 w 16"/>
                    <a:gd name="T27" fmla="*/ 2147483646 h 9"/>
                    <a:gd name="T28" fmla="*/ 2147483646 w 16"/>
                    <a:gd name="T29" fmla="*/ 2147483646 h 9"/>
                    <a:gd name="T30" fmla="*/ 2147483646 w 16"/>
                    <a:gd name="T31" fmla="*/ 2147483646 h 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6"/>
                    <a:gd name="T49" fmla="*/ 0 h 9"/>
                    <a:gd name="T50" fmla="*/ 16 w 16"/>
                    <a:gd name="T51" fmla="*/ 9 h 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6" h="9">
                      <a:moveTo>
                        <a:pt x="14" y="4"/>
                      </a:moveTo>
                      <a:cubicBezTo>
                        <a:pt x="13" y="6"/>
                        <a:pt x="12" y="7"/>
                        <a:pt x="10" y="8"/>
                      </a:cubicBezTo>
                      <a:cubicBezTo>
                        <a:pt x="9" y="8"/>
                        <a:pt x="7" y="8"/>
                        <a:pt x="7" y="9"/>
                      </a:cubicBezTo>
                      <a:cubicBezTo>
                        <a:pt x="5" y="9"/>
                        <a:pt x="4" y="8"/>
                        <a:pt x="3" y="8"/>
                      </a:cubicBezTo>
                      <a:cubicBezTo>
                        <a:pt x="2" y="7"/>
                        <a:pt x="2" y="6"/>
                        <a:pt x="2" y="5"/>
                      </a:cubicBezTo>
                      <a:cubicBezTo>
                        <a:pt x="2" y="5"/>
                        <a:pt x="0" y="6"/>
                        <a:pt x="1" y="5"/>
                      </a:cubicBezTo>
                      <a:cubicBezTo>
                        <a:pt x="1" y="4"/>
                        <a:pt x="3" y="5"/>
                        <a:pt x="3" y="4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6" y="1"/>
                        <a:pt x="6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1"/>
                        <a:pt x="8" y="1"/>
                        <a:pt x="8" y="1"/>
                      </a:cubicBezTo>
                      <a:cubicBezTo>
                        <a:pt x="9" y="0"/>
                        <a:pt x="11" y="0"/>
                        <a:pt x="12" y="1"/>
                      </a:cubicBezTo>
                      <a:cubicBezTo>
                        <a:pt x="13" y="1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6" y="2"/>
                      </a:cubicBezTo>
                      <a:cubicBezTo>
                        <a:pt x="16" y="3"/>
                        <a:pt x="15" y="4"/>
                        <a:pt x="14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1" name="Freeform 498"/>
                <p:cNvSpPr>
                  <a:spLocks noChangeArrowheads="1"/>
                </p:cNvSpPr>
                <p:nvPr/>
              </p:nvSpPr>
              <p:spPr bwMode="auto">
                <a:xfrm>
                  <a:off x="1017588" y="334962"/>
                  <a:ext cx="42863" cy="30163"/>
                </a:xfrm>
                <a:custGeom>
                  <a:avLst/>
                  <a:gdLst>
                    <a:gd name="T0" fmla="*/ 2147483646 w 11"/>
                    <a:gd name="T1" fmla="*/ 2147483646 h 8"/>
                    <a:gd name="T2" fmla="*/ 2147483646 w 11"/>
                    <a:gd name="T3" fmla="*/ 2147483646 h 8"/>
                    <a:gd name="T4" fmla="*/ 2147483646 w 11"/>
                    <a:gd name="T5" fmla="*/ 2147483646 h 8"/>
                    <a:gd name="T6" fmla="*/ 2147483646 w 11"/>
                    <a:gd name="T7" fmla="*/ 2147483646 h 8"/>
                    <a:gd name="T8" fmla="*/ 2147483646 w 11"/>
                    <a:gd name="T9" fmla="*/ 2147483646 h 8"/>
                    <a:gd name="T10" fmla="*/ 2147483646 w 11"/>
                    <a:gd name="T11" fmla="*/ 2147483646 h 8"/>
                    <a:gd name="T12" fmla="*/ 2147483646 w 11"/>
                    <a:gd name="T13" fmla="*/ 2147483646 h 8"/>
                    <a:gd name="T14" fmla="*/ 2147483646 w 11"/>
                    <a:gd name="T15" fmla="*/ 2147483646 h 8"/>
                    <a:gd name="T16" fmla="*/ 2147483646 w 11"/>
                    <a:gd name="T17" fmla="*/ 2147483646 h 8"/>
                    <a:gd name="T18" fmla="*/ 2147483646 w 11"/>
                    <a:gd name="T19" fmla="*/ 0 h 8"/>
                    <a:gd name="T20" fmla="*/ 2147483646 w 11"/>
                    <a:gd name="T21" fmla="*/ 0 h 8"/>
                    <a:gd name="T22" fmla="*/ 2147483646 w 11"/>
                    <a:gd name="T23" fmla="*/ 0 h 8"/>
                    <a:gd name="T24" fmla="*/ 2147483646 w 11"/>
                    <a:gd name="T25" fmla="*/ 2147483646 h 8"/>
                    <a:gd name="T26" fmla="*/ 2147483646 w 11"/>
                    <a:gd name="T27" fmla="*/ 0 h 8"/>
                    <a:gd name="T28" fmla="*/ 2147483646 w 11"/>
                    <a:gd name="T29" fmla="*/ 0 h 8"/>
                    <a:gd name="T30" fmla="*/ 2147483646 w 11"/>
                    <a:gd name="T31" fmla="*/ 2147483646 h 8"/>
                    <a:gd name="T32" fmla="*/ 2147483646 w 11"/>
                    <a:gd name="T33" fmla="*/ 2147483646 h 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1"/>
                    <a:gd name="T52" fmla="*/ 0 h 8"/>
                    <a:gd name="T53" fmla="*/ 11 w 11"/>
                    <a:gd name="T54" fmla="*/ 8 h 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1" h="8">
                      <a:moveTo>
                        <a:pt x="10" y="4"/>
                      </a:moveTo>
                      <a:cubicBezTo>
                        <a:pt x="10" y="5"/>
                        <a:pt x="10" y="5"/>
                        <a:pt x="9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5" y="8"/>
                        <a:pt x="4" y="6"/>
                        <a:pt x="3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6"/>
                        <a:pt x="1" y="5"/>
                        <a:pt x="1" y="5"/>
                      </a:cubicBezTo>
                      <a:cubicBezTo>
                        <a:pt x="0" y="5"/>
                        <a:pt x="0" y="4"/>
                        <a:pt x="1" y="4"/>
                      </a:cubicBezTo>
                      <a:cubicBezTo>
                        <a:pt x="0" y="3"/>
                        <a:pt x="1" y="2"/>
                        <a:pt x="2" y="1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0"/>
                        <a:pt x="5" y="0"/>
                        <a:pt x="7" y="0"/>
                      </a:cubicBezTo>
                      <a:cubicBezTo>
                        <a:pt x="7" y="0"/>
                        <a:pt x="8" y="0"/>
                        <a:pt x="8" y="0"/>
                      </a:cubicBezTo>
                      <a:cubicBezTo>
                        <a:pt x="9" y="0"/>
                        <a:pt x="9" y="1"/>
                        <a:pt x="10" y="2"/>
                      </a:cubicBezTo>
                      <a:cubicBezTo>
                        <a:pt x="10" y="2"/>
                        <a:pt x="11" y="3"/>
                        <a:pt x="10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2" name="Freeform 499"/>
                <p:cNvSpPr>
                  <a:spLocks noChangeArrowheads="1"/>
                </p:cNvSpPr>
                <p:nvPr/>
              </p:nvSpPr>
              <p:spPr bwMode="auto">
                <a:xfrm>
                  <a:off x="1044575" y="411162"/>
                  <a:ext cx="30163" cy="30163"/>
                </a:xfrm>
                <a:custGeom>
                  <a:avLst/>
                  <a:gdLst>
                    <a:gd name="T0" fmla="*/ 2147483646 w 8"/>
                    <a:gd name="T1" fmla="*/ 2147483646 h 8"/>
                    <a:gd name="T2" fmla="*/ 2147483646 w 8"/>
                    <a:gd name="T3" fmla="*/ 2147483646 h 8"/>
                    <a:gd name="T4" fmla="*/ 2147483646 w 8"/>
                    <a:gd name="T5" fmla="*/ 2147483646 h 8"/>
                    <a:gd name="T6" fmla="*/ 2147483646 w 8"/>
                    <a:gd name="T7" fmla="*/ 2147483646 h 8"/>
                    <a:gd name="T8" fmla="*/ 0 w 8"/>
                    <a:gd name="T9" fmla="*/ 2147483646 h 8"/>
                    <a:gd name="T10" fmla="*/ 2147483646 w 8"/>
                    <a:gd name="T11" fmla="*/ 2147483646 h 8"/>
                    <a:gd name="T12" fmla="*/ 2147483646 w 8"/>
                    <a:gd name="T13" fmla="*/ 2147483646 h 8"/>
                    <a:gd name="T14" fmla="*/ 2147483646 w 8"/>
                    <a:gd name="T15" fmla="*/ 2147483646 h 8"/>
                    <a:gd name="T16" fmla="*/ 2147483646 w 8"/>
                    <a:gd name="T17" fmla="*/ 0 h 8"/>
                    <a:gd name="T18" fmla="*/ 2147483646 w 8"/>
                    <a:gd name="T19" fmla="*/ 2147483646 h 8"/>
                    <a:gd name="T20" fmla="*/ 2147483646 w 8"/>
                    <a:gd name="T21" fmla="*/ 2147483646 h 8"/>
                    <a:gd name="T22" fmla="*/ 2147483646 w 8"/>
                    <a:gd name="T23" fmla="*/ 2147483646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"/>
                    <a:gd name="T37" fmla="*/ 0 h 8"/>
                    <a:gd name="T38" fmla="*/ 8 w 8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" h="8">
                      <a:moveTo>
                        <a:pt x="7" y="3"/>
                      </a:moveTo>
                      <a:cubicBezTo>
                        <a:pt x="8" y="3"/>
                        <a:pt x="7" y="4"/>
                        <a:pt x="7" y="5"/>
                      </a:cubicBezTo>
                      <a:cubicBezTo>
                        <a:pt x="6" y="6"/>
                        <a:pt x="6" y="7"/>
                        <a:pt x="5" y="7"/>
                      </a:cubicBezTo>
                      <a:cubicBezTo>
                        <a:pt x="4" y="8"/>
                        <a:pt x="3" y="7"/>
                        <a:pt x="2" y="7"/>
                      </a:cubicBezTo>
                      <a:cubicBezTo>
                        <a:pt x="1" y="7"/>
                        <a:pt x="0" y="6"/>
                        <a:pt x="0" y="5"/>
                      </a:cubicBezTo>
                      <a:cubicBezTo>
                        <a:pt x="0" y="5"/>
                        <a:pt x="0" y="4"/>
                        <a:pt x="1" y="3"/>
                      </a:cubicBez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1"/>
                      </a:cubicBez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6" y="0"/>
                        <a:pt x="6" y="1"/>
                        <a:pt x="7" y="1"/>
                      </a:cubicBezTo>
                      <a:cubicBezTo>
                        <a:pt x="6" y="2"/>
                        <a:pt x="8" y="1"/>
                        <a:pt x="7" y="2"/>
                      </a:cubicBezTo>
                      <a:cubicBezTo>
                        <a:pt x="7" y="3"/>
                        <a:pt x="7" y="3"/>
                        <a:pt x="7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3" name="Freeform 500"/>
                <p:cNvSpPr>
                  <a:spLocks noChangeArrowheads="1"/>
                </p:cNvSpPr>
                <p:nvPr/>
              </p:nvSpPr>
              <p:spPr bwMode="auto">
                <a:xfrm>
                  <a:off x="901700" y="123825"/>
                  <a:ext cx="68263" cy="68263"/>
                </a:xfrm>
                <a:custGeom>
                  <a:avLst/>
                  <a:gdLst>
                    <a:gd name="T0" fmla="*/ 2147483646 w 18"/>
                    <a:gd name="T1" fmla="*/ 2147483646 h 18"/>
                    <a:gd name="T2" fmla="*/ 2147483646 w 18"/>
                    <a:gd name="T3" fmla="*/ 2147483646 h 18"/>
                    <a:gd name="T4" fmla="*/ 2147483646 w 18"/>
                    <a:gd name="T5" fmla="*/ 2147483646 h 18"/>
                    <a:gd name="T6" fmla="*/ 2147483646 w 18"/>
                    <a:gd name="T7" fmla="*/ 2147483646 h 18"/>
                    <a:gd name="T8" fmla="*/ 2147483646 w 18"/>
                    <a:gd name="T9" fmla="*/ 2147483646 h 18"/>
                    <a:gd name="T10" fmla="*/ 2147483646 w 18"/>
                    <a:gd name="T11" fmla="*/ 2147483646 h 18"/>
                    <a:gd name="T12" fmla="*/ 2147483646 w 18"/>
                    <a:gd name="T13" fmla="*/ 2147483646 h 18"/>
                    <a:gd name="T14" fmla="*/ 2147483646 w 18"/>
                    <a:gd name="T15" fmla="*/ 2147483646 h 18"/>
                    <a:gd name="T16" fmla="*/ 2147483646 w 18"/>
                    <a:gd name="T17" fmla="*/ 2147483646 h 18"/>
                    <a:gd name="T18" fmla="*/ 2147483646 w 18"/>
                    <a:gd name="T19" fmla="*/ 2147483646 h 18"/>
                    <a:gd name="T20" fmla="*/ 2147483646 w 18"/>
                    <a:gd name="T21" fmla="*/ 2147483646 h 18"/>
                    <a:gd name="T22" fmla="*/ 2147483646 w 18"/>
                    <a:gd name="T23" fmla="*/ 2147483646 h 18"/>
                    <a:gd name="T24" fmla="*/ 2147483646 w 18"/>
                    <a:gd name="T25" fmla="*/ 2147483646 h 18"/>
                    <a:gd name="T26" fmla="*/ 2147483646 w 18"/>
                    <a:gd name="T27" fmla="*/ 2147483646 h 18"/>
                    <a:gd name="T28" fmla="*/ 2147483646 w 18"/>
                    <a:gd name="T29" fmla="*/ 2147483646 h 18"/>
                    <a:gd name="T30" fmla="*/ 0 w 18"/>
                    <a:gd name="T31" fmla="*/ 2147483646 h 18"/>
                    <a:gd name="T32" fmla="*/ 0 w 18"/>
                    <a:gd name="T33" fmla="*/ 2147483646 h 18"/>
                    <a:gd name="T34" fmla="*/ 2147483646 w 18"/>
                    <a:gd name="T35" fmla="*/ 2147483646 h 18"/>
                    <a:gd name="T36" fmla="*/ 2147483646 w 18"/>
                    <a:gd name="T37" fmla="*/ 2147483646 h 18"/>
                    <a:gd name="T38" fmla="*/ 2147483646 w 18"/>
                    <a:gd name="T39" fmla="*/ 2147483646 h 18"/>
                    <a:gd name="T40" fmla="*/ 2147483646 w 18"/>
                    <a:gd name="T41" fmla="*/ 2147483646 h 18"/>
                    <a:gd name="T42" fmla="*/ 2147483646 w 18"/>
                    <a:gd name="T43" fmla="*/ 2147483646 h 18"/>
                    <a:gd name="T44" fmla="*/ 2147483646 w 18"/>
                    <a:gd name="T45" fmla="*/ 2147483646 h 18"/>
                    <a:gd name="T46" fmla="*/ 2147483646 w 18"/>
                    <a:gd name="T47" fmla="*/ 2147483646 h 18"/>
                    <a:gd name="T48" fmla="*/ 2147483646 w 18"/>
                    <a:gd name="T49" fmla="*/ 2147483646 h 18"/>
                    <a:gd name="T50" fmla="*/ 2147483646 w 18"/>
                    <a:gd name="T51" fmla="*/ 2147483646 h 18"/>
                    <a:gd name="T52" fmla="*/ 2147483646 w 18"/>
                    <a:gd name="T53" fmla="*/ 2147483646 h 18"/>
                    <a:gd name="T54" fmla="*/ 2147483646 w 18"/>
                    <a:gd name="T55" fmla="*/ 2147483646 h 18"/>
                    <a:gd name="T56" fmla="*/ 2147483646 w 18"/>
                    <a:gd name="T57" fmla="*/ 2147483646 h 18"/>
                    <a:gd name="T58" fmla="*/ 2147483646 w 18"/>
                    <a:gd name="T59" fmla="*/ 2147483646 h 18"/>
                    <a:gd name="T60" fmla="*/ 2147483646 w 18"/>
                    <a:gd name="T61" fmla="*/ 2147483646 h 18"/>
                    <a:gd name="T62" fmla="*/ 2147483646 w 18"/>
                    <a:gd name="T63" fmla="*/ 2147483646 h 18"/>
                    <a:gd name="T64" fmla="*/ 2147483646 w 18"/>
                    <a:gd name="T65" fmla="*/ 2147483646 h 18"/>
                    <a:gd name="T66" fmla="*/ 2147483646 w 18"/>
                    <a:gd name="T67" fmla="*/ 2147483646 h 18"/>
                    <a:gd name="T68" fmla="*/ 2147483646 w 18"/>
                    <a:gd name="T69" fmla="*/ 2147483646 h 18"/>
                    <a:gd name="T70" fmla="*/ 2147483646 w 18"/>
                    <a:gd name="T71" fmla="*/ 2147483646 h 18"/>
                    <a:gd name="T72" fmla="*/ 2147483646 w 18"/>
                    <a:gd name="T73" fmla="*/ 0 h 18"/>
                    <a:gd name="T74" fmla="*/ 2147483646 w 18"/>
                    <a:gd name="T75" fmla="*/ 0 h 18"/>
                    <a:gd name="T76" fmla="*/ 2147483646 w 18"/>
                    <a:gd name="T77" fmla="*/ 0 h 18"/>
                    <a:gd name="T78" fmla="*/ 2147483646 w 18"/>
                    <a:gd name="T79" fmla="*/ 2147483646 h 18"/>
                    <a:gd name="T80" fmla="*/ 2147483646 w 18"/>
                    <a:gd name="T81" fmla="*/ 2147483646 h 18"/>
                    <a:gd name="T82" fmla="*/ 2147483646 w 18"/>
                    <a:gd name="T83" fmla="*/ 2147483646 h 18"/>
                    <a:gd name="T84" fmla="*/ 2147483646 w 18"/>
                    <a:gd name="T85" fmla="*/ 2147483646 h 18"/>
                    <a:gd name="T86" fmla="*/ 2147483646 w 18"/>
                    <a:gd name="T87" fmla="*/ 2147483646 h 18"/>
                    <a:gd name="T88" fmla="*/ 2147483646 w 18"/>
                    <a:gd name="T89" fmla="*/ 2147483646 h 1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8"/>
                    <a:gd name="T136" fmla="*/ 0 h 18"/>
                    <a:gd name="T137" fmla="*/ 18 w 18"/>
                    <a:gd name="T138" fmla="*/ 18 h 1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8" h="18">
                      <a:moveTo>
                        <a:pt x="17" y="4"/>
                      </a:moveTo>
                      <a:cubicBezTo>
                        <a:pt x="17" y="4"/>
                        <a:pt x="18" y="4"/>
                        <a:pt x="18" y="4"/>
                      </a:cubicBezTo>
                      <a:cubicBezTo>
                        <a:pt x="18" y="5"/>
                        <a:pt x="17" y="5"/>
                        <a:pt x="17" y="5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7" y="7"/>
                        <a:pt x="17" y="7"/>
                        <a:pt x="16" y="7"/>
                      </a:cubicBezTo>
                      <a:cubicBezTo>
                        <a:pt x="16" y="8"/>
                        <a:pt x="14" y="8"/>
                        <a:pt x="14" y="9"/>
                      </a:cubicBezTo>
                      <a:cubicBezTo>
                        <a:pt x="14" y="9"/>
                        <a:pt x="14" y="9"/>
                        <a:pt x="13" y="9"/>
                      </a:cubicBezTo>
                      <a:cubicBezTo>
                        <a:pt x="13" y="9"/>
                        <a:pt x="12" y="10"/>
                        <a:pt x="12" y="10"/>
                      </a:cubicBezTo>
                      <a:cubicBezTo>
                        <a:pt x="12" y="11"/>
                        <a:pt x="11" y="10"/>
                        <a:pt x="10" y="10"/>
                      </a:cubicBezTo>
                      <a:cubicBezTo>
                        <a:pt x="10" y="10"/>
                        <a:pt x="10" y="10"/>
                        <a:pt x="10" y="11"/>
                      </a:cubicBezTo>
                      <a:cubicBezTo>
                        <a:pt x="11" y="11"/>
                        <a:pt x="11" y="12"/>
                        <a:pt x="11" y="13"/>
                      </a:cubicBezTo>
                      <a:cubicBezTo>
                        <a:pt x="11" y="14"/>
                        <a:pt x="11" y="15"/>
                        <a:pt x="10" y="15"/>
                      </a:cubicBezTo>
                      <a:cubicBezTo>
                        <a:pt x="9" y="17"/>
                        <a:pt x="7" y="17"/>
                        <a:pt x="5" y="18"/>
                      </a:cubicBezTo>
                      <a:cubicBezTo>
                        <a:pt x="5" y="18"/>
                        <a:pt x="4" y="18"/>
                        <a:pt x="3" y="18"/>
                      </a:cubicBezTo>
                      <a:cubicBezTo>
                        <a:pt x="2" y="18"/>
                        <a:pt x="2" y="17"/>
                        <a:pt x="1" y="17"/>
                      </a:cubicBezTo>
                      <a:cubicBezTo>
                        <a:pt x="0" y="17"/>
                        <a:pt x="1" y="16"/>
                        <a:pt x="0" y="16"/>
                      </a:cubicBezTo>
                      <a:cubicBezTo>
                        <a:pt x="0" y="15"/>
                        <a:pt x="0" y="14"/>
                        <a:pt x="0" y="14"/>
                      </a:cubicBezTo>
                      <a:cubicBezTo>
                        <a:pt x="0" y="12"/>
                        <a:pt x="2" y="12"/>
                        <a:pt x="3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3" y="11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0"/>
                        <a:pt x="2" y="11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9"/>
                        <a:pt x="2" y="10"/>
                        <a:pt x="3" y="9"/>
                      </a:cubicBezTo>
                      <a:cubicBezTo>
                        <a:pt x="2" y="8"/>
                        <a:pt x="2" y="8"/>
                        <a:pt x="1" y="8"/>
                      </a:cubicBezTo>
                      <a:cubicBezTo>
                        <a:pt x="0" y="7"/>
                        <a:pt x="2" y="6"/>
                        <a:pt x="2" y="6"/>
                      </a:cubicBezTo>
                      <a:cubicBezTo>
                        <a:pt x="2" y="5"/>
                        <a:pt x="1" y="5"/>
                        <a:pt x="2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5" y="3"/>
                      </a:cubicBezTo>
                      <a:cubicBezTo>
                        <a:pt x="5" y="3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7" y="2"/>
                        <a:pt x="8" y="1"/>
                        <a:pt x="8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1"/>
                        <a:pt x="11" y="0"/>
                        <a:pt x="11" y="0"/>
                      </a:cubicBezTo>
                      <a:cubicBezTo>
                        <a:pt x="12" y="1"/>
                        <a:pt x="12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1"/>
                        <a:pt x="13" y="1"/>
                        <a:pt x="14" y="1"/>
                      </a:cubicBezTo>
                      <a:cubicBezTo>
                        <a:pt x="14" y="1"/>
                        <a:pt x="14" y="0"/>
                        <a:pt x="15" y="1"/>
                      </a:cubicBezTo>
                      <a:cubicBezTo>
                        <a:pt x="15" y="1"/>
                        <a:pt x="15" y="1"/>
                        <a:pt x="16" y="2"/>
                      </a:cubicBezTo>
                      <a:cubicBezTo>
                        <a:pt x="16" y="1"/>
                        <a:pt x="16" y="1"/>
                        <a:pt x="16" y="2"/>
                      </a:cubicBezTo>
                      <a:cubicBezTo>
                        <a:pt x="16" y="2"/>
                        <a:pt x="17" y="2"/>
                        <a:pt x="17" y="3"/>
                      </a:cubicBezTo>
                      <a:cubicBezTo>
                        <a:pt x="17" y="3"/>
                        <a:pt x="18" y="3"/>
                        <a:pt x="17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4" name="Freeform 501"/>
                <p:cNvSpPr>
                  <a:spLocks noChangeArrowheads="1"/>
                </p:cNvSpPr>
                <p:nvPr/>
              </p:nvSpPr>
              <p:spPr bwMode="auto">
                <a:xfrm>
                  <a:off x="984250" y="268287"/>
                  <a:ext cx="22225" cy="14288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2147483646 w 6"/>
                    <a:gd name="T5" fmla="*/ 2147483646 h 4"/>
                    <a:gd name="T6" fmla="*/ 2147483646 w 6"/>
                    <a:gd name="T7" fmla="*/ 2147483646 h 4"/>
                    <a:gd name="T8" fmla="*/ 2147483646 w 6"/>
                    <a:gd name="T9" fmla="*/ 2147483646 h 4"/>
                    <a:gd name="T10" fmla="*/ 2147483646 w 6"/>
                    <a:gd name="T11" fmla="*/ 2147483646 h 4"/>
                    <a:gd name="T12" fmla="*/ 2147483646 w 6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4"/>
                    <a:gd name="T23" fmla="*/ 6 w 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4">
                      <a:moveTo>
                        <a:pt x="4" y="3"/>
                      </a:moveTo>
                      <a:cubicBezTo>
                        <a:pt x="4" y="4"/>
                        <a:pt x="2" y="4"/>
                        <a:pt x="2" y="4"/>
                      </a:cubicBez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0" y="2"/>
                        <a:pt x="1" y="2"/>
                        <a:pt x="2" y="1"/>
                      </a:cubicBezTo>
                      <a:cubicBezTo>
                        <a:pt x="3" y="1"/>
                        <a:pt x="4" y="0"/>
                        <a:pt x="5" y="1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5" name="Freeform 502"/>
                <p:cNvSpPr>
                  <a:spLocks noChangeArrowheads="1"/>
                </p:cNvSpPr>
                <p:nvPr/>
              </p:nvSpPr>
              <p:spPr bwMode="auto">
                <a:xfrm>
                  <a:off x="981075" y="255587"/>
                  <a:ext cx="11113" cy="12700"/>
                </a:xfrm>
                <a:custGeom>
                  <a:avLst/>
                  <a:gdLst>
                    <a:gd name="T0" fmla="*/ 2147483646 w 3"/>
                    <a:gd name="T1" fmla="*/ 2147483646 h 3"/>
                    <a:gd name="T2" fmla="*/ 2147483646 w 3"/>
                    <a:gd name="T3" fmla="*/ 2147483646 h 3"/>
                    <a:gd name="T4" fmla="*/ 0 w 3"/>
                    <a:gd name="T5" fmla="*/ 2147483646 h 3"/>
                    <a:gd name="T6" fmla="*/ 0 w 3"/>
                    <a:gd name="T7" fmla="*/ 2147483646 h 3"/>
                    <a:gd name="T8" fmla="*/ 2147483646 w 3"/>
                    <a:gd name="T9" fmla="*/ 2147483646 h 3"/>
                    <a:gd name="T10" fmla="*/ 2147483646 w 3"/>
                    <a:gd name="T11" fmla="*/ 2147483646 h 3"/>
                    <a:gd name="T12" fmla="*/ 2147483646 w 3"/>
                    <a:gd name="T13" fmla="*/ 2147483646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"/>
                    <a:gd name="T22" fmla="*/ 0 h 3"/>
                    <a:gd name="T23" fmla="*/ 3 w 3"/>
                    <a:gd name="T24" fmla="*/ 3 h 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" h="3">
                      <a:moveTo>
                        <a:pt x="3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0"/>
                        <a:pt x="3" y="1"/>
                        <a:pt x="3" y="1"/>
                      </a:cubicBezTo>
                      <a:cubicBezTo>
                        <a:pt x="3" y="2"/>
                        <a:pt x="3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6" name="Freeform 503"/>
                <p:cNvSpPr>
                  <a:spLocks noChangeArrowheads="1"/>
                </p:cNvSpPr>
                <p:nvPr/>
              </p:nvSpPr>
              <p:spPr bwMode="auto">
                <a:xfrm>
                  <a:off x="1000125" y="323850"/>
                  <a:ext cx="17463" cy="11113"/>
                </a:xfrm>
                <a:custGeom>
                  <a:avLst/>
                  <a:gdLst>
                    <a:gd name="T0" fmla="*/ 2147483646 w 5"/>
                    <a:gd name="T1" fmla="*/ 2147483646 h 3"/>
                    <a:gd name="T2" fmla="*/ 2147483646 w 5"/>
                    <a:gd name="T3" fmla="*/ 2147483646 h 3"/>
                    <a:gd name="T4" fmla="*/ 2147483646 w 5"/>
                    <a:gd name="T5" fmla="*/ 2147483646 h 3"/>
                    <a:gd name="T6" fmla="*/ 2147483646 w 5"/>
                    <a:gd name="T7" fmla="*/ 2147483646 h 3"/>
                    <a:gd name="T8" fmla="*/ 2147483646 w 5"/>
                    <a:gd name="T9" fmla="*/ 2147483646 h 3"/>
                    <a:gd name="T10" fmla="*/ 2147483646 w 5"/>
                    <a:gd name="T11" fmla="*/ 2147483646 h 3"/>
                    <a:gd name="T12" fmla="*/ 2147483646 w 5"/>
                    <a:gd name="T13" fmla="*/ 2147483646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"/>
                    <a:gd name="T22" fmla="*/ 0 h 3"/>
                    <a:gd name="T23" fmla="*/ 5 w 5"/>
                    <a:gd name="T24" fmla="*/ 3 h 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" h="3">
                      <a:moveTo>
                        <a:pt x="4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1" y="2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3" y="0"/>
                        <a:pt x="4" y="1"/>
                        <a:pt x="4" y="1"/>
                      </a:cubicBezTo>
                      <a:cubicBezTo>
                        <a:pt x="5" y="2"/>
                        <a:pt x="4" y="2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7" name="Freeform 504"/>
                <p:cNvSpPr>
                  <a:spLocks noChangeArrowheads="1"/>
                </p:cNvSpPr>
                <p:nvPr/>
              </p:nvSpPr>
              <p:spPr bwMode="auto">
                <a:xfrm>
                  <a:off x="962025" y="241300"/>
                  <a:ext cx="19050" cy="11113"/>
                </a:xfrm>
                <a:custGeom>
                  <a:avLst/>
                  <a:gdLst>
                    <a:gd name="T0" fmla="*/ 2147483646 w 5"/>
                    <a:gd name="T1" fmla="*/ 2147483646 h 3"/>
                    <a:gd name="T2" fmla="*/ 2147483646 w 5"/>
                    <a:gd name="T3" fmla="*/ 2147483646 h 3"/>
                    <a:gd name="T4" fmla="*/ 2147483646 w 5"/>
                    <a:gd name="T5" fmla="*/ 2147483646 h 3"/>
                    <a:gd name="T6" fmla="*/ 2147483646 w 5"/>
                    <a:gd name="T7" fmla="*/ 2147483646 h 3"/>
                    <a:gd name="T8" fmla="*/ 2147483646 w 5"/>
                    <a:gd name="T9" fmla="*/ 2147483646 h 3"/>
                    <a:gd name="T10" fmla="*/ 0 w 5"/>
                    <a:gd name="T11" fmla="*/ 2147483646 h 3"/>
                    <a:gd name="T12" fmla="*/ 2147483646 w 5"/>
                    <a:gd name="T13" fmla="*/ 0 h 3"/>
                    <a:gd name="T14" fmla="*/ 2147483646 w 5"/>
                    <a:gd name="T15" fmla="*/ 0 h 3"/>
                    <a:gd name="T16" fmla="*/ 2147483646 w 5"/>
                    <a:gd name="T17" fmla="*/ 2147483646 h 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"/>
                    <a:gd name="T28" fmla="*/ 0 h 3"/>
                    <a:gd name="T29" fmla="*/ 5 w 5"/>
                    <a:gd name="T30" fmla="*/ 3 h 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" h="3">
                      <a:moveTo>
                        <a:pt x="4" y="3"/>
                      </a:move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5" y="1"/>
                        <a:pt x="5" y="2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8" name="Freeform 505"/>
                <p:cNvSpPr>
                  <a:spLocks noChangeArrowheads="1"/>
                </p:cNvSpPr>
                <p:nvPr/>
              </p:nvSpPr>
              <p:spPr bwMode="auto">
                <a:xfrm>
                  <a:off x="928688" y="200025"/>
                  <a:ext cx="41275" cy="33338"/>
                </a:xfrm>
                <a:custGeom>
                  <a:avLst/>
                  <a:gdLst>
                    <a:gd name="T0" fmla="*/ 2147483646 w 11"/>
                    <a:gd name="T1" fmla="*/ 2147483646 h 9"/>
                    <a:gd name="T2" fmla="*/ 2147483646 w 11"/>
                    <a:gd name="T3" fmla="*/ 2147483646 h 9"/>
                    <a:gd name="T4" fmla="*/ 2147483646 w 11"/>
                    <a:gd name="T5" fmla="*/ 2147483646 h 9"/>
                    <a:gd name="T6" fmla="*/ 2147483646 w 11"/>
                    <a:gd name="T7" fmla="*/ 2147483646 h 9"/>
                    <a:gd name="T8" fmla="*/ 2147483646 w 11"/>
                    <a:gd name="T9" fmla="*/ 2147483646 h 9"/>
                    <a:gd name="T10" fmla="*/ 2147483646 w 11"/>
                    <a:gd name="T11" fmla="*/ 2147483646 h 9"/>
                    <a:gd name="T12" fmla="*/ 2147483646 w 11"/>
                    <a:gd name="T13" fmla="*/ 2147483646 h 9"/>
                    <a:gd name="T14" fmla="*/ 2147483646 w 11"/>
                    <a:gd name="T15" fmla="*/ 2147483646 h 9"/>
                    <a:gd name="T16" fmla="*/ 2147483646 w 11"/>
                    <a:gd name="T17" fmla="*/ 2147483646 h 9"/>
                    <a:gd name="T18" fmla="*/ 2147483646 w 11"/>
                    <a:gd name="T19" fmla="*/ 2147483646 h 9"/>
                    <a:gd name="T20" fmla="*/ 2147483646 w 11"/>
                    <a:gd name="T21" fmla="*/ 2147483646 h 9"/>
                    <a:gd name="T22" fmla="*/ 2147483646 w 11"/>
                    <a:gd name="T23" fmla="*/ 2147483646 h 9"/>
                    <a:gd name="T24" fmla="*/ 2147483646 w 11"/>
                    <a:gd name="T25" fmla="*/ 2147483646 h 9"/>
                    <a:gd name="T26" fmla="*/ 2147483646 w 11"/>
                    <a:gd name="T27" fmla="*/ 2147483646 h 9"/>
                    <a:gd name="T28" fmla="*/ 2147483646 w 11"/>
                    <a:gd name="T29" fmla="*/ 2147483646 h 9"/>
                    <a:gd name="T30" fmla="*/ 2147483646 w 11"/>
                    <a:gd name="T31" fmla="*/ 2147483646 h 9"/>
                    <a:gd name="T32" fmla="*/ 2147483646 w 11"/>
                    <a:gd name="T33" fmla="*/ 0 h 9"/>
                    <a:gd name="T34" fmla="*/ 2147483646 w 11"/>
                    <a:gd name="T35" fmla="*/ 0 h 9"/>
                    <a:gd name="T36" fmla="*/ 2147483646 w 11"/>
                    <a:gd name="T37" fmla="*/ 2147483646 h 9"/>
                    <a:gd name="T38" fmla="*/ 2147483646 w 11"/>
                    <a:gd name="T39" fmla="*/ 2147483646 h 9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11"/>
                    <a:gd name="T61" fmla="*/ 0 h 9"/>
                    <a:gd name="T62" fmla="*/ 11 w 11"/>
                    <a:gd name="T63" fmla="*/ 9 h 9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11" h="9">
                      <a:moveTo>
                        <a:pt x="9" y="4"/>
                      </a:moveTo>
                      <a:cubicBezTo>
                        <a:pt x="10" y="4"/>
                        <a:pt x="9" y="5"/>
                        <a:pt x="9" y="6"/>
                      </a:cubicBezTo>
                      <a:cubicBezTo>
                        <a:pt x="10" y="6"/>
                        <a:pt x="11" y="6"/>
                        <a:pt x="11" y="7"/>
                      </a:cubicBezTo>
                      <a:cubicBezTo>
                        <a:pt x="10" y="8"/>
                        <a:pt x="10" y="8"/>
                        <a:pt x="9" y="9"/>
                      </a:cubicBezTo>
                      <a:cubicBezTo>
                        <a:pt x="8" y="9"/>
                        <a:pt x="7" y="9"/>
                        <a:pt x="7" y="9"/>
                      </a:cubicBezTo>
                      <a:cubicBezTo>
                        <a:pt x="6" y="9"/>
                        <a:pt x="6" y="8"/>
                        <a:pt x="6" y="8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4" y="7"/>
                        <a:pt x="4" y="7"/>
                        <a:pt x="3" y="7"/>
                      </a:cubicBezTo>
                      <a:cubicBezTo>
                        <a:pt x="2" y="7"/>
                        <a:pt x="2" y="8"/>
                        <a:pt x="2" y="8"/>
                      </a:cubicBezTo>
                      <a:cubicBezTo>
                        <a:pt x="2" y="8"/>
                        <a:pt x="2" y="7"/>
                        <a:pt x="2" y="7"/>
                      </a:cubicBezTo>
                      <a:cubicBezTo>
                        <a:pt x="1" y="6"/>
                        <a:pt x="2" y="4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1"/>
                      </a:cubicBezTo>
                      <a:cubicBezTo>
                        <a:pt x="3" y="0"/>
                        <a:pt x="4" y="0"/>
                        <a:pt x="5" y="0"/>
                      </a:cubicBezTo>
                      <a:cubicBezTo>
                        <a:pt x="5" y="0"/>
                        <a:pt x="7" y="1"/>
                        <a:pt x="8" y="0"/>
                      </a:cubicBezTo>
                      <a:cubicBezTo>
                        <a:pt x="9" y="1"/>
                        <a:pt x="9" y="1"/>
                        <a:pt x="9" y="2"/>
                      </a:cubicBezTo>
                      <a:cubicBezTo>
                        <a:pt x="9" y="2"/>
                        <a:pt x="9" y="3"/>
                        <a:pt x="9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9" name="Freeform 506"/>
                <p:cNvSpPr>
                  <a:spLocks noChangeArrowheads="1"/>
                </p:cNvSpPr>
                <p:nvPr/>
              </p:nvSpPr>
              <p:spPr bwMode="auto">
                <a:xfrm>
                  <a:off x="912813" y="252412"/>
                  <a:ext cx="63500" cy="30163"/>
                </a:xfrm>
                <a:custGeom>
                  <a:avLst/>
                  <a:gdLst>
                    <a:gd name="T0" fmla="*/ 2147483646 w 17"/>
                    <a:gd name="T1" fmla="*/ 2147483646 h 8"/>
                    <a:gd name="T2" fmla="*/ 2147483646 w 17"/>
                    <a:gd name="T3" fmla="*/ 2147483646 h 8"/>
                    <a:gd name="T4" fmla="*/ 2147483646 w 17"/>
                    <a:gd name="T5" fmla="*/ 2147483646 h 8"/>
                    <a:gd name="T6" fmla="*/ 2147483646 w 17"/>
                    <a:gd name="T7" fmla="*/ 2147483646 h 8"/>
                    <a:gd name="T8" fmla="*/ 2147483646 w 17"/>
                    <a:gd name="T9" fmla="*/ 2147483646 h 8"/>
                    <a:gd name="T10" fmla="*/ 2147483646 w 17"/>
                    <a:gd name="T11" fmla="*/ 2147483646 h 8"/>
                    <a:gd name="T12" fmla="*/ 2147483646 w 17"/>
                    <a:gd name="T13" fmla="*/ 2147483646 h 8"/>
                    <a:gd name="T14" fmla="*/ 2147483646 w 17"/>
                    <a:gd name="T15" fmla="*/ 2147483646 h 8"/>
                    <a:gd name="T16" fmla="*/ 2147483646 w 17"/>
                    <a:gd name="T17" fmla="*/ 2147483646 h 8"/>
                    <a:gd name="T18" fmla="*/ 2147483646 w 17"/>
                    <a:gd name="T19" fmla="*/ 2147483646 h 8"/>
                    <a:gd name="T20" fmla="*/ 0 w 17"/>
                    <a:gd name="T21" fmla="*/ 2147483646 h 8"/>
                    <a:gd name="T22" fmla="*/ 2147483646 w 17"/>
                    <a:gd name="T23" fmla="*/ 2147483646 h 8"/>
                    <a:gd name="T24" fmla="*/ 2147483646 w 17"/>
                    <a:gd name="T25" fmla="*/ 0 h 8"/>
                    <a:gd name="T26" fmla="*/ 2147483646 w 17"/>
                    <a:gd name="T27" fmla="*/ 0 h 8"/>
                    <a:gd name="T28" fmla="*/ 2147483646 w 17"/>
                    <a:gd name="T29" fmla="*/ 2147483646 h 8"/>
                    <a:gd name="T30" fmla="*/ 2147483646 w 17"/>
                    <a:gd name="T31" fmla="*/ 2147483646 h 8"/>
                    <a:gd name="T32" fmla="*/ 2147483646 w 17"/>
                    <a:gd name="T33" fmla="*/ 2147483646 h 8"/>
                    <a:gd name="T34" fmla="*/ 2147483646 w 17"/>
                    <a:gd name="T35" fmla="*/ 2147483646 h 8"/>
                    <a:gd name="T36" fmla="*/ 2147483646 w 17"/>
                    <a:gd name="T37" fmla="*/ 2147483646 h 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7"/>
                    <a:gd name="T58" fmla="*/ 0 h 8"/>
                    <a:gd name="T59" fmla="*/ 17 w 17"/>
                    <a:gd name="T60" fmla="*/ 8 h 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7" h="8">
                      <a:moveTo>
                        <a:pt x="14" y="7"/>
                      </a:moveTo>
                      <a:cubicBezTo>
                        <a:pt x="13" y="8"/>
                        <a:pt x="12" y="8"/>
                        <a:pt x="11" y="8"/>
                      </a:cubicBezTo>
                      <a:cubicBezTo>
                        <a:pt x="11" y="8"/>
                        <a:pt x="10" y="8"/>
                        <a:pt x="10" y="8"/>
                      </a:cubicBezTo>
                      <a:cubicBezTo>
                        <a:pt x="9" y="8"/>
                        <a:pt x="9" y="7"/>
                        <a:pt x="9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7" y="7"/>
                        <a:pt x="6" y="7"/>
                        <a:pt x="5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2" y="6"/>
                        <a:pt x="2" y="5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1" y="2"/>
                        <a:pt x="2" y="2"/>
                        <a:pt x="2" y="2"/>
                      </a:cubicBezTo>
                      <a:cubicBezTo>
                        <a:pt x="3" y="1"/>
                        <a:pt x="5" y="1"/>
                        <a:pt x="6" y="0"/>
                      </a:cubicBezTo>
                      <a:cubicBezTo>
                        <a:pt x="6" y="0"/>
                        <a:pt x="7" y="0"/>
                        <a:pt x="8" y="0"/>
                      </a:cubicBezTo>
                      <a:cubicBezTo>
                        <a:pt x="9" y="0"/>
                        <a:pt x="11" y="1"/>
                        <a:pt x="11" y="2"/>
                      </a:cubicBezTo>
                      <a:cubicBezTo>
                        <a:pt x="11" y="2"/>
                        <a:pt x="11" y="3"/>
                        <a:pt x="12" y="3"/>
                      </a:cubicBezTo>
                      <a:cubicBezTo>
                        <a:pt x="13" y="2"/>
                        <a:pt x="15" y="3"/>
                        <a:pt x="16" y="3"/>
                      </a:cubicBezTo>
                      <a:cubicBezTo>
                        <a:pt x="16" y="4"/>
                        <a:pt x="17" y="4"/>
                        <a:pt x="16" y="5"/>
                      </a:cubicBezTo>
                      <a:cubicBezTo>
                        <a:pt x="16" y="6"/>
                        <a:pt x="15" y="7"/>
                        <a:pt x="14" y="7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0" name="Freeform 507"/>
                <p:cNvSpPr>
                  <a:spLocks noChangeArrowheads="1"/>
                </p:cNvSpPr>
                <p:nvPr/>
              </p:nvSpPr>
              <p:spPr bwMode="auto">
                <a:xfrm>
                  <a:off x="969963" y="331787"/>
                  <a:ext cx="25400" cy="19050"/>
                </a:xfrm>
                <a:custGeom>
                  <a:avLst/>
                  <a:gdLst>
                    <a:gd name="T0" fmla="*/ 2147483646 w 7"/>
                    <a:gd name="T1" fmla="*/ 2147483646 h 5"/>
                    <a:gd name="T2" fmla="*/ 2147483646 w 7"/>
                    <a:gd name="T3" fmla="*/ 2147483646 h 5"/>
                    <a:gd name="T4" fmla="*/ 2147483646 w 7"/>
                    <a:gd name="T5" fmla="*/ 2147483646 h 5"/>
                    <a:gd name="T6" fmla="*/ 0 w 7"/>
                    <a:gd name="T7" fmla="*/ 2147483646 h 5"/>
                    <a:gd name="T8" fmla="*/ 2147483646 w 7"/>
                    <a:gd name="T9" fmla="*/ 2147483646 h 5"/>
                    <a:gd name="T10" fmla="*/ 2147483646 w 7"/>
                    <a:gd name="T11" fmla="*/ 2147483646 h 5"/>
                    <a:gd name="T12" fmla="*/ 2147483646 w 7"/>
                    <a:gd name="T13" fmla="*/ 2147483646 h 5"/>
                    <a:gd name="T14" fmla="*/ 2147483646 w 7"/>
                    <a:gd name="T15" fmla="*/ 2147483646 h 5"/>
                    <a:gd name="T16" fmla="*/ 2147483646 w 7"/>
                    <a:gd name="T17" fmla="*/ 2147483646 h 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"/>
                    <a:gd name="T28" fmla="*/ 0 h 5"/>
                    <a:gd name="T29" fmla="*/ 7 w 7"/>
                    <a:gd name="T30" fmla="*/ 5 h 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" h="5">
                      <a:moveTo>
                        <a:pt x="6" y="3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5"/>
                        <a:pt x="1" y="4"/>
                        <a:pt x="0" y="3"/>
                      </a:cubicBez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1" y="1"/>
                        <a:pt x="2" y="1"/>
                        <a:pt x="3" y="1"/>
                      </a:cubicBezTo>
                      <a:cubicBezTo>
                        <a:pt x="4" y="0"/>
                        <a:pt x="5" y="0"/>
                        <a:pt x="6" y="1"/>
                      </a:cubicBezTo>
                      <a:cubicBezTo>
                        <a:pt x="5" y="1"/>
                        <a:pt x="7" y="1"/>
                        <a:pt x="6" y="2"/>
                      </a:cubicBezTo>
                      <a:cubicBezTo>
                        <a:pt x="6" y="2"/>
                        <a:pt x="6" y="3"/>
                        <a:pt x="6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1" name="Freeform 508"/>
                <p:cNvSpPr>
                  <a:spLocks noChangeArrowheads="1"/>
                </p:cNvSpPr>
                <p:nvPr/>
              </p:nvSpPr>
              <p:spPr bwMode="auto">
                <a:xfrm>
                  <a:off x="608013" y="63500"/>
                  <a:ext cx="290513" cy="180975"/>
                </a:xfrm>
                <a:custGeom>
                  <a:avLst/>
                  <a:gdLst>
                    <a:gd name="T0" fmla="*/ 2147483646 w 77"/>
                    <a:gd name="T1" fmla="*/ 2147483646 h 48"/>
                    <a:gd name="T2" fmla="*/ 2147483646 w 77"/>
                    <a:gd name="T3" fmla="*/ 2147483646 h 48"/>
                    <a:gd name="T4" fmla="*/ 2147483646 w 77"/>
                    <a:gd name="T5" fmla="*/ 2147483646 h 48"/>
                    <a:gd name="T6" fmla="*/ 2147483646 w 77"/>
                    <a:gd name="T7" fmla="*/ 2147483646 h 48"/>
                    <a:gd name="T8" fmla="*/ 2147483646 w 77"/>
                    <a:gd name="T9" fmla="*/ 2147483646 h 48"/>
                    <a:gd name="T10" fmla="*/ 2147483646 w 77"/>
                    <a:gd name="T11" fmla="*/ 2147483646 h 48"/>
                    <a:gd name="T12" fmla="*/ 2147483646 w 77"/>
                    <a:gd name="T13" fmla="*/ 2147483646 h 48"/>
                    <a:gd name="T14" fmla="*/ 2147483646 w 77"/>
                    <a:gd name="T15" fmla="*/ 2147483646 h 48"/>
                    <a:gd name="T16" fmla="*/ 2147483646 w 77"/>
                    <a:gd name="T17" fmla="*/ 2147483646 h 48"/>
                    <a:gd name="T18" fmla="*/ 2147483646 w 77"/>
                    <a:gd name="T19" fmla="*/ 2147483646 h 48"/>
                    <a:gd name="T20" fmla="*/ 2147483646 w 77"/>
                    <a:gd name="T21" fmla="*/ 2147483646 h 48"/>
                    <a:gd name="T22" fmla="*/ 2147483646 w 77"/>
                    <a:gd name="T23" fmla="*/ 2147483646 h 48"/>
                    <a:gd name="T24" fmla="*/ 2147483646 w 77"/>
                    <a:gd name="T25" fmla="*/ 2147483646 h 48"/>
                    <a:gd name="T26" fmla="*/ 2147483646 w 77"/>
                    <a:gd name="T27" fmla="*/ 2147483646 h 48"/>
                    <a:gd name="T28" fmla="*/ 2147483646 w 77"/>
                    <a:gd name="T29" fmla="*/ 2147483646 h 48"/>
                    <a:gd name="T30" fmla="*/ 2147483646 w 77"/>
                    <a:gd name="T31" fmla="*/ 2147483646 h 48"/>
                    <a:gd name="T32" fmla="*/ 2147483646 w 77"/>
                    <a:gd name="T33" fmla="*/ 2147483646 h 48"/>
                    <a:gd name="T34" fmla="*/ 2147483646 w 77"/>
                    <a:gd name="T35" fmla="*/ 2147483646 h 48"/>
                    <a:gd name="T36" fmla="*/ 2147483646 w 77"/>
                    <a:gd name="T37" fmla="*/ 2147483646 h 48"/>
                    <a:gd name="T38" fmla="*/ 2147483646 w 77"/>
                    <a:gd name="T39" fmla="*/ 2147483646 h 48"/>
                    <a:gd name="T40" fmla="*/ 2147483646 w 77"/>
                    <a:gd name="T41" fmla="*/ 2147483646 h 48"/>
                    <a:gd name="T42" fmla="*/ 0 w 77"/>
                    <a:gd name="T43" fmla="*/ 2147483646 h 48"/>
                    <a:gd name="T44" fmla="*/ 2147483646 w 77"/>
                    <a:gd name="T45" fmla="*/ 2147483646 h 48"/>
                    <a:gd name="T46" fmla="*/ 2147483646 w 77"/>
                    <a:gd name="T47" fmla="*/ 2147483646 h 48"/>
                    <a:gd name="T48" fmla="*/ 2147483646 w 77"/>
                    <a:gd name="T49" fmla="*/ 2147483646 h 48"/>
                    <a:gd name="T50" fmla="*/ 2147483646 w 77"/>
                    <a:gd name="T51" fmla="*/ 2147483646 h 48"/>
                    <a:gd name="T52" fmla="*/ 2147483646 w 77"/>
                    <a:gd name="T53" fmla="*/ 2147483646 h 48"/>
                    <a:gd name="T54" fmla="*/ 2147483646 w 77"/>
                    <a:gd name="T55" fmla="*/ 2147483646 h 48"/>
                    <a:gd name="T56" fmla="*/ 2147483646 w 77"/>
                    <a:gd name="T57" fmla="*/ 2147483646 h 48"/>
                    <a:gd name="T58" fmla="*/ 2147483646 w 77"/>
                    <a:gd name="T59" fmla="*/ 2147483646 h 48"/>
                    <a:gd name="T60" fmla="*/ 2147483646 w 77"/>
                    <a:gd name="T61" fmla="*/ 2147483646 h 48"/>
                    <a:gd name="T62" fmla="*/ 2147483646 w 77"/>
                    <a:gd name="T63" fmla="*/ 2147483646 h 48"/>
                    <a:gd name="T64" fmla="*/ 2147483646 w 77"/>
                    <a:gd name="T65" fmla="*/ 2147483646 h 48"/>
                    <a:gd name="T66" fmla="*/ 2147483646 w 77"/>
                    <a:gd name="T67" fmla="*/ 2147483646 h 48"/>
                    <a:gd name="T68" fmla="*/ 2147483646 w 77"/>
                    <a:gd name="T69" fmla="*/ 2147483646 h 48"/>
                    <a:gd name="T70" fmla="*/ 2147483646 w 77"/>
                    <a:gd name="T71" fmla="*/ 2147483646 h 48"/>
                    <a:gd name="T72" fmla="*/ 2147483646 w 77"/>
                    <a:gd name="T73" fmla="*/ 2147483646 h 48"/>
                    <a:gd name="T74" fmla="*/ 2147483646 w 77"/>
                    <a:gd name="T75" fmla="*/ 2147483646 h 48"/>
                    <a:gd name="T76" fmla="*/ 2147483646 w 77"/>
                    <a:gd name="T77" fmla="*/ 2147483646 h 48"/>
                    <a:gd name="T78" fmla="*/ 2147483646 w 77"/>
                    <a:gd name="T79" fmla="*/ 2147483646 h 48"/>
                    <a:gd name="T80" fmla="*/ 2147483646 w 77"/>
                    <a:gd name="T81" fmla="*/ 2147483646 h 48"/>
                    <a:gd name="T82" fmla="*/ 2147483646 w 77"/>
                    <a:gd name="T83" fmla="*/ 2147483646 h 48"/>
                    <a:gd name="T84" fmla="*/ 2147483646 w 77"/>
                    <a:gd name="T85" fmla="*/ 2147483646 h 48"/>
                    <a:gd name="T86" fmla="*/ 2147483646 w 77"/>
                    <a:gd name="T87" fmla="*/ 2147483646 h 48"/>
                    <a:gd name="T88" fmla="*/ 2147483646 w 77"/>
                    <a:gd name="T89" fmla="*/ 2147483646 h 48"/>
                    <a:gd name="T90" fmla="*/ 2147483646 w 77"/>
                    <a:gd name="T91" fmla="*/ 2147483646 h 48"/>
                    <a:gd name="T92" fmla="*/ 2147483646 w 77"/>
                    <a:gd name="T93" fmla="*/ 2147483646 h 48"/>
                    <a:gd name="T94" fmla="*/ 2147483646 w 77"/>
                    <a:gd name="T95" fmla="*/ 2147483646 h 48"/>
                    <a:gd name="T96" fmla="*/ 2147483646 w 77"/>
                    <a:gd name="T97" fmla="*/ 2147483646 h 48"/>
                    <a:gd name="T98" fmla="*/ 2147483646 w 77"/>
                    <a:gd name="T99" fmla="*/ 2147483646 h 48"/>
                    <a:gd name="T100" fmla="*/ 2147483646 w 77"/>
                    <a:gd name="T101" fmla="*/ 0 h 48"/>
                    <a:gd name="T102" fmla="*/ 2147483646 w 77"/>
                    <a:gd name="T103" fmla="*/ 2147483646 h 48"/>
                    <a:gd name="T104" fmla="*/ 2147483646 w 77"/>
                    <a:gd name="T105" fmla="*/ 2147483646 h 48"/>
                    <a:gd name="T106" fmla="*/ 2147483646 w 77"/>
                    <a:gd name="T107" fmla="*/ 2147483646 h 48"/>
                    <a:gd name="T108" fmla="*/ 2147483646 w 77"/>
                    <a:gd name="T109" fmla="*/ 2147483646 h 48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7"/>
                    <a:gd name="T166" fmla="*/ 0 h 48"/>
                    <a:gd name="T167" fmla="*/ 77 w 77"/>
                    <a:gd name="T168" fmla="*/ 48 h 48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7" h="48">
                      <a:moveTo>
                        <a:pt x="76" y="8"/>
                      </a:move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10"/>
                        <a:pt x="75" y="10"/>
                        <a:pt x="75" y="11"/>
                      </a:cubicBezTo>
                      <a:cubicBezTo>
                        <a:pt x="76" y="11"/>
                        <a:pt x="76" y="11"/>
                        <a:pt x="76" y="11"/>
                      </a:cubicBezTo>
                      <a:cubicBezTo>
                        <a:pt x="76" y="11"/>
                        <a:pt x="76" y="11"/>
                        <a:pt x="75" y="11"/>
                      </a:cubicBezTo>
                      <a:cubicBezTo>
                        <a:pt x="75" y="11"/>
                        <a:pt x="75" y="11"/>
                        <a:pt x="75" y="12"/>
                      </a:cubicBezTo>
                      <a:cubicBezTo>
                        <a:pt x="75" y="12"/>
                        <a:pt x="75" y="12"/>
                        <a:pt x="75" y="12"/>
                      </a:cubicBezTo>
                      <a:cubicBezTo>
                        <a:pt x="74" y="12"/>
                        <a:pt x="73" y="13"/>
                        <a:pt x="72" y="13"/>
                      </a:cubicBezTo>
                      <a:cubicBezTo>
                        <a:pt x="72" y="13"/>
                        <a:pt x="72" y="13"/>
                        <a:pt x="72" y="13"/>
                      </a:cubicBezTo>
                      <a:cubicBezTo>
                        <a:pt x="72" y="13"/>
                        <a:pt x="71" y="13"/>
                        <a:pt x="71" y="13"/>
                      </a:cubicBezTo>
                      <a:cubicBezTo>
                        <a:pt x="71" y="13"/>
                        <a:pt x="71" y="14"/>
                        <a:pt x="70" y="14"/>
                      </a:cubicBezTo>
                      <a:cubicBezTo>
                        <a:pt x="70" y="15"/>
                        <a:pt x="71" y="15"/>
                        <a:pt x="69" y="16"/>
                      </a:cubicBezTo>
                      <a:cubicBezTo>
                        <a:pt x="69" y="16"/>
                        <a:pt x="69" y="17"/>
                        <a:pt x="69" y="17"/>
                      </a:cubicBezTo>
                      <a:cubicBezTo>
                        <a:pt x="70" y="17"/>
                        <a:pt x="70" y="17"/>
                        <a:pt x="70" y="17"/>
                      </a:cubicBezTo>
                      <a:cubicBezTo>
                        <a:pt x="70" y="18"/>
                        <a:pt x="70" y="19"/>
                        <a:pt x="70" y="19"/>
                      </a:cubicBezTo>
                      <a:cubicBezTo>
                        <a:pt x="70" y="19"/>
                        <a:pt x="70" y="19"/>
                        <a:pt x="70" y="19"/>
                      </a:cubicBezTo>
                      <a:cubicBezTo>
                        <a:pt x="69" y="19"/>
                        <a:pt x="70" y="18"/>
                        <a:pt x="69" y="18"/>
                      </a:cubicBezTo>
                      <a:cubicBezTo>
                        <a:pt x="69" y="18"/>
                        <a:pt x="69" y="18"/>
                        <a:pt x="69" y="18"/>
                      </a:cubicBezTo>
                      <a:cubicBezTo>
                        <a:pt x="69" y="17"/>
                        <a:pt x="69" y="16"/>
                        <a:pt x="68" y="16"/>
                      </a:cubicBezTo>
                      <a:cubicBezTo>
                        <a:pt x="68" y="15"/>
                        <a:pt x="68" y="15"/>
                        <a:pt x="68" y="15"/>
                      </a:cubicBezTo>
                      <a:cubicBezTo>
                        <a:pt x="67" y="15"/>
                        <a:pt x="67" y="15"/>
                        <a:pt x="67" y="15"/>
                      </a:cubicBezTo>
                      <a:cubicBezTo>
                        <a:pt x="67" y="16"/>
                        <a:pt x="68" y="16"/>
                        <a:pt x="67" y="16"/>
                      </a:cubicBezTo>
                      <a:cubicBezTo>
                        <a:pt x="67" y="16"/>
                        <a:pt x="67" y="16"/>
                        <a:pt x="67" y="15"/>
                      </a:cubicBezTo>
                      <a:cubicBezTo>
                        <a:pt x="67" y="15"/>
                        <a:pt x="67" y="14"/>
                        <a:pt x="67" y="14"/>
                      </a:cubicBezTo>
                      <a:cubicBezTo>
                        <a:pt x="65" y="15"/>
                        <a:pt x="63" y="15"/>
                        <a:pt x="62" y="15"/>
                      </a:cubicBezTo>
                      <a:cubicBezTo>
                        <a:pt x="61" y="15"/>
                        <a:pt x="61" y="15"/>
                        <a:pt x="61" y="16"/>
                      </a:cubicBezTo>
                      <a:cubicBezTo>
                        <a:pt x="60" y="16"/>
                        <a:pt x="59" y="16"/>
                        <a:pt x="59" y="17"/>
                      </a:cubicBezTo>
                      <a:cubicBezTo>
                        <a:pt x="58" y="17"/>
                        <a:pt x="58" y="18"/>
                        <a:pt x="57" y="18"/>
                      </a:cubicBezTo>
                      <a:cubicBezTo>
                        <a:pt x="56" y="18"/>
                        <a:pt x="57" y="19"/>
                        <a:pt x="56" y="19"/>
                      </a:cubicBezTo>
                      <a:cubicBezTo>
                        <a:pt x="56" y="20"/>
                        <a:pt x="56" y="20"/>
                        <a:pt x="56" y="20"/>
                      </a:cubicBezTo>
                      <a:cubicBezTo>
                        <a:pt x="55" y="21"/>
                        <a:pt x="55" y="21"/>
                        <a:pt x="55" y="21"/>
                      </a:cubicBezTo>
                      <a:cubicBezTo>
                        <a:pt x="55" y="21"/>
                        <a:pt x="55" y="22"/>
                        <a:pt x="55" y="22"/>
                      </a:cubicBezTo>
                      <a:cubicBezTo>
                        <a:pt x="55" y="22"/>
                        <a:pt x="54" y="22"/>
                        <a:pt x="54" y="23"/>
                      </a:cubicBezTo>
                      <a:cubicBezTo>
                        <a:pt x="53" y="24"/>
                        <a:pt x="52" y="25"/>
                        <a:pt x="52" y="26"/>
                      </a:cubicBezTo>
                      <a:cubicBezTo>
                        <a:pt x="51" y="26"/>
                        <a:pt x="52" y="26"/>
                        <a:pt x="52" y="27"/>
                      </a:cubicBezTo>
                      <a:cubicBezTo>
                        <a:pt x="51" y="27"/>
                        <a:pt x="50" y="27"/>
                        <a:pt x="50" y="26"/>
                      </a:cubicBezTo>
                      <a:cubicBezTo>
                        <a:pt x="50" y="26"/>
                        <a:pt x="49" y="26"/>
                        <a:pt x="49" y="27"/>
                      </a:cubicBezTo>
                      <a:cubicBezTo>
                        <a:pt x="49" y="27"/>
                        <a:pt x="49" y="27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8"/>
                        <a:pt x="50" y="28"/>
                      </a:cubicBezTo>
                      <a:cubicBezTo>
                        <a:pt x="50" y="29"/>
                        <a:pt x="49" y="29"/>
                        <a:pt x="49" y="29"/>
                      </a:cubicBezTo>
                      <a:cubicBezTo>
                        <a:pt x="48" y="30"/>
                        <a:pt x="47" y="30"/>
                        <a:pt x="46" y="31"/>
                      </a:cubicBezTo>
                      <a:cubicBezTo>
                        <a:pt x="46" y="32"/>
                        <a:pt x="44" y="32"/>
                        <a:pt x="44" y="33"/>
                      </a:cubicBezTo>
                      <a:cubicBezTo>
                        <a:pt x="43" y="34"/>
                        <a:pt x="43" y="34"/>
                        <a:pt x="42" y="35"/>
                      </a:cubicBezTo>
                      <a:cubicBezTo>
                        <a:pt x="42" y="35"/>
                        <a:pt x="42" y="35"/>
                        <a:pt x="41" y="35"/>
                      </a:cubicBezTo>
                      <a:cubicBezTo>
                        <a:pt x="42" y="35"/>
                        <a:pt x="41" y="36"/>
                        <a:pt x="41" y="36"/>
                      </a:cubicBezTo>
                      <a:cubicBezTo>
                        <a:pt x="41" y="36"/>
                        <a:pt x="41" y="36"/>
                        <a:pt x="41" y="36"/>
                      </a:cubicBezTo>
                      <a:cubicBezTo>
                        <a:pt x="41" y="37"/>
                        <a:pt x="41" y="37"/>
                        <a:pt x="41" y="38"/>
                      </a:cubicBezTo>
                      <a:cubicBezTo>
                        <a:pt x="40" y="39"/>
                        <a:pt x="41" y="40"/>
                        <a:pt x="40" y="41"/>
                      </a:cubicBezTo>
                      <a:cubicBezTo>
                        <a:pt x="40" y="41"/>
                        <a:pt x="40" y="41"/>
                        <a:pt x="40" y="41"/>
                      </a:cubicBezTo>
                      <a:cubicBezTo>
                        <a:pt x="41" y="41"/>
                        <a:pt x="41" y="40"/>
                        <a:pt x="41" y="41"/>
                      </a:cubicBezTo>
                      <a:cubicBezTo>
                        <a:pt x="41" y="41"/>
                        <a:pt x="41" y="41"/>
                        <a:pt x="41" y="41"/>
                      </a:cubicBezTo>
                      <a:cubicBezTo>
                        <a:pt x="40" y="41"/>
                        <a:pt x="40" y="41"/>
                        <a:pt x="40" y="41"/>
                      </a:cubicBezTo>
                      <a:cubicBezTo>
                        <a:pt x="41" y="41"/>
                        <a:pt x="40" y="42"/>
                        <a:pt x="41" y="42"/>
                      </a:cubicBezTo>
                      <a:cubicBezTo>
                        <a:pt x="41" y="43"/>
                        <a:pt x="40" y="42"/>
                        <a:pt x="40" y="43"/>
                      </a:cubicBezTo>
                      <a:cubicBezTo>
                        <a:pt x="40" y="43"/>
                        <a:pt x="41" y="43"/>
                        <a:pt x="41" y="43"/>
                      </a:cubicBezTo>
                      <a:cubicBezTo>
                        <a:pt x="41" y="43"/>
                        <a:pt x="40" y="43"/>
                        <a:pt x="40" y="44"/>
                      </a:cubicBezTo>
                      <a:cubicBezTo>
                        <a:pt x="40" y="44"/>
                        <a:pt x="40" y="44"/>
                        <a:pt x="39" y="44"/>
                      </a:cubicBezTo>
                      <a:cubicBezTo>
                        <a:pt x="40" y="44"/>
                        <a:pt x="41" y="44"/>
                        <a:pt x="41" y="44"/>
                      </a:cubicBezTo>
                      <a:cubicBezTo>
                        <a:pt x="41" y="45"/>
                        <a:pt x="41" y="45"/>
                        <a:pt x="41" y="45"/>
                      </a:cubicBezTo>
                      <a:cubicBezTo>
                        <a:pt x="41" y="46"/>
                        <a:pt x="41" y="46"/>
                        <a:pt x="40" y="47"/>
                      </a:cubicBezTo>
                      <a:cubicBezTo>
                        <a:pt x="40" y="47"/>
                        <a:pt x="39" y="47"/>
                        <a:pt x="38" y="48"/>
                      </a:cubicBezTo>
                      <a:cubicBezTo>
                        <a:pt x="37" y="47"/>
                        <a:pt x="36" y="47"/>
                        <a:pt x="36" y="46"/>
                      </a:cubicBezTo>
                      <a:cubicBezTo>
                        <a:pt x="36" y="46"/>
                        <a:pt x="36" y="46"/>
                        <a:pt x="36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4" y="46"/>
                        <a:pt x="33" y="46"/>
                        <a:pt x="31" y="46"/>
                      </a:cubicBezTo>
                      <a:cubicBezTo>
                        <a:pt x="31" y="46"/>
                        <a:pt x="31" y="46"/>
                        <a:pt x="31" y="47"/>
                      </a:cubicBezTo>
                      <a:cubicBezTo>
                        <a:pt x="31" y="47"/>
                        <a:pt x="31" y="46"/>
                        <a:pt x="31" y="46"/>
                      </a:cubicBezTo>
                      <a:cubicBezTo>
                        <a:pt x="30" y="46"/>
                        <a:pt x="29" y="46"/>
                        <a:pt x="28" y="46"/>
                      </a:cubicBezTo>
                      <a:cubicBezTo>
                        <a:pt x="28" y="46"/>
                        <a:pt x="27" y="46"/>
                        <a:pt x="27" y="46"/>
                      </a:cubicBezTo>
                      <a:cubicBezTo>
                        <a:pt x="27" y="45"/>
                        <a:pt x="28" y="45"/>
                        <a:pt x="29" y="45"/>
                      </a:cubicBezTo>
                      <a:cubicBezTo>
                        <a:pt x="29" y="44"/>
                        <a:pt x="28" y="44"/>
                        <a:pt x="28" y="44"/>
                      </a:cubicBezTo>
                      <a:cubicBezTo>
                        <a:pt x="28" y="44"/>
                        <a:pt x="27" y="45"/>
                        <a:pt x="27" y="45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9" y="43"/>
                        <a:pt x="31" y="43"/>
                        <a:pt x="31" y="42"/>
                      </a:cubicBezTo>
                      <a:cubicBezTo>
                        <a:pt x="31" y="42"/>
                        <a:pt x="31" y="41"/>
                        <a:pt x="31" y="42"/>
                      </a:cubicBezTo>
                      <a:cubicBezTo>
                        <a:pt x="30" y="42"/>
                        <a:pt x="29" y="42"/>
                        <a:pt x="28" y="43"/>
                      </a:cubicBezTo>
                      <a:cubicBezTo>
                        <a:pt x="28" y="42"/>
                        <a:pt x="29" y="42"/>
                        <a:pt x="29" y="42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8" y="42"/>
                        <a:pt x="27" y="43"/>
                        <a:pt x="26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ubicBezTo>
                        <a:pt x="24" y="44"/>
                        <a:pt x="25" y="43"/>
                        <a:pt x="25" y="43"/>
                      </a:cubicBezTo>
                      <a:cubicBezTo>
                        <a:pt x="26" y="43"/>
                        <a:pt x="27" y="42"/>
                        <a:pt x="28" y="42"/>
                      </a:cubicBezTo>
                      <a:cubicBezTo>
                        <a:pt x="28" y="41"/>
                        <a:pt x="28" y="41"/>
                        <a:pt x="27" y="41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6" y="41"/>
                        <a:pt x="25" y="42"/>
                        <a:pt x="24" y="42"/>
                      </a:cubicBezTo>
                      <a:cubicBezTo>
                        <a:pt x="25" y="42"/>
                        <a:pt x="26" y="41"/>
                        <a:pt x="26" y="41"/>
                      </a:cubicBezTo>
                      <a:cubicBezTo>
                        <a:pt x="27" y="41"/>
                        <a:pt x="26" y="41"/>
                        <a:pt x="26" y="41"/>
                      </a:cubicBezTo>
                      <a:cubicBezTo>
                        <a:pt x="25" y="40"/>
                        <a:pt x="24" y="41"/>
                        <a:pt x="24" y="41"/>
                      </a:cubicBezTo>
                      <a:cubicBezTo>
                        <a:pt x="23" y="41"/>
                        <a:pt x="22" y="42"/>
                        <a:pt x="21" y="42"/>
                      </a:cubicBezTo>
                      <a:cubicBezTo>
                        <a:pt x="22" y="42"/>
                        <a:pt x="23" y="42"/>
                        <a:pt x="23" y="41"/>
                      </a:cubicBezTo>
                      <a:cubicBezTo>
                        <a:pt x="24" y="41"/>
                        <a:pt x="25" y="40"/>
                        <a:pt x="26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6" y="40"/>
                        <a:pt x="26" y="40"/>
                        <a:pt x="25" y="40"/>
                      </a:cubicBezTo>
                      <a:cubicBezTo>
                        <a:pt x="25" y="39"/>
                        <a:pt x="27" y="39"/>
                        <a:pt x="27" y="39"/>
                      </a:cubicBezTo>
                      <a:cubicBezTo>
                        <a:pt x="28" y="38"/>
                        <a:pt x="27" y="38"/>
                        <a:pt x="27" y="38"/>
                      </a:cubicBezTo>
                      <a:cubicBezTo>
                        <a:pt x="26" y="37"/>
                        <a:pt x="25" y="38"/>
                        <a:pt x="25" y="38"/>
                      </a:cubicBezTo>
                      <a:cubicBezTo>
                        <a:pt x="25" y="37"/>
                        <a:pt x="26" y="37"/>
                        <a:pt x="26" y="37"/>
                      </a:cubicBezTo>
                      <a:cubicBezTo>
                        <a:pt x="26" y="37"/>
                        <a:pt x="27" y="36"/>
                        <a:pt x="27" y="36"/>
                      </a:cubicBezTo>
                      <a:cubicBezTo>
                        <a:pt x="26" y="36"/>
                        <a:pt x="25" y="36"/>
                        <a:pt x="25" y="36"/>
                      </a:cubicBezTo>
                      <a:cubicBezTo>
                        <a:pt x="26" y="35"/>
                        <a:pt x="27" y="36"/>
                        <a:pt x="27" y="35"/>
                      </a:cubicBezTo>
                      <a:cubicBezTo>
                        <a:pt x="27" y="35"/>
                        <a:pt x="26" y="36"/>
                        <a:pt x="25" y="35"/>
                      </a:cubicBezTo>
                      <a:cubicBezTo>
                        <a:pt x="25" y="35"/>
                        <a:pt x="24" y="35"/>
                        <a:pt x="25" y="35"/>
                      </a:cubicBezTo>
                      <a:cubicBezTo>
                        <a:pt x="25" y="34"/>
                        <a:pt x="25" y="34"/>
                        <a:pt x="26" y="34"/>
                      </a:cubicBezTo>
                      <a:cubicBezTo>
                        <a:pt x="26" y="34"/>
                        <a:pt x="26" y="34"/>
                        <a:pt x="27" y="34"/>
                      </a:cubicBezTo>
                      <a:cubicBezTo>
                        <a:pt x="27" y="34"/>
                        <a:pt x="27" y="33"/>
                        <a:pt x="27" y="33"/>
                      </a:cubicBezTo>
                      <a:cubicBezTo>
                        <a:pt x="28" y="32"/>
                        <a:pt x="29" y="32"/>
                        <a:pt x="29" y="32"/>
                      </a:cubicBezTo>
                      <a:cubicBezTo>
                        <a:pt x="29" y="32"/>
                        <a:pt x="28" y="32"/>
                        <a:pt x="28" y="31"/>
                      </a:cubicBezTo>
                      <a:cubicBezTo>
                        <a:pt x="27" y="32"/>
                        <a:pt x="25" y="32"/>
                        <a:pt x="23" y="33"/>
                      </a:cubicBezTo>
                      <a:cubicBezTo>
                        <a:pt x="22" y="33"/>
                        <a:pt x="21" y="33"/>
                        <a:pt x="20" y="33"/>
                      </a:cubicBezTo>
                      <a:cubicBezTo>
                        <a:pt x="20" y="33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3"/>
                      </a:cubicBezTo>
                      <a:cubicBezTo>
                        <a:pt x="19" y="33"/>
                        <a:pt x="18" y="33"/>
                        <a:pt x="18" y="33"/>
                      </a:cubicBezTo>
                      <a:cubicBezTo>
                        <a:pt x="18" y="34"/>
                        <a:pt x="19" y="35"/>
                        <a:pt x="18" y="35"/>
                      </a:cubicBezTo>
                      <a:cubicBezTo>
                        <a:pt x="18" y="35"/>
                        <a:pt x="17" y="35"/>
                        <a:pt x="17" y="36"/>
                      </a:cubicBezTo>
                      <a:cubicBezTo>
                        <a:pt x="16" y="36"/>
                        <a:pt x="17" y="37"/>
                        <a:pt x="16" y="37"/>
                      </a:cubicBezTo>
                      <a:cubicBezTo>
                        <a:pt x="15" y="37"/>
                        <a:pt x="15" y="38"/>
                        <a:pt x="14" y="38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3" y="38"/>
                        <a:pt x="12" y="39"/>
                        <a:pt x="11" y="39"/>
                      </a:cubicBezTo>
                      <a:cubicBezTo>
                        <a:pt x="11" y="40"/>
                        <a:pt x="11" y="40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10" y="40"/>
                        <a:pt x="10" y="40"/>
                        <a:pt x="10" y="39"/>
                      </a:cubicBezTo>
                      <a:cubicBezTo>
                        <a:pt x="9" y="40"/>
                        <a:pt x="7" y="40"/>
                        <a:pt x="6" y="40"/>
                      </a:cubicBezTo>
                      <a:cubicBezTo>
                        <a:pt x="5" y="39"/>
                        <a:pt x="5" y="40"/>
                        <a:pt x="5" y="40"/>
                      </a:cubicBezTo>
                      <a:cubicBezTo>
                        <a:pt x="4" y="40"/>
                        <a:pt x="4" y="40"/>
                        <a:pt x="4" y="41"/>
                      </a:cubicBezTo>
                      <a:cubicBezTo>
                        <a:pt x="4" y="41"/>
                        <a:pt x="4" y="41"/>
                        <a:pt x="4" y="41"/>
                      </a:cubicBezTo>
                      <a:cubicBezTo>
                        <a:pt x="3" y="42"/>
                        <a:pt x="2" y="42"/>
                        <a:pt x="1" y="43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3"/>
                        <a:pt x="0" y="43"/>
                        <a:pt x="1" y="43"/>
                      </a:cubicBezTo>
                      <a:cubicBezTo>
                        <a:pt x="2" y="42"/>
                        <a:pt x="3" y="41"/>
                        <a:pt x="5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4" y="40"/>
                        <a:pt x="3" y="41"/>
                        <a:pt x="2" y="41"/>
                      </a:cubicBezTo>
                      <a:cubicBezTo>
                        <a:pt x="2" y="41"/>
                        <a:pt x="2" y="40"/>
                        <a:pt x="2" y="40"/>
                      </a:cubicBezTo>
                      <a:cubicBezTo>
                        <a:pt x="2" y="40"/>
                        <a:pt x="3" y="40"/>
                        <a:pt x="2" y="39"/>
                      </a:cubicBezTo>
                      <a:cubicBezTo>
                        <a:pt x="2" y="39"/>
                        <a:pt x="2" y="39"/>
                        <a:pt x="2" y="38"/>
                      </a:cubicBezTo>
                      <a:cubicBezTo>
                        <a:pt x="2" y="38"/>
                        <a:pt x="2" y="37"/>
                        <a:pt x="2" y="37"/>
                      </a:cubicBezTo>
                      <a:cubicBezTo>
                        <a:pt x="1" y="37"/>
                        <a:pt x="2" y="36"/>
                        <a:pt x="2" y="36"/>
                      </a:cubicBezTo>
                      <a:cubicBezTo>
                        <a:pt x="2" y="36"/>
                        <a:pt x="2" y="35"/>
                        <a:pt x="2" y="34"/>
                      </a:cubicBezTo>
                      <a:cubicBezTo>
                        <a:pt x="2" y="34"/>
                        <a:pt x="3" y="34"/>
                        <a:pt x="3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1" y="34"/>
                        <a:pt x="1" y="34"/>
                      </a:cubicBezTo>
                      <a:cubicBezTo>
                        <a:pt x="1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1" y="33"/>
                        <a:pt x="1" y="33"/>
                      </a:cubicBezTo>
                      <a:cubicBezTo>
                        <a:pt x="1" y="34"/>
                        <a:pt x="2" y="33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0" y="34"/>
                        <a:pt x="0" y="34"/>
                      </a:cubicBezTo>
                      <a:cubicBezTo>
                        <a:pt x="0" y="34"/>
                        <a:pt x="0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3"/>
                        <a:pt x="0" y="33"/>
                        <a:pt x="0" y="33"/>
                      </a:cubicBezTo>
                      <a:cubicBezTo>
                        <a:pt x="0" y="33"/>
                        <a:pt x="1" y="32"/>
                        <a:pt x="1" y="32"/>
                      </a:cubicBezTo>
                      <a:cubicBezTo>
                        <a:pt x="1" y="32"/>
                        <a:pt x="2" y="32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1" y="32"/>
                        <a:pt x="2" y="31"/>
                        <a:pt x="1" y="31"/>
                      </a:cubicBezTo>
                      <a:cubicBezTo>
                        <a:pt x="1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4" y="29"/>
                        <a:pt x="3" y="29"/>
                        <a:pt x="3" y="29"/>
                      </a:cubicBezTo>
                      <a:cubicBezTo>
                        <a:pt x="4" y="29"/>
                        <a:pt x="4" y="30"/>
                        <a:pt x="4" y="30"/>
                      </a:cubicBezTo>
                      <a:cubicBezTo>
                        <a:pt x="4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0"/>
                        <a:pt x="3" y="30"/>
                        <a:pt x="4" y="30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3" y="31"/>
                        <a:pt x="4" y="31"/>
                        <a:pt x="4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3" y="32"/>
                        <a:pt x="3" y="33"/>
                        <a:pt x="3" y="33"/>
                      </a:cubicBezTo>
                      <a:cubicBezTo>
                        <a:pt x="4" y="33"/>
                        <a:pt x="4" y="32"/>
                        <a:pt x="5" y="32"/>
                      </a:cubicBezTo>
                      <a:cubicBezTo>
                        <a:pt x="6" y="32"/>
                        <a:pt x="4" y="31"/>
                        <a:pt x="5" y="31"/>
                      </a:cubicBezTo>
                      <a:cubicBezTo>
                        <a:pt x="6" y="31"/>
                        <a:pt x="6" y="31"/>
                        <a:pt x="6" y="30"/>
                      </a:cubicBezTo>
                      <a:cubicBezTo>
                        <a:pt x="6" y="30"/>
                        <a:pt x="6" y="30"/>
                        <a:pt x="7" y="30"/>
                      </a:cubicBezTo>
                      <a:cubicBezTo>
                        <a:pt x="7" y="29"/>
                        <a:pt x="8" y="30"/>
                        <a:pt x="9" y="29"/>
                      </a:cubicBezTo>
                      <a:cubicBezTo>
                        <a:pt x="9" y="29"/>
                        <a:pt x="10" y="29"/>
                        <a:pt x="10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9"/>
                        <a:pt x="12" y="29"/>
                        <a:pt x="12" y="28"/>
                      </a:cubicBezTo>
                      <a:cubicBezTo>
                        <a:pt x="12" y="28"/>
                        <a:pt x="12" y="27"/>
                        <a:pt x="12" y="27"/>
                      </a:cubicBezTo>
                      <a:cubicBezTo>
                        <a:pt x="12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4" y="27"/>
                      </a:cubicBezTo>
                      <a:cubicBezTo>
                        <a:pt x="14" y="27"/>
                        <a:pt x="15" y="27"/>
                        <a:pt x="15" y="27"/>
                      </a:cubicBezTo>
                      <a:cubicBezTo>
                        <a:pt x="14" y="26"/>
                        <a:pt x="13" y="27"/>
                        <a:pt x="12" y="26"/>
                      </a:cubicBezTo>
                      <a:cubicBezTo>
                        <a:pt x="12" y="26"/>
                        <a:pt x="13" y="26"/>
                        <a:pt x="13" y="26"/>
                      </a:cubicBezTo>
                      <a:cubicBezTo>
                        <a:pt x="14" y="26"/>
                        <a:pt x="14" y="27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4" y="26"/>
                        <a:pt x="13" y="26"/>
                        <a:pt x="13" y="26"/>
                      </a:cubicBezTo>
                      <a:cubicBezTo>
                        <a:pt x="14" y="25"/>
                        <a:pt x="15" y="26"/>
                        <a:pt x="16" y="25"/>
                      </a:cubicBezTo>
                      <a:cubicBezTo>
                        <a:pt x="17" y="25"/>
                        <a:pt x="17" y="25"/>
                        <a:pt x="18" y="24"/>
                      </a:cubicBezTo>
                      <a:cubicBezTo>
                        <a:pt x="18" y="24"/>
                        <a:pt x="17" y="24"/>
                        <a:pt x="17" y="23"/>
                      </a:cubicBezTo>
                      <a:cubicBezTo>
                        <a:pt x="18" y="22"/>
                        <a:pt x="18" y="21"/>
                        <a:pt x="19" y="21"/>
                      </a:cubicBezTo>
                      <a:cubicBezTo>
                        <a:pt x="20" y="22"/>
                        <a:pt x="21" y="22"/>
                        <a:pt x="21" y="22"/>
                      </a:cubicBezTo>
                      <a:cubicBezTo>
                        <a:pt x="21" y="22"/>
                        <a:pt x="21" y="22"/>
                        <a:pt x="22" y="22"/>
                      </a:cubicBezTo>
                      <a:cubicBezTo>
                        <a:pt x="22" y="21"/>
                        <a:pt x="21" y="21"/>
                        <a:pt x="21" y="21"/>
                      </a:cubicBezTo>
                      <a:cubicBezTo>
                        <a:pt x="21" y="20"/>
                        <a:pt x="20" y="20"/>
                        <a:pt x="20" y="19"/>
                      </a:cubicBezTo>
                      <a:cubicBezTo>
                        <a:pt x="20" y="19"/>
                        <a:pt x="21" y="20"/>
                        <a:pt x="21" y="20"/>
                      </a:cubicBezTo>
                      <a:cubicBezTo>
                        <a:pt x="21" y="21"/>
                        <a:pt x="21" y="20"/>
                        <a:pt x="21" y="21"/>
                      </a:cubicBezTo>
                      <a:cubicBezTo>
                        <a:pt x="22" y="21"/>
                        <a:pt x="22" y="22"/>
                        <a:pt x="22" y="22"/>
                      </a:cubicBezTo>
                      <a:cubicBezTo>
                        <a:pt x="23" y="22"/>
                        <a:pt x="23" y="21"/>
                        <a:pt x="24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0"/>
                        <a:pt x="28" y="20"/>
                        <a:pt x="29" y="19"/>
                      </a:cubicBezTo>
                      <a:cubicBezTo>
                        <a:pt x="28" y="19"/>
                        <a:pt x="28" y="19"/>
                        <a:pt x="28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19"/>
                        <a:pt x="27" y="19"/>
                        <a:pt x="28" y="18"/>
                      </a:cubicBezTo>
                      <a:cubicBezTo>
                        <a:pt x="29" y="18"/>
                        <a:pt x="30" y="18"/>
                        <a:pt x="30" y="18"/>
                      </a:cubicBez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0" y="17"/>
                        <a:pt x="29" y="16"/>
                      </a:cubicBezTo>
                      <a:cubicBezTo>
                        <a:pt x="28" y="16"/>
                        <a:pt x="26" y="15"/>
                        <a:pt x="26" y="14"/>
                      </a:cubicBezTo>
                      <a:cubicBezTo>
                        <a:pt x="25" y="14"/>
                        <a:pt x="25" y="14"/>
                        <a:pt x="24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4"/>
                        <a:pt x="23" y="13"/>
                        <a:pt x="24" y="13"/>
                      </a:cubicBezTo>
                      <a:cubicBezTo>
                        <a:pt x="25" y="13"/>
                        <a:pt x="25" y="13"/>
                        <a:pt x="25" y="14"/>
                      </a:cubicBezTo>
                      <a:cubicBezTo>
                        <a:pt x="26" y="14"/>
                        <a:pt x="27" y="14"/>
                        <a:pt x="28" y="14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6"/>
                        <a:pt x="29" y="16"/>
                        <a:pt x="30" y="16"/>
                      </a:cubicBezTo>
                      <a:cubicBezTo>
                        <a:pt x="30" y="16"/>
                        <a:pt x="31" y="16"/>
                        <a:pt x="31" y="16"/>
                      </a:cubicBezTo>
                      <a:cubicBezTo>
                        <a:pt x="32" y="16"/>
                        <a:pt x="32" y="17"/>
                        <a:pt x="32" y="17"/>
                      </a:cubicBezTo>
                      <a:cubicBezTo>
                        <a:pt x="33" y="16"/>
                        <a:pt x="33" y="16"/>
                        <a:pt x="34" y="15"/>
                      </a:cubicBezTo>
                      <a:cubicBezTo>
                        <a:pt x="34" y="15"/>
                        <a:pt x="35" y="16"/>
                        <a:pt x="36" y="15"/>
                      </a:cubicBezTo>
                      <a:cubicBezTo>
                        <a:pt x="36" y="15"/>
                        <a:pt x="36" y="15"/>
                        <a:pt x="36" y="15"/>
                      </a:cubicBezTo>
                      <a:cubicBezTo>
                        <a:pt x="36" y="14"/>
                        <a:pt x="35" y="14"/>
                        <a:pt x="35" y="14"/>
                      </a:cubicBezTo>
                      <a:cubicBezTo>
                        <a:pt x="36" y="13"/>
                        <a:pt x="36" y="14"/>
                        <a:pt x="37" y="14"/>
                      </a:cubicBezTo>
                      <a:cubicBezTo>
                        <a:pt x="37" y="13"/>
                        <a:pt x="36" y="13"/>
                        <a:pt x="36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8" y="13"/>
                        <a:pt x="37" y="13"/>
                        <a:pt x="38" y="12"/>
                      </a:cubicBezTo>
                      <a:cubicBezTo>
                        <a:pt x="38" y="12"/>
                        <a:pt x="37" y="12"/>
                        <a:pt x="37" y="12"/>
                      </a:cubicBezTo>
                      <a:cubicBezTo>
                        <a:pt x="37" y="11"/>
                        <a:pt x="37" y="10"/>
                        <a:pt x="36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9"/>
                        <a:pt x="37" y="9"/>
                        <a:pt x="37" y="9"/>
                      </a:cubicBezTo>
                      <a:cubicBezTo>
                        <a:pt x="37" y="10"/>
                        <a:pt x="38" y="10"/>
                        <a:pt x="38" y="11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9" y="10"/>
                        <a:pt x="39" y="10"/>
                        <a:pt x="39" y="11"/>
                      </a:cubicBezTo>
                      <a:cubicBezTo>
                        <a:pt x="39" y="11"/>
                        <a:pt x="40" y="11"/>
                        <a:pt x="40" y="11"/>
                      </a:cubicBez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40" y="11"/>
                        <a:pt x="40" y="10"/>
                        <a:pt x="39" y="10"/>
                      </a:cubicBezTo>
                      <a:cubicBezTo>
                        <a:pt x="39" y="10"/>
                        <a:pt x="40" y="10"/>
                        <a:pt x="40" y="11"/>
                      </a:cubicBezTo>
                      <a:cubicBezTo>
                        <a:pt x="40" y="11"/>
                        <a:pt x="41" y="11"/>
                        <a:pt x="41" y="10"/>
                      </a:cubicBezTo>
                      <a:cubicBezTo>
                        <a:pt x="41" y="11"/>
                        <a:pt x="40" y="12"/>
                        <a:pt x="41" y="12"/>
                      </a:cubicBezTo>
                      <a:cubicBezTo>
                        <a:pt x="42" y="12"/>
                        <a:pt x="42" y="12"/>
                        <a:pt x="43" y="12"/>
                      </a:cubicBezTo>
                      <a:cubicBezTo>
                        <a:pt x="43" y="11"/>
                        <a:pt x="42" y="10"/>
                        <a:pt x="42" y="10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0" y="9"/>
                        <a:pt x="40" y="9"/>
                        <a:pt x="40" y="9"/>
                      </a:cubicBezTo>
                      <a:cubicBezTo>
                        <a:pt x="39" y="9"/>
                        <a:pt x="39" y="8"/>
                        <a:pt x="39" y="8"/>
                      </a:cubicBezTo>
                      <a:cubicBezTo>
                        <a:pt x="38" y="8"/>
                        <a:pt x="37" y="7"/>
                        <a:pt x="37" y="7"/>
                      </a:cubicBezTo>
                      <a:cubicBezTo>
                        <a:pt x="35" y="6"/>
                        <a:pt x="34" y="5"/>
                        <a:pt x="33" y="4"/>
                      </a:cubicBezTo>
                      <a:cubicBezTo>
                        <a:pt x="33" y="3"/>
                        <a:pt x="31" y="3"/>
                        <a:pt x="31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2" y="2"/>
                        <a:pt x="33" y="2"/>
                        <a:pt x="33" y="3"/>
                      </a:cubicBezTo>
                      <a:cubicBezTo>
                        <a:pt x="34" y="4"/>
                        <a:pt x="36" y="5"/>
                        <a:pt x="37" y="6"/>
                      </a:cubicBezTo>
                      <a:cubicBezTo>
                        <a:pt x="38" y="6"/>
                        <a:pt x="38" y="7"/>
                        <a:pt x="39" y="7"/>
                      </a:cubicBezTo>
                      <a:cubicBezTo>
                        <a:pt x="40" y="7"/>
                        <a:pt x="42" y="7"/>
                        <a:pt x="42" y="8"/>
                      </a:cubicBezTo>
                      <a:cubicBezTo>
                        <a:pt x="43" y="9"/>
                        <a:pt x="44" y="9"/>
                        <a:pt x="45" y="10"/>
                      </a:cubicBezTo>
                      <a:cubicBezTo>
                        <a:pt x="45" y="11"/>
                        <a:pt x="46" y="11"/>
                        <a:pt x="46" y="11"/>
                      </a:cubicBezTo>
                      <a:cubicBezTo>
                        <a:pt x="47" y="11"/>
                        <a:pt x="47" y="12"/>
                        <a:pt x="48" y="12"/>
                      </a:cubicBezTo>
                      <a:cubicBezTo>
                        <a:pt x="48" y="12"/>
                        <a:pt x="48" y="13"/>
                        <a:pt x="48" y="13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50" y="13"/>
                        <a:pt x="50" y="13"/>
                        <a:pt x="50" y="13"/>
                      </a:cubicBezTo>
                      <a:cubicBezTo>
                        <a:pt x="50" y="12"/>
                        <a:pt x="50" y="12"/>
                        <a:pt x="50" y="12"/>
                      </a:cubicBezTo>
                      <a:cubicBezTo>
                        <a:pt x="50" y="12"/>
                        <a:pt x="51" y="12"/>
                        <a:pt x="51" y="12"/>
                      </a:cubicBezTo>
                      <a:cubicBezTo>
                        <a:pt x="49" y="12"/>
                        <a:pt x="49" y="11"/>
                        <a:pt x="48" y="11"/>
                      </a:cubicBezTo>
                      <a:cubicBezTo>
                        <a:pt x="47" y="11"/>
                        <a:pt x="47" y="11"/>
                        <a:pt x="47" y="10"/>
                      </a:cubicBezTo>
                      <a:cubicBezTo>
                        <a:pt x="48" y="10"/>
                        <a:pt x="49" y="10"/>
                        <a:pt x="50" y="10"/>
                      </a:cubicBezTo>
                      <a:cubicBezTo>
                        <a:pt x="51" y="10"/>
                        <a:pt x="52" y="11"/>
                        <a:pt x="53" y="11"/>
                      </a:cubicBezTo>
                      <a:cubicBezTo>
                        <a:pt x="54" y="11"/>
                        <a:pt x="55" y="12"/>
                        <a:pt x="57" y="11"/>
                      </a:cubicBezTo>
                      <a:cubicBezTo>
                        <a:pt x="58" y="11"/>
                        <a:pt x="59" y="11"/>
                        <a:pt x="60" y="10"/>
                      </a:cubicBezTo>
                      <a:cubicBezTo>
                        <a:pt x="60" y="10"/>
                        <a:pt x="58" y="10"/>
                        <a:pt x="59" y="10"/>
                      </a:cubicBezTo>
                      <a:cubicBezTo>
                        <a:pt x="60" y="9"/>
                        <a:pt x="61" y="9"/>
                        <a:pt x="62" y="9"/>
                      </a:cubicBezTo>
                      <a:cubicBezTo>
                        <a:pt x="62" y="8"/>
                        <a:pt x="62" y="8"/>
                        <a:pt x="62" y="8"/>
                      </a:cubicBezTo>
                      <a:cubicBezTo>
                        <a:pt x="62" y="7"/>
                        <a:pt x="62" y="7"/>
                        <a:pt x="62" y="7"/>
                      </a:cubicBezTo>
                      <a:cubicBezTo>
                        <a:pt x="62" y="7"/>
                        <a:pt x="63" y="8"/>
                        <a:pt x="63" y="8"/>
                      </a:cubicBezTo>
                      <a:cubicBezTo>
                        <a:pt x="64" y="7"/>
                        <a:pt x="63" y="7"/>
                        <a:pt x="64" y="7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5"/>
                        <a:pt x="65" y="5"/>
                        <a:pt x="64" y="5"/>
                      </a:cubicBezTo>
                      <a:cubicBezTo>
                        <a:pt x="65" y="4"/>
                        <a:pt x="65" y="4"/>
                        <a:pt x="65" y="4"/>
                      </a:cubicBezTo>
                      <a:cubicBezTo>
                        <a:pt x="64" y="3"/>
                        <a:pt x="64" y="3"/>
                        <a:pt x="63" y="3"/>
                      </a:cubicBezTo>
                      <a:cubicBezTo>
                        <a:pt x="63" y="2"/>
                        <a:pt x="63" y="2"/>
                        <a:pt x="63" y="2"/>
                      </a:cubicBezTo>
                      <a:cubicBezTo>
                        <a:pt x="62" y="1"/>
                        <a:pt x="62" y="1"/>
                        <a:pt x="62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3" y="0"/>
                        <a:pt x="62" y="0"/>
                        <a:pt x="63" y="1"/>
                      </a:cubicBezTo>
                      <a:cubicBezTo>
                        <a:pt x="63" y="1"/>
                        <a:pt x="63" y="1"/>
                        <a:pt x="64" y="1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5" y="2"/>
                        <a:pt x="65" y="2"/>
                        <a:pt x="66" y="3"/>
                      </a:cubicBezTo>
                      <a:cubicBezTo>
                        <a:pt x="66" y="3"/>
                        <a:pt x="66" y="4"/>
                        <a:pt x="66" y="4"/>
                      </a:cubicBezTo>
                      <a:cubicBezTo>
                        <a:pt x="67" y="5"/>
                        <a:pt x="67" y="5"/>
                        <a:pt x="68" y="5"/>
                      </a:cubicBezTo>
                      <a:cubicBezTo>
                        <a:pt x="68" y="5"/>
                        <a:pt x="69" y="5"/>
                        <a:pt x="69" y="5"/>
                      </a:cubicBezTo>
                      <a:cubicBezTo>
                        <a:pt x="69" y="5"/>
                        <a:pt x="69" y="5"/>
                        <a:pt x="69" y="5"/>
                      </a:cubicBezTo>
                      <a:cubicBezTo>
                        <a:pt x="69" y="5"/>
                        <a:pt x="69" y="4"/>
                        <a:pt x="69" y="4"/>
                      </a:cubicBezTo>
                      <a:cubicBezTo>
                        <a:pt x="69" y="4"/>
                        <a:pt x="69" y="4"/>
                        <a:pt x="69" y="4"/>
                      </a:cubicBezTo>
                      <a:cubicBezTo>
                        <a:pt x="69" y="5"/>
                        <a:pt x="70" y="5"/>
                        <a:pt x="70" y="5"/>
                      </a:cubicBezTo>
                      <a:cubicBezTo>
                        <a:pt x="70" y="5"/>
                        <a:pt x="71" y="5"/>
                        <a:pt x="71" y="5"/>
                      </a:cubicBezTo>
                      <a:cubicBezTo>
                        <a:pt x="72" y="5"/>
                        <a:pt x="72" y="5"/>
                        <a:pt x="73" y="5"/>
                      </a:cubicBezTo>
                      <a:cubicBezTo>
                        <a:pt x="73" y="4"/>
                        <a:pt x="73" y="4"/>
                        <a:pt x="73" y="4"/>
                      </a:cubicBezTo>
                      <a:cubicBezTo>
                        <a:pt x="73" y="4"/>
                        <a:pt x="72" y="6"/>
                        <a:pt x="74" y="5"/>
                      </a:cubicBezTo>
                      <a:cubicBezTo>
                        <a:pt x="74" y="5"/>
                        <a:pt x="74" y="6"/>
                        <a:pt x="75" y="5"/>
                      </a:cubicBezTo>
                      <a:cubicBezTo>
                        <a:pt x="75" y="6"/>
                        <a:pt x="75" y="6"/>
                        <a:pt x="75" y="6"/>
                      </a:cubicBezTo>
                      <a:cubicBezTo>
                        <a:pt x="75" y="6"/>
                        <a:pt x="76" y="6"/>
                        <a:pt x="76" y="6"/>
                      </a:cubicBezTo>
                      <a:cubicBezTo>
                        <a:pt x="76" y="6"/>
                        <a:pt x="76" y="6"/>
                        <a:pt x="76" y="6"/>
                      </a:cubicBezTo>
                      <a:cubicBezTo>
                        <a:pt x="76" y="7"/>
                        <a:pt x="75" y="7"/>
                        <a:pt x="76" y="7"/>
                      </a:cubicBezTo>
                      <a:cubicBezTo>
                        <a:pt x="76" y="7"/>
                        <a:pt x="76" y="7"/>
                        <a:pt x="76" y="7"/>
                      </a:cubicBezTo>
                      <a:cubicBezTo>
                        <a:pt x="76" y="7"/>
                        <a:pt x="76" y="8"/>
                        <a:pt x="76" y="8"/>
                      </a:cubicBezTo>
                      <a:cubicBezTo>
                        <a:pt x="76" y="8"/>
                        <a:pt x="77" y="8"/>
                        <a:pt x="77" y="8"/>
                      </a:cubicBezTo>
                      <a:cubicBezTo>
                        <a:pt x="77" y="8"/>
                        <a:pt x="76" y="8"/>
                        <a:pt x="76" y="8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2" name="Freeform 509"/>
                <p:cNvSpPr>
                  <a:spLocks noChangeArrowheads="1"/>
                </p:cNvSpPr>
                <p:nvPr/>
              </p:nvSpPr>
              <p:spPr bwMode="auto">
                <a:xfrm>
                  <a:off x="965200" y="422275"/>
                  <a:ext cx="22225" cy="19050"/>
                </a:xfrm>
                <a:custGeom>
                  <a:avLst/>
                  <a:gdLst>
                    <a:gd name="T0" fmla="*/ 2147483646 w 6"/>
                    <a:gd name="T1" fmla="*/ 2147483646 h 5"/>
                    <a:gd name="T2" fmla="*/ 2147483646 w 6"/>
                    <a:gd name="T3" fmla="*/ 2147483646 h 5"/>
                    <a:gd name="T4" fmla="*/ 0 w 6"/>
                    <a:gd name="T5" fmla="*/ 2147483646 h 5"/>
                    <a:gd name="T6" fmla="*/ 2147483646 w 6"/>
                    <a:gd name="T7" fmla="*/ 2147483646 h 5"/>
                    <a:gd name="T8" fmla="*/ 2147483646 w 6"/>
                    <a:gd name="T9" fmla="*/ 0 h 5"/>
                    <a:gd name="T10" fmla="*/ 2147483646 w 6"/>
                    <a:gd name="T11" fmla="*/ 2147483646 h 5"/>
                    <a:gd name="T12" fmla="*/ 2147483646 w 6"/>
                    <a:gd name="T13" fmla="*/ 2147483646 h 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5"/>
                    <a:gd name="T23" fmla="*/ 6 w 6"/>
                    <a:gd name="T24" fmla="*/ 5 h 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5">
                      <a:moveTo>
                        <a:pt x="5" y="4"/>
                      </a:moveTo>
                      <a:cubicBezTo>
                        <a:pt x="4" y="5"/>
                        <a:pt x="3" y="5"/>
                        <a:pt x="2" y="5"/>
                      </a:cubicBezTo>
                      <a:cubicBezTo>
                        <a:pt x="1" y="5"/>
                        <a:pt x="1" y="4"/>
                        <a:pt x="0" y="3"/>
                      </a:cubicBezTo>
                      <a:cubicBezTo>
                        <a:pt x="0" y="3"/>
                        <a:pt x="1" y="2"/>
                        <a:pt x="1" y="1"/>
                      </a:cubicBezTo>
                      <a:cubicBezTo>
                        <a:pt x="3" y="1"/>
                        <a:pt x="4" y="0"/>
                        <a:pt x="5" y="0"/>
                      </a:cubicBezTo>
                      <a:cubicBezTo>
                        <a:pt x="6" y="1"/>
                        <a:pt x="6" y="1"/>
                        <a:pt x="6" y="2"/>
                      </a:cubicBezTo>
                      <a:cubicBezTo>
                        <a:pt x="6" y="2"/>
                        <a:pt x="6" y="3"/>
                        <a:pt x="5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3" name="Freeform 510"/>
                <p:cNvSpPr>
                  <a:spLocks noChangeArrowheads="1"/>
                </p:cNvSpPr>
                <p:nvPr/>
              </p:nvSpPr>
              <p:spPr bwMode="auto">
                <a:xfrm>
                  <a:off x="923925" y="304800"/>
                  <a:ext cx="11113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2147483646 w 3"/>
                    <a:gd name="T3" fmla="*/ 2147483646 h 2"/>
                    <a:gd name="T4" fmla="*/ 0 w 3"/>
                    <a:gd name="T5" fmla="*/ 2147483646 h 2"/>
                    <a:gd name="T6" fmla="*/ 2147483646 w 3"/>
                    <a:gd name="T7" fmla="*/ 0 h 2"/>
                    <a:gd name="T8" fmla="*/ 2147483646 w 3"/>
                    <a:gd name="T9" fmla="*/ 0 h 2"/>
                    <a:gd name="T10" fmla="*/ 2147483646 w 3"/>
                    <a:gd name="T11" fmla="*/ 2147483646 h 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"/>
                    <a:gd name="T19" fmla="*/ 0 h 2"/>
                    <a:gd name="T20" fmla="*/ 3 w 3"/>
                    <a:gd name="T21" fmla="*/ 2 h 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" h="2">
                      <a:moveTo>
                        <a:pt x="2" y="1"/>
                      </a:move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2"/>
                        <a:pt x="1" y="1"/>
                        <a:pt x="0" y="1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1"/>
                        <a:pt x="3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4" name="Freeform 511"/>
                <p:cNvSpPr>
                  <a:spLocks noChangeArrowheads="1"/>
                </p:cNvSpPr>
                <p:nvPr/>
              </p:nvSpPr>
              <p:spPr bwMode="auto">
                <a:xfrm>
                  <a:off x="915988" y="293687"/>
                  <a:ext cx="12700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2147483646 w 3"/>
                    <a:gd name="T3" fmla="*/ 2147483646 h 2"/>
                    <a:gd name="T4" fmla="*/ 2147483646 w 3"/>
                    <a:gd name="T5" fmla="*/ 2147483646 h 2"/>
                    <a:gd name="T6" fmla="*/ 2147483646 w 3"/>
                    <a:gd name="T7" fmla="*/ 0 h 2"/>
                    <a:gd name="T8" fmla="*/ 2147483646 w 3"/>
                    <a:gd name="T9" fmla="*/ 0 h 2"/>
                    <a:gd name="T10" fmla="*/ 2147483646 w 3"/>
                    <a:gd name="T11" fmla="*/ 2147483646 h 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"/>
                    <a:gd name="T19" fmla="*/ 0 h 2"/>
                    <a:gd name="T20" fmla="*/ 3 w 3"/>
                    <a:gd name="T21" fmla="*/ 2 h 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" h="2">
                      <a:moveTo>
                        <a:pt x="3" y="1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2"/>
                        <a:pt x="0" y="2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5" name="Freeform 512"/>
                <p:cNvSpPr>
                  <a:spLocks noChangeArrowheads="1"/>
                </p:cNvSpPr>
                <p:nvPr/>
              </p:nvSpPr>
              <p:spPr bwMode="auto">
                <a:xfrm>
                  <a:off x="915988" y="323850"/>
                  <a:ext cx="23813" cy="15875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0 w 6"/>
                    <a:gd name="T5" fmla="*/ 2147483646 h 4"/>
                    <a:gd name="T6" fmla="*/ 2147483646 w 6"/>
                    <a:gd name="T7" fmla="*/ 2147483646 h 4"/>
                    <a:gd name="T8" fmla="*/ 2147483646 w 6"/>
                    <a:gd name="T9" fmla="*/ 0 h 4"/>
                    <a:gd name="T10" fmla="*/ 2147483646 w 6"/>
                    <a:gd name="T11" fmla="*/ 2147483646 h 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"/>
                    <a:gd name="T19" fmla="*/ 0 h 4"/>
                    <a:gd name="T20" fmla="*/ 6 w 6"/>
                    <a:gd name="T21" fmla="*/ 4 h 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" h="4">
                      <a:moveTo>
                        <a:pt x="4" y="3"/>
                      </a:moveTo>
                      <a:cubicBezTo>
                        <a:pt x="4" y="4"/>
                        <a:pt x="3" y="4"/>
                        <a:pt x="2" y="4"/>
                      </a:cubicBezTo>
                      <a:cubicBezTo>
                        <a:pt x="1" y="4"/>
                        <a:pt x="0" y="3"/>
                        <a:pt x="0" y="3"/>
                      </a:cubicBezTo>
                      <a:cubicBezTo>
                        <a:pt x="0" y="2"/>
                        <a:pt x="1" y="1"/>
                        <a:pt x="2" y="1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5" y="1"/>
                        <a:pt x="6" y="2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6" name="Freeform 513"/>
                <p:cNvSpPr>
                  <a:spLocks noChangeArrowheads="1"/>
                </p:cNvSpPr>
                <p:nvPr/>
              </p:nvSpPr>
              <p:spPr bwMode="auto">
                <a:xfrm>
                  <a:off x="819150" y="41275"/>
                  <a:ext cx="25400" cy="30163"/>
                </a:xfrm>
                <a:custGeom>
                  <a:avLst/>
                  <a:gdLst>
                    <a:gd name="T0" fmla="*/ 2147483646 w 7"/>
                    <a:gd name="T1" fmla="*/ 2147483646 h 8"/>
                    <a:gd name="T2" fmla="*/ 2147483646 w 7"/>
                    <a:gd name="T3" fmla="*/ 2147483646 h 8"/>
                    <a:gd name="T4" fmla="*/ 2147483646 w 7"/>
                    <a:gd name="T5" fmla="*/ 2147483646 h 8"/>
                    <a:gd name="T6" fmla="*/ 2147483646 w 7"/>
                    <a:gd name="T7" fmla="*/ 2147483646 h 8"/>
                    <a:gd name="T8" fmla="*/ 0 w 7"/>
                    <a:gd name="T9" fmla="*/ 0 h 8"/>
                    <a:gd name="T10" fmla="*/ 2147483646 w 7"/>
                    <a:gd name="T11" fmla="*/ 0 h 8"/>
                    <a:gd name="T12" fmla="*/ 2147483646 w 7"/>
                    <a:gd name="T13" fmla="*/ 0 h 8"/>
                    <a:gd name="T14" fmla="*/ 2147483646 w 7"/>
                    <a:gd name="T15" fmla="*/ 2147483646 h 8"/>
                    <a:gd name="T16" fmla="*/ 2147483646 w 7"/>
                    <a:gd name="T17" fmla="*/ 2147483646 h 8"/>
                    <a:gd name="T18" fmla="*/ 2147483646 w 7"/>
                    <a:gd name="T19" fmla="*/ 2147483646 h 8"/>
                    <a:gd name="T20" fmla="*/ 2147483646 w 7"/>
                    <a:gd name="T21" fmla="*/ 2147483646 h 8"/>
                    <a:gd name="T22" fmla="*/ 2147483646 w 7"/>
                    <a:gd name="T23" fmla="*/ 2147483646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"/>
                    <a:gd name="T37" fmla="*/ 0 h 8"/>
                    <a:gd name="T38" fmla="*/ 7 w 7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" h="8">
                      <a:moveTo>
                        <a:pt x="6" y="8"/>
                      </a:moveTo>
                      <a:cubicBezTo>
                        <a:pt x="5" y="8"/>
                        <a:pt x="5" y="7"/>
                        <a:pt x="5" y="6"/>
                      </a:cubicBezTo>
                      <a:cubicBezTo>
                        <a:pt x="4" y="6"/>
                        <a:pt x="4" y="5"/>
                        <a:pt x="3" y="5"/>
                      </a:cubicBez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4" y="5"/>
                        <a:pt x="5" y="5"/>
                      </a:cubicBezTo>
                      <a:cubicBezTo>
                        <a:pt x="5" y="6"/>
                        <a:pt x="6" y="7"/>
                        <a:pt x="6" y="8"/>
                      </a:cubicBezTo>
                      <a:cubicBezTo>
                        <a:pt x="7" y="8"/>
                        <a:pt x="6" y="8"/>
                        <a:pt x="6" y="8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7" name="Freeform 514"/>
                <p:cNvSpPr>
                  <a:spLocks noChangeArrowheads="1"/>
                </p:cNvSpPr>
                <p:nvPr/>
              </p:nvSpPr>
              <p:spPr bwMode="auto">
                <a:xfrm>
                  <a:off x="819150" y="244475"/>
                  <a:ext cx="85725" cy="38100"/>
                </a:xfrm>
                <a:custGeom>
                  <a:avLst/>
                  <a:gdLst>
                    <a:gd name="T0" fmla="*/ 2147483646 w 23"/>
                    <a:gd name="T1" fmla="*/ 2147483646 h 10"/>
                    <a:gd name="T2" fmla="*/ 2147483646 w 23"/>
                    <a:gd name="T3" fmla="*/ 2147483646 h 10"/>
                    <a:gd name="T4" fmla="*/ 2147483646 w 23"/>
                    <a:gd name="T5" fmla="*/ 2147483646 h 10"/>
                    <a:gd name="T6" fmla="*/ 2147483646 w 23"/>
                    <a:gd name="T7" fmla="*/ 2147483646 h 10"/>
                    <a:gd name="T8" fmla="*/ 2147483646 w 23"/>
                    <a:gd name="T9" fmla="*/ 2147483646 h 10"/>
                    <a:gd name="T10" fmla="*/ 2147483646 w 23"/>
                    <a:gd name="T11" fmla="*/ 2147483646 h 10"/>
                    <a:gd name="T12" fmla="*/ 2147483646 w 23"/>
                    <a:gd name="T13" fmla="*/ 2147483646 h 10"/>
                    <a:gd name="T14" fmla="*/ 2147483646 w 23"/>
                    <a:gd name="T15" fmla="*/ 2147483646 h 10"/>
                    <a:gd name="T16" fmla="*/ 2147483646 w 23"/>
                    <a:gd name="T17" fmla="*/ 2147483646 h 10"/>
                    <a:gd name="T18" fmla="*/ 2147483646 w 23"/>
                    <a:gd name="T19" fmla="*/ 2147483646 h 10"/>
                    <a:gd name="T20" fmla="*/ 2147483646 w 23"/>
                    <a:gd name="T21" fmla="*/ 2147483646 h 10"/>
                    <a:gd name="T22" fmla="*/ 2147483646 w 23"/>
                    <a:gd name="T23" fmla="*/ 2147483646 h 10"/>
                    <a:gd name="T24" fmla="*/ 2147483646 w 23"/>
                    <a:gd name="T25" fmla="*/ 2147483646 h 10"/>
                    <a:gd name="T26" fmla="*/ 2147483646 w 23"/>
                    <a:gd name="T27" fmla="*/ 2147483646 h 10"/>
                    <a:gd name="T28" fmla="*/ 2147483646 w 23"/>
                    <a:gd name="T29" fmla="*/ 2147483646 h 10"/>
                    <a:gd name="T30" fmla="*/ 2147483646 w 23"/>
                    <a:gd name="T31" fmla="*/ 2147483646 h 10"/>
                    <a:gd name="T32" fmla="*/ 2147483646 w 23"/>
                    <a:gd name="T33" fmla="*/ 2147483646 h 10"/>
                    <a:gd name="T34" fmla="*/ 2147483646 w 23"/>
                    <a:gd name="T35" fmla="*/ 2147483646 h 10"/>
                    <a:gd name="T36" fmla="*/ 2147483646 w 23"/>
                    <a:gd name="T37" fmla="*/ 2147483646 h 10"/>
                    <a:gd name="T38" fmla="*/ 2147483646 w 23"/>
                    <a:gd name="T39" fmla="*/ 2147483646 h 10"/>
                    <a:gd name="T40" fmla="*/ 2147483646 w 23"/>
                    <a:gd name="T41" fmla="*/ 2147483646 h 10"/>
                    <a:gd name="T42" fmla="*/ 2147483646 w 23"/>
                    <a:gd name="T43" fmla="*/ 2147483646 h 10"/>
                    <a:gd name="T44" fmla="*/ 2147483646 w 23"/>
                    <a:gd name="T45" fmla="*/ 2147483646 h 10"/>
                    <a:gd name="T46" fmla="*/ 2147483646 w 23"/>
                    <a:gd name="T47" fmla="*/ 2147483646 h 10"/>
                    <a:gd name="T48" fmla="*/ 2147483646 w 23"/>
                    <a:gd name="T49" fmla="*/ 2147483646 h 10"/>
                    <a:gd name="T50" fmla="*/ 2147483646 w 23"/>
                    <a:gd name="T51" fmla="*/ 2147483646 h 10"/>
                    <a:gd name="T52" fmla="*/ 2147483646 w 23"/>
                    <a:gd name="T53" fmla="*/ 2147483646 h 10"/>
                    <a:gd name="T54" fmla="*/ 2147483646 w 23"/>
                    <a:gd name="T55" fmla="*/ 2147483646 h 10"/>
                    <a:gd name="T56" fmla="*/ 2147483646 w 23"/>
                    <a:gd name="T57" fmla="*/ 2147483646 h 10"/>
                    <a:gd name="T58" fmla="*/ 2147483646 w 23"/>
                    <a:gd name="T59" fmla="*/ 2147483646 h 10"/>
                    <a:gd name="T60" fmla="*/ 2147483646 w 23"/>
                    <a:gd name="T61" fmla="*/ 2147483646 h 10"/>
                    <a:gd name="T62" fmla="*/ 2147483646 w 23"/>
                    <a:gd name="T63" fmla="*/ 2147483646 h 10"/>
                    <a:gd name="T64" fmla="*/ 2147483646 w 23"/>
                    <a:gd name="T65" fmla="*/ 2147483646 h 10"/>
                    <a:gd name="T66" fmla="*/ 2147483646 w 23"/>
                    <a:gd name="T67" fmla="*/ 2147483646 h 10"/>
                    <a:gd name="T68" fmla="*/ 2147483646 w 23"/>
                    <a:gd name="T69" fmla="*/ 2147483646 h 10"/>
                    <a:gd name="T70" fmla="*/ 2147483646 w 23"/>
                    <a:gd name="T71" fmla="*/ 2147483646 h 10"/>
                    <a:gd name="T72" fmla="*/ 2147483646 w 23"/>
                    <a:gd name="T73" fmla="*/ 2147483646 h 10"/>
                    <a:gd name="T74" fmla="*/ 2147483646 w 23"/>
                    <a:gd name="T75" fmla="*/ 2147483646 h 10"/>
                    <a:gd name="T76" fmla="*/ 2147483646 w 23"/>
                    <a:gd name="T77" fmla="*/ 2147483646 h 1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23"/>
                    <a:gd name="T118" fmla="*/ 0 h 10"/>
                    <a:gd name="T119" fmla="*/ 23 w 23"/>
                    <a:gd name="T120" fmla="*/ 10 h 1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23" h="10">
                      <a:moveTo>
                        <a:pt x="22" y="7"/>
                      </a:moveTo>
                      <a:cubicBezTo>
                        <a:pt x="21" y="7"/>
                        <a:pt x="21" y="9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6" y="10"/>
                        <a:pt x="15" y="10"/>
                        <a:pt x="15" y="10"/>
                      </a:cubicBezTo>
                      <a:cubicBezTo>
                        <a:pt x="14" y="9"/>
                        <a:pt x="14" y="9"/>
                        <a:pt x="13" y="9"/>
                      </a:cubicBezTo>
                      <a:cubicBezTo>
                        <a:pt x="13" y="8"/>
                        <a:pt x="13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1" y="8"/>
                        <a:pt x="11" y="9"/>
                        <a:pt x="11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10" y="8"/>
                        <a:pt x="9" y="9"/>
                      </a:cubicBezTo>
                      <a:cubicBezTo>
                        <a:pt x="8" y="9"/>
                        <a:pt x="8" y="9"/>
                        <a:pt x="7" y="10"/>
                      </a:cubicBezTo>
                      <a:cubicBezTo>
                        <a:pt x="7" y="10"/>
                        <a:pt x="7" y="10"/>
                        <a:pt x="6" y="10"/>
                      </a:cubicBezTo>
                      <a:cubicBezTo>
                        <a:pt x="7" y="9"/>
                        <a:pt x="6" y="9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7"/>
                        <a:pt x="6" y="7"/>
                        <a:pt x="7" y="7"/>
                      </a:cubicBezTo>
                      <a:cubicBezTo>
                        <a:pt x="7" y="6"/>
                        <a:pt x="6" y="6"/>
                        <a:pt x="6" y="6"/>
                      </a:cubicBezTo>
                      <a:cubicBezTo>
                        <a:pt x="6" y="6"/>
                        <a:pt x="5" y="6"/>
                        <a:pt x="4" y="6"/>
                      </a:cubicBezTo>
                      <a:cubicBezTo>
                        <a:pt x="4" y="6"/>
                        <a:pt x="3" y="6"/>
                        <a:pt x="3" y="7"/>
                      </a:cubicBezTo>
                      <a:cubicBezTo>
                        <a:pt x="3" y="7"/>
                        <a:pt x="2" y="7"/>
                        <a:pt x="2" y="7"/>
                      </a:cubicBezTo>
                      <a:cubicBezTo>
                        <a:pt x="1" y="7"/>
                        <a:pt x="0" y="7"/>
                        <a:pt x="1" y="6"/>
                      </a:cubicBezTo>
                      <a:cubicBezTo>
                        <a:pt x="0" y="6"/>
                        <a:pt x="1" y="6"/>
                        <a:pt x="1" y="5"/>
                      </a:cubicBezTo>
                      <a:cubicBezTo>
                        <a:pt x="2" y="4"/>
                        <a:pt x="3" y="5"/>
                        <a:pt x="4" y="4"/>
                      </a:cubicBezTo>
                      <a:cubicBezTo>
                        <a:pt x="4" y="4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7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8" y="5"/>
                        <a:pt x="8" y="4"/>
                        <a:pt x="10" y="4"/>
                      </a:cubicBezTo>
                      <a:cubicBezTo>
                        <a:pt x="11" y="3"/>
                        <a:pt x="12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1" y="3"/>
                        <a:pt x="10" y="3"/>
                        <a:pt x="11" y="2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2" y="1"/>
                        <a:pt x="13" y="0"/>
                        <a:pt x="14" y="1"/>
                      </a:cubicBezTo>
                      <a:cubicBezTo>
                        <a:pt x="15" y="1"/>
                        <a:pt x="15" y="1"/>
                        <a:pt x="15" y="2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6" y="3"/>
                        <a:pt x="16" y="2"/>
                        <a:pt x="17" y="2"/>
                      </a:cubicBezTo>
                      <a:cubicBezTo>
                        <a:pt x="19" y="1"/>
                        <a:pt x="20" y="2"/>
                        <a:pt x="21" y="3"/>
                      </a:cubicBezTo>
                      <a:cubicBezTo>
                        <a:pt x="23" y="4"/>
                        <a:pt x="23" y="5"/>
                        <a:pt x="22" y="7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8" name="Freeform 515"/>
                <p:cNvSpPr>
                  <a:spLocks noChangeArrowheads="1"/>
                </p:cNvSpPr>
                <p:nvPr/>
              </p:nvSpPr>
              <p:spPr bwMode="auto">
                <a:xfrm>
                  <a:off x="890588" y="320675"/>
                  <a:ext cx="22225" cy="14288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2147483646 w 6"/>
                    <a:gd name="T5" fmla="*/ 2147483646 h 4"/>
                    <a:gd name="T6" fmla="*/ 2147483646 w 6"/>
                    <a:gd name="T7" fmla="*/ 2147483646 h 4"/>
                    <a:gd name="T8" fmla="*/ 0 w 6"/>
                    <a:gd name="T9" fmla="*/ 2147483646 h 4"/>
                    <a:gd name="T10" fmla="*/ 0 w 6"/>
                    <a:gd name="T11" fmla="*/ 2147483646 h 4"/>
                    <a:gd name="T12" fmla="*/ 2147483646 w 6"/>
                    <a:gd name="T13" fmla="*/ 0 h 4"/>
                    <a:gd name="T14" fmla="*/ 2147483646 w 6"/>
                    <a:gd name="T15" fmla="*/ 0 h 4"/>
                    <a:gd name="T16" fmla="*/ 2147483646 w 6"/>
                    <a:gd name="T17" fmla="*/ 0 h 4"/>
                    <a:gd name="T18" fmla="*/ 2147483646 w 6"/>
                    <a:gd name="T19" fmla="*/ 2147483646 h 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"/>
                    <a:gd name="T31" fmla="*/ 0 h 4"/>
                    <a:gd name="T32" fmla="*/ 6 w 6"/>
                    <a:gd name="T33" fmla="*/ 4 h 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" h="4">
                      <a:moveTo>
                        <a:pt x="6" y="1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3" y="4"/>
                        <a:pt x="2" y="4"/>
                        <a:pt x="1" y="4"/>
                      </a:cubicBezTo>
                      <a:cubicBezTo>
                        <a:pt x="0" y="4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9" name="Freeform 516"/>
                <p:cNvSpPr>
                  <a:spLocks noChangeArrowheads="1"/>
                </p:cNvSpPr>
                <p:nvPr/>
              </p:nvSpPr>
              <p:spPr bwMode="auto">
                <a:xfrm>
                  <a:off x="811213" y="214312"/>
                  <a:ext cx="52388" cy="30163"/>
                </a:xfrm>
                <a:custGeom>
                  <a:avLst/>
                  <a:gdLst>
                    <a:gd name="T0" fmla="*/ 2147483646 w 14"/>
                    <a:gd name="T1" fmla="*/ 2147483646 h 8"/>
                    <a:gd name="T2" fmla="*/ 2147483646 w 14"/>
                    <a:gd name="T3" fmla="*/ 2147483646 h 8"/>
                    <a:gd name="T4" fmla="*/ 2147483646 w 14"/>
                    <a:gd name="T5" fmla="*/ 2147483646 h 8"/>
                    <a:gd name="T6" fmla="*/ 2147483646 w 14"/>
                    <a:gd name="T7" fmla="*/ 2147483646 h 8"/>
                    <a:gd name="T8" fmla="*/ 2147483646 w 14"/>
                    <a:gd name="T9" fmla="*/ 2147483646 h 8"/>
                    <a:gd name="T10" fmla="*/ 0 w 14"/>
                    <a:gd name="T11" fmla="*/ 2147483646 h 8"/>
                    <a:gd name="T12" fmla="*/ 0 w 14"/>
                    <a:gd name="T13" fmla="*/ 2147483646 h 8"/>
                    <a:gd name="T14" fmla="*/ 2147483646 w 14"/>
                    <a:gd name="T15" fmla="*/ 2147483646 h 8"/>
                    <a:gd name="T16" fmla="*/ 2147483646 w 14"/>
                    <a:gd name="T17" fmla="*/ 2147483646 h 8"/>
                    <a:gd name="T18" fmla="*/ 2147483646 w 14"/>
                    <a:gd name="T19" fmla="*/ 2147483646 h 8"/>
                    <a:gd name="T20" fmla="*/ 2147483646 w 14"/>
                    <a:gd name="T21" fmla="*/ 2147483646 h 8"/>
                    <a:gd name="T22" fmla="*/ 2147483646 w 14"/>
                    <a:gd name="T23" fmla="*/ 2147483646 h 8"/>
                    <a:gd name="T24" fmla="*/ 2147483646 w 14"/>
                    <a:gd name="T25" fmla="*/ 2147483646 h 8"/>
                    <a:gd name="T26" fmla="*/ 2147483646 w 14"/>
                    <a:gd name="T27" fmla="*/ 2147483646 h 8"/>
                    <a:gd name="T28" fmla="*/ 2147483646 w 14"/>
                    <a:gd name="T29" fmla="*/ 2147483646 h 8"/>
                    <a:gd name="T30" fmla="*/ 2147483646 w 14"/>
                    <a:gd name="T31" fmla="*/ 2147483646 h 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4"/>
                    <a:gd name="T49" fmla="*/ 0 h 8"/>
                    <a:gd name="T50" fmla="*/ 14 w 14"/>
                    <a:gd name="T51" fmla="*/ 8 h 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4" h="8">
                      <a:moveTo>
                        <a:pt x="12" y="4"/>
                      </a:moveTo>
                      <a:cubicBezTo>
                        <a:pt x="12" y="5"/>
                        <a:pt x="12" y="5"/>
                        <a:pt x="11" y="6"/>
                      </a:cubicBezTo>
                      <a:cubicBezTo>
                        <a:pt x="10" y="6"/>
                        <a:pt x="10" y="7"/>
                        <a:pt x="8" y="8"/>
                      </a:cubicBezTo>
                      <a:cubicBezTo>
                        <a:pt x="7" y="7"/>
                        <a:pt x="6" y="8"/>
                        <a:pt x="5" y="7"/>
                      </a:cubicBez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5"/>
                        <a:pt x="1" y="6"/>
                        <a:pt x="0" y="5"/>
                      </a:cubicBezTo>
                      <a:cubicBezTo>
                        <a:pt x="0" y="5"/>
                        <a:pt x="0" y="4"/>
                        <a:pt x="0" y="4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3" y="2"/>
                        <a:pt x="4" y="2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5" y="1"/>
                        <a:pt x="6" y="1"/>
                        <a:pt x="6" y="1"/>
                      </a:cubicBezTo>
                      <a:cubicBezTo>
                        <a:pt x="6" y="1"/>
                        <a:pt x="7" y="1"/>
                        <a:pt x="7" y="1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0"/>
                        <a:pt x="13" y="2"/>
                      </a:cubicBezTo>
                      <a:cubicBezTo>
                        <a:pt x="14" y="2"/>
                        <a:pt x="12" y="3"/>
                        <a:pt x="12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0" name="Freeform 517"/>
                <p:cNvSpPr>
                  <a:spLocks noChangeArrowheads="1"/>
                </p:cNvSpPr>
                <p:nvPr/>
              </p:nvSpPr>
              <p:spPr bwMode="auto">
                <a:xfrm>
                  <a:off x="874713" y="358775"/>
                  <a:ext cx="23813" cy="14288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0 w 6"/>
                    <a:gd name="T5" fmla="*/ 2147483646 h 4"/>
                    <a:gd name="T6" fmla="*/ 2147483646 w 6"/>
                    <a:gd name="T7" fmla="*/ 2147483646 h 4"/>
                    <a:gd name="T8" fmla="*/ 2147483646 w 6"/>
                    <a:gd name="T9" fmla="*/ 0 h 4"/>
                    <a:gd name="T10" fmla="*/ 2147483646 w 6"/>
                    <a:gd name="T11" fmla="*/ 2147483646 h 4"/>
                    <a:gd name="T12" fmla="*/ 2147483646 w 6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4"/>
                    <a:gd name="T23" fmla="*/ 6 w 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4">
                      <a:moveTo>
                        <a:pt x="6" y="3"/>
                      </a:moveTo>
                      <a:cubicBezTo>
                        <a:pt x="5" y="4"/>
                        <a:pt x="3" y="4"/>
                        <a:pt x="2" y="4"/>
                      </a:cubicBezTo>
                      <a:cubicBezTo>
                        <a:pt x="1" y="4"/>
                        <a:pt x="1" y="3"/>
                        <a:pt x="0" y="3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4" y="0"/>
                        <a:pt x="5" y="0"/>
                        <a:pt x="6" y="1"/>
                      </a:cubicBezTo>
                      <a:cubicBezTo>
                        <a:pt x="6" y="1"/>
                        <a:pt x="6" y="2"/>
                        <a:pt x="6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1" name="Freeform 518"/>
                <p:cNvSpPr>
                  <a:spLocks noChangeArrowheads="1"/>
                </p:cNvSpPr>
                <p:nvPr/>
              </p:nvSpPr>
              <p:spPr bwMode="auto">
                <a:xfrm>
                  <a:off x="879475" y="331787"/>
                  <a:ext cx="6350" cy="7938"/>
                </a:xfrm>
                <a:custGeom>
                  <a:avLst/>
                  <a:gdLst>
                    <a:gd name="T0" fmla="*/ 2147483646 w 2"/>
                    <a:gd name="T1" fmla="*/ 2147483646 h 2"/>
                    <a:gd name="T2" fmla="*/ 0 w 2"/>
                    <a:gd name="T3" fmla="*/ 2147483646 h 2"/>
                    <a:gd name="T4" fmla="*/ 0 w 2"/>
                    <a:gd name="T5" fmla="*/ 2147483646 h 2"/>
                    <a:gd name="T6" fmla="*/ 2147483646 w 2"/>
                    <a:gd name="T7" fmla="*/ 0 h 2"/>
                    <a:gd name="T8" fmla="*/ 2147483646 w 2"/>
                    <a:gd name="T9" fmla="*/ 2147483646 h 2"/>
                    <a:gd name="T10" fmla="*/ 2147483646 w 2"/>
                    <a:gd name="T11" fmla="*/ 2147483646 h 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"/>
                    <a:gd name="T19" fmla="*/ 0 h 2"/>
                    <a:gd name="T20" fmla="*/ 2 w 2"/>
                    <a:gd name="T21" fmla="*/ 2 h 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" h="2">
                      <a:moveTo>
                        <a:pt x="2" y="2"/>
                      </a:move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2" name="Freeform 519"/>
                <p:cNvSpPr>
                  <a:spLocks noChangeArrowheads="1"/>
                </p:cNvSpPr>
                <p:nvPr/>
              </p:nvSpPr>
              <p:spPr bwMode="auto">
                <a:xfrm>
                  <a:off x="825500" y="203200"/>
                  <a:ext cx="15875" cy="11113"/>
                </a:xfrm>
                <a:custGeom>
                  <a:avLst/>
                  <a:gdLst>
                    <a:gd name="T0" fmla="*/ 2147483646 w 4"/>
                    <a:gd name="T1" fmla="*/ 2147483646 h 3"/>
                    <a:gd name="T2" fmla="*/ 2147483646 w 4"/>
                    <a:gd name="T3" fmla="*/ 2147483646 h 3"/>
                    <a:gd name="T4" fmla="*/ 0 w 4"/>
                    <a:gd name="T5" fmla="*/ 2147483646 h 3"/>
                    <a:gd name="T6" fmla="*/ 2147483646 w 4"/>
                    <a:gd name="T7" fmla="*/ 0 h 3"/>
                    <a:gd name="T8" fmla="*/ 2147483646 w 4"/>
                    <a:gd name="T9" fmla="*/ 2147483646 h 3"/>
                    <a:gd name="T10" fmla="*/ 2147483646 w 4"/>
                    <a:gd name="T11" fmla="*/ 2147483646 h 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"/>
                    <a:gd name="T19" fmla="*/ 0 h 3"/>
                    <a:gd name="T20" fmla="*/ 4 w 4"/>
                    <a:gd name="T21" fmla="*/ 3 h 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" h="3">
                      <a:moveTo>
                        <a:pt x="3" y="3"/>
                      </a:move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0" y="1"/>
                        <a:pt x="2" y="1"/>
                        <a:pt x="3" y="0"/>
                      </a:cubicBezTo>
                      <a:cubicBezTo>
                        <a:pt x="4" y="0"/>
                        <a:pt x="3" y="1"/>
                        <a:pt x="4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3" name="Freeform 520"/>
                <p:cNvSpPr>
                  <a:spLocks noChangeArrowheads="1"/>
                </p:cNvSpPr>
                <p:nvPr/>
              </p:nvSpPr>
              <p:spPr bwMode="auto">
                <a:xfrm>
                  <a:off x="855663" y="312737"/>
                  <a:ext cx="19050" cy="15875"/>
                </a:xfrm>
                <a:custGeom>
                  <a:avLst/>
                  <a:gdLst>
                    <a:gd name="T0" fmla="*/ 2147483646 w 5"/>
                    <a:gd name="T1" fmla="*/ 2147483646 h 4"/>
                    <a:gd name="T2" fmla="*/ 2147483646 w 5"/>
                    <a:gd name="T3" fmla="*/ 2147483646 h 4"/>
                    <a:gd name="T4" fmla="*/ 2147483646 w 5"/>
                    <a:gd name="T5" fmla="*/ 2147483646 h 4"/>
                    <a:gd name="T6" fmla="*/ 0 w 5"/>
                    <a:gd name="T7" fmla="*/ 2147483646 h 4"/>
                    <a:gd name="T8" fmla="*/ 2147483646 w 5"/>
                    <a:gd name="T9" fmla="*/ 2147483646 h 4"/>
                    <a:gd name="T10" fmla="*/ 2147483646 w 5"/>
                    <a:gd name="T11" fmla="*/ 2147483646 h 4"/>
                    <a:gd name="T12" fmla="*/ 2147483646 w 5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"/>
                    <a:gd name="T22" fmla="*/ 0 h 4"/>
                    <a:gd name="T23" fmla="*/ 5 w 5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" h="4">
                      <a:moveTo>
                        <a:pt x="5" y="3"/>
                      </a:move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1" y="1"/>
                        <a:pt x="2" y="1"/>
                      </a:cubicBezTo>
                      <a:cubicBezTo>
                        <a:pt x="3" y="0"/>
                        <a:pt x="4" y="1"/>
                        <a:pt x="5" y="1"/>
                      </a:cubicBezTo>
                      <a:cubicBezTo>
                        <a:pt x="5" y="2"/>
                        <a:pt x="5" y="2"/>
                        <a:pt x="5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4" name="Freeform 521"/>
                <p:cNvSpPr>
                  <a:spLocks noChangeArrowheads="1"/>
                </p:cNvSpPr>
                <p:nvPr/>
              </p:nvSpPr>
              <p:spPr bwMode="auto">
                <a:xfrm>
                  <a:off x="879475" y="414337"/>
                  <a:ext cx="22225" cy="23813"/>
                </a:xfrm>
                <a:custGeom>
                  <a:avLst/>
                  <a:gdLst>
                    <a:gd name="T0" fmla="*/ 2147483646 w 6"/>
                    <a:gd name="T1" fmla="*/ 2147483646 h 6"/>
                    <a:gd name="T2" fmla="*/ 2147483646 w 6"/>
                    <a:gd name="T3" fmla="*/ 2147483646 h 6"/>
                    <a:gd name="T4" fmla="*/ 2147483646 w 6"/>
                    <a:gd name="T5" fmla="*/ 2147483646 h 6"/>
                    <a:gd name="T6" fmla="*/ 2147483646 w 6"/>
                    <a:gd name="T7" fmla="*/ 2147483646 h 6"/>
                    <a:gd name="T8" fmla="*/ 2147483646 w 6"/>
                    <a:gd name="T9" fmla="*/ 2147483646 h 6"/>
                    <a:gd name="T10" fmla="*/ 2147483646 w 6"/>
                    <a:gd name="T11" fmla="*/ 2147483646 h 6"/>
                    <a:gd name="T12" fmla="*/ 2147483646 w 6"/>
                    <a:gd name="T13" fmla="*/ 2147483646 h 6"/>
                    <a:gd name="T14" fmla="*/ 2147483646 w 6"/>
                    <a:gd name="T15" fmla="*/ 2147483646 h 6"/>
                    <a:gd name="T16" fmla="*/ 2147483646 w 6"/>
                    <a:gd name="T17" fmla="*/ 2147483646 h 6"/>
                    <a:gd name="T18" fmla="*/ 2147483646 w 6"/>
                    <a:gd name="T19" fmla="*/ 0 h 6"/>
                    <a:gd name="T20" fmla="*/ 2147483646 w 6"/>
                    <a:gd name="T21" fmla="*/ 2147483646 h 6"/>
                    <a:gd name="T22" fmla="*/ 2147483646 w 6"/>
                    <a:gd name="T23" fmla="*/ 2147483646 h 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"/>
                    <a:gd name="T37" fmla="*/ 0 h 6"/>
                    <a:gd name="T38" fmla="*/ 6 w 6"/>
                    <a:gd name="T39" fmla="*/ 6 h 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" h="6">
                      <a:moveTo>
                        <a:pt x="5" y="2"/>
                      </a:move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5" y="3"/>
                        <a:pt x="6" y="3"/>
                        <a:pt x="6" y="4"/>
                      </a:cubicBezTo>
                      <a:cubicBezTo>
                        <a:pt x="6" y="4"/>
                        <a:pt x="5" y="5"/>
                        <a:pt x="4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1" y="6"/>
                        <a:pt x="1" y="5"/>
                        <a:pt x="1" y="5"/>
                      </a:cubicBezTo>
                      <a:cubicBezTo>
                        <a:pt x="1" y="5"/>
                        <a:pt x="0" y="4"/>
                        <a:pt x="1" y="3"/>
                      </a:cubicBezTo>
                      <a:cubicBezTo>
                        <a:pt x="1" y="3"/>
                        <a:pt x="4" y="3"/>
                        <a:pt x="2" y="2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0"/>
                        <a:pt x="4" y="0"/>
                      </a:cubicBezTo>
                      <a:cubicBezTo>
                        <a:pt x="5" y="0"/>
                        <a:pt x="5" y="1"/>
                        <a:pt x="5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5" name="Freeform 522"/>
                <p:cNvSpPr>
                  <a:spLocks noChangeArrowheads="1"/>
                </p:cNvSpPr>
                <p:nvPr/>
              </p:nvSpPr>
              <p:spPr bwMode="auto">
                <a:xfrm>
                  <a:off x="800100" y="165100"/>
                  <a:ext cx="11113" cy="23813"/>
                </a:xfrm>
                <a:custGeom>
                  <a:avLst/>
                  <a:gdLst>
                    <a:gd name="T0" fmla="*/ 2147483646 w 3"/>
                    <a:gd name="T1" fmla="*/ 2147483646 h 6"/>
                    <a:gd name="T2" fmla="*/ 2147483646 w 3"/>
                    <a:gd name="T3" fmla="*/ 2147483646 h 6"/>
                    <a:gd name="T4" fmla="*/ 2147483646 w 3"/>
                    <a:gd name="T5" fmla="*/ 2147483646 h 6"/>
                    <a:gd name="T6" fmla="*/ 2147483646 w 3"/>
                    <a:gd name="T7" fmla="*/ 2147483646 h 6"/>
                    <a:gd name="T8" fmla="*/ 2147483646 w 3"/>
                    <a:gd name="T9" fmla="*/ 2147483646 h 6"/>
                    <a:gd name="T10" fmla="*/ 2147483646 w 3"/>
                    <a:gd name="T11" fmla="*/ 2147483646 h 6"/>
                    <a:gd name="T12" fmla="*/ 2147483646 w 3"/>
                    <a:gd name="T13" fmla="*/ 2147483646 h 6"/>
                    <a:gd name="T14" fmla="*/ 2147483646 w 3"/>
                    <a:gd name="T15" fmla="*/ 2147483646 h 6"/>
                    <a:gd name="T16" fmla="*/ 2147483646 w 3"/>
                    <a:gd name="T17" fmla="*/ 0 h 6"/>
                    <a:gd name="T18" fmla="*/ 2147483646 w 3"/>
                    <a:gd name="T19" fmla="*/ 0 h 6"/>
                    <a:gd name="T20" fmla="*/ 2147483646 w 3"/>
                    <a:gd name="T21" fmla="*/ 2147483646 h 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"/>
                    <a:gd name="T34" fmla="*/ 0 h 6"/>
                    <a:gd name="T35" fmla="*/ 3 w 3"/>
                    <a:gd name="T36" fmla="*/ 6 h 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" h="6">
                      <a:moveTo>
                        <a:pt x="3" y="4"/>
                      </a:moveTo>
                      <a:cubicBezTo>
                        <a:pt x="2" y="4"/>
                        <a:pt x="2" y="5"/>
                        <a:pt x="2" y="6"/>
                      </a:cubicBezTo>
                      <a:cubicBezTo>
                        <a:pt x="2" y="6"/>
                        <a:pt x="1" y="6"/>
                        <a:pt x="1" y="6"/>
                      </a:cubicBezTo>
                      <a:cubicBezTo>
                        <a:pt x="0" y="6"/>
                        <a:pt x="1" y="5"/>
                        <a:pt x="1" y="5"/>
                      </a:cubicBezTo>
                      <a:cubicBezTo>
                        <a:pt x="1" y="5"/>
                        <a:pt x="0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3" y="2"/>
                        <a:pt x="3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6" name="Freeform 523"/>
                <p:cNvSpPr>
                  <a:spLocks noChangeArrowheads="1"/>
                </p:cNvSpPr>
                <p:nvPr/>
              </p:nvSpPr>
              <p:spPr bwMode="auto">
                <a:xfrm>
                  <a:off x="830263" y="312737"/>
                  <a:ext cx="22225" cy="15875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0 w 6"/>
                    <a:gd name="T5" fmla="*/ 2147483646 h 4"/>
                    <a:gd name="T6" fmla="*/ 2147483646 w 6"/>
                    <a:gd name="T7" fmla="*/ 2147483646 h 4"/>
                    <a:gd name="T8" fmla="*/ 2147483646 w 6"/>
                    <a:gd name="T9" fmla="*/ 0 h 4"/>
                    <a:gd name="T10" fmla="*/ 2147483646 w 6"/>
                    <a:gd name="T11" fmla="*/ 2147483646 h 4"/>
                    <a:gd name="T12" fmla="*/ 2147483646 w 6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4"/>
                    <a:gd name="T23" fmla="*/ 6 w 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4">
                      <a:moveTo>
                        <a:pt x="4" y="3"/>
                      </a:move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2" y="4"/>
                        <a:pt x="1" y="4"/>
                        <a:pt x="0" y="3"/>
                      </a:cubicBezTo>
                      <a:cubicBezTo>
                        <a:pt x="0" y="2"/>
                        <a:pt x="1" y="2"/>
                        <a:pt x="1" y="1"/>
                      </a:cubicBezTo>
                      <a:cubicBezTo>
                        <a:pt x="2" y="1"/>
                        <a:pt x="3" y="0"/>
                        <a:pt x="4" y="0"/>
                      </a:cubicBezTo>
                      <a:cubicBezTo>
                        <a:pt x="5" y="0"/>
                        <a:pt x="5" y="1"/>
                        <a:pt x="6" y="1"/>
                      </a:cubicBezTo>
                      <a:cubicBezTo>
                        <a:pt x="6" y="2"/>
                        <a:pt x="5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7" name="Freeform 524"/>
                <p:cNvSpPr>
                  <a:spLocks noChangeArrowheads="1"/>
                </p:cNvSpPr>
                <p:nvPr/>
              </p:nvSpPr>
              <p:spPr bwMode="auto">
                <a:xfrm>
                  <a:off x="765175" y="200025"/>
                  <a:ext cx="42863" cy="22225"/>
                </a:xfrm>
                <a:custGeom>
                  <a:avLst/>
                  <a:gdLst>
                    <a:gd name="T0" fmla="*/ 2147483646 w 11"/>
                    <a:gd name="T1" fmla="*/ 2147483646 h 6"/>
                    <a:gd name="T2" fmla="*/ 2147483646 w 11"/>
                    <a:gd name="T3" fmla="*/ 2147483646 h 6"/>
                    <a:gd name="T4" fmla="*/ 2147483646 w 11"/>
                    <a:gd name="T5" fmla="*/ 2147483646 h 6"/>
                    <a:gd name="T6" fmla="*/ 2147483646 w 11"/>
                    <a:gd name="T7" fmla="*/ 2147483646 h 6"/>
                    <a:gd name="T8" fmla="*/ 0 w 11"/>
                    <a:gd name="T9" fmla="*/ 2147483646 h 6"/>
                    <a:gd name="T10" fmla="*/ 2147483646 w 11"/>
                    <a:gd name="T11" fmla="*/ 0 h 6"/>
                    <a:gd name="T12" fmla="*/ 2147483646 w 11"/>
                    <a:gd name="T13" fmla="*/ 2147483646 h 6"/>
                    <a:gd name="T14" fmla="*/ 2147483646 w 11"/>
                    <a:gd name="T15" fmla="*/ 2147483646 h 6"/>
                    <a:gd name="T16" fmla="*/ 2147483646 w 11"/>
                    <a:gd name="T17" fmla="*/ 2147483646 h 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"/>
                    <a:gd name="T28" fmla="*/ 0 h 6"/>
                    <a:gd name="T29" fmla="*/ 11 w 11"/>
                    <a:gd name="T30" fmla="*/ 6 h 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" h="6">
                      <a:moveTo>
                        <a:pt x="10" y="5"/>
                      </a:moveTo>
                      <a:cubicBezTo>
                        <a:pt x="9" y="5"/>
                        <a:pt x="8" y="6"/>
                        <a:pt x="7" y="6"/>
                      </a:cubicBezTo>
                      <a:cubicBezTo>
                        <a:pt x="6" y="6"/>
                        <a:pt x="5" y="6"/>
                        <a:pt x="4" y="6"/>
                      </a:cubicBezTo>
                      <a:cubicBezTo>
                        <a:pt x="3" y="6"/>
                        <a:pt x="2" y="6"/>
                        <a:pt x="2" y="5"/>
                      </a:cubicBezTo>
                      <a:cubicBezTo>
                        <a:pt x="1" y="5"/>
                        <a:pt x="0" y="5"/>
                        <a:pt x="0" y="4"/>
                      </a:cubicBezTo>
                      <a:cubicBezTo>
                        <a:pt x="0" y="2"/>
                        <a:pt x="2" y="1"/>
                        <a:pt x="4" y="0"/>
                      </a:cubicBezTo>
                      <a:cubicBezTo>
                        <a:pt x="6" y="0"/>
                        <a:pt x="8" y="0"/>
                        <a:pt x="9" y="1"/>
                      </a:cubicBezTo>
                      <a:cubicBezTo>
                        <a:pt x="9" y="1"/>
                        <a:pt x="10" y="2"/>
                        <a:pt x="11" y="3"/>
                      </a:cubicBezTo>
                      <a:cubicBezTo>
                        <a:pt x="11" y="3"/>
                        <a:pt x="10" y="4"/>
                        <a:pt x="10" y="5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8" name="Freeform 525"/>
                <p:cNvSpPr>
                  <a:spLocks noChangeArrowheads="1"/>
                </p:cNvSpPr>
                <p:nvPr/>
              </p:nvSpPr>
              <p:spPr bwMode="auto">
                <a:xfrm>
                  <a:off x="852488" y="377825"/>
                  <a:ext cx="11113" cy="19050"/>
                </a:xfrm>
                <a:custGeom>
                  <a:avLst/>
                  <a:gdLst>
                    <a:gd name="T0" fmla="*/ 2147483646 w 3"/>
                    <a:gd name="T1" fmla="*/ 2147483646 h 5"/>
                    <a:gd name="T2" fmla="*/ 2147483646 w 3"/>
                    <a:gd name="T3" fmla="*/ 2147483646 h 5"/>
                    <a:gd name="T4" fmla="*/ 2147483646 w 3"/>
                    <a:gd name="T5" fmla="*/ 2147483646 h 5"/>
                    <a:gd name="T6" fmla="*/ 0 w 3"/>
                    <a:gd name="T7" fmla="*/ 0 h 5"/>
                    <a:gd name="T8" fmla="*/ 2147483646 w 3"/>
                    <a:gd name="T9" fmla="*/ 0 h 5"/>
                    <a:gd name="T10" fmla="*/ 2147483646 w 3"/>
                    <a:gd name="T11" fmla="*/ 2147483646 h 5"/>
                    <a:gd name="T12" fmla="*/ 2147483646 w 3"/>
                    <a:gd name="T13" fmla="*/ 2147483646 h 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"/>
                    <a:gd name="T22" fmla="*/ 0 h 5"/>
                    <a:gd name="T23" fmla="*/ 3 w 3"/>
                    <a:gd name="T24" fmla="*/ 5 h 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" h="5">
                      <a:moveTo>
                        <a:pt x="2" y="4"/>
                      </a:moveTo>
                      <a:cubicBezTo>
                        <a:pt x="3" y="5"/>
                        <a:pt x="3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3"/>
                        <a:pt x="0" y="2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1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9" name="Freeform 526"/>
                <p:cNvSpPr>
                  <a:spLocks noChangeArrowheads="1"/>
                </p:cNvSpPr>
                <p:nvPr/>
              </p:nvSpPr>
              <p:spPr bwMode="auto">
                <a:xfrm>
                  <a:off x="731838" y="233362"/>
                  <a:ext cx="79375" cy="41275"/>
                </a:xfrm>
                <a:custGeom>
                  <a:avLst/>
                  <a:gdLst>
                    <a:gd name="T0" fmla="*/ 2147483646 w 21"/>
                    <a:gd name="T1" fmla="*/ 2147483646 h 11"/>
                    <a:gd name="T2" fmla="*/ 2147483646 w 21"/>
                    <a:gd name="T3" fmla="*/ 2147483646 h 11"/>
                    <a:gd name="T4" fmla="*/ 2147483646 w 21"/>
                    <a:gd name="T5" fmla="*/ 2147483646 h 11"/>
                    <a:gd name="T6" fmla="*/ 2147483646 w 21"/>
                    <a:gd name="T7" fmla="*/ 2147483646 h 11"/>
                    <a:gd name="T8" fmla="*/ 2147483646 w 21"/>
                    <a:gd name="T9" fmla="*/ 2147483646 h 11"/>
                    <a:gd name="T10" fmla="*/ 2147483646 w 21"/>
                    <a:gd name="T11" fmla="*/ 2147483646 h 11"/>
                    <a:gd name="T12" fmla="*/ 2147483646 w 21"/>
                    <a:gd name="T13" fmla="*/ 2147483646 h 11"/>
                    <a:gd name="T14" fmla="*/ 2147483646 w 21"/>
                    <a:gd name="T15" fmla="*/ 2147483646 h 11"/>
                    <a:gd name="T16" fmla="*/ 2147483646 w 21"/>
                    <a:gd name="T17" fmla="*/ 2147483646 h 11"/>
                    <a:gd name="T18" fmla="*/ 2147483646 w 21"/>
                    <a:gd name="T19" fmla="*/ 2147483646 h 11"/>
                    <a:gd name="T20" fmla="*/ 2147483646 w 21"/>
                    <a:gd name="T21" fmla="*/ 2147483646 h 11"/>
                    <a:gd name="T22" fmla="*/ 2147483646 w 21"/>
                    <a:gd name="T23" fmla="*/ 2147483646 h 11"/>
                    <a:gd name="T24" fmla="*/ 2147483646 w 21"/>
                    <a:gd name="T25" fmla="*/ 2147483646 h 11"/>
                    <a:gd name="T26" fmla="*/ 2147483646 w 21"/>
                    <a:gd name="T27" fmla="*/ 2147483646 h 11"/>
                    <a:gd name="T28" fmla="*/ 2147483646 w 21"/>
                    <a:gd name="T29" fmla="*/ 2147483646 h 11"/>
                    <a:gd name="T30" fmla="*/ 2147483646 w 21"/>
                    <a:gd name="T31" fmla="*/ 2147483646 h 11"/>
                    <a:gd name="T32" fmla="*/ 2147483646 w 21"/>
                    <a:gd name="T33" fmla="*/ 2147483646 h 11"/>
                    <a:gd name="T34" fmla="*/ 2147483646 w 21"/>
                    <a:gd name="T35" fmla="*/ 2147483646 h 11"/>
                    <a:gd name="T36" fmla="*/ 2147483646 w 21"/>
                    <a:gd name="T37" fmla="*/ 2147483646 h 11"/>
                    <a:gd name="T38" fmla="*/ 2147483646 w 21"/>
                    <a:gd name="T39" fmla="*/ 2147483646 h 11"/>
                    <a:gd name="T40" fmla="*/ 0 w 21"/>
                    <a:gd name="T41" fmla="*/ 2147483646 h 11"/>
                    <a:gd name="T42" fmla="*/ 2147483646 w 21"/>
                    <a:gd name="T43" fmla="*/ 2147483646 h 11"/>
                    <a:gd name="T44" fmla="*/ 2147483646 w 21"/>
                    <a:gd name="T45" fmla="*/ 2147483646 h 11"/>
                    <a:gd name="T46" fmla="*/ 2147483646 w 21"/>
                    <a:gd name="T47" fmla="*/ 2147483646 h 11"/>
                    <a:gd name="T48" fmla="*/ 2147483646 w 21"/>
                    <a:gd name="T49" fmla="*/ 2147483646 h 11"/>
                    <a:gd name="T50" fmla="*/ 2147483646 w 21"/>
                    <a:gd name="T51" fmla="*/ 2147483646 h 11"/>
                    <a:gd name="T52" fmla="*/ 2147483646 w 21"/>
                    <a:gd name="T53" fmla="*/ 2147483646 h 11"/>
                    <a:gd name="T54" fmla="*/ 2147483646 w 21"/>
                    <a:gd name="T55" fmla="*/ 2147483646 h 11"/>
                    <a:gd name="T56" fmla="*/ 2147483646 w 21"/>
                    <a:gd name="T57" fmla="*/ 2147483646 h 11"/>
                    <a:gd name="T58" fmla="*/ 2147483646 w 21"/>
                    <a:gd name="T59" fmla="*/ 2147483646 h 11"/>
                    <a:gd name="T60" fmla="*/ 2147483646 w 21"/>
                    <a:gd name="T61" fmla="*/ 2147483646 h 11"/>
                    <a:gd name="T62" fmla="*/ 2147483646 w 21"/>
                    <a:gd name="T63" fmla="*/ 2147483646 h 11"/>
                    <a:gd name="T64" fmla="*/ 2147483646 w 21"/>
                    <a:gd name="T65" fmla="*/ 2147483646 h 11"/>
                    <a:gd name="T66" fmla="*/ 2147483646 w 21"/>
                    <a:gd name="T67" fmla="*/ 2147483646 h 11"/>
                    <a:gd name="T68" fmla="*/ 2147483646 w 21"/>
                    <a:gd name="T69" fmla="*/ 2147483646 h 11"/>
                    <a:gd name="T70" fmla="*/ 2147483646 w 21"/>
                    <a:gd name="T71" fmla="*/ 2147483646 h 11"/>
                    <a:gd name="T72" fmla="*/ 2147483646 w 21"/>
                    <a:gd name="T73" fmla="*/ 2147483646 h 11"/>
                    <a:gd name="T74" fmla="*/ 2147483646 w 21"/>
                    <a:gd name="T75" fmla="*/ 2147483646 h 11"/>
                    <a:gd name="T76" fmla="*/ 2147483646 w 21"/>
                    <a:gd name="T77" fmla="*/ 2147483646 h 11"/>
                    <a:gd name="T78" fmla="*/ 2147483646 w 21"/>
                    <a:gd name="T79" fmla="*/ 2147483646 h 1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1"/>
                    <a:gd name="T121" fmla="*/ 0 h 11"/>
                    <a:gd name="T122" fmla="*/ 21 w 21"/>
                    <a:gd name="T123" fmla="*/ 11 h 11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1" h="11">
                      <a:moveTo>
                        <a:pt x="19" y="9"/>
                      </a:moveTo>
                      <a:cubicBezTo>
                        <a:pt x="18" y="10"/>
                        <a:pt x="17" y="11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4" y="10"/>
                        <a:pt x="15" y="9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3" y="10"/>
                        <a:pt x="13" y="11"/>
                        <a:pt x="12" y="10"/>
                      </a:cubicBezTo>
                      <a:cubicBezTo>
                        <a:pt x="11" y="11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8" y="10"/>
                        <a:pt x="8" y="10"/>
                        <a:pt x="7" y="10"/>
                      </a:cubicBezTo>
                      <a:cubicBezTo>
                        <a:pt x="7" y="9"/>
                        <a:pt x="6" y="10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4" y="9"/>
                        <a:pt x="3" y="10"/>
                        <a:pt x="2" y="10"/>
                      </a:cubicBezTo>
                      <a:cubicBezTo>
                        <a:pt x="2" y="11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3" y="10"/>
                        <a:pt x="4" y="9"/>
                        <a:pt x="5" y="9"/>
                      </a:cubicBezTo>
                      <a:cubicBezTo>
                        <a:pt x="5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0" y="10"/>
                        <a:pt x="0" y="10"/>
                      </a:cubicBezTo>
                      <a:cubicBezTo>
                        <a:pt x="0" y="9"/>
                        <a:pt x="1" y="9"/>
                        <a:pt x="2" y="9"/>
                      </a:cubicBezTo>
                      <a:cubicBezTo>
                        <a:pt x="3" y="8"/>
                        <a:pt x="5" y="7"/>
                        <a:pt x="4" y="6"/>
                      </a:cubicBezTo>
                      <a:cubicBezTo>
                        <a:pt x="4" y="6"/>
                        <a:pt x="5" y="6"/>
                        <a:pt x="5" y="5"/>
                      </a:cubicBezTo>
                      <a:cubicBezTo>
                        <a:pt x="5" y="5"/>
                        <a:pt x="5" y="4"/>
                        <a:pt x="6" y="4"/>
                      </a:cubicBezTo>
                      <a:cubicBezTo>
                        <a:pt x="6" y="3"/>
                        <a:pt x="7" y="3"/>
                        <a:pt x="8" y="3"/>
                      </a:cubicBezTo>
                      <a:cubicBezTo>
                        <a:pt x="9" y="3"/>
                        <a:pt x="9" y="2"/>
                        <a:pt x="10" y="2"/>
                      </a:cubicBezTo>
                      <a:cubicBezTo>
                        <a:pt x="10" y="2"/>
                        <a:pt x="11" y="3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0"/>
                        <a:pt x="13" y="1"/>
                      </a:cubicBezTo>
                      <a:cubicBezTo>
                        <a:pt x="13" y="0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5" y="3"/>
                        <a:pt x="16" y="4"/>
                        <a:pt x="16" y="6"/>
                      </a:cubicBezTo>
                      <a:cubicBezTo>
                        <a:pt x="16" y="6"/>
                        <a:pt x="17" y="5"/>
                        <a:pt x="17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0" y="5"/>
                        <a:pt x="21" y="6"/>
                        <a:pt x="21" y="7"/>
                      </a:cubicBezTo>
                      <a:cubicBezTo>
                        <a:pt x="21" y="7"/>
                        <a:pt x="20" y="8"/>
                        <a:pt x="19" y="9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0" name="Freeform 527"/>
                <p:cNvSpPr>
                  <a:spLocks noChangeArrowheads="1"/>
                </p:cNvSpPr>
                <p:nvPr/>
              </p:nvSpPr>
              <p:spPr bwMode="auto">
                <a:xfrm>
                  <a:off x="717550" y="38100"/>
                  <a:ext cx="25400" cy="33338"/>
                </a:xfrm>
                <a:custGeom>
                  <a:avLst/>
                  <a:gdLst>
                    <a:gd name="T0" fmla="*/ 2147483646 w 7"/>
                    <a:gd name="T1" fmla="*/ 2147483646 h 9"/>
                    <a:gd name="T2" fmla="*/ 2147483646 w 7"/>
                    <a:gd name="T3" fmla="*/ 2147483646 h 9"/>
                    <a:gd name="T4" fmla="*/ 2147483646 w 7"/>
                    <a:gd name="T5" fmla="*/ 2147483646 h 9"/>
                    <a:gd name="T6" fmla="*/ 0 w 7"/>
                    <a:gd name="T7" fmla="*/ 0 h 9"/>
                    <a:gd name="T8" fmla="*/ 2147483646 w 7"/>
                    <a:gd name="T9" fmla="*/ 0 h 9"/>
                    <a:gd name="T10" fmla="*/ 2147483646 w 7"/>
                    <a:gd name="T11" fmla="*/ 2147483646 h 9"/>
                    <a:gd name="T12" fmla="*/ 2147483646 w 7"/>
                    <a:gd name="T13" fmla="*/ 2147483646 h 9"/>
                    <a:gd name="T14" fmla="*/ 2147483646 w 7"/>
                    <a:gd name="T15" fmla="*/ 2147483646 h 9"/>
                    <a:gd name="T16" fmla="*/ 2147483646 w 7"/>
                    <a:gd name="T17" fmla="*/ 2147483646 h 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"/>
                    <a:gd name="T28" fmla="*/ 0 h 9"/>
                    <a:gd name="T29" fmla="*/ 7 w 7"/>
                    <a:gd name="T30" fmla="*/ 9 h 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" h="9">
                      <a:moveTo>
                        <a:pt x="6" y="9"/>
                      </a:moveTo>
                      <a:cubicBezTo>
                        <a:pt x="4" y="8"/>
                        <a:pt x="3" y="6"/>
                        <a:pt x="2" y="4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3" y="2"/>
                        <a:pt x="4" y="3"/>
                      </a:cubicBezTo>
                      <a:cubicBezTo>
                        <a:pt x="5" y="5"/>
                        <a:pt x="5" y="6"/>
                        <a:pt x="6" y="7"/>
                      </a:cubicBezTo>
                      <a:cubicBezTo>
                        <a:pt x="6" y="8"/>
                        <a:pt x="7" y="8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1" name="Freeform 528"/>
                <p:cNvSpPr>
                  <a:spLocks noChangeArrowheads="1"/>
                </p:cNvSpPr>
                <p:nvPr/>
              </p:nvSpPr>
              <p:spPr bwMode="auto">
                <a:xfrm>
                  <a:off x="788988" y="342900"/>
                  <a:ext cx="49213" cy="30163"/>
                </a:xfrm>
                <a:custGeom>
                  <a:avLst/>
                  <a:gdLst>
                    <a:gd name="T0" fmla="*/ 2147483646 w 13"/>
                    <a:gd name="T1" fmla="*/ 2147483646 h 8"/>
                    <a:gd name="T2" fmla="*/ 2147483646 w 13"/>
                    <a:gd name="T3" fmla="*/ 2147483646 h 8"/>
                    <a:gd name="T4" fmla="*/ 2147483646 w 13"/>
                    <a:gd name="T5" fmla="*/ 2147483646 h 8"/>
                    <a:gd name="T6" fmla="*/ 2147483646 w 13"/>
                    <a:gd name="T7" fmla="*/ 2147483646 h 8"/>
                    <a:gd name="T8" fmla="*/ 2147483646 w 13"/>
                    <a:gd name="T9" fmla="*/ 2147483646 h 8"/>
                    <a:gd name="T10" fmla="*/ 2147483646 w 13"/>
                    <a:gd name="T11" fmla="*/ 2147483646 h 8"/>
                    <a:gd name="T12" fmla="*/ 0 w 13"/>
                    <a:gd name="T13" fmla="*/ 2147483646 h 8"/>
                    <a:gd name="T14" fmla="*/ 2147483646 w 13"/>
                    <a:gd name="T15" fmla="*/ 2147483646 h 8"/>
                    <a:gd name="T16" fmla="*/ 2147483646 w 13"/>
                    <a:gd name="T17" fmla="*/ 2147483646 h 8"/>
                    <a:gd name="T18" fmla="*/ 2147483646 w 13"/>
                    <a:gd name="T19" fmla="*/ 2147483646 h 8"/>
                    <a:gd name="T20" fmla="*/ 2147483646 w 13"/>
                    <a:gd name="T21" fmla="*/ 2147483646 h 8"/>
                    <a:gd name="T22" fmla="*/ 2147483646 w 13"/>
                    <a:gd name="T23" fmla="*/ 2147483646 h 8"/>
                    <a:gd name="T24" fmla="*/ 2147483646 w 13"/>
                    <a:gd name="T25" fmla="*/ 2147483646 h 8"/>
                    <a:gd name="T26" fmla="*/ 2147483646 w 13"/>
                    <a:gd name="T27" fmla="*/ 2147483646 h 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3"/>
                    <a:gd name="T43" fmla="*/ 0 h 8"/>
                    <a:gd name="T44" fmla="*/ 13 w 13"/>
                    <a:gd name="T45" fmla="*/ 8 h 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3" h="8">
                      <a:moveTo>
                        <a:pt x="12" y="5"/>
                      </a:moveTo>
                      <a:cubicBezTo>
                        <a:pt x="12" y="6"/>
                        <a:pt x="12" y="6"/>
                        <a:pt x="11" y="6"/>
                      </a:cubicBezTo>
                      <a:cubicBezTo>
                        <a:pt x="10" y="7"/>
                        <a:pt x="9" y="7"/>
                        <a:pt x="7" y="8"/>
                      </a:cubicBezTo>
                      <a:cubicBezTo>
                        <a:pt x="7" y="8"/>
                        <a:pt x="6" y="8"/>
                        <a:pt x="5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" y="8"/>
                        <a:pt x="2" y="7"/>
                        <a:pt x="2" y="7"/>
                      </a:cubicBezTo>
                      <a:cubicBezTo>
                        <a:pt x="1" y="6"/>
                        <a:pt x="0" y="6"/>
                        <a:pt x="0" y="6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4" y="3"/>
                        <a:pt x="3" y="2"/>
                        <a:pt x="4" y="2"/>
                      </a:cubicBezTo>
                      <a:cubicBezTo>
                        <a:pt x="5" y="1"/>
                        <a:pt x="6" y="2"/>
                        <a:pt x="7" y="1"/>
                      </a:cubicBezTo>
                      <a:cubicBezTo>
                        <a:pt x="8" y="1"/>
                        <a:pt x="10" y="0"/>
                        <a:pt x="12" y="1"/>
                      </a:cubicBezTo>
                      <a:cubicBezTo>
                        <a:pt x="12" y="2"/>
                        <a:pt x="12" y="3"/>
                        <a:pt x="13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2" name="Freeform 529"/>
                <p:cNvSpPr>
                  <a:spLocks noChangeArrowheads="1"/>
                </p:cNvSpPr>
                <p:nvPr/>
              </p:nvSpPr>
              <p:spPr bwMode="auto">
                <a:xfrm>
                  <a:off x="622300" y="298450"/>
                  <a:ext cx="230188" cy="188913"/>
                </a:xfrm>
                <a:custGeom>
                  <a:avLst/>
                  <a:gdLst>
                    <a:gd name="T0" fmla="*/ 2147483646 w 61"/>
                    <a:gd name="T1" fmla="*/ 2147483646 h 50"/>
                    <a:gd name="T2" fmla="*/ 2147483646 w 61"/>
                    <a:gd name="T3" fmla="*/ 2147483646 h 50"/>
                    <a:gd name="T4" fmla="*/ 2147483646 w 61"/>
                    <a:gd name="T5" fmla="*/ 2147483646 h 50"/>
                    <a:gd name="T6" fmla="*/ 2147483646 w 61"/>
                    <a:gd name="T7" fmla="*/ 2147483646 h 50"/>
                    <a:gd name="T8" fmla="*/ 2147483646 w 61"/>
                    <a:gd name="T9" fmla="*/ 2147483646 h 50"/>
                    <a:gd name="T10" fmla="*/ 2147483646 w 61"/>
                    <a:gd name="T11" fmla="*/ 2147483646 h 50"/>
                    <a:gd name="T12" fmla="*/ 2147483646 w 61"/>
                    <a:gd name="T13" fmla="*/ 2147483646 h 50"/>
                    <a:gd name="T14" fmla="*/ 2147483646 w 61"/>
                    <a:gd name="T15" fmla="*/ 2147483646 h 50"/>
                    <a:gd name="T16" fmla="*/ 2147483646 w 61"/>
                    <a:gd name="T17" fmla="*/ 2147483646 h 50"/>
                    <a:gd name="T18" fmla="*/ 2147483646 w 61"/>
                    <a:gd name="T19" fmla="*/ 2147483646 h 50"/>
                    <a:gd name="T20" fmla="*/ 2147483646 w 61"/>
                    <a:gd name="T21" fmla="*/ 2147483646 h 50"/>
                    <a:gd name="T22" fmla="*/ 2147483646 w 61"/>
                    <a:gd name="T23" fmla="*/ 2147483646 h 50"/>
                    <a:gd name="T24" fmla="*/ 2147483646 w 61"/>
                    <a:gd name="T25" fmla="*/ 2147483646 h 50"/>
                    <a:gd name="T26" fmla="*/ 2147483646 w 61"/>
                    <a:gd name="T27" fmla="*/ 2147483646 h 50"/>
                    <a:gd name="T28" fmla="*/ 2147483646 w 61"/>
                    <a:gd name="T29" fmla="*/ 2147483646 h 50"/>
                    <a:gd name="T30" fmla="*/ 2147483646 w 61"/>
                    <a:gd name="T31" fmla="*/ 2147483646 h 50"/>
                    <a:gd name="T32" fmla="*/ 2147483646 w 61"/>
                    <a:gd name="T33" fmla="*/ 2147483646 h 50"/>
                    <a:gd name="T34" fmla="*/ 2147483646 w 61"/>
                    <a:gd name="T35" fmla="*/ 2147483646 h 50"/>
                    <a:gd name="T36" fmla="*/ 2147483646 w 61"/>
                    <a:gd name="T37" fmla="*/ 2147483646 h 50"/>
                    <a:gd name="T38" fmla="*/ 2147483646 w 61"/>
                    <a:gd name="T39" fmla="*/ 2147483646 h 50"/>
                    <a:gd name="T40" fmla="*/ 2147483646 w 61"/>
                    <a:gd name="T41" fmla="*/ 2147483646 h 50"/>
                    <a:gd name="T42" fmla="*/ 2147483646 w 61"/>
                    <a:gd name="T43" fmla="*/ 2147483646 h 50"/>
                    <a:gd name="T44" fmla="*/ 2147483646 w 61"/>
                    <a:gd name="T45" fmla="*/ 2147483646 h 50"/>
                    <a:gd name="T46" fmla="*/ 2147483646 w 61"/>
                    <a:gd name="T47" fmla="*/ 0 h 50"/>
                    <a:gd name="T48" fmla="*/ 2147483646 w 61"/>
                    <a:gd name="T49" fmla="*/ 2147483646 h 50"/>
                    <a:gd name="T50" fmla="*/ 2147483646 w 61"/>
                    <a:gd name="T51" fmla="*/ 2147483646 h 50"/>
                    <a:gd name="T52" fmla="*/ 2147483646 w 61"/>
                    <a:gd name="T53" fmla="*/ 2147483646 h 50"/>
                    <a:gd name="T54" fmla="*/ 2147483646 w 61"/>
                    <a:gd name="T55" fmla="*/ 2147483646 h 50"/>
                    <a:gd name="T56" fmla="*/ 2147483646 w 61"/>
                    <a:gd name="T57" fmla="*/ 2147483646 h 50"/>
                    <a:gd name="T58" fmla="*/ 2147483646 w 61"/>
                    <a:gd name="T59" fmla="*/ 2147483646 h 50"/>
                    <a:gd name="T60" fmla="*/ 2147483646 w 61"/>
                    <a:gd name="T61" fmla="*/ 2147483646 h 50"/>
                    <a:gd name="T62" fmla="*/ 2147483646 w 61"/>
                    <a:gd name="T63" fmla="*/ 2147483646 h 50"/>
                    <a:gd name="T64" fmla="*/ 2147483646 w 61"/>
                    <a:gd name="T65" fmla="*/ 2147483646 h 50"/>
                    <a:gd name="T66" fmla="*/ 2147483646 w 61"/>
                    <a:gd name="T67" fmla="*/ 2147483646 h 50"/>
                    <a:gd name="T68" fmla="*/ 2147483646 w 61"/>
                    <a:gd name="T69" fmla="*/ 2147483646 h 50"/>
                    <a:gd name="T70" fmla="*/ 2147483646 w 61"/>
                    <a:gd name="T71" fmla="*/ 2147483646 h 50"/>
                    <a:gd name="T72" fmla="*/ 2147483646 w 61"/>
                    <a:gd name="T73" fmla="*/ 2147483646 h 50"/>
                    <a:gd name="T74" fmla="*/ 2147483646 w 61"/>
                    <a:gd name="T75" fmla="*/ 2147483646 h 50"/>
                    <a:gd name="T76" fmla="*/ 2147483646 w 61"/>
                    <a:gd name="T77" fmla="*/ 2147483646 h 50"/>
                    <a:gd name="T78" fmla="*/ 2147483646 w 61"/>
                    <a:gd name="T79" fmla="*/ 2147483646 h 50"/>
                    <a:gd name="T80" fmla="*/ 2147483646 w 61"/>
                    <a:gd name="T81" fmla="*/ 2147483646 h 50"/>
                    <a:gd name="T82" fmla="*/ 2147483646 w 61"/>
                    <a:gd name="T83" fmla="*/ 2147483646 h 50"/>
                    <a:gd name="T84" fmla="*/ 2147483646 w 61"/>
                    <a:gd name="T85" fmla="*/ 2147483646 h 50"/>
                    <a:gd name="T86" fmla="*/ 2147483646 w 61"/>
                    <a:gd name="T87" fmla="*/ 2147483646 h 50"/>
                    <a:gd name="T88" fmla="*/ 2147483646 w 61"/>
                    <a:gd name="T89" fmla="*/ 2147483646 h 50"/>
                    <a:gd name="T90" fmla="*/ 2147483646 w 61"/>
                    <a:gd name="T91" fmla="*/ 2147483646 h 50"/>
                    <a:gd name="T92" fmla="*/ 2147483646 w 61"/>
                    <a:gd name="T93" fmla="*/ 2147483646 h 50"/>
                    <a:gd name="T94" fmla="*/ 2147483646 w 61"/>
                    <a:gd name="T95" fmla="*/ 2147483646 h 50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61"/>
                    <a:gd name="T145" fmla="*/ 0 h 50"/>
                    <a:gd name="T146" fmla="*/ 61 w 61"/>
                    <a:gd name="T147" fmla="*/ 50 h 50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61" h="50">
                      <a:moveTo>
                        <a:pt x="60" y="28"/>
                      </a:moveTo>
                      <a:cubicBezTo>
                        <a:pt x="59" y="28"/>
                        <a:pt x="59" y="29"/>
                        <a:pt x="58" y="29"/>
                      </a:cubicBezTo>
                      <a:cubicBezTo>
                        <a:pt x="57" y="29"/>
                        <a:pt x="57" y="29"/>
                        <a:pt x="57" y="30"/>
                      </a:cubicBezTo>
                      <a:cubicBezTo>
                        <a:pt x="57" y="31"/>
                        <a:pt x="56" y="31"/>
                        <a:pt x="55" y="31"/>
                      </a:cubicBezTo>
                      <a:cubicBezTo>
                        <a:pt x="55" y="31"/>
                        <a:pt x="54" y="31"/>
                        <a:pt x="54" y="31"/>
                      </a:cubicBezTo>
                      <a:cubicBezTo>
                        <a:pt x="54" y="31"/>
                        <a:pt x="55" y="32"/>
                        <a:pt x="54" y="32"/>
                      </a:cubicBezTo>
                      <a:cubicBezTo>
                        <a:pt x="54" y="33"/>
                        <a:pt x="54" y="33"/>
                        <a:pt x="54" y="34"/>
                      </a:cubicBezTo>
                      <a:cubicBezTo>
                        <a:pt x="54" y="34"/>
                        <a:pt x="54" y="35"/>
                        <a:pt x="54" y="35"/>
                      </a:cubicBezTo>
                      <a:cubicBezTo>
                        <a:pt x="53" y="35"/>
                        <a:pt x="52" y="34"/>
                        <a:pt x="51" y="34"/>
                      </a:cubicBezTo>
                      <a:cubicBezTo>
                        <a:pt x="50" y="34"/>
                        <a:pt x="50" y="34"/>
                        <a:pt x="49" y="33"/>
                      </a:cubicBezTo>
                      <a:cubicBezTo>
                        <a:pt x="49" y="33"/>
                        <a:pt x="50" y="33"/>
                        <a:pt x="49" y="32"/>
                      </a:cubicBezTo>
                      <a:cubicBezTo>
                        <a:pt x="49" y="33"/>
                        <a:pt x="49" y="33"/>
                        <a:pt x="48" y="33"/>
                      </a:cubicBezTo>
                      <a:cubicBezTo>
                        <a:pt x="48" y="33"/>
                        <a:pt x="47" y="33"/>
                        <a:pt x="47" y="33"/>
                      </a:cubicBezTo>
                      <a:cubicBezTo>
                        <a:pt x="47" y="33"/>
                        <a:pt x="47" y="32"/>
                        <a:pt x="47" y="33"/>
                      </a:cubicBezTo>
                      <a:cubicBezTo>
                        <a:pt x="46" y="34"/>
                        <a:pt x="45" y="34"/>
                        <a:pt x="44" y="36"/>
                      </a:cubicBezTo>
                      <a:cubicBezTo>
                        <a:pt x="45" y="36"/>
                        <a:pt x="45" y="36"/>
                        <a:pt x="45" y="36"/>
                      </a:cubicBezTo>
                      <a:cubicBezTo>
                        <a:pt x="46" y="36"/>
                        <a:pt x="46" y="36"/>
                        <a:pt x="46" y="36"/>
                      </a:cubicBezTo>
                      <a:cubicBezTo>
                        <a:pt x="46" y="35"/>
                        <a:pt x="47" y="35"/>
                        <a:pt x="47" y="35"/>
                      </a:cubicBezTo>
                      <a:cubicBezTo>
                        <a:pt x="48" y="35"/>
                        <a:pt x="48" y="35"/>
                        <a:pt x="47" y="36"/>
                      </a:cubicBez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7" y="37"/>
                        <a:pt x="48" y="37"/>
                        <a:pt x="49" y="3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6"/>
                        <a:pt x="51" y="36"/>
                        <a:pt x="51" y="36"/>
                      </a:cubicBezTo>
                      <a:cubicBezTo>
                        <a:pt x="52" y="36"/>
                        <a:pt x="52" y="36"/>
                        <a:pt x="52" y="37"/>
                      </a:cubicBezTo>
                      <a:cubicBezTo>
                        <a:pt x="52" y="37"/>
                        <a:pt x="51" y="37"/>
                        <a:pt x="51" y="38"/>
                      </a:cubicBezTo>
                      <a:cubicBezTo>
                        <a:pt x="51" y="38"/>
                        <a:pt x="50" y="38"/>
                        <a:pt x="50" y="38"/>
                      </a:cubicBezTo>
                      <a:cubicBezTo>
                        <a:pt x="50" y="39"/>
                        <a:pt x="50" y="40"/>
                        <a:pt x="50" y="40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49" y="42"/>
                        <a:pt x="52" y="42"/>
                        <a:pt x="50" y="43"/>
                      </a:cubicBezTo>
                      <a:cubicBezTo>
                        <a:pt x="50" y="43"/>
                        <a:pt x="49" y="43"/>
                        <a:pt x="49" y="43"/>
                      </a:cubicBezTo>
                      <a:cubicBezTo>
                        <a:pt x="48" y="44"/>
                        <a:pt x="48" y="44"/>
                        <a:pt x="48" y="45"/>
                      </a:cubicBezTo>
                      <a:cubicBezTo>
                        <a:pt x="48" y="46"/>
                        <a:pt x="47" y="45"/>
                        <a:pt x="46" y="45"/>
                      </a:cubicBezTo>
                      <a:cubicBezTo>
                        <a:pt x="45" y="46"/>
                        <a:pt x="45" y="46"/>
                        <a:pt x="44" y="46"/>
                      </a:cubicBezTo>
                      <a:cubicBezTo>
                        <a:pt x="44" y="47"/>
                        <a:pt x="43" y="47"/>
                        <a:pt x="43" y="48"/>
                      </a:cubicBezTo>
                      <a:cubicBezTo>
                        <a:pt x="42" y="48"/>
                        <a:pt x="43" y="49"/>
                        <a:pt x="42" y="49"/>
                      </a:cubicBezTo>
                      <a:cubicBezTo>
                        <a:pt x="42" y="50"/>
                        <a:pt x="41" y="50"/>
                        <a:pt x="41" y="50"/>
                      </a:cubicBezTo>
                      <a:cubicBezTo>
                        <a:pt x="41" y="49"/>
                        <a:pt x="40" y="49"/>
                        <a:pt x="40" y="49"/>
                      </a:cubicBezTo>
                      <a:cubicBezTo>
                        <a:pt x="40" y="48"/>
                        <a:pt x="41" y="48"/>
                        <a:pt x="40" y="48"/>
                      </a:cubicBezTo>
                      <a:cubicBezTo>
                        <a:pt x="39" y="48"/>
                        <a:pt x="39" y="49"/>
                        <a:pt x="38" y="49"/>
                      </a:cubicBez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8" y="49"/>
                        <a:pt x="38" y="48"/>
                        <a:pt x="38" y="48"/>
                      </a:cubicBezTo>
                      <a:cubicBezTo>
                        <a:pt x="38" y="48"/>
                        <a:pt x="37" y="48"/>
                        <a:pt x="37" y="48"/>
                      </a:cubicBezTo>
                      <a:cubicBezTo>
                        <a:pt x="36" y="48"/>
                        <a:pt x="36" y="49"/>
                        <a:pt x="35" y="49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3" y="49"/>
                        <a:pt x="37" y="48"/>
                        <a:pt x="34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ubicBezTo>
                        <a:pt x="31" y="48"/>
                        <a:pt x="33" y="48"/>
                        <a:pt x="32" y="47"/>
                      </a:cubicBezTo>
                      <a:cubicBezTo>
                        <a:pt x="32" y="47"/>
                        <a:pt x="31" y="47"/>
                        <a:pt x="30" y="47"/>
                      </a:cubicBezTo>
                      <a:cubicBezTo>
                        <a:pt x="30" y="47"/>
                        <a:pt x="30" y="46"/>
                        <a:pt x="30" y="46"/>
                      </a:cubicBezTo>
                      <a:cubicBezTo>
                        <a:pt x="30" y="46"/>
                        <a:pt x="29" y="45"/>
                        <a:pt x="30" y="45"/>
                      </a:cubicBezTo>
                      <a:cubicBezTo>
                        <a:pt x="29" y="45"/>
                        <a:pt x="28" y="45"/>
                        <a:pt x="28" y="44"/>
                      </a:cubicBezTo>
                      <a:cubicBezTo>
                        <a:pt x="28" y="43"/>
                        <a:pt x="27" y="43"/>
                        <a:pt x="28" y="42"/>
                      </a:cubicBezTo>
                      <a:cubicBezTo>
                        <a:pt x="28" y="42"/>
                        <a:pt x="27" y="41"/>
                        <a:pt x="28" y="41"/>
                      </a:cubicBezTo>
                      <a:cubicBezTo>
                        <a:pt x="27" y="40"/>
                        <a:pt x="25" y="39"/>
                        <a:pt x="25" y="38"/>
                      </a:cubicBezTo>
                      <a:cubicBezTo>
                        <a:pt x="25" y="37"/>
                        <a:pt x="26" y="37"/>
                        <a:pt x="26" y="36"/>
                      </a:cubicBezTo>
                      <a:cubicBezTo>
                        <a:pt x="25" y="35"/>
                        <a:pt x="27" y="34"/>
                        <a:pt x="27" y="33"/>
                      </a:cubicBezTo>
                      <a:cubicBezTo>
                        <a:pt x="27" y="32"/>
                        <a:pt x="26" y="32"/>
                        <a:pt x="26" y="31"/>
                      </a:cubicBezTo>
                      <a:cubicBezTo>
                        <a:pt x="26" y="31"/>
                        <a:pt x="27" y="31"/>
                        <a:pt x="27" y="30"/>
                      </a:cubicBezTo>
                      <a:cubicBezTo>
                        <a:pt x="26" y="30"/>
                        <a:pt x="28" y="29"/>
                        <a:pt x="26" y="29"/>
                      </a:cubicBezTo>
                      <a:cubicBezTo>
                        <a:pt x="26" y="29"/>
                        <a:pt x="26" y="29"/>
                        <a:pt x="26" y="29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7"/>
                        <a:pt x="26" y="27"/>
                        <a:pt x="26" y="27"/>
                      </a:cubicBezTo>
                      <a:cubicBezTo>
                        <a:pt x="26" y="27"/>
                        <a:pt x="25" y="27"/>
                        <a:pt x="25" y="27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3" y="26"/>
                        <a:pt x="22" y="27"/>
                        <a:pt x="22" y="27"/>
                      </a:cubicBezTo>
                      <a:cubicBezTo>
                        <a:pt x="22" y="26"/>
                        <a:pt x="21" y="26"/>
                        <a:pt x="20" y="26"/>
                      </a:cubicBezTo>
                      <a:cubicBezTo>
                        <a:pt x="19" y="26"/>
                        <a:pt x="19" y="25"/>
                        <a:pt x="17" y="25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6" y="24"/>
                        <a:pt x="14" y="25"/>
                        <a:pt x="14" y="24"/>
                      </a:cubicBezTo>
                      <a:cubicBezTo>
                        <a:pt x="13" y="24"/>
                        <a:pt x="13" y="24"/>
                        <a:pt x="13" y="23"/>
                      </a:cubicBezTo>
                      <a:cubicBezTo>
                        <a:pt x="12" y="23"/>
                        <a:pt x="11" y="24"/>
                        <a:pt x="11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2" y="23"/>
                        <a:pt x="11" y="22"/>
                      </a:cubicBezTo>
                      <a:cubicBezTo>
                        <a:pt x="10" y="22"/>
                        <a:pt x="9" y="22"/>
                        <a:pt x="8" y="22"/>
                      </a:cubicBezTo>
                      <a:cubicBezTo>
                        <a:pt x="6" y="22"/>
                        <a:pt x="4" y="22"/>
                        <a:pt x="3" y="21"/>
                      </a:cubicBezTo>
                      <a:cubicBezTo>
                        <a:pt x="3" y="20"/>
                        <a:pt x="3" y="20"/>
                        <a:pt x="2" y="20"/>
                      </a:cubicBezTo>
                      <a:cubicBezTo>
                        <a:pt x="1" y="20"/>
                        <a:pt x="1" y="18"/>
                        <a:pt x="1" y="17"/>
                      </a:cubicBezTo>
                      <a:cubicBezTo>
                        <a:pt x="0" y="16"/>
                        <a:pt x="3" y="15"/>
                        <a:pt x="2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1"/>
                        <a:pt x="7" y="11"/>
                      </a:cubicBezTo>
                      <a:cubicBezTo>
                        <a:pt x="6" y="11"/>
                        <a:pt x="7" y="11"/>
                        <a:pt x="6" y="11"/>
                      </a:cubicBezTo>
                      <a:cubicBezTo>
                        <a:pt x="6" y="11"/>
                        <a:pt x="5" y="11"/>
                        <a:pt x="5" y="11"/>
                      </a:cubicBezTo>
                      <a:cubicBezTo>
                        <a:pt x="5" y="11"/>
                        <a:pt x="6" y="10"/>
                        <a:pt x="5" y="10"/>
                      </a:cubicBezTo>
                      <a:cubicBezTo>
                        <a:pt x="5" y="10"/>
                        <a:pt x="4" y="10"/>
                        <a:pt x="4" y="10"/>
                      </a:cubicBezTo>
                      <a:cubicBezTo>
                        <a:pt x="4" y="10"/>
                        <a:pt x="3" y="10"/>
                        <a:pt x="4" y="10"/>
                      </a:cubicBezTo>
                      <a:cubicBezTo>
                        <a:pt x="4" y="9"/>
                        <a:pt x="5" y="9"/>
                        <a:pt x="4" y="9"/>
                      </a:cubicBezTo>
                      <a:cubicBezTo>
                        <a:pt x="4" y="8"/>
                        <a:pt x="3" y="9"/>
                        <a:pt x="3" y="8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7"/>
                        <a:pt x="3" y="7"/>
                        <a:pt x="3" y="6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7" y="2"/>
                        <a:pt x="8" y="2"/>
                        <a:pt x="9" y="2"/>
                      </a:cubicBezTo>
                      <a:cubicBezTo>
                        <a:pt x="9" y="1"/>
                        <a:pt x="10" y="2"/>
                        <a:pt x="11" y="1"/>
                      </a:cubicBezTo>
                      <a:cubicBezTo>
                        <a:pt x="12" y="0"/>
                        <a:pt x="13" y="0"/>
                        <a:pt x="14" y="1"/>
                      </a:cubicBezTo>
                      <a:cubicBezTo>
                        <a:pt x="15" y="1"/>
                        <a:pt x="15" y="0"/>
                        <a:pt x="16" y="0"/>
                      </a:cubicBezTo>
                      <a:cubicBezTo>
                        <a:pt x="16" y="0"/>
                        <a:pt x="16" y="1"/>
                        <a:pt x="17" y="1"/>
                      </a:cubicBezTo>
                      <a:cubicBezTo>
                        <a:pt x="17" y="1"/>
                        <a:pt x="19" y="1"/>
                        <a:pt x="19" y="2"/>
                      </a:cubicBezTo>
                      <a:cubicBezTo>
                        <a:pt x="19" y="2"/>
                        <a:pt x="19" y="3"/>
                        <a:pt x="20" y="3"/>
                      </a:cubicBezTo>
                      <a:cubicBezTo>
                        <a:pt x="20" y="4"/>
                        <a:pt x="20" y="5"/>
                        <a:pt x="20" y="6"/>
                      </a:cubicBezTo>
                      <a:cubicBezTo>
                        <a:pt x="20" y="6"/>
                        <a:pt x="19" y="7"/>
                        <a:pt x="19" y="7"/>
                      </a:cubicBezTo>
                      <a:cubicBezTo>
                        <a:pt x="19" y="8"/>
                        <a:pt x="18" y="8"/>
                        <a:pt x="18" y="9"/>
                      </a:cubicBezTo>
                      <a:cubicBezTo>
                        <a:pt x="17" y="9"/>
                        <a:pt x="16" y="9"/>
                        <a:pt x="16" y="10"/>
                      </a:cubicBezTo>
                      <a:cubicBezTo>
                        <a:pt x="16" y="10"/>
                        <a:pt x="15" y="10"/>
                        <a:pt x="15" y="10"/>
                      </a:cubicBezTo>
                      <a:cubicBezTo>
                        <a:pt x="17" y="11"/>
                        <a:pt x="18" y="12"/>
                        <a:pt x="19" y="13"/>
                      </a:cubicBezTo>
                      <a:cubicBezTo>
                        <a:pt x="19" y="14"/>
                        <a:pt x="20" y="14"/>
                        <a:pt x="20" y="14"/>
                      </a:cubicBezTo>
                      <a:cubicBezTo>
                        <a:pt x="21" y="14"/>
                        <a:pt x="21" y="14"/>
                        <a:pt x="21" y="13"/>
                      </a:cubicBezTo>
                      <a:cubicBezTo>
                        <a:pt x="21" y="13"/>
                        <a:pt x="20" y="13"/>
                        <a:pt x="20" y="12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20" y="11"/>
                        <a:pt x="21" y="11"/>
                        <a:pt x="21" y="11"/>
                      </a:cubicBezTo>
                      <a:cubicBezTo>
                        <a:pt x="22" y="9"/>
                        <a:pt x="24" y="9"/>
                        <a:pt x="25" y="8"/>
                      </a:cubicBezTo>
                      <a:cubicBezTo>
                        <a:pt x="25" y="8"/>
                        <a:pt x="26" y="8"/>
                        <a:pt x="26" y="8"/>
                      </a:cubicBezTo>
                      <a:cubicBezTo>
                        <a:pt x="26" y="7"/>
                        <a:pt x="26" y="7"/>
                        <a:pt x="26" y="6"/>
                      </a:cubicBezTo>
                      <a:cubicBezTo>
                        <a:pt x="26" y="6"/>
                        <a:pt x="26" y="5"/>
                        <a:pt x="26" y="5"/>
                      </a:cubicBezTo>
                      <a:cubicBezTo>
                        <a:pt x="25" y="4"/>
                        <a:pt x="25" y="4"/>
                        <a:pt x="25" y="3"/>
                      </a:cubicBezTo>
                      <a:cubicBezTo>
                        <a:pt x="25" y="3"/>
                        <a:pt x="25" y="3"/>
                        <a:pt x="26" y="3"/>
                      </a:cubicBezTo>
                      <a:cubicBezTo>
                        <a:pt x="27" y="3"/>
                        <a:pt x="26" y="5"/>
                        <a:pt x="27" y="5"/>
                      </a:cubicBezTo>
                      <a:cubicBezTo>
                        <a:pt x="27" y="6"/>
                        <a:pt x="27" y="7"/>
                        <a:pt x="28" y="8"/>
                      </a:cubicBezTo>
                      <a:cubicBezTo>
                        <a:pt x="29" y="7"/>
                        <a:pt x="30" y="8"/>
                        <a:pt x="30" y="8"/>
                      </a:cubicBezTo>
                      <a:cubicBezTo>
                        <a:pt x="32" y="8"/>
                        <a:pt x="32" y="9"/>
                        <a:pt x="32" y="9"/>
                      </a:cubicBezTo>
                      <a:cubicBezTo>
                        <a:pt x="32" y="10"/>
                        <a:pt x="33" y="11"/>
                        <a:pt x="32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3" y="12"/>
                        <a:pt x="32" y="13"/>
                        <a:pt x="34" y="13"/>
                      </a:cubicBezTo>
                      <a:cubicBezTo>
                        <a:pt x="34" y="12"/>
                        <a:pt x="34" y="12"/>
                        <a:pt x="35" y="11"/>
                      </a:cubicBezTo>
                      <a:cubicBezTo>
                        <a:pt x="35" y="11"/>
                        <a:pt x="34" y="11"/>
                        <a:pt x="35" y="10"/>
                      </a:cubicBezTo>
                      <a:cubicBezTo>
                        <a:pt x="35" y="10"/>
                        <a:pt x="36" y="10"/>
                        <a:pt x="36" y="10"/>
                      </a:cubicBezTo>
                      <a:cubicBezTo>
                        <a:pt x="37" y="10"/>
                        <a:pt x="38" y="10"/>
                        <a:pt x="38" y="10"/>
                      </a:cubicBezTo>
                      <a:cubicBezTo>
                        <a:pt x="39" y="10"/>
                        <a:pt x="40" y="10"/>
                        <a:pt x="41" y="11"/>
                      </a:cubicBezTo>
                      <a:cubicBezTo>
                        <a:pt x="41" y="11"/>
                        <a:pt x="41" y="12"/>
                        <a:pt x="42" y="11"/>
                      </a:cubicBezTo>
                      <a:cubicBezTo>
                        <a:pt x="42" y="11"/>
                        <a:pt x="42" y="12"/>
                        <a:pt x="43" y="11"/>
                      </a:cubicBezTo>
                      <a:cubicBezTo>
                        <a:pt x="43" y="11"/>
                        <a:pt x="43" y="11"/>
                        <a:pt x="42" y="11"/>
                      </a:cubicBezTo>
                      <a:cubicBezTo>
                        <a:pt x="42" y="11"/>
                        <a:pt x="43" y="11"/>
                        <a:pt x="43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3" y="12"/>
                        <a:pt x="43" y="12"/>
                        <a:pt x="44" y="12"/>
                      </a:cubicBezTo>
                      <a:cubicBezTo>
                        <a:pt x="44" y="13"/>
                        <a:pt x="45" y="13"/>
                        <a:pt x="45" y="14"/>
                      </a:cubicBezTo>
                      <a:cubicBezTo>
                        <a:pt x="45" y="14"/>
                        <a:pt x="44" y="15"/>
                        <a:pt x="44" y="15"/>
                      </a:cubicBezTo>
                      <a:cubicBezTo>
                        <a:pt x="43" y="16"/>
                        <a:pt x="42" y="16"/>
                        <a:pt x="40" y="17"/>
                      </a:cubicBezTo>
                      <a:cubicBezTo>
                        <a:pt x="40" y="17"/>
                        <a:pt x="40" y="17"/>
                        <a:pt x="40" y="18"/>
                      </a:cubicBezTo>
                      <a:cubicBezTo>
                        <a:pt x="39" y="18"/>
                        <a:pt x="37" y="19"/>
                        <a:pt x="37" y="18"/>
                      </a:cubicBezTo>
                      <a:cubicBezTo>
                        <a:pt x="36" y="18"/>
                        <a:pt x="36" y="17"/>
                        <a:pt x="37" y="16"/>
                      </a:cubicBezTo>
                      <a:cubicBezTo>
                        <a:pt x="36" y="16"/>
                        <a:pt x="35" y="16"/>
                        <a:pt x="35" y="15"/>
                      </a:cubicBezTo>
                      <a:cubicBezTo>
                        <a:pt x="34" y="15"/>
                        <a:pt x="33" y="16"/>
                        <a:pt x="33" y="15"/>
                      </a:cubicBezTo>
                      <a:cubicBezTo>
                        <a:pt x="33" y="15"/>
                        <a:pt x="33" y="14"/>
                        <a:pt x="33" y="14"/>
                      </a:cubicBezTo>
                      <a:cubicBezTo>
                        <a:pt x="32" y="14"/>
                        <a:pt x="32" y="14"/>
                        <a:pt x="31" y="13"/>
                      </a:cubicBezTo>
                      <a:cubicBezTo>
                        <a:pt x="30" y="14"/>
                        <a:pt x="30" y="14"/>
                        <a:pt x="29" y="14"/>
                      </a:cubicBezTo>
                      <a:cubicBezTo>
                        <a:pt x="28" y="14"/>
                        <a:pt x="27" y="15"/>
                        <a:pt x="26" y="16"/>
                      </a:cubicBezTo>
                      <a:cubicBezTo>
                        <a:pt x="26" y="17"/>
                        <a:pt x="26" y="17"/>
                        <a:pt x="25" y="18"/>
                      </a:cubicBezTo>
                      <a:cubicBezTo>
                        <a:pt x="25" y="19"/>
                        <a:pt x="25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4" y="19"/>
                        <a:pt x="25" y="18"/>
                        <a:pt x="25" y="16"/>
                      </a:cubicBezTo>
                      <a:cubicBezTo>
                        <a:pt x="25" y="16"/>
                        <a:pt x="23" y="16"/>
                        <a:pt x="24" y="15"/>
                      </a:cubicBezTo>
                      <a:cubicBezTo>
                        <a:pt x="24" y="15"/>
                        <a:pt x="23" y="15"/>
                        <a:pt x="22" y="15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1" y="15"/>
                        <a:pt x="23" y="15"/>
                        <a:pt x="22" y="14"/>
                      </a:cubicBezTo>
                      <a:cubicBezTo>
                        <a:pt x="22" y="14"/>
                        <a:pt x="22" y="14"/>
                        <a:pt x="21" y="14"/>
                      </a:cubicBezTo>
                      <a:cubicBezTo>
                        <a:pt x="20" y="14"/>
                        <a:pt x="19" y="15"/>
                        <a:pt x="19" y="15"/>
                      </a:cubicBezTo>
                      <a:cubicBezTo>
                        <a:pt x="20" y="16"/>
                        <a:pt x="19" y="17"/>
                        <a:pt x="19" y="17"/>
                      </a:cubicBezTo>
                      <a:cubicBezTo>
                        <a:pt x="18" y="18"/>
                        <a:pt x="19" y="18"/>
                        <a:pt x="20" y="18"/>
                      </a:cubicBezTo>
                      <a:cubicBezTo>
                        <a:pt x="21" y="18"/>
                        <a:pt x="21" y="18"/>
                        <a:pt x="22" y="19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3" y="21"/>
                        <a:pt x="24" y="20"/>
                      </a:cubicBezTo>
                      <a:cubicBezTo>
                        <a:pt x="24" y="21"/>
                        <a:pt x="25" y="21"/>
                        <a:pt x="25" y="21"/>
                      </a:cubicBezTo>
                      <a:cubicBezTo>
                        <a:pt x="26" y="22"/>
                        <a:pt x="26" y="22"/>
                        <a:pt x="26" y="23"/>
                      </a:cubicBezTo>
                      <a:cubicBezTo>
                        <a:pt x="28" y="23"/>
                        <a:pt x="28" y="24"/>
                        <a:pt x="28" y="25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9" y="25"/>
                        <a:pt x="30" y="24"/>
                        <a:pt x="31" y="24"/>
                      </a:cubicBezTo>
                      <a:cubicBezTo>
                        <a:pt x="31" y="24"/>
                        <a:pt x="31" y="23"/>
                        <a:pt x="32" y="23"/>
                      </a:cubicBezTo>
                      <a:cubicBezTo>
                        <a:pt x="32" y="23"/>
                        <a:pt x="33" y="23"/>
                        <a:pt x="33" y="23"/>
                      </a:cubicBezTo>
                      <a:cubicBezTo>
                        <a:pt x="33" y="22"/>
                        <a:pt x="35" y="22"/>
                        <a:pt x="35" y="21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7" y="20"/>
                        <a:pt x="39" y="20"/>
                        <a:pt x="40" y="19"/>
                      </a:cubicBezTo>
                      <a:cubicBezTo>
                        <a:pt x="41" y="19"/>
                        <a:pt x="42" y="19"/>
                        <a:pt x="42" y="20"/>
                      </a:cubicBezTo>
                      <a:cubicBezTo>
                        <a:pt x="43" y="20"/>
                        <a:pt x="44" y="20"/>
                        <a:pt x="45" y="20"/>
                      </a:cubicBezTo>
                      <a:cubicBezTo>
                        <a:pt x="45" y="21"/>
                        <a:pt x="46" y="21"/>
                        <a:pt x="46" y="21"/>
                      </a:cubicBezTo>
                      <a:cubicBezTo>
                        <a:pt x="47" y="22"/>
                        <a:pt x="47" y="20"/>
                        <a:pt x="48" y="21"/>
                      </a:cubicBezTo>
                      <a:cubicBezTo>
                        <a:pt x="47" y="22"/>
                        <a:pt x="47" y="22"/>
                        <a:pt x="48" y="22"/>
                      </a:cubicBezTo>
                      <a:cubicBezTo>
                        <a:pt x="48" y="22"/>
                        <a:pt x="48" y="22"/>
                        <a:pt x="49" y="22"/>
                      </a:cubicBezTo>
                      <a:cubicBezTo>
                        <a:pt x="49" y="23"/>
                        <a:pt x="48" y="23"/>
                        <a:pt x="49" y="23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50" y="24"/>
                        <a:pt x="49" y="24"/>
                        <a:pt x="49" y="24"/>
                      </a:cubicBezTo>
                      <a:cubicBezTo>
                        <a:pt x="49" y="25"/>
                        <a:pt x="50" y="25"/>
                        <a:pt x="50" y="26"/>
                      </a:cubicBezTo>
                      <a:cubicBezTo>
                        <a:pt x="49" y="26"/>
                        <a:pt x="50" y="27"/>
                        <a:pt x="49" y="27"/>
                      </a:cubicBezTo>
                      <a:cubicBezTo>
                        <a:pt x="49" y="28"/>
                        <a:pt x="50" y="28"/>
                        <a:pt x="49" y="28"/>
                      </a:cubicBezTo>
                      <a:cubicBezTo>
                        <a:pt x="48" y="29"/>
                        <a:pt x="50" y="30"/>
                        <a:pt x="48" y="30"/>
                      </a:cubicBezTo>
                      <a:cubicBezTo>
                        <a:pt x="48" y="30"/>
                        <a:pt x="48" y="30"/>
                        <a:pt x="48" y="30"/>
                      </a:cubicBezTo>
                      <a:cubicBezTo>
                        <a:pt x="48" y="31"/>
                        <a:pt x="49" y="30"/>
                        <a:pt x="49" y="30"/>
                      </a:cubicBezTo>
                      <a:cubicBezTo>
                        <a:pt x="49" y="30"/>
                        <a:pt x="50" y="29"/>
                        <a:pt x="51" y="29"/>
                      </a:cubicBezTo>
                      <a:cubicBezTo>
                        <a:pt x="52" y="29"/>
                        <a:pt x="52" y="29"/>
                        <a:pt x="53" y="30"/>
                      </a:cubicBezTo>
                      <a:cubicBezTo>
                        <a:pt x="53" y="29"/>
                        <a:pt x="53" y="29"/>
                        <a:pt x="54" y="28"/>
                      </a:cubicBezTo>
                      <a:cubicBezTo>
                        <a:pt x="54" y="28"/>
                        <a:pt x="55" y="28"/>
                        <a:pt x="56" y="28"/>
                      </a:cubicBezTo>
                      <a:cubicBezTo>
                        <a:pt x="56" y="27"/>
                        <a:pt x="56" y="27"/>
                        <a:pt x="56" y="26"/>
                      </a:cubicBezTo>
                      <a:cubicBezTo>
                        <a:pt x="57" y="26"/>
                        <a:pt x="58" y="25"/>
                        <a:pt x="59" y="25"/>
                      </a:cubicBezTo>
                      <a:cubicBezTo>
                        <a:pt x="60" y="25"/>
                        <a:pt x="60" y="26"/>
                        <a:pt x="60" y="26"/>
                      </a:cubicBezTo>
                      <a:cubicBezTo>
                        <a:pt x="61" y="26"/>
                        <a:pt x="60" y="27"/>
                        <a:pt x="60" y="28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3" name="Freeform 530"/>
                <p:cNvSpPr>
                  <a:spLocks noChangeArrowheads="1"/>
                </p:cNvSpPr>
                <p:nvPr/>
              </p:nvSpPr>
              <p:spPr bwMode="auto">
                <a:xfrm>
                  <a:off x="795338" y="309562"/>
                  <a:ext cx="23813" cy="19050"/>
                </a:xfrm>
                <a:custGeom>
                  <a:avLst/>
                  <a:gdLst>
                    <a:gd name="T0" fmla="*/ 2147483646 w 6"/>
                    <a:gd name="T1" fmla="*/ 2147483646 h 5"/>
                    <a:gd name="T2" fmla="*/ 2147483646 w 6"/>
                    <a:gd name="T3" fmla="*/ 2147483646 h 5"/>
                    <a:gd name="T4" fmla="*/ 2147483646 w 6"/>
                    <a:gd name="T5" fmla="*/ 2147483646 h 5"/>
                    <a:gd name="T6" fmla="*/ 2147483646 w 6"/>
                    <a:gd name="T7" fmla="*/ 2147483646 h 5"/>
                    <a:gd name="T8" fmla="*/ 2147483646 w 6"/>
                    <a:gd name="T9" fmla="*/ 2147483646 h 5"/>
                    <a:gd name="T10" fmla="*/ 2147483646 w 6"/>
                    <a:gd name="T11" fmla="*/ 2147483646 h 5"/>
                    <a:gd name="T12" fmla="*/ 2147483646 w 6"/>
                    <a:gd name="T13" fmla="*/ 2147483646 h 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5"/>
                    <a:gd name="T23" fmla="*/ 6 w 6"/>
                    <a:gd name="T24" fmla="*/ 5 h 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5">
                      <a:moveTo>
                        <a:pt x="5" y="4"/>
                      </a:moveTo>
                      <a:cubicBezTo>
                        <a:pt x="5" y="5"/>
                        <a:pt x="3" y="5"/>
                        <a:pt x="2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2" y="1"/>
                        <a:pt x="3" y="0"/>
                        <a:pt x="4" y="1"/>
                      </a:cubicBezTo>
                      <a:cubicBezTo>
                        <a:pt x="5" y="1"/>
                        <a:pt x="5" y="1"/>
                        <a:pt x="6" y="2"/>
                      </a:cubicBezTo>
                      <a:cubicBezTo>
                        <a:pt x="6" y="2"/>
                        <a:pt x="6" y="3"/>
                        <a:pt x="5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4" name="Freeform 531"/>
                <p:cNvSpPr>
                  <a:spLocks noChangeArrowheads="1"/>
                </p:cNvSpPr>
                <p:nvPr/>
              </p:nvSpPr>
              <p:spPr bwMode="auto">
                <a:xfrm>
                  <a:off x="758825" y="282575"/>
                  <a:ext cx="49213" cy="38100"/>
                </a:xfrm>
                <a:custGeom>
                  <a:avLst/>
                  <a:gdLst>
                    <a:gd name="T0" fmla="*/ 2147483646 w 13"/>
                    <a:gd name="T1" fmla="*/ 2147483646 h 10"/>
                    <a:gd name="T2" fmla="*/ 2147483646 w 13"/>
                    <a:gd name="T3" fmla="*/ 2147483646 h 10"/>
                    <a:gd name="T4" fmla="*/ 2147483646 w 13"/>
                    <a:gd name="T5" fmla="*/ 2147483646 h 10"/>
                    <a:gd name="T6" fmla="*/ 2147483646 w 13"/>
                    <a:gd name="T7" fmla="*/ 2147483646 h 10"/>
                    <a:gd name="T8" fmla="*/ 2147483646 w 13"/>
                    <a:gd name="T9" fmla="*/ 2147483646 h 10"/>
                    <a:gd name="T10" fmla="*/ 2147483646 w 13"/>
                    <a:gd name="T11" fmla="*/ 2147483646 h 10"/>
                    <a:gd name="T12" fmla="*/ 2147483646 w 13"/>
                    <a:gd name="T13" fmla="*/ 2147483646 h 10"/>
                    <a:gd name="T14" fmla="*/ 2147483646 w 13"/>
                    <a:gd name="T15" fmla="*/ 2147483646 h 10"/>
                    <a:gd name="T16" fmla="*/ 2147483646 w 13"/>
                    <a:gd name="T17" fmla="*/ 2147483646 h 10"/>
                    <a:gd name="T18" fmla="*/ 2147483646 w 13"/>
                    <a:gd name="T19" fmla="*/ 2147483646 h 10"/>
                    <a:gd name="T20" fmla="*/ 2147483646 w 13"/>
                    <a:gd name="T21" fmla="*/ 2147483646 h 10"/>
                    <a:gd name="T22" fmla="*/ 2147483646 w 13"/>
                    <a:gd name="T23" fmla="*/ 2147483646 h 10"/>
                    <a:gd name="T24" fmla="*/ 2147483646 w 13"/>
                    <a:gd name="T25" fmla="*/ 2147483646 h 10"/>
                    <a:gd name="T26" fmla="*/ 2147483646 w 13"/>
                    <a:gd name="T27" fmla="*/ 2147483646 h 10"/>
                    <a:gd name="T28" fmla="*/ 2147483646 w 13"/>
                    <a:gd name="T29" fmla="*/ 2147483646 h 1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"/>
                    <a:gd name="T46" fmla="*/ 0 h 10"/>
                    <a:gd name="T47" fmla="*/ 13 w 13"/>
                    <a:gd name="T48" fmla="*/ 10 h 1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" h="10">
                      <a:moveTo>
                        <a:pt x="12" y="7"/>
                      </a:move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0" y="8"/>
                        <a:pt x="9" y="8"/>
                        <a:pt x="8" y="9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7" y="10"/>
                        <a:pt x="7" y="9"/>
                        <a:pt x="7" y="9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3" y="10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0" y="6"/>
                        <a:pt x="1" y="4"/>
                        <a:pt x="2" y="3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0"/>
                        <a:pt x="9" y="1"/>
                        <a:pt x="10" y="1"/>
                      </a:cubicBezTo>
                      <a:cubicBezTo>
                        <a:pt x="11" y="1"/>
                        <a:pt x="11" y="2"/>
                        <a:pt x="11" y="2"/>
                      </a:cubicBezTo>
                      <a:cubicBezTo>
                        <a:pt x="12" y="3"/>
                        <a:pt x="12" y="4"/>
                        <a:pt x="13" y="4"/>
                      </a:cubicBezTo>
                      <a:cubicBezTo>
                        <a:pt x="12" y="5"/>
                        <a:pt x="13" y="6"/>
                        <a:pt x="12" y="7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5" name="Freeform 532"/>
                <p:cNvSpPr>
                  <a:spLocks noChangeArrowheads="1"/>
                </p:cNvSpPr>
                <p:nvPr/>
              </p:nvSpPr>
              <p:spPr bwMode="auto">
                <a:xfrm>
                  <a:off x="674688" y="109537"/>
                  <a:ext cx="15875" cy="1"/>
                </a:xfrm>
                <a:custGeom>
                  <a:avLst/>
                  <a:gdLst>
                    <a:gd name="T0" fmla="*/ 2147483646 w 4"/>
                    <a:gd name="T1" fmla="*/ 0 h 1"/>
                    <a:gd name="T2" fmla="*/ 2147483646 w 4"/>
                    <a:gd name="T3" fmla="*/ 0 h 1"/>
                    <a:gd name="T4" fmla="*/ 2147483646 w 4"/>
                    <a:gd name="T5" fmla="*/ 0 h 1"/>
                    <a:gd name="T6" fmla="*/ 2147483646 w 4"/>
                    <a:gd name="T7" fmla="*/ 0 h 1"/>
                    <a:gd name="T8" fmla="*/ 2147483646 w 4"/>
                    <a:gd name="T9" fmla="*/ 0 h 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"/>
                    <a:gd name="T16" fmla="*/ 0 h 1"/>
                    <a:gd name="T17" fmla="*/ 4 w 4"/>
                    <a:gd name="T18" fmla="*/ 1 h 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" h="1">
                      <a:moveTo>
                        <a:pt x="4" y="0"/>
                      </a:move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6" name="Freeform 533"/>
                <p:cNvSpPr>
                  <a:spLocks noChangeArrowheads="1"/>
                </p:cNvSpPr>
                <p:nvPr/>
              </p:nvSpPr>
              <p:spPr bwMode="auto">
                <a:xfrm>
                  <a:off x="712788" y="268287"/>
                  <a:ext cx="26988" cy="14288"/>
                </a:xfrm>
                <a:custGeom>
                  <a:avLst/>
                  <a:gdLst>
                    <a:gd name="T0" fmla="*/ 2147483646 w 7"/>
                    <a:gd name="T1" fmla="*/ 2147483646 h 4"/>
                    <a:gd name="T2" fmla="*/ 2147483646 w 7"/>
                    <a:gd name="T3" fmla="*/ 2147483646 h 4"/>
                    <a:gd name="T4" fmla="*/ 2147483646 w 7"/>
                    <a:gd name="T5" fmla="*/ 2147483646 h 4"/>
                    <a:gd name="T6" fmla="*/ 2147483646 w 7"/>
                    <a:gd name="T7" fmla="*/ 2147483646 h 4"/>
                    <a:gd name="T8" fmla="*/ 0 w 7"/>
                    <a:gd name="T9" fmla="*/ 2147483646 h 4"/>
                    <a:gd name="T10" fmla="*/ 2147483646 w 7"/>
                    <a:gd name="T11" fmla="*/ 2147483646 h 4"/>
                    <a:gd name="T12" fmla="*/ 2147483646 w 7"/>
                    <a:gd name="T13" fmla="*/ 0 h 4"/>
                    <a:gd name="T14" fmla="*/ 2147483646 w 7"/>
                    <a:gd name="T15" fmla="*/ 2147483646 h 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"/>
                    <a:gd name="T25" fmla="*/ 0 h 4"/>
                    <a:gd name="T26" fmla="*/ 7 w 7"/>
                    <a:gd name="T27" fmla="*/ 4 h 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" h="4">
                      <a:moveTo>
                        <a:pt x="7" y="1"/>
                      </a:move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0" y="4"/>
                      </a:cubicBezTo>
                      <a:cubicBezTo>
                        <a:pt x="1" y="4"/>
                        <a:pt x="1" y="3"/>
                        <a:pt x="2" y="3"/>
                      </a:cubicBezTo>
                      <a:cubicBezTo>
                        <a:pt x="3" y="2"/>
                        <a:pt x="5" y="1"/>
                        <a:pt x="7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7" name="Freeform 534"/>
                <p:cNvSpPr>
                  <a:spLocks noChangeArrowheads="1"/>
                </p:cNvSpPr>
                <p:nvPr/>
              </p:nvSpPr>
              <p:spPr bwMode="auto">
                <a:xfrm>
                  <a:off x="792163" y="490537"/>
                  <a:ext cx="7938" cy="11113"/>
                </a:xfrm>
                <a:custGeom>
                  <a:avLst/>
                  <a:gdLst>
                    <a:gd name="T0" fmla="*/ 2147483646 w 2"/>
                    <a:gd name="T1" fmla="*/ 2147483646 h 3"/>
                    <a:gd name="T2" fmla="*/ 0 w 2"/>
                    <a:gd name="T3" fmla="*/ 2147483646 h 3"/>
                    <a:gd name="T4" fmla="*/ 2147483646 w 2"/>
                    <a:gd name="T5" fmla="*/ 0 h 3"/>
                    <a:gd name="T6" fmla="*/ 2147483646 w 2"/>
                    <a:gd name="T7" fmla="*/ 0 h 3"/>
                    <a:gd name="T8" fmla="*/ 2147483646 w 2"/>
                    <a:gd name="T9" fmla="*/ 2147483646 h 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"/>
                    <a:gd name="T16" fmla="*/ 0 h 3"/>
                    <a:gd name="T17" fmla="*/ 2 w 2"/>
                    <a:gd name="T18" fmla="*/ 3 h 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" h="3">
                      <a:moveTo>
                        <a:pt x="2" y="2"/>
                      </a:moveTo>
                      <a:cubicBezTo>
                        <a:pt x="0" y="3"/>
                        <a:pt x="1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2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8" name="Freeform 535"/>
                <p:cNvSpPr>
                  <a:spLocks noChangeArrowheads="1"/>
                </p:cNvSpPr>
                <p:nvPr/>
              </p:nvSpPr>
              <p:spPr bwMode="auto">
                <a:xfrm>
                  <a:off x="709613" y="282575"/>
                  <a:ext cx="11113" cy="7938"/>
                </a:xfrm>
                <a:custGeom>
                  <a:avLst/>
                  <a:gdLst>
                    <a:gd name="T0" fmla="*/ 0 w 3"/>
                    <a:gd name="T1" fmla="*/ 2147483646 h 2"/>
                    <a:gd name="T2" fmla="*/ 0 w 3"/>
                    <a:gd name="T3" fmla="*/ 2147483646 h 2"/>
                    <a:gd name="T4" fmla="*/ 2147483646 w 3"/>
                    <a:gd name="T5" fmla="*/ 0 h 2"/>
                    <a:gd name="T6" fmla="*/ 0 w 3"/>
                    <a:gd name="T7" fmla="*/ 2147483646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"/>
                    <a:gd name="T13" fmla="*/ 0 h 2"/>
                    <a:gd name="T14" fmla="*/ 3 w 3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"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2" y="1"/>
                        <a:pt x="1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9" name="Freeform 536"/>
                <p:cNvSpPr>
                  <a:spLocks noChangeArrowheads="1"/>
                </p:cNvSpPr>
                <p:nvPr/>
              </p:nvSpPr>
              <p:spPr bwMode="auto">
                <a:xfrm>
                  <a:off x="660400" y="128587"/>
                  <a:ext cx="3175" cy="11113"/>
                </a:xfrm>
                <a:custGeom>
                  <a:avLst/>
                  <a:gdLst>
                    <a:gd name="T0" fmla="*/ 2147483646 w 1"/>
                    <a:gd name="T1" fmla="*/ 2147483646 h 3"/>
                    <a:gd name="T2" fmla="*/ 0 w 1"/>
                    <a:gd name="T3" fmla="*/ 2147483646 h 3"/>
                    <a:gd name="T4" fmla="*/ 0 w 1"/>
                    <a:gd name="T5" fmla="*/ 2147483646 h 3"/>
                    <a:gd name="T6" fmla="*/ 0 w 1"/>
                    <a:gd name="T7" fmla="*/ 0 h 3"/>
                    <a:gd name="T8" fmla="*/ 2147483646 w 1"/>
                    <a:gd name="T9" fmla="*/ 2147483646 h 3"/>
                    <a:gd name="T10" fmla="*/ 2147483646 w 1"/>
                    <a:gd name="T11" fmla="*/ 2147483646 h 3"/>
                    <a:gd name="T12" fmla="*/ 2147483646 w 1"/>
                    <a:gd name="T13" fmla="*/ 2147483646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"/>
                    <a:gd name="T22" fmla="*/ 0 h 3"/>
                    <a:gd name="T23" fmla="*/ 1 w 1"/>
                    <a:gd name="T24" fmla="*/ 3 h 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" h="3">
                      <a:moveTo>
                        <a:pt x="1" y="3"/>
                      </a:move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1"/>
                        <a:pt x="0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1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0" name="Freeform 537"/>
                <p:cNvSpPr>
                  <a:spLocks noChangeArrowheads="1"/>
                </p:cNvSpPr>
                <p:nvPr/>
              </p:nvSpPr>
              <p:spPr bwMode="auto">
                <a:xfrm>
                  <a:off x="690563" y="238125"/>
                  <a:ext cx="3175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2147483646 w 1"/>
                    <a:gd name="T5" fmla="*/ 0 h 1"/>
                    <a:gd name="T6" fmla="*/ 0 w 1"/>
                    <a:gd name="T7" fmla="*/ 0 h 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1"/>
                    <a:gd name="T14" fmla="*/ 1 w 1"/>
                    <a:gd name="T15" fmla="*/ 1 h 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1" name="Freeform 538"/>
                <p:cNvSpPr>
                  <a:spLocks noChangeArrowheads="1"/>
                </p:cNvSpPr>
                <p:nvPr/>
              </p:nvSpPr>
              <p:spPr bwMode="auto">
                <a:xfrm>
                  <a:off x="622300" y="214312"/>
                  <a:ext cx="15875" cy="19050"/>
                </a:xfrm>
                <a:custGeom>
                  <a:avLst/>
                  <a:gdLst>
                    <a:gd name="T0" fmla="*/ 2147483646 w 4"/>
                    <a:gd name="T1" fmla="*/ 2147483646 h 5"/>
                    <a:gd name="T2" fmla="*/ 2147483646 w 4"/>
                    <a:gd name="T3" fmla="*/ 2147483646 h 5"/>
                    <a:gd name="T4" fmla="*/ 0 w 4"/>
                    <a:gd name="T5" fmla="*/ 2147483646 h 5"/>
                    <a:gd name="T6" fmla="*/ 2147483646 w 4"/>
                    <a:gd name="T7" fmla="*/ 2147483646 h 5"/>
                    <a:gd name="T8" fmla="*/ 2147483646 w 4"/>
                    <a:gd name="T9" fmla="*/ 2147483646 h 5"/>
                    <a:gd name="T10" fmla="*/ 2147483646 w 4"/>
                    <a:gd name="T11" fmla="*/ 2147483646 h 5"/>
                    <a:gd name="T12" fmla="*/ 2147483646 w 4"/>
                    <a:gd name="T13" fmla="*/ 2147483646 h 5"/>
                    <a:gd name="T14" fmla="*/ 2147483646 w 4"/>
                    <a:gd name="T15" fmla="*/ 2147483646 h 5"/>
                    <a:gd name="T16" fmla="*/ 2147483646 w 4"/>
                    <a:gd name="T17" fmla="*/ 2147483646 h 5"/>
                    <a:gd name="T18" fmla="*/ 2147483646 w 4"/>
                    <a:gd name="T19" fmla="*/ 2147483646 h 5"/>
                    <a:gd name="T20" fmla="*/ 2147483646 w 4"/>
                    <a:gd name="T21" fmla="*/ 2147483646 h 5"/>
                    <a:gd name="T22" fmla="*/ 2147483646 w 4"/>
                    <a:gd name="T23" fmla="*/ 0 h 5"/>
                    <a:gd name="T24" fmla="*/ 2147483646 w 4"/>
                    <a:gd name="T25" fmla="*/ 0 h 5"/>
                    <a:gd name="T26" fmla="*/ 2147483646 w 4"/>
                    <a:gd name="T27" fmla="*/ 0 h 5"/>
                    <a:gd name="T28" fmla="*/ 2147483646 w 4"/>
                    <a:gd name="T29" fmla="*/ 2147483646 h 5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4"/>
                    <a:gd name="T46" fmla="*/ 0 h 5"/>
                    <a:gd name="T47" fmla="*/ 4 w 4"/>
                    <a:gd name="T48" fmla="*/ 5 h 5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4" h="5">
                      <a:moveTo>
                        <a:pt x="2" y="3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0" y="5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3" y="2"/>
                        <a:pt x="2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2" name="Freeform 539"/>
                <p:cNvSpPr>
                  <a:spLocks noChangeArrowheads="1"/>
                </p:cNvSpPr>
                <p:nvPr/>
              </p:nvSpPr>
              <p:spPr bwMode="auto">
                <a:xfrm>
                  <a:off x="509588" y="203200"/>
                  <a:ext cx="98425" cy="68263"/>
                </a:xfrm>
                <a:custGeom>
                  <a:avLst/>
                  <a:gdLst>
                    <a:gd name="T0" fmla="*/ 2147483646 w 26"/>
                    <a:gd name="T1" fmla="*/ 2147483646 h 18"/>
                    <a:gd name="T2" fmla="*/ 2147483646 w 26"/>
                    <a:gd name="T3" fmla="*/ 2147483646 h 18"/>
                    <a:gd name="T4" fmla="*/ 2147483646 w 26"/>
                    <a:gd name="T5" fmla="*/ 2147483646 h 18"/>
                    <a:gd name="T6" fmla="*/ 2147483646 w 26"/>
                    <a:gd name="T7" fmla="*/ 2147483646 h 18"/>
                    <a:gd name="T8" fmla="*/ 2147483646 w 26"/>
                    <a:gd name="T9" fmla="*/ 2147483646 h 18"/>
                    <a:gd name="T10" fmla="*/ 2147483646 w 26"/>
                    <a:gd name="T11" fmla="*/ 2147483646 h 18"/>
                    <a:gd name="T12" fmla="*/ 2147483646 w 26"/>
                    <a:gd name="T13" fmla="*/ 2147483646 h 18"/>
                    <a:gd name="T14" fmla="*/ 2147483646 w 26"/>
                    <a:gd name="T15" fmla="*/ 2147483646 h 18"/>
                    <a:gd name="T16" fmla="*/ 2147483646 w 26"/>
                    <a:gd name="T17" fmla="*/ 2147483646 h 18"/>
                    <a:gd name="T18" fmla="*/ 2147483646 w 26"/>
                    <a:gd name="T19" fmla="*/ 2147483646 h 18"/>
                    <a:gd name="T20" fmla="*/ 2147483646 w 26"/>
                    <a:gd name="T21" fmla="*/ 2147483646 h 18"/>
                    <a:gd name="T22" fmla="*/ 2147483646 w 26"/>
                    <a:gd name="T23" fmla="*/ 2147483646 h 18"/>
                    <a:gd name="T24" fmla="*/ 2147483646 w 26"/>
                    <a:gd name="T25" fmla="*/ 2147483646 h 18"/>
                    <a:gd name="T26" fmla="*/ 2147483646 w 26"/>
                    <a:gd name="T27" fmla="*/ 2147483646 h 18"/>
                    <a:gd name="T28" fmla="*/ 2147483646 w 26"/>
                    <a:gd name="T29" fmla="*/ 2147483646 h 18"/>
                    <a:gd name="T30" fmla="*/ 0 w 26"/>
                    <a:gd name="T31" fmla="*/ 2147483646 h 18"/>
                    <a:gd name="T32" fmla="*/ 0 w 26"/>
                    <a:gd name="T33" fmla="*/ 2147483646 h 18"/>
                    <a:gd name="T34" fmla="*/ 2147483646 w 26"/>
                    <a:gd name="T35" fmla="*/ 2147483646 h 18"/>
                    <a:gd name="T36" fmla="*/ 2147483646 w 26"/>
                    <a:gd name="T37" fmla="*/ 2147483646 h 18"/>
                    <a:gd name="T38" fmla="*/ 2147483646 w 26"/>
                    <a:gd name="T39" fmla="*/ 2147483646 h 18"/>
                    <a:gd name="T40" fmla="*/ 2147483646 w 26"/>
                    <a:gd name="T41" fmla="*/ 2147483646 h 18"/>
                    <a:gd name="T42" fmla="*/ 2147483646 w 26"/>
                    <a:gd name="T43" fmla="*/ 2147483646 h 18"/>
                    <a:gd name="T44" fmla="*/ 2147483646 w 26"/>
                    <a:gd name="T45" fmla="*/ 2147483646 h 18"/>
                    <a:gd name="T46" fmla="*/ 2147483646 w 26"/>
                    <a:gd name="T47" fmla="*/ 2147483646 h 18"/>
                    <a:gd name="T48" fmla="*/ 2147483646 w 26"/>
                    <a:gd name="T49" fmla="*/ 2147483646 h 18"/>
                    <a:gd name="T50" fmla="*/ 2147483646 w 26"/>
                    <a:gd name="T51" fmla="*/ 2147483646 h 18"/>
                    <a:gd name="T52" fmla="*/ 2147483646 w 26"/>
                    <a:gd name="T53" fmla="*/ 2147483646 h 18"/>
                    <a:gd name="T54" fmla="*/ 2147483646 w 26"/>
                    <a:gd name="T55" fmla="*/ 0 h 18"/>
                    <a:gd name="T56" fmla="*/ 2147483646 w 26"/>
                    <a:gd name="T57" fmla="*/ 2147483646 h 18"/>
                    <a:gd name="T58" fmla="*/ 2147483646 w 26"/>
                    <a:gd name="T59" fmla="*/ 2147483646 h 18"/>
                    <a:gd name="T60" fmla="*/ 2147483646 w 26"/>
                    <a:gd name="T61" fmla="*/ 0 h 18"/>
                    <a:gd name="T62" fmla="*/ 2147483646 w 26"/>
                    <a:gd name="T63" fmla="*/ 2147483646 h 18"/>
                    <a:gd name="T64" fmla="*/ 2147483646 w 26"/>
                    <a:gd name="T65" fmla="*/ 2147483646 h 18"/>
                    <a:gd name="T66" fmla="*/ 2147483646 w 26"/>
                    <a:gd name="T67" fmla="*/ 2147483646 h 18"/>
                    <a:gd name="T68" fmla="*/ 2147483646 w 26"/>
                    <a:gd name="T69" fmla="*/ 2147483646 h 18"/>
                    <a:gd name="T70" fmla="*/ 2147483646 w 26"/>
                    <a:gd name="T71" fmla="*/ 2147483646 h 18"/>
                    <a:gd name="T72" fmla="*/ 2147483646 w 26"/>
                    <a:gd name="T73" fmla="*/ 2147483646 h 18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6"/>
                    <a:gd name="T112" fmla="*/ 0 h 18"/>
                    <a:gd name="T113" fmla="*/ 26 w 26"/>
                    <a:gd name="T114" fmla="*/ 18 h 18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6" h="18">
                      <a:moveTo>
                        <a:pt x="25" y="4"/>
                      </a:moveTo>
                      <a:cubicBezTo>
                        <a:pt x="25" y="5"/>
                        <a:pt x="26" y="5"/>
                        <a:pt x="25" y="5"/>
                      </a:cubicBezTo>
                      <a:cubicBezTo>
                        <a:pt x="26" y="5"/>
                        <a:pt x="25" y="6"/>
                        <a:pt x="25" y="6"/>
                      </a:cubicBezTo>
                      <a:cubicBezTo>
                        <a:pt x="25" y="6"/>
                        <a:pt x="24" y="7"/>
                        <a:pt x="25" y="7"/>
                      </a:cubicBezTo>
                      <a:cubicBezTo>
                        <a:pt x="24" y="7"/>
                        <a:pt x="24" y="8"/>
                        <a:pt x="24" y="8"/>
                      </a:cubicBezTo>
                      <a:cubicBezTo>
                        <a:pt x="25" y="8"/>
                        <a:pt x="24" y="8"/>
                        <a:pt x="24" y="8"/>
                      </a:cubicBezTo>
                      <a:cubicBezTo>
                        <a:pt x="24" y="8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10"/>
                        <a:pt x="23" y="9"/>
                        <a:pt x="23" y="10"/>
                      </a:cubicBezTo>
                      <a:cubicBezTo>
                        <a:pt x="22" y="10"/>
                        <a:pt x="22" y="10"/>
                        <a:pt x="22" y="11"/>
                      </a:cubicBezTo>
                      <a:cubicBezTo>
                        <a:pt x="21" y="11"/>
                        <a:pt x="20" y="11"/>
                        <a:pt x="19" y="12"/>
                      </a:cubicBezTo>
                      <a:cubicBezTo>
                        <a:pt x="18" y="12"/>
                        <a:pt x="17" y="12"/>
                        <a:pt x="17" y="13"/>
                      </a:cubicBezTo>
                      <a:cubicBezTo>
                        <a:pt x="17" y="13"/>
                        <a:pt x="16" y="14"/>
                        <a:pt x="17" y="14"/>
                      </a:cubicBezTo>
                      <a:cubicBezTo>
                        <a:pt x="16" y="15"/>
                        <a:pt x="16" y="16"/>
                        <a:pt x="15" y="16"/>
                      </a:cubicBezTo>
                      <a:cubicBezTo>
                        <a:pt x="15" y="17"/>
                        <a:pt x="13" y="17"/>
                        <a:pt x="12" y="17"/>
                      </a:cubicBezTo>
                      <a:cubicBezTo>
                        <a:pt x="11" y="18"/>
                        <a:pt x="10" y="18"/>
                        <a:pt x="10" y="18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6" y="18"/>
                        <a:pt x="7" y="18"/>
                        <a:pt x="7" y="17"/>
                      </a:cubicBezTo>
                      <a:cubicBezTo>
                        <a:pt x="6" y="17"/>
                        <a:pt x="5" y="18"/>
                        <a:pt x="5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5" y="18"/>
                        <a:pt x="5" y="18"/>
                      </a:cubicBezTo>
                      <a:cubicBezTo>
                        <a:pt x="5" y="17"/>
                        <a:pt x="6" y="17"/>
                        <a:pt x="6" y="17"/>
                      </a:cubicBezTo>
                      <a:cubicBezTo>
                        <a:pt x="6" y="17"/>
                        <a:pt x="5" y="17"/>
                        <a:pt x="5" y="17"/>
                      </a:cubicBezTo>
                      <a:cubicBezTo>
                        <a:pt x="5" y="16"/>
                        <a:pt x="6" y="16"/>
                        <a:pt x="6" y="16"/>
                      </a:cubicBezTo>
                      <a:cubicBezTo>
                        <a:pt x="6" y="16"/>
                        <a:pt x="6" y="15"/>
                        <a:pt x="6" y="15"/>
                      </a:cubicBezTo>
                      <a:cubicBezTo>
                        <a:pt x="5" y="15"/>
                        <a:pt x="5" y="15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3" y="17"/>
                      </a:cubicBezTo>
                      <a:cubicBezTo>
                        <a:pt x="3" y="17"/>
                        <a:pt x="2" y="18"/>
                        <a:pt x="1" y="18"/>
                      </a:cubicBezTo>
                      <a:cubicBezTo>
                        <a:pt x="1" y="18"/>
                        <a:pt x="1" y="17"/>
                        <a:pt x="0" y="17"/>
                      </a:cubicBezTo>
                      <a:cubicBezTo>
                        <a:pt x="0" y="17"/>
                        <a:pt x="1" y="17"/>
                        <a:pt x="0" y="17"/>
                      </a:cubicBezTo>
                      <a:cubicBezTo>
                        <a:pt x="1" y="17"/>
                        <a:pt x="1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6"/>
                        <a:pt x="2" y="16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4" y="16"/>
                        <a:pt x="5" y="15"/>
                        <a:pt x="6" y="15"/>
                      </a:cubicBezTo>
                      <a:cubicBezTo>
                        <a:pt x="7" y="15"/>
                        <a:pt x="7" y="14"/>
                        <a:pt x="7" y="13"/>
                      </a:cubicBezTo>
                      <a:cubicBezTo>
                        <a:pt x="7" y="13"/>
                        <a:pt x="7" y="13"/>
                        <a:pt x="6" y="13"/>
                      </a:cubicBezTo>
                      <a:cubicBezTo>
                        <a:pt x="7" y="13"/>
                        <a:pt x="7" y="13"/>
                        <a:pt x="8" y="13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9" y="11"/>
                        <a:pt x="10" y="11"/>
                        <a:pt x="10" y="11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8"/>
                        <a:pt x="10" y="9"/>
                        <a:pt x="10" y="8"/>
                      </a:cubicBezTo>
                      <a:cubicBezTo>
                        <a:pt x="10" y="8"/>
                        <a:pt x="9" y="8"/>
                        <a:pt x="10" y="7"/>
                      </a:cubicBezTo>
                      <a:cubicBezTo>
                        <a:pt x="10" y="7"/>
                        <a:pt x="10" y="6"/>
                        <a:pt x="10" y="6"/>
                      </a:cubicBezTo>
                      <a:cubicBezTo>
                        <a:pt x="11" y="6"/>
                        <a:pt x="11" y="6"/>
                        <a:pt x="11" y="5"/>
                      </a:cubicBezTo>
                      <a:cubicBezTo>
                        <a:pt x="11" y="5"/>
                        <a:pt x="12" y="4"/>
                        <a:pt x="12" y="4"/>
                      </a:cubicBezTo>
                      <a:cubicBezTo>
                        <a:pt x="13" y="3"/>
                        <a:pt x="13" y="3"/>
                        <a:pt x="14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4" y="2"/>
                        <a:pt x="15" y="2"/>
                        <a:pt x="15" y="2"/>
                      </a:cubicBezTo>
                      <a:cubicBezTo>
                        <a:pt x="16" y="2"/>
                        <a:pt x="15" y="2"/>
                        <a:pt x="16" y="1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6" y="1"/>
                      </a:cubicBezTo>
                      <a:cubicBezTo>
                        <a:pt x="16" y="1"/>
                        <a:pt x="16" y="2"/>
                        <a:pt x="16" y="2"/>
                      </a:cubicBezTo>
                      <a:cubicBezTo>
                        <a:pt x="17" y="1"/>
                        <a:pt x="16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9" y="1"/>
                        <a:pt x="21" y="0"/>
                        <a:pt x="23" y="0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21" y="1"/>
                        <a:pt x="20" y="1"/>
                        <a:pt x="19" y="1"/>
                      </a:cubicBezTo>
                      <a:cubicBezTo>
                        <a:pt x="19" y="1"/>
                        <a:pt x="19" y="2"/>
                        <a:pt x="19" y="2"/>
                      </a:cubicBezTo>
                      <a:cubicBezTo>
                        <a:pt x="19" y="1"/>
                        <a:pt x="19" y="1"/>
                        <a:pt x="20" y="1"/>
                      </a:cubicBezTo>
                      <a:cubicBezTo>
                        <a:pt x="20" y="1"/>
                        <a:pt x="21" y="2"/>
                        <a:pt x="22" y="2"/>
                      </a:cubicBezTo>
                      <a:cubicBezTo>
                        <a:pt x="22" y="2"/>
                        <a:pt x="22" y="3"/>
                        <a:pt x="23" y="3"/>
                      </a:cubicBezTo>
                      <a:cubicBezTo>
                        <a:pt x="24" y="3"/>
                        <a:pt x="24" y="3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3" name="Freeform 540"/>
                <p:cNvSpPr>
                  <a:spLocks noChangeArrowheads="1"/>
                </p:cNvSpPr>
                <p:nvPr/>
              </p:nvSpPr>
              <p:spPr bwMode="auto">
                <a:xfrm>
                  <a:off x="608013" y="411162"/>
                  <a:ext cx="25400" cy="22225"/>
                </a:xfrm>
                <a:custGeom>
                  <a:avLst/>
                  <a:gdLst>
                    <a:gd name="T0" fmla="*/ 2147483646 w 7"/>
                    <a:gd name="T1" fmla="*/ 2147483646 h 6"/>
                    <a:gd name="T2" fmla="*/ 2147483646 w 7"/>
                    <a:gd name="T3" fmla="*/ 2147483646 h 6"/>
                    <a:gd name="T4" fmla="*/ 0 w 7"/>
                    <a:gd name="T5" fmla="*/ 2147483646 h 6"/>
                    <a:gd name="T6" fmla="*/ 0 w 7"/>
                    <a:gd name="T7" fmla="*/ 2147483646 h 6"/>
                    <a:gd name="T8" fmla="*/ 2147483646 w 7"/>
                    <a:gd name="T9" fmla="*/ 2147483646 h 6"/>
                    <a:gd name="T10" fmla="*/ 0 w 7"/>
                    <a:gd name="T11" fmla="*/ 2147483646 h 6"/>
                    <a:gd name="T12" fmla="*/ 2147483646 w 7"/>
                    <a:gd name="T13" fmla="*/ 2147483646 h 6"/>
                    <a:gd name="T14" fmla="*/ 2147483646 w 7"/>
                    <a:gd name="T15" fmla="*/ 0 h 6"/>
                    <a:gd name="T16" fmla="*/ 2147483646 w 7"/>
                    <a:gd name="T17" fmla="*/ 0 h 6"/>
                    <a:gd name="T18" fmla="*/ 2147483646 w 7"/>
                    <a:gd name="T19" fmla="*/ 2147483646 h 6"/>
                    <a:gd name="T20" fmla="*/ 2147483646 w 7"/>
                    <a:gd name="T21" fmla="*/ 2147483646 h 6"/>
                    <a:gd name="T22" fmla="*/ 2147483646 w 7"/>
                    <a:gd name="T23" fmla="*/ 2147483646 h 6"/>
                    <a:gd name="T24" fmla="*/ 2147483646 w 7"/>
                    <a:gd name="T25" fmla="*/ 2147483646 h 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"/>
                    <a:gd name="T40" fmla="*/ 0 h 6"/>
                    <a:gd name="T41" fmla="*/ 7 w 7"/>
                    <a:gd name="T42" fmla="*/ 6 h 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" h="6">
                      <a:moveTo>
                        <a:pt x="6" y="5"/>
                      </a:moveTo>
                      <a:cubicBezTo>
                        <a:pt x="5" y="6"/>
                        <a:pt x="4" y="6"/>
                        <a:pt x="2" y="6"/>
                      </a:cubicBezTo>
                      <a:cubicBezTo>
                        <a:pt x="1" y="6"/>
                        <a:pt x="0" y="6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4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2"/>
                        <a:pt x="0" y="1"/>
                        <a:pt x="1" y="1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3" y="2"/>
                      </a:cubicBezTo>
                      <a:cubicBezTo>
                        <a:pt x="4" y="1"/>
                        <a:pt x="5" y="1"/>
                        <a:pt x="6" y="2"/>
                      </a:cubicBezTo>
                      <a:cubicBezTo>
                        <a:pt x="7" y="2"/>
                        <a:pt x="7" y="3"/>
                        <a:pt x="7" y="3"/>
                      </a:cubicBezTo>
                      <a:cubicBezTo>
                        <a:pt x="7" y="4"/>
                        <a:pt x="7" y="4"/>
                        <a:pt x="6" y="5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4" name="Freeform 541"/>
                <p:cNvSpPr>
                  <a:spLocks noChangeArrowheads="1"/>
                </p:cNvSpPr>
                <p:nvPr/>
              </p:nvSpPr>
              <p:spPr bwMode="auto">
                <a:xfrm>
                  <a:off x="463550" y="255587"/>
                  <a:ext cx="68263" cy="61913"/>
                </a:xfrm>
                <a:custGeom>
                  <a:avLst/>
                  <a:gdLst>
                    <a:gd name="T0" fmla="*/ 2147483646 w 18"/>
                    <a:gd name="T1" fmla="*/ 2147483646 h 16"/>
                    <a:gd name="T2" fmla="*/ 2147483646 w 18"/>
                    <a:gd name="T3" fmla="*/ 2147483646 h 16"/>
                    <a:gd name="T4" fmla="*/ 2147483646 w 18"/>
                    <a:gd name="T5" fmla="*/ 2147483646 h 16"/>
                    <a:gd name="T6" fmla="*/ 2147483646 w 18"/>
                    <a:gd name="T7" fmla="*/ 2147483646 h 16"/>
                    <a:gd name="T8" fmla="*/ 2147483646 w 18"/>
                    <a:gd name="T9" fmla="*/ 2147483646 h 16"/>
                    <a:gd name="T10" fmla="*/ 2147483646 w 18"/>
                    <a:gd name="T11" fmla="*/ 2147483646 h 16"/>
                    <a:gd name="T12" fmla="*/ 2147483646 w 18"/>
                    <a:gd name="T13" fmla="*/ 2147483646 h 16"/>
                    <a:gd name="T14" fmla="*/ 2147483646 w 18"/>
                    <a:gd name="T15" fmla="*/ 2147483646 h 16"/>
                    <a:gd name="T16" fmla="*/ 2147483646 w 18"/>
                    <a:gd name="T17" fmla="*/ 2147483646 h 16"/>
                    <a:gd name="T18" fmla="*/ 2147483646 w 18"/>
                    <a:gd name="T19" fmla="*/ 2147483646 h 16"/>
                    <a:gd name="T20" fmla="*/ 2147483646 w 18"/>
                    <a:gd name="T21" fmla="*/ 2147483646 h 16"/>
                    <a:gd name="T22" fmla="*/ 2147483646 w 18"/>
                    <a:gd name="T23" fmla="*/ 2147483646 h 16"/>
                    <a:gd name="T24" fmla="*/ 2147483646 w 18"/>
                    <a:gd name="T25" fmla="*/ 2147483646 h 16"/>
                    <a:gd name="T26" fmla="*/ 2147483646 w 18"/>
                    <a:gd name="T27" fmla="*/ 2147483646 h 16"/>
                    <a:gd name="T28" fmla="*/ 2147483646 w 18"/>
                    <a:gd name="T29" fmla="*/ 2147483646 h 16"/>
                    <a:gd name="T30" fmla="*/ 2147483646 w 18"/>
                    <a:gd name="T31" fmla="*/ 2147483646 h 16"/>
                    <a:gd name="T32" fmla="*/ 2147483646 w 18"/>
                    <a:gd name="T33" fmla="*/ 2147483646 h 16"/>
                    <a:gd name="T34" fmla="*/ 2147483646 w 18"/>
                    <a:gd name="T35" fmla="*/ 2147483646 h 16"/>
                    <a:gd name="T36" fmla="*/ 0 w 18"/>
                    <a:gd name="T37" fmla="*/ 2147483646 h 16"/>
                    <a:gd name="T38" fmla="*/ 2147483646 w 18"/>
                    <a:gd name="T39" fmla="*/ 2147483646 h 16"/>
                    <a:gd name="T40" fmla="*/ 2147483646 w 18"/>
                    <a:gd name="T41" fmla="*/ 2147483646 h 16"/>
                    <a:gd name="T42" fmla="*/ 2147483646 w 18"/>
                    <a:gd name="T43" fmla="*/ 2147483646 h 16"/>
                    <a:gd name="T44" fmla="*/ 2147483646 w 18"/>
                    <a:gd name="T45" fmla="*/ 2147483646 h 16"/>
                    <a:gd name="T46" fmla="*/ 2147483646 w 18"/>
                    <a:gd name="T47" fmla="*/ 2147483646 h 16"/>
                    <a:gd name="T48" fmla="*/ 2147483646 w 18"/>
                    <a:gd name="T49" fmla="*/ 2147483646 h 16"/>
                    <a:gd name="T50" fmla="*/ 2147483646 w 18"/>
                    <a:gd name="T51" fmla="*/ 2147483646 h 16"/>
                    <a:gd name="T52" fmla="*/ 2147483646 w 18"/>
                    <a:gd name="T53" fmla="*/ 2147483646 h 16"/>
                    <a:gd name="T54" fmla="*/ 2147483646 w 18"/>
                    <a:gd name="T55" fmla="*/ 2147483646 h 16"/>
                    <a:gd name="T56" fmla="*/ 2147483646 w 18"/>
                    <a:gd name="T57" fmla="*/ 2147483646 h 16"/>
                    <a:gd name="T58" fmla="*/ 2147483646 w 18"/>
                    <a:gd name="T59" fmla="*/ 2147483646 h 16"/>
                    <a:gd name="T60" fmla="*/ 2147483646 w 18"/>
                    <a:gd name="T61" fmla="*/ 2147483646 h 16"/>
                    <a:gd name="T62" fmla="*/ 2147483646 w 18"/>
                    <a:gd name="T63" fmla="*/ 2147483646 h 16"/>
                    <a:gd name="T64" fmla="*/ 2147483646 w 18"/>
                    <a:gd name="T65" fmla="*/ 2147483646 h 16"/>
                    <a:gd name="T66" fmla="*/ 2147483646 w 18"/>
                    <a:gd name="T67" fmla="*/ 2147483646 h 16"/>
                    <a:gd name="T68" fmla="*/ 2147483646 w 18"/>
                    <a:gd name="T69" fmla="*/ 2147483646 h 16"/>
                    <a:gd name="T70" fmla="*/ 2147483646 w 18"/>
                    <a:gd name="T71" fmla="*/ 2147483646 h 16"/>
                    <a:gd name="T72" fmla="*/ 2147483646 w 18"/>
                    <a:gd name="T73" fmla="*/ 2147483646 h 16"/>
                    <a:gd name="T74" fmla="*/ 2147483646 w 18"/>
                    <a:gd name="T75" fmla="*/ 2147483646 h 16"/>
                    <a:gd name="T76" fmla="*/ 2147483646 w 18"/>
                    <a:gd name="T77" fmla="*/ 2147483646 h 16"/>
                    <a:gd name="T78" fmla="*/ 2147483646 w 18"/>
                    <a:gd name="T79" fmla="*/ 0 h 16"/>
                    <a:gd name="T80" fmla="*/ 2147483646 w 18"/>
                    <a:gd name="T81" fmla="*/ 2147483646 h 16"/>
                    <a:gd name="T82" fmla="*/ 2147483646 w 18"/>
                    <a:gd name="T83" fmla="*/ 2147483646 h 16"/>
                    <a:gd name="T84" fmla="*/ 2147483646 w 18"/>
                    <a:gd name="T85" fmla="*/ 2147483646 h 16"/>
                    <a:gd name="T86" fmla="*/ 2147483646 w 18"/>
                    <a:gd name="T87" fmla="*/ 2147483646 h 16"/>
                    <a:gd name="T88" fmla="*/ 2147483646 w 18"/>
                    <a:gd name="T89" fmla="*/ 2147483646 h 16"/>
                    <a:gd name="T90" fmla="*/ 2147483646 w 18"/>
                    <a:gd name="T91" fmla="*/ 2147483646 h 16"/>
                    <a:gd name="T92" fmla="*/ 2147483646 w 18"/>
                    <a:gd name="T93" fmla="*/ 2147483646 h 16"/>
                    <a:gd name="T94" fmla="*/ 2147483646 w 18"/>
                    <a:gd name="T95" fmla="*/ 2147483646 h 16"/>
                    <a:gd name="T96" fmla="*/ 2147483646 w 18"/>
                    <a:gd name="T97" fmla="*/ 2147483646 h 16"/>
                    <a:gd name="T98" fmla="*/ 2147483646 w 18"/>
                    <a:gd name="T99" fmla="*/ 2147483646 h 16"/>
                    <a:gd name="T100" fmla="*/ 2147483646 w 18"/>
                    <a:gd name="T101" fmla="*/ 2147483646 h 16"/>
                    <a:gd name="T102" fmla="*/ 2147483646 w 18"/>
                    <a:gd name="T103" fmla="*/ 2147483646 h 1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8"/>
                    <a:gd name="T157" fmla="*/ 0 h 16"/>
                    <a:gd name="T158" fmla="*/ 18 w 18"/>
                    <a:gd name="T159" fmla="*/ 16 h 1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8" h="16">
                      <a:moveTo>
                        <a:pt x="17" y="10"/>
                      </a:moveTo>
                      <a:cubicBezTo>
                        <a:pt x="16" y="11"/>
                        <a:pt x="15" y="11"/>
                        <a:pt x="14" y="11"/>
                      </a:cubicBezTo>
                      <a:cubicBezTo>
                        <a:pt x="14" y="11"/>
                        <a:pt x="14" y="12"/>
                        <a:pt x="14" y="12"/>
                      </a:cubicBezTo>
                      <a:cubicBezTo>
                        <a:pt x="13" y="12"/>
                        <a:pt x="14" y="13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2" y="12"/>
                        <a:pt x="12" y="12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2"/>
                        <a:pt x="10" y="14"/>
                        <a:pt x="9" y="14"/>
                      </a:cubicBezTo>
                      <a:cubicBezTo>
                        <a:pt x="8" y="14"/>
                        <a:pt x="6" y="15"/>
                        <a:pt x="5" y="15"/>
                      </a:cubicBezTo>
                      <a:cubicBezTo>
                        <a:pt x="4" y="15"/>
                        <a:pt x="4" y="15"/>
                        <a:pt x="3" y="15"/>
                      </a:cubicBezTo>
                      <a:cubicBezTo>
                        <a:pt x="3" y="15"/>
                        <a:pt x="2" y="16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1" y="14"/>
                        <a:pt x="1" y="13"/>
                      </a:cubicBezTo>
                      <a:cubicBezTo>
                        <a:pt x="2" y="13"/>
                        <a:pt x="1" y="12"/>
                        <a:pt x="1" y="11"/>
                      </a:cubicBezTo>
                      <a:cubicBezTo>
                        <a:pt x="1" y="11"/>
                        <a:pt x="0" y="11"/>
                        <a:pt x="0" y="11"/>
                      </a:cubicBezTo>
                      <a:cubicBezTo>
                        <a:pt x="1" y="10"/>
                        <a:pt x="2" y="11"/>
                        <a:pt x="2" y="10"/>
                      </a:cubicBezTo>
                      <a:cubicBezTo>
                        <a:pt x="2" y="10"/>
                        <a:pt x="3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2" y="8"/>
                        <a:pt x="3" y="9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5" y="7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6"/>
                        <a:pt x="4" y="7"/>
                        <a:pt x="3" y="7"/>
                      </a:cubicBezTo>
                      <a:cubicBezTo>
                        <a:pt x="3" y="6"/>
                        <a:pt x="4" y="6"/>
                        <a:pt x="4" y="6"/>
                      </a:cubicBezTo>
                      <a:cubicBezTo>
                        <a:pt x="4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5" y="4"/>
                        <a:pt x="4" y="4"/>
                      </a:cubicBezTo>
                      <a:cubicBezTo>
                        <a:pt x="4" y="4"/>
                        <a:pt x="5" y="3"/>
                        <a:pt x="5" y="3"/>
                      </a:cubicBezTo>
                      <a:cubicBezTo>
                        <a:pt x="5" y="3"/>
                        <a:pt x="6" y="3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6" y="1"/>
                        <a:pt x="7" y="0"/>
                      </a:cubicBezTo>
                      <a:cubicBezTo>
                        <a:pt x="8" y="1"/>
                        <a:pt x="9" y="0"/>
                        <a:pt x="9" y="1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0" y="2"/>
                        <a:pt x="11" y="3"/>
                        <a:pt x="11" y="3"/>
                      </a:cubicBezTo>
                      <a:cubicBezTo>
                        <a:pt x="11" y="3"/>
                        <a:pt x="11" y="4"/>
                        <a:pt x="11" y="4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0" y="6"/>
                        <a:pt x="11" y="6"/>
                        <a:pt x="11" y="7"/>
                      </a:cubicBezTo>
                      <a:cubicBezTo>
                        <a:pt x="12" y="7"/>
                        <a:pt x="13" y="8"/>
                        <a:pt x="13" y="8"/>
                      </a:cubicBezTo>
                      <a:cubicBezTo>
                        <a:pt x="14" y="7"/>
                        <a:pt x="14" y="8"/>
                        <a:pt x="15" y="7"/>
                      </a:cubicBezTo>
                      <a:cubicBezTo>
                        <a:pt x="16" y="7"/>
                        <a:pt x="16" y="7"/>
                        <a:pt x="17" y="7"/>
                      </a:cubicBezTo>
                      <a:cubicBezTo>
                        <a:pt x="17" y="8"/>
                        <a:pt x="18" y="8"/>
                        <a:pt x="18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5" name="Freeform 542"/>
                <p:cNvSpPr>
                  <a:spLocks noChangeArrowheads="1"/>
                </p:cNvSpPr>
                <p:nvPr/>
              </p:nvSpPr>
              <p:spPr bwMode="auto">
                <a:xfrm>
                  <a:off x="523875" y="427037"/>
                  <a:ext cx="42863" cy="22225"/>
                </a:xfrm>
                <a:custGeom>
                  <a:avLst/>
                  <a:gdLst>
                    <a:gd name="T0" fmla="*/ 2147483646 w 11"/>
                    <a:gd name="T1" fmla="*/ 2147483646 h 6"/>
                    <a:gd name="T2" fmla="*/ 2147483646 w 11"/>
                    <a:gd name="T3" fmla="*/ 2147483646 h 6"/>
                    <a:gd name="T4" fmla="*/ 2147483646 w 11"/>
                    <a:gd name="T5" fmla="*/ 2147483646 h 6"/>
                    <a:gd name="T6" fmla="*/ 2147483646 w 11"/>
                    <a:gd name="T7" fmla="*/ 2147483646 h 6"/>
                    <a:gd name="T8" fmla="*/ 2147483646 w 11"/>
                    <a:gd name="T9" fmla="*/ 2147483646 h 6"/>
                    <a:gd name="T10" fmla="*/ 2147483646 w 11"/>
                    <a:gd name="T11" fmla="*/ 2147483646 h 6"/>
                    <a:gd name="T12" fmla="*/ 0 w 11"/>
                    <a:gd name="T13" fmla="*/ 2147483646 h 6"/>
                    <a:gd name="T14" fmla="*/ 2147483646 w 11"/>
                    <a:gd name="T15" fmla="*/ 2147483646 h 6"/>
                    <a:gd name="T16" fmla="*/ 2147483646 w 11"/>
                    <a:gd name="T17" fmla="*/ 2147483646 h 6"/>
                    <a:gd name="T18" fmla="*/ 2147483646 w 11"/>
                    <a:gd name="T19" fmla="*/ 2147483646 h 6"/>
                    <a:gd name="T20" fmla="*/ 2147483646 w 11"/>
                    <a:gd name="T21" fmla="*/ 0 h 6"/>
                    <a:gd name="T22" fmla="*/ 2147483646 w 11"/>
                    <a:gd name="T23" fmla="*/ 0 h 6"/>
                    <a:gd name="T24" fmla="*/ 2147483646 w 11"/>
                    <a:gd name="T25" fmla="*/ 2147483646 h 6"/>
                    <a:gd name="T26" fmla="*/ 2147483646 w 11"/>
                    <a:gd name="T27" fmla="*/ 2147483646 h 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1"/>
                    <a:gd name="T43" fmla="*/ 0 h 6"/>
                    <a:gd name="T44" fmla="*/ 11 w 11"/>
                    <a:gd name="T45" fmla="*/ 6 h 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1" h="6">
                      <a:moveTo>
                        <a:pt x="10" y="3"/>
                      </a:moveTo>
                      <a:cubicBezTo>
                        <a:pt x="10" y="4"/>
                        <a:pt x="9" y="5"/>
                        <a:pt x="8" y="5"/>
                      </a:cubicBezTo>
                      <a:cubicBezTo>
                        <a:pt x="7" y="6"/>
                        <a:pt x="7" y="6"/>
                        <a:pt x="6" y="6"/>
                      </a:cubicBezTo>
                      <a:cubicBezTo>
                        <a:pt x="5" y="6"/>
                        <a:pt x="4" y="6"/>
                        <a:pt x="4" y="6"/>
                      </a:cubicBezTo>
                      <a:cubicBezTo>
                        <a:pt x="3" y="6"/>
                        <a:pt x="3" y="6"/>
                        <a:pt x="2" y="6"/>
                      </a:cubicBezTo>
                      <a:cubicBezTo>
                        <a:pt x="2" y="6"/>
                        <a:pt x="1" y="6"/>
                        <a:pt x="2" y="5"/>
                      </a:cubicBezTo>
                      <a:cubicBezTo>
                        <a:pt x="1" y="4"/>
                        <a:pt x="1" y="5"/>
                        <a:pt x="0" y="4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2" y="2"/>
                        <a:pt x="2" y="2"/>
                        <a:pt x="3" y="1"/>
                      </a:cubicBezTo>
                      <a:cubicBezTo>
                        <a:pt x="4" y="0"/>
                        <a:pt x="7" y="0"/>
                        <a:pt x="9" y="0"/>
                      </a:cubicBezTo>
                      <a:cubicBezTo>
                        <a:pt x="9" y="0"/>
                        <a:pt x="9" y="0"/>
                        <a:pt x="10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2"/>
                        <a:pt x="11" y="2"/>
                        <a:pt x="10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6" name="Freeform 543"/>
                <p:cNvSpPr>
                  <a:spLocks noChangeArrowheads="1"/>
                </p:cNvSpPr>
                <p:nvPr/>
              </p:nvSpPr>
              <p:spPr bwMode="auto">
                <a:xfrm>
                  <a:off x="517525" y="400050"/>
                  <a:ext cx="11113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2147483646 w 3"/>
                    <a:gd name="T3" fmla="*/ 2147483646 h 2"/>
                    <a:gd name="T4" fmla="*/ 0 w 3"/>
                    <a:gd name="T5" fmla="*/ 2147483646 h 2"/>
                    <a:gd name="T6" fmla="*/ 0 w 3"/>
                    <a:gd name="T7" fmla="*/ 2147483646 h 2"/>
                    <a:gd name="T8" fmla="*/ 0 w 3"/>
                    <a:gd name="T9" fmla="*/ 2147483646 h 2"/>
                    <a:gd name="T10" fmla="*/ 0 w 3"/>
                    <a:gd name="T11" fmla="*/ 0 h 2"/>
                    <a:gd name="T12" fmla="*/ 2147483646 w 3"/>
                    <a:gd name="T13" fmla="*/ 0 h 2"/>
                    <a:gd name="T14" fmla="*/ 2147483646 w 3"/>
                    <a:gd name="T15" fmla="*/ 0 h 2"/>
                    <a:gd name="T16" fmla="*/ 2147483646 w 3"/>
                    <a:gd name="T17" fmla="*/ 2147483646 h 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"/>
                    <a:gd name="T28" fmla="*/ 0 h 2"/>
                    <a:gd name="T29" fmla="*/ 3 w 3"/>
                    <a:gd name="T30" fmla="*/ 2 h 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" h="2">
                      <a:moveTo>
                        <a:pt x="3" y="1"/>
                      </a:move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7" name="Freeform 544"/>
                <p:cNvSpPr>
                  <a:spLocks noChangeArrowheads="1"/>
                </p:cNvSpPr>
                <p:nvPr/>
              </p:nvSpPr>
              <p:spPr bwMode="auto">
                <a:xfrm>
                  <a:off x="419100" y="320675"/>
                  <a:ext cx="60325" cy="33338"/>
                </a:xfrm>
                <a:custGeom>
                  <a:avLst/>
                  <a:gdLst>
                    <a:gd name="T0" fmla="*/ 2147483646 w 16"/>
                    <a:gd name="T1" fmla="*/ 2147483646 h 9"/>
                    <a:gd name="T2" fmla="*/ 2147483646 w 16"/>
                    <a:gd name="T3" fmla="*/ 2147483646 h 9"/>
                    <a:gd name="T4" fmla="*/ 2147483646 w 16"/>
                    <a:gd name="T5" fmla="*/ 2147483646 h 9"/>
                    <a:gd name="T6" fmla="*/ 2147483646 w 16"/>
                    <a:gd name="T7" fmla="*/ 2147483646 h 9"/>
                    <a:gd name="T8" fmla="*/ 2147483646 w 16"/>
                    <a:gd name="T9" fmla="*/ 2147483646 h 9"/>
                    <a:gd name="T10" fmla="*/ 2147483646 w 16"/>
                    <a:gd name="T11" fmla="*/ 2147483646 h 9"/>
                    <a:gd name="T12" fmla="*/ 2147483646 w 16"/>
                    <a:gd name="T13" fmla="*/ 2147483646 h 9"/>
                    <a:gd name="T14" fmla="*/ 2147483646 w 16"/>
                    <a:gd name="T15" fmla="*/ 2147483646 h 9"/>
                    <a:gd name="T16" fmla="*/ 2147483646 w 16"/>
                    <a:gd name="T17" fmla="*/ 2147483646 h 9"/>
                    <a:gd name="T18" fmla="*/ 2147483646 w 16"/>
                    <a:gd name="T19" fmla="*/ 2147483646 h 9"/>
                    <a:gd name="T20" fmla="*/ 2147483646 w 16"/>
                    <a:gd name="T21" fmla="*/ 2147483646 h 9"/>
                    <a:gd name="T22" fmla="*/ 0 w 16"/>
                    <a:gd name="T23" fmla="*/ 2147483646 h 9"/>
                    <a:gd name="T24" fmla="*/ 0 w 16"/>
                    <a:gd name="T25" fmla="*/ 2147483646 h 9"/>
                    <a:gd name="T26" fmla="*/ 2147483646 w 16"/>
                    <a:gd name="T27" fmla="*/ 2147483646 h 9"/>
                    <a:gd name="T28" fmla="*/ 0 w 16"/>
                    <a:gd name="T29" fmla="*/ 2147483646 h 9"/>
                    <a:gd name="T30" fmla="*/ 0 w 16"/>
                    <a:gd name="T31" fmla="*/ 2147483646 h 9"/>
                    <a:gd name="T32" fmla="*/ 2147483646 w 16"/>
                    <a:gd name="T33" fmla="*/ 2147483646 h 9"/>
                    <a:gd name="T34" fmla="*/ 2147483646 w 16"/>
                    <a:gd name="T35" fmla="*/ 2147483646 h 9"/>
                    <a:gd name="T36" fmla="*/ 2147483646 w 16"/>
                    <a:gd name="T37" fmla="*/ 2147483646 h 9"/>
                    <a:gd name="T38" fmla="*/ 2147483646 w 16"/>
                    <a:gd name="T39" fmla="*/ 2147483646 h 9"/>
                    <a:gd name="T40" fmla="*/ 2147483646 w 16"/>
                    <a:gd name="T41" fmla="*/ 2147483646 h 9"/>
                    <a:gd name="T42" fmla="*/ 2147483646 w 16"/>
                    <a:gd name="T43" fmla="*/ 2147483646 h 9"/>
                    <a:gd name="T44" fmla="*/ 2147483646 w 16"/>
                    <a:gd name="T45" fmla="*/ 2147483646 h 9"/>
                    <a:gd name="T46" fmla="*/ 2147483646 w 16"/>
                    <a:gd name="T47" fmla="*/ 2147483646 h 9"/>
                    <a:gd name="T48" fmla="*/ 2147483646 w 16"/>
                    <a:gd name="T49" fmla="*/ 2147483646 h 9"/>
                    <a:gd name="T50" fmla="*/ 2147483646 w 16"/>
                    <a:gd name="T51" fmla="*/ 0 h 9"/>
                    <a:gd name="T52" fmla="*/ 2147483646 w 16"/>
                    <a:gd name="T53" fmla="*/ 0 h 9"/>
                    <a:gd name="T54" fmla="*/ 2147483646 w 16"/>
                    <a:gd name="T55" fmla="*/ 0 h 9"/>
                    <a:gd name="T56" fmla="*/ 2147483646 w 16"/>
                    <a:gd name="T57" fmla="*/ 2147483646 h 9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6"/>
                    <a:gd name="T88" fmla="*/ 0 h 9"/>
                    <a:gd name="T89" fmla="*/ 16 w 16"/>
                    <a:gd name="T90" fmla="*/ 9 h 9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6" h="9">
                      <a:moveTo>
                        <a:pt x="16" y="1"/>
                      </a:moveTo>
                      <a:cubicBezTo>
                        <a:pt x="15" y="3"/>
                        <a:pt x="14" y="3"/>
                        <a:pt x="13" y="4"/>
                      </a:cubicBezTo>
                      <a:cubicBezTo>
                        <a:pt x="12" y="4"/>
                        <a:pt x="11" y="4"/>
                        <a:pt x="10" y="4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9" y="7"/>
                        <a:pt x="7" y="8"/>
                        <a:pt x="6" y="8"/>
                      </a:cubicBezTo>
                      <a:cubicBezTo>
                        <a:pt x="5" y="9"/>
                        <a:pt x="5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9"/>
                        <a:pt x="3" y="9"/>
                        <a:pt x="2" y="9"/>
                      </a:cubicBezTo>
                      <a:cubicBezTo>
                        <a:pt x="2" y="9"/>
                        <a:pt x="3" y="8"/>
                        <a:pt x="2" y="8"/>
                      </a:cubicBezTo>
                      <a:cubicBezTo>
                        <a:pt x="2" y="8"/>
                        <a:pt x="1" y="9"/>
                        <a:pt x="1" y="8"/>
                      </a:cubicBezTo>
                      <a:cubicBezTo>
                        <a:pt x="1" y="8"/>
                        <a:pt x="1" y="7"/>
                        <a:pt x="1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1" y="7"/>
                        <a:pt x="1" y="7"/>
                      </a:cubicBezTo>
                      <a:cubicBezTo>
                        <a:pt x="1" y="7"/>
                        <a:pt x="0" y="7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1" y="6"/>
                        <a:pt x="1" y="5"/>
                      </a:cubicBezTo>
                      <a:cubicBezTo>
                        <a:pt x="1" y="5"/>
                        <a:pt x="0" y="5"/>
                        <a:pt x="1" y="5"/>
                      </a:cubicBezTo>
                      <a:cubicBezTo>
                        <a:pt x="1" y="5"/>
                        <a:pt x="1" y="4"/>
                        <a:pt x="2" y="4"/>
                      </a:cubicBezTo>
                      <a:cubicBezTo>
                        <a:pt x="2" y="4"/>
                        <a:pt x="3" y="3"/>
                        <a:pt x="4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9" y="2"/>
                      </a:cubicBezTo>
                      <a:cubicBezTo>
                        <a:pt x="9" y="1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1" y="0"/>
                        <a:pt x="12" y="0"/>
                        <a:pt x="12" y="0"/>
                      </a:cubicBezTo>
                      <a:cubicBezTo>
                        <a:pt x="13" y="0"/>
                        <a:pt x="15" y="0"/>
                        <a:pt x="15" y="0"/>
                      </a:cubicBezTo>
                      <a:cubicBezTo>
                        <a:pt x="16" y="1"/>
                        <a:pt x="15" y="1"/>
                        <a:pt x="16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8" name="Freeform 545"/>
                <p:cNvSpPr>
                  <a:spLocks noChangeArrowheads="1"/>
                </p:cNvSpPr>
                <p:nvPr/>
              </p:nvSpPr>
              <p:spPr bwMode="auto">
                <a:xfrm>
                  <a:off x="468313" y="361950"/>
                  <a:ext cx="7938" cy="3175"/>
                </a:xfrm>
                <a:custGeom>
                  <a:avLst/>
                  <a:gdLst>
                    <a:gd name="T0" fmla="*/ 2147483646 w 2"/>
                    <a:gd name="T1" fmla="*/ 2147483646 h 1"/>
                    <a:gd name="T2" fmla="*/ 0 w 2"/>
                    <a:gd name="T3" fmla="*/ 2147483646 h 1"/>
                    <a:gd name="T4" fmla="*/ 0 w 2"/>
                    <a:gd name="T5" fmla="*/ 2147483646 h 1"/>
                    <a:gd name="T6" fmla="*/ 2147483646 w 2"/>
                    <a:gd name="T7" fmla="*/ 0 h 1"/>
                    <a:gd name="T8" fmla="*/ 2147483646 w 2"/>
                    <a:gd name="T9" fmla="*/ 0 h 1"/>
                    <a:gd name="T10" fmla="*/ 2147483646 w 2"/>
                    <a:gd name="T11" fmla="*/ 2147483646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"/>
                    <a:gd name="T19" fmla="*/ 0 h 1"/>
                    <a:gd name="T20" fmla="*/ 2 w 2"/>
                    <a:gd name="T21" fmla="*/ 1 h 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" h="1">
                      <a:moveTo>
                        <a:pt x="2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9" name="Freeform 546"/>
                <p:cNvSpPr>
                  <a:spLocks noChangeArrowheads="1"/>
                </p:cNvSpPr>
                <p:nvPr/>
              </p:nvSpPr>
              <p:spPr bwMode="auto">
                <a:xfrm>
                  <a:off x="404813" y="369887"/>
                  <a:ext cx="71438" cy="30163"/>
                </a:xfrm>
                <a:custGeom>
                  <a:avLst/>
                  <a:gdLst>
                    <a:gd name="T0" fmla="*/ 2147483646 w 19"/>
                    <a:gd name="T1" fmla="*/ 2147483646 h 8"/>
                    <a:gd name="T2" fmla="*/ 2147483646 w 19"/>
                    <a:gd name="T3" fmla="*/ 2147483646 h 8"/>
                    <a:gd name="T4" fmla="*/ 2147483646 w 19"/>
                    <a:gd name="T5" fmla="*/ 2147483646 h 8"/>
                    <a:gd name="T6" fmla="*/ 2147483646 w 19"/>
                    <a:gd name="T7" fmla="*/ 2147483646 h 8"/>
                    <a:gd name="T8" fmla="*/ 2147483646 w 19"/>
                    <a:gd name="T9" fmla="*/ 2147483646 h 8"/>
                    <a:gd name="T10" fmla="*/ 2147483646 w 19"/>
                    <a:gd name="T11" fmla="*/ 2147483646 h 8"/>
                    <a:gd name="T12" fmla="*/ 2147483646 w 19"/>
                    <a:gd name="T13" fmla="*/ 2147483646 h 8"/>
                    <a:gd name="T14" fmla="*/ 2147483646 w 19"/>
                    <a:gd name="T15" fmla="*/ 2147483646 h 8"/>
                    <a:gd name="T16" fmla="*/ 2147483646 w 19"/>
                    <a:gd name="T17" fmla="*/ 2147483646 h 8"/>
                    <a:gd name="T18" fmla="*/ 0 w 19"/>
                    <a:gd name="T19" fmla="*/ 2147483646 h 8"/>
                    <a:gd name="T20" fmla="*/ 0 w 19"/>
                    <a:gd name="T21" fmla="*/ 2147483646 h 8"/>
                    <a:gd name="T22" fmla="*/ 2147483646 w 19"/>
                    <a:gd name="T23" fmla="*/ 2147483646 h 8"/>
                    <a:gd name="T24" fmla="*/ 0 w 19"/>
                    <a:gd name="T25" fmla="*/ 2147483646 h 8"/>
                    <a:gd name="T26" fmla="*/ 2147483646 w 19"/>
                    <a:gd name="T27" fmla="*/ 2147483646 h 8"/>
                    <a:gd name="T28" fmla="*/ 0 w 19"/>
                    <a:gd name="T29" fmla="*/ 2147483646 h 8"/>
                    <a:gd name="T30" fmla="*/ 2147483646 w 19"/>
                    <a:gd name="T31" fmla="*/ 2147483646 h 8"/>
                    <a:gd name="T32" fmla="*/ 2147483646 w 19"/>
                    <a:gd name="T33" fmla="*/ 2147483646 h 8"/>
                    <a:gd name="T34" fmla="*/ 2147483646 w 19"/>
                    <a:gd name="T35" fmla="*/ 2147483646 h 8"/>
                    <a:gd name="T36" fmla="*/ 2147483646 w 19"/>
                    <a:gd name="T37" fmla="*/ 2147483646 h 8"/>
                    <a:gd name="T38" fmla="*/ 2147483646 w 19"/>
                    <a:gd name="T39" fmla="*/ 2147483646 h 8"/>
                    <a:gd name="T40" fmla="*/ 2147483646 w 19"/>
                    <a:gd name="T41" fmla="*/ 0 h 8"/>
                    <a:gd name="T42" fmla="*/ 2147483646 w 19"/>
                    <a:gd name="T43" fmla="*/ 0 h 8"/>
                    <a:gd name="T44" fmla="*/ 2147483646 w 19"/>
                    <a:gd name="T45" fmla="*/ 0 h 8"/>
                    <a:gd name="T46" fmla="*/ 2147483646 w 19"/>
                    <a:gd name="T47" fmla="*/ 2147483646 h 8"/>
                    <a:gd name="T48" fmla="*/ 2147483646 w 19"/>
                    <a:gd name="T49" fmla="*/ 2147483646 h 8"/>
                    <a:gd name="T50" fmla="*/ 2147483646 w 19"/>
                    <a:gd name="T51" fmla="*/ 2147483646 h 8"/>
                    <a:gd name="T52" fmla="*/ 2147483646 w 19"/>
                    <a:gd name="T53" fmla="*/ 2147483646 h 8"/>
                    <a:gd name="T54" fmla="*/ 2147483646 w 19"/>
                    <a:gd name="T55" fmla="*/ 2147483646 h 8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9"/>
                    <a:gd name="T85" fmla="*/ 0 h 8"/>
                    <a:gd name="T86" fmla="*/ 19 w 19"/>
                    <a:gd name="T87" fmla="*/ 8 h 8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9" h="8">
                      <a:moveTo>
                        <a:pt x="18" y="5"/>
                      </a:moveTo>
                      <a:cubicBezTo>
                        <a:pt x="16" y="6"/>
                        <a:pt x="15" y="7"/>
                        <a:pt x="14" y="7"/>
                      </a:cubicBezTo>
                      <a:cubicBezTo>
                        <a:pt x="13" y="7"/>
                        <a:pt x="11" y="8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10" y="5"/>
                        <a:pt x="9" y="5"/>
                      </a:cubicBezTo>
                      <a:cubicBezTo>
                        <a:pt x="7" y="6"/>
                        <a:pt x="5" y="7"/>
                        <a:pt x="2" y="7"/>
                      </a:cubicBezTo>
                      <a:cubicBezTo>
                        <a:pt x="2" y="7"/>
                        <a:pt x="1" y="8"/>
                        <a:pt x="1" y="7"/>
                      </a:cubicBezTo>
                      <a:cubicBezTo>
                        <a:pt x="1" y="7"/>
                        <a:pt x="2" y="7"/>
                        <a:pt x="1" y="6"/>
                      </a:cubicBezTo>
                      <a:cubicBezTo>
                        <a:pt x="1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6"/>
                      </a:cubicBezTo>
                      <a:cubicBezTo>
                        <a:pt x="0" y="6"/>
                        <a:pt x="1" y="6"/>
                        <a:pt x="1" y="6"/>
                      </a:cubicBezTo>
                      <a:cubicBezTo>
                        <a:pt x="1" y="5"/>
                        <a:pt x="0" y="6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4"/>
                        <a:pt x="0" y="5"/>
                        <a:pt x="0" y="4"/>
                      </a:cubicBezTo>
                      <a:cubicBezTo>
                        <a:pt x="0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3" y="1"/>
                      </a:cubicBezTo>
                      <a:cubicBezTo>
                        <a:pt x="3" y="1"/>
                        <a:pt x="5" y="0"/>
                        <a:pt x="5" y="0"/>
                      </a:cubicBezTo>
                      <a:cubicBezTo>
                        <a:pt x="6" y="0"/>
                        <a:pt x="7" y="0"/>
                        <a:pt x="8" y="0"/>
                      </a:cubicBezTo>
                      <a:cubicBezTo>
                        <a:pt x="8" y="0"/>
                        <a:pt x="8" y="0"/>
                        <a:pt x="9" y="0"/>
                      </a:cubicBezTo>
                      <a:cubicBezTo>
                        <a:pt x="9" y="0"/>
                        <a:pt x="11" y="1"/>
                        <a:pt x="11" y="2"/>
                      </a:cubicBezTo>
                      <a:cubicBezTo>
                        <a:pt x="13" y="1"/>
                        <a:pt x="15" y="1"/>
                        <a:pt x="17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3"/>
                        <a:pt x="19" y="4"/>
                        <a:pt x="18" y="5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0" name="Freeform 547"/>
                <p:cNvSpPr>
                  <a:spLocks noChangeArrowheads="1"/>
                </p:cNvSpPr>
                <p:nvPr/>
              </p:nvSpPr>
              <p:spPr bwMode="auto">
                <a:xfrm>
                  <a:off x="415925" y="403225"/>
                  <a:ext cx="47625" cy="26988"/>
                </a:xfrm>
                <a:custGeom>
                  <a:avLst/>
                  <a:gdLst>
                    <a:gd name="T0" fmla="*/ 2147483646 w 13"/>
                    <a:gd name="T1" fmla="*/ 2147483646 h 7"/>
                    <a:gd name="T2" fmla="*/ 2147483646 w 13"/>
                    <a:gd name="T3" fmla="*/ 2147483646 h 7"/>
                    <a:gd name="T4" fmla="*/ 2147483646 w 13"/>
                    <a:gd name="T5" fmla="*/ 2147483646 h 7"/>
                    <a:gd name="T6" fmla="*/ 2147483646 w 13"/>
                    <a:gd name="T7" fmla="*/ 2147483646 h 7"/>
                    <a:gd name="T8" fmla="*/ 2147483646 w 13"/>
                    <a:gd name="T9" fmla="*/ 2147483646 h 7"/>
                    <a:gd name="T10" fmla="*/ 2147483646 w 13"/>
                    <a:gd name="T11" fmla="*/ 2147483646 h 7"/>
                    <a:gd name="T12" fmla="*/ 2147483646 w 13"/>
                    <a:gd name="T13" fmla="*/ 2147483646 h 7"/>
                    <a:gd name="T14" fmla="*/ 0 w 13"/>
                    <a:gd name="T15" fmla="*/ 2147483646 h 7"/>
                    <a:gd name="T16" fmla="*/ 2147483646 w 13"/>
                    <a:gd name="T17" fmla="*/ 2147483646 h 7"/>
                    <a:gd name="T18" fmla="*/ 2147483646 w 13"/>
                    <a:gd name="T19" fmla="*/ 2147483646 h 7"/>
                    <a:gd name="T20" fmla="*/ 2147483646 w 13"/>
                    <a:gd name="T21" fmla="*/ 2147483646 h 7"/>
                    <a:gd name="T22" fmla="*/ 2147483646 w 13"/>
                    <a:gd name="T23" fmla="*/ 2147483646 h 7"/>
                    <a:gd name="T24" fmla="*/ 2147483646 w 13"/>
                    <a:gd name="T25" fmla="*/ 2147483646 h 7"/>
                    <a:gd name="T26" fmla="*/ 2147483646 w 13"/>
                    <a:gd name="T27" fmla="*/ 2147483646 h 7"/>
                    <a:gd name="T28" fmla="*/ 2147483646 w 13"/>
                    <a:gd name="T29" fmla="*/ 2147483646 h 7"/>
                    <a:gd name="T30" fmla="*/ 2147483646 w 13"/>
                    <a:gd name="T31" fmla="*/ 2147483646 h 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3"/>
                    <a:gd name="T49" fmla="*/ 0 h 7"/>
                    <a:gd name="T50" fmla="*/ 13 w 13"/>
                    <a:gd name="T51" fmla="*/ 7 h 7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3" h="7">
                      <a:moveTo>
                        <a:pt x="10" y="6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5" y="7"/>
                        <a:pt x="4" y="7"/>
                        <a:pt x="4" y="7"/>
                      </a:cubicBezTo>
                      <a:cubicBezTo>
                        <a:pt x="4" y="7"/>
                        <a:pt x="3" y="7"/>
                        <a:pt x="4" y="7"/>
                      </a:cubicBezTo>
                      <a:cubicBezTo>
                        <a:pt x="2" y="7"/>
                        <a:pt x="3" y="6"/>
                        <a:pt x="2" y="5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1" y="4"/>
                        <a:pt x="1" y="3"/>
                      </a:cubicBezTo>
                      <a:cubicBezTo>
                        <a:pt x="1" y="3"/>
                        <a:pt x="1" y="4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2" y="2"/>
                        <a:pt x="2" y="3"/>
                      </a:cubicBezTo>
                      <a:cubicBezTo>
                        <a:pt x="3" y="2"/>
                        <a:pt x="2" y="2"/>
                        <a:pt x="3" y="2"/>
                      </a:cubicBezTo>
                      <a:cubicBezTo>
                        <a:pt x="4" y="2"/>
                        <a:pt x="5" y="2"/>
                        <a:pt x="6" y="1"/>
                      </a:cubicBezTo>
                      <a:cubicBezTo>
                        <a:pt x="7" y="1"/>
                        <a:pt x="9" y="0"/>
                        <a:pt x="10" y="1"/>
                      </a:cubicBezTo>
                      <a:cubicBezTo>
                        <a:pt x="11" y="1"/>
                        <a:pt x="11" y="1"/>
                        <a:pt x="12" y="1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1" y="5"/>
                        <a:pt x="10" y="6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1" name="Freeform 548"/>
                <p:cNvSpPr>
                  <a:spLocks noChangeArrowheads="1"/>
                </p:cNvSpPr>
                <p:nvPr/>
              </p:nvSpPr>
              <p:spPr bwMode="auto">
                <a:xfrm>
                  <a:off x="0" y="282575"/>
                  <a:ext cx="7938" cy="4763"/>
                </a:xfrm>
                <a:custGeom>
                  <a:avLst/>
                  <a:gdLst>
                    <a:gd name="T0" fmla="*/ 2147483646 w 2"/>
                    <a:gd name="T1" fmla="*/ 2147483646 h 1"/>
                    <a:gd name="T2" fmla="*/ 2147483646 w 2"/>
                    <a:gd name="T3" fmla="*/ 2147483646 h 1"/>
                    <a:gd name="T4" fmla="*/ 2147483646 w 2"/>
                    <a:gd name="T5" fmla="*/ 2147483646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1"/>
                      </a:move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2" name="Freeform 550"/>
                <p:cNvSpPr>
                  <a:spLocks noChangeArrowheads="1"/>
                </p:cNvSpPr>
                <p:nvPr/>
              </p:nvSpPr>
              <p:spPr bwMode="auto">
                <a:xfrm>
                  <a:off x="46038" y="169862"/>
                  <a:ext cx="11113" cy="3175"/>
                </a:xfrm>
                <a:custGeom>
                  <a:avLst/>
                  <a:gdLst>
                    <a:gd name="T0" fmla="*/ 2147483646 w 3"/>
                    <a:gd name="T1" fmla="*/ 0 h 1"/>
                    <a:gd name="T2" fmla="*/ 2147483646 w 3"/>
                    <a:gd name="T3" fmla="*/ 0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2" y="0"/>
                      </a:moveTo>
                      <a:cubicBezTo>
                        <a:pt x="0" y="0"/>
                        <a:pt x="3" y="1"/>
                        <a:pt x="2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3" name="Freeform 551"/>
                <p:cNvSpPr>
                  <a:spLocks noChangeArrowheads="1"/>
                </p:cNvSpPr>
                <p:nvPr/>
              </p:nvSpPr>
              <p:spPr bwMode="auto">
                <a:xfrm>
                  <a:off x="68263" y="153987"/>
                  <a:ext cx="4763" cy="1"/>
                </a:xfrm>
                <a:custGeom>
                  <a:avLst/>
                  <a:gdLst>
                    <a:gd name="T0" fmla="*/ 0 w 1"/>
                    <a:gd name="T1" fmla="*/ 0 h 1"/>
                    <a:gd name="T2" fmla="*/ 2147483646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4" name="Freeform 560"/>
                <p:cNvSpPr>
                  <a:spLocks noChangeArrowheads="1"/>
                </p:cNvSpPr>
                <p:nvPr/>
              </p:nvSpPr>
              <p:spPr bwMode="auto">
                <a:xfrm>
                  <a:off x="1681163" y="98425"/>
                  <a:ext cx="1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5" name="Freeform 561"/>
                <p:cNvSpPr>
                  <a:spLocks noChangeArrowheads="1"/>
                </p:cNvSpPr>
                <p:nvPr/>
              </p:nvSpPr>
              <p:spPr bwMode="auto">
                <a:xfrm>
                  <a:off x="1677988" y="98425"/>
                  <a:ext cx="3175" cy="1"/>
                </a:xfrm>
                <a:custGeom>
                  <a:avLst/>
                  <a:gdLst>
                    <a:gd name="T0" fmla="*/ 2147483646 w 1"/>
                    <a:gd name="T1" fmla="*/ 0 h 1"/>
                    <a:gd name="T2" fmla="*/ 2147483646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6" name="Freeform 563"/>
                <p:cNvSpPr>
                  <a:spLocks noChangeArrowheads="1"/>
                </p:cNvSpPr>
                <p:nvPr/>
              </p:nvSpPr>
              <p:spPr bwMode="auto">
                <a:xfrm>
                  <a:off x="57150" y="3175"/>
                  <a:ext cx="3175" cy="7938"/>
                </a:xfrm>
                <a:custGeom>
                  <a:avLst/>
                  <a:gdLst>
                    <a:gd name="T0" fmla="*/ 0 w 1"/>
                    <a:gd name="T1" fmla="*/ 2147483646 h 2"/>
                    <a:gd name="T2" fmla="*/ 0 w 1"/>
                    <a:gd name="T3" fmla="*/ 2147483646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0" y="2"/>
                        <a:pt x="0" y="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7" name="Freeform 564"/>
                <p:cNvSpPr>
                  <a:spLocks noChangeArrowheads="1"/>
                </p:cNvSpPr>
                <p:nvPr/>
              </p:nvSpPr>
              <p:spPr bwMode="auto">
                <a:xfrm>
                  <a:off x="53975" y="3175"/>
                  <a:ext cx="3175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8" name="Freeform 568"/>
                <p:cNvSpPr>
                  <a:spLocks noChangeArrowheads="1"/>
                </p:cNvSpPr>
                <p:nvPr/>
              </p:nvSpPr>
              <p:spPr bwMode="auto">
                <a:xfrm>
                  <a:off x="57150" y="0"/>
                  <a:ext cx="7938" cy="3175"/>
                </a:xfrm>
                <a:custGeom>
                  <a:avLst/>
                  <a:gdLst>
                    <a:gd name="T0" fmla="*/ 2147483646 w 2"/>
                    <a:gd name="T1" fmla="*/ 0 h 1"/>
                    <a:gd name="T2" fmla="*/ 2147483646 w 2"/>
                    <a:gd name="T3" fmla="*/ 2147483646 h 1"/>
                    <a:gd name="T4" fmla="*/ 2147483646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0"/>
                      </a:moveTo>
                      <a:cubicBezTo>
                        <a:pt x="0" y="0"/>
                        <a:pt x="1" y="1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9" name="Freeform 575"/>
                <p:cNvSpPr>
                  <a:spLocks noChangeArrowheads="1"/>
                </p:cNvSpPr>
                <p:nvPr/>
              </p:nvSpPr>
              <p:spPr bwMode="auto">
                <a:xfrm>
                  <a:off x="68263" y="3175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0" name="Freeform 578"/>
                <p:cNvSpPr>
                  <a:spLocks noChangeArrowheads="1"/>
                </p:cNvSpPr>
                <p:nvPr/>
              </p:nvSpPr>
              <p:spPr bwMode="auto">
                <a:xfrm>
                  <a:off x="84138" y="233362"/>
                  <a:ext cx="41275" cy="7938"/>
                </a:xfrm>
                <a:custGeom>
                  <a:avLst/>
                  <a:gdLst>
                    <a:gd name="T0" fmla="*/ 2147483646 w 11"/>
                    <a:gd name="T1" fmla="*/ 0 h 2"/>
                    <a:gd name="T2" fmla="*/ 2147483646 w 11"/>
                    <a:gd name="T3" fmla="*/ 0 h 2"/>
                    <a:gd name="T4" fmla="*/ 0 60000 65536"/>
                    <a:gd name="T5" fmla="*/ 0 60000 65536"/>
                    <a:gd name="T6" fmla="*/ 0 w 11"/>
                    <a:gd name="T7" fmla="*/ 0 h 2"/>
                    <a:gd name="T8" fmla="*/ 11 w 1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1" h="2">
                      <a:moveTo>
                        <a:pt x="4" y="0"/>
                      </a:moveTo>
                      <a:cubicBezTo>
                        <a:pt x="0" y="2"/>
                        <a:pt x="11" y="1"/>
                        <a:pt x="4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1" name="Freeform 579"/>
                <p:cNvSpPr>
                  <a:spLocks noChangeArrowheads="1"/>
                </p:cNvSpPr>
                <p:nvPr/>
              </p:nvSpPr>
              <p:spPr bwMode="auto">
                <a:xfrm>
                  <a:off x="106363" y="230187"/>
                  <a:ext cx="11113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0 w 3"/>
                    <a:gd name="T3" fmla="*/ 0 h 2"/>
                    <a:gd name="T4" fmla="*/ 2147483646 w 3"/>
                    <a:gd name="T5" fmla="*/ 2147483646 h 2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2"/>
                    <a:gd name="T11" fmla="*/ 3 w 3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2">
                      <a:moveTo>
                        <a:pt x="3" y="1"/>
                      </a:moveTo>
                      <a:cubicBezTo>
                        <a:pt x="2" y="1"/>
                        <a:pt x="1" y="0"/>
                        <a:pt x="0" y="0"/>
                      </a:cubicBezTo>
                      <a:cubicBezTo>
                        <a:pt x="0" y="2"/>
                        <a:pt x="1" y="2"/>
                        <a:pt x="3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2" name="Freeform 580"/>
                <p:cNvSpPr>
                  <a:spLocks noChangeArrowheads="1"/>
                </p:cNvSpPr>
                <p:nvPr/>
              </p:nvSpPr>
              <p:spPr bwMode="auto">
                <a:xfrm>
                  <a:off x="128588" y="230187"/>
                  <a:ext cx="490538" cy="19050"/>
                </a:xfrm>
                <a:custGeom>
                  <a:avLst/>
                  <a:gdLst>
                    <a:gd name="T0" fmla="*/ 2147483646 w 130"/>
                    <a:gd name="T1" fmla="*/ 2147483646 h 5"/>
                    <a:gd name="T2" fmla="*/ 2147483646 w 130"/>
                    <a:gd name="T3" fmla="*/ 2147483646 h 5"/>
                    <a:gd name="T4" fmla="*/ 2147483646 w 130"/>
                    <a:gd name="T5" fmla="*/ 2147483646 h 5"/>
                    <a:gd name="T6" fmla="*/ 2147483646 w 130"/>
                    <a:gd name="T7" fmla="*/ 2147483646 h 5"/>
                    <a:gd name="T8" fmla="*/ 2147483646 w 130"/>
                    <a:gd name="T9" fmla="*/ 2147483646 h 5"/>
                    <a:gd name="T10" fmla="*/ 2147483646 w 130"/>
                    <a:gd name="T11" fmla="*/ 2147483646 h 5"/>
                    <a:gd name="T12" fmla="*/ 2147483646 w 130"/>
                    <a:gd name="T13" fmla="*/ 2147483646 h 5"/>
                    <a:gd name="T14" fmla="*/ 2147483646 w 130"/>
                    <a:gd name="T15" fmla="*/ 2147483646 h 5"/>
                    <a:gd name="T16" fmla="*/ 2147483646 w 130"/>
                    <a:gd name="T17" fmla="*/ 2147483646 h 5"/>
                    <a:gd name="T18" fmla="*/ 2147483646 w 130"/>
                    <a:gd name="T19" fmla="*/ 2147483646 h 5"/>
                    <a:gd name="T20" fmla="*/ 2147483646 w 130"/>
                    <a:gd name="T21" fmla="*/ 2147483646 h 5"/>
                    <a:gd name="T22" fmla="*/ 2147483646 w 130"/>
                    <a:gd name="T23" fmla="*/ 2147483646 h 5"/>
                    <a:gd name="T24" fmla="*/ 0 w 130"/>
                    <a:gd name="T25" fmla="*/ 2147483646 h 5"/>
                    <a:gd name="T26" fmla="*/ 2147483646 w 130"/>
                    <a:gd name="T27" fmla="*/ 2147483646 h 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30"/>
                    <a:gd name="T43" fmla="*/ 0 h 5"/>
                    <a:gd name="T44" fmla="*/ 130 w 130"/>
                    <a:gd name="T45" fmla="*/ 5 h 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30" h="5">
                      <a:moveTo>
                        <a:pt x="130" y="4"/>
                      </a:moveTo>
                      <a:cubicBezTo>
                        <a:pt x="128" y="3"/>
                        <a:pt x="124" y="1"/>
                        <a:pt x="124" y="3"/>
                      </a:cubicBezTo>
                      <a:cubicBezTo>
                        <a:pt x="122" y="4"/>
                        <a:pt x="118" y="1"/>
                        <a:pt x="117" y="1"/>
                      </a:cubicBezTo>
                      <a:cubicBezTo>
                        <a:pt x="121" y="4"/>
                        <a:pt x="102" y="1"/>
                        <a:pt x="103" y="1"/>
                      </a:cubicBezTo>
                      <a:cubicBezTo>
                        <a:pt x="110" y="5"/>
                        <a:pt x="93" y="1"/>
                        <a:pt x="91" y="2"/>
                      </a:cubicBezTo>
                      <a:cubicBezTo>
                        <a:pt x="92" y="3"/>
                        <a:pt x="92" y="3"/>
                        <a:pt x="92" y="2"/>
                      </a:cubicBezTo>
                      <a:cubicBezTo>
                        <a:pt x="89" y="2"/>
                        <a:pt x="56" y="2"/>
                        <a:pt x="56" y="2"/>
                      </a:cubicBezTo>
                      <a:cubicBezTo>
                        <a:pt x="57" y="1"/>
                        <a:pt x="65" y="1"/>
                        <a:pt x="64" y="1"/>
                      </a:cubicBezTo>
                      <a:cubicBezTo>
                        <a:pt x="62" y="1"/>
                        <a:pt x="51" y="1"/>
                        <a:pt x="49" y="1"/>
                      </a:cubicBezTo>
                      <a:cubicBezTo>
                        <a:pt x="48" y="1"/>
                        <a:pt x="51" y="3"/>
                        <a:pt x="49" y="3"/>
                      </a:cubicBezTo>
                      <a:cubicBezTo>
                        <a:pt x="46" y="3"/>
                        <a:pt x="36" y="0"/>
                        <a:pt x="33" y="2"/>
                      </a:cubicBezTo>
                      <a:cubicBezTo>
                        <a:pt x="35" y="1"/>
                        <a:pt x="36" y="2"/>
                        <a:pt x="35" y="3"/>
                      </a:cubicBezTo>
                      <a:cubicBezTo>
                        <a:pt x="28" y="1"/>
                        <a:pt x="4" y="2"/>
                        <a:pt x="0" y="3"/>
                      </a:cubicBezTo>
                      <a:cubicBezTo>
                        <a:pt x="43" y="5"/>
                        <a:pt x="87" y="4"/>
                        <a:pt x="130" y="4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3" name="Freeform 582"/>
                <p:cNvSpPr>
                  <a:spLocks noChangeArrowheads="1"/>
                </p:cNvSpPr>
                <p:nvPr/>
              </p:nvSpPr>
              <p:spPr bwMode="auto">
                <a:xfrm>
                  <a:off x="136525" y="230187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4" name="Freeform 583"/>
                <p:cNvSpPr>
                  <a:spLocks noChangeArrowheads="1"/>
                </p:cNvSpPr>
                <p:nvPr/>
              </p:nvSpPr>
              <p:spPr bwMode="auto">
                <a:xfrm>
                  <a:off x="144463" y="230187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5" name="Freeform 584"/>
                <p:cNvSpPr>
                  <a:spLocks noChangeArrowheads="1"/>
                </p:cNvSpPr>
                <p:nvPr/>
              </p:nvSpPr>
              <p:spPr bwMode="auto">
                <a:xfrm>
                  <a:off x="144463" y="225425"/>
                  <a:ext cx="3175" cy="4763"/>
                </a:xfrm>
                <a:custGeom>
                  <a:avLst/>
                  <a:gdLst>
                    <a:gd name="T0" fmla="*/ 0 w 1"/>
                    <a:gd name="T1" fmla="*/ 2147483646 h 1"/>
                    <a:gd name="T2" fmla="*/ 2147483646 w 1"/>
                    <a:gd name="T3" fmla="*/ 2147483646 h 1"/>
                    <a:gd name="T4" fmla="*/ 0 w 1"/>
                    <a:gd name="T5" fmla="*/ 2147483646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6" name="Freeform 585"/>
                <p:cNvSpPr>
                  <a:spLocks noChangeArrowheads="1"/>
                </p:cNvSpPr>
                <p:nvPr/>
              </p:nvSpPr>
              <p:spPr bwMode="auto">
                <a:xfrm>
                  <a:off x="144463" y="230187"/>
                  <a:ext cx="1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7" name="Freeform 586"/>
                <p:cNvSpPr>
                  <a:spLocks noChangeArrowheads="1"/>
                </p:cNvSpPr>
                <p:nvPr/>
              </p:nvSpPr>
              <p:spPr bwMode="auto">
                <a:xfrm>
                  <a:off x="139700" y="225425"/>
                  <a:ext cx="7938" cy="4763"/>
                </a:xfrm>
                <a:custGeom>
                  <a:avLst/>
                  <a:gdLst>
                    <a:gd name="T0" fmla="*/ 2147483646 w 2"/>
                    <a:gd name="T1" fmla="*/ 0 h 1"/>
                    <a:gd name="T2" fmla="*/ 2147483646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1" y="0"/>
                      </a:moveTo>
                      <a:cubicBezTo>
                        <a:pt x="0" y="1"/>
                        <a:pt x="2" y="0"/>
                        <a:pt x="1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8" name="Freeform 588"/>
                <p:cNvSpPr>
                  <a:spLocks noChangeArrowheads="1"/>
                </p:cNvSpPr>
                <p:nvPr/>
              </p:nvSpPr>
              <p:spPr bwMode="auto">
                <a:xfrm>
                  <a:off x="147638" y="230187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9" name="Freeform 589"/>
                <p:cNvSpPr>
                  <a:spLocks noChangeArrowheads="1"/>
                </p:cNvSpPr>
                <p:nvPr/>
              </p:nvSpPr>
              <p:spPr bwMode="auto">
                <a:xfrm>
                  <a:off x="166688" y="230187"/>
                  <a:ext cx="11113" cy="3175"/>
                </a:xfrm>
                <a:custGeom>
                  <a:avLst/>
                  <a:gdLst>
                    <a:gd name="T0" fmla="*/ 0 w 3"/>
                    <a:gd name="T1" fmla="*/ 2147483646 h 1"/>
                    <a:gd name="T2" fmla="*/ 0 w 3"/>
                    <a:gd name="T3" fmla="*/ 2147483646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0" y="1"/>
                      </a:moveTo>
                      <a:cubicBezTo>
                        <a:pt x="1" y="0"/>
                        <a:pt x="3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0" name="Freeform 591"/>
                <p:cNvSpPr>
                  <a:spLocks noChangeArrowheads="1"/>
                </p:cNvSpPr>
                <p:nvPr/>
              </p:nvSpPr>
              <p:spPr bwMode="auto">
                <a:xfrm>
                  <a:off x="185738" y="233362"/>
                  <a:ext cx="7938" cy="4763"/>
                </a:xfrm>
                <a:custGeom>
                  <a:avLst/>
                  <a:gdLst>
                    <a:gd name="T0" fmla="*/ 2147483646 w 2"/>
                    <a:gd name="T1" fmla="*/ 0 h 1"/>
                    <a:gd name="T2" fmla="*/ 0 w 2"/>
                    <a:gd name="T3" fmla="*/ 0 h 1"/>
                    <a:gd name="T4" fmla="*/ 2147483646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2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1" name="Freeform 592"/>
                <p:cNvSpPr>
                  <a:spLocks noChangeArrowheads="1"/>
                </p:cNvSpPr>
                <p:nvPr/>
              </p:nvSpPr>
              <p:spPr bwMode="auto">
                <a:xfrm>
                  <a:off x="193675" y="222250"/>
                  <a:ext cx="6350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2" name="Freeform 593"/>
                <p:cNvSpPr>
                  <a:spLocks noChangeArrowheads="1"/>
                </p:cNvSpPr>
                <p:nvPr/>
              </p:nvSpPr>
              <p:spPr bwMode="auto">
                <a:xfrm>
                  <a:off x="193675" y="225425"/>
                  <a:ext cx="14288" cy="15875"/>
                </a:xfrm>
                <a:custGeom>
                  <a:avLst/>
                  <a:gdLst>
                    <a:gd name="T0" fmla="*/ 2147483646 w 4"/>
                    <a:gd name="T1" fmla="*/ 2147483646 h 4"/>
                    <a:gd name="T2" fmla="*/ 2147483646 w 4"/>
                    <a:gd name="T3" fmla="*/ 2147483646 h 4"/>
                    <a:gd name="T4" fmla="*/ 0 60000 65536"/>
                    <a:gd name="T5" fmla="*/ 0 60000 65536"/>
                    <a:gd name="T6" fmla="*/ 0 w 4"/>
                    <a:gd name="T7" fmla="*/ 0 h 4"/>
                    <a:gd name="T8" fmla="*/ 4 w 4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4">
                      <a:moveTo>
                        <a:pt x="4" y="2"/>
                      </a:moveTo>
                      <a:cubicBezTo>
                        <a:pt x="0" y="0"/>
                        <a:pt x="1" y="4"/>
                        <a:pt x="4" y="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3" name="Freeform 594"/>
                <p:cNvSpPr>
                  <a:spLocks noChangeArrowheads="1"/>
                </p:cNvSpPr>
                <p:nvPr/>
              </p:nvSpPr>
              <p:spPr bwMode="auto">
                <a:xfrm>
                  <a:off x="211138" y="233362"/>
                  <a:ext cx="15875" cy="4763"/>
                </a:xfrm>
                <a:custGeom>
                  <a:avLst/>
                  <a:gdLst>
                    <a:gd name="T0" fmla="*/ 0 w 4"/>
                    <a:gd name="T1" fmla="*/ 0 h 1"/>
                    <a:gd name="T2" fmla="*/ 2147483646 w 4"/>
                    <a:gd name="T3" fmla="*/ 0 h 1"/>
                    <a:gd name="T4" fmla="*/ 0 w 4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1"/>
                    <a:gd name="T11" fmla="*/ 4 w 4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1">
                      <a:moveTo>
                        <a:pt x="0" y="0"/>
                      </a:moveTo>
                      <a:cubicBezTo>
                        <a:pt x="0" y="0"/>
                        <a:pt x="3" y="1"/>
                        <a:pt x="4" y="0"/>
                      </a:cubicBezTo>
                      <a:cubicBezTo>
                        <a:pt x="3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4" name="Freeform 595"/>
                <p:cNvSpPr>
                  <a:spLocks noChangeArrowheads="1"/>
                </p:cNvSpPr>
                <p:nvPr/>
              </p:nvSpPr>
              <p:spPr bwMode="auto">
                <a:xfrm>
                  <a:off x="227013" y="233362"/>
                  <a:ext cx="7938" cy="4763"/>
                </a:xfrm>
                <a:custGeom>
                  <a:avLst/>
                  <a:gdLst>
                    <a:gd name="T0" fmla="*/ 0 w 2"/>
                    <a:gd name="T1" fmla="*/ 0 h 1"/>
                    <a:gd name="T2" fmla="*/ 2147483646 w 2"/>
                    <a:gd name="T3" fmla="*/ 0 h 1"/>
                    <a:gd name="T4" fmla="*/ 0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0"/>
                      </a:moveTo>
                      <a:cubicBezTo>
                        <a:pt x="1" y="1"/>
                        <a:pt x="2" y="0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5" name="Freeform 596"/>
                <p:cNvSpPr>
                  <a:spLocks noChangeArrowheads="1"/>
                </p:cNvSpPr>
                <p:nvPr/>
              </p:nvSpPr>
              <p:spPr bwMode="auto">
                <a:xfrm>
                  <a:off x="238125" y="238125"/>
                  <a:ext cx="11113" cy="1"/>
                </a:xfrm>
                <a:custGeom>
                  <a:avLst/>
                  <a:gdLst>
                    <a:gd name="T0" fmla="*/ 2147483646 w 3"/>
                    <a:gd name="T1" fmla="*/ 0 h 1"/>
                    <a:gd name="T2" fmla="*/ 0 w 3"/>
                    <a:gd name="T3" fmla="*/ 0 h 1"/>
                    <a:gd name="T4" fmla="*/ 2147483646 w 3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1"/>
                    <a:gd name="T11" fmla="*/ 3 w 3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6" name="Freeform 598"/>
                <p:cNvSpPr>
                  <a:spLocks noChangeArrowheads="1"/>
                </p:cNvSpPr>
                <p:nvPr/>
              </p:nvSpPr>
              <p:spPr bwMode="auto">
                <a:xfrm>
                  <a:off x="314325" y="222250"/>
                  <a:ext cx="11113" cy="1"/>
                </a:xfrm>
                <a:custGeom>
                  <a:avLst/>
                  <a:gdLst>
                    <a:gd name="T0" fmla="*/ 0 w 3"/>
                    <a:gd name="T1" fmla="*/ 0 h 1"/>
                    <a:gd name="T2" fmla="*/ 0 w 3"/>
                    <a:gd name="T3" fmla="*/ 0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0" y="0"/>
                      </a:moveTo>
                      <a:cubicBezTo>
                        <a:pt x="3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7" name="Freeform 599"/>
                <p:cNvSpPr>
                  <a:spLocks noChangeArrowheads="1"/>
                </p:cNvSpPr>
                <p:nvPr/>
              </p:nvSpPr>
              <p:spPr bwMode="auto">
                <a:xfrm>
                  <a:off x="344488" y="222250"/>
                  <a:ext cx="3175" cy="3175"/>
                </a:xfrm>
                <a:custGeom>
                  <a:avLst/>
                  <a:gdLst>
                    <a:gd name="T0" fmla="*/ 2147483646 w 1"/>
                    <a:gd name="T1" fmla="*/ 0 h 1"/>
                    <a:gd name="T2" fmla="*/ 0 w 1"/>
                    <a:gd name="T3" fmla="*/ 0 h 1"/>
                    <a:gd name="T4" fmla="*/ 2147483646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8" name="Freeform 600"/>
                <p:cNvSpPr>
                  <a:spLocks noChangeArrowheads="1"/>
                </p:cNvSpPr>
                <p:nvPr/>
              </p:nvSpPr>
              <p:spPr bwMode="auto">
                <a:xfrm>
                  <a:off x="411163" y="219075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9" name="Freeform 601"/>
                <p:cNvSpPr>
                  <a:spLocks noChangeArrowheads="1"/>
                </p:cNvSpPr>
                <p:nvPr/>
              </p:nvSpPr>
              <p:spPr bwMode="auto">
                <a:xfrm>
                  <a:off x="422275" y="225425"/>
                  <a:ext cx="7938" cy="4763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0" name="Freeform 602"/>
                <p:cNvSpPr>
                  <a:spLocks noChangeArrowheads="1"/>
                </p:cNvSpPr>
                <p:nvPr/>
              </p:nvSpPr>
              <p:spPr bwMode="auto">
                <a:xfrm>
                  <a:off x="457200" y="230187"/>
                  <a:ext cx="3175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1" name="Freeform 603"/>
                <p:cNvSpPr>
                  <a:spLocks noChangeArrowheads="1"/>
                </p:cNvSpPr>
                <p:nvPr/>
              </p:nvSpPr>
              <p:spPr bwMode="auto">
                <a:xfrm>
                  <a:off x="460375" y="222250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2" name="Freeform 604"/>
                <p:cNvSpPr>
                  <a:spLocks noChangeArrowheads="1"/>
                </p:cNvSpPr>
                <p:nvPr/>
              </p:nvSpPr>
              <p:spPr bwMode="auto">
                <a:xfrm>
                  <a:off x="460375" y="207962"/>
                  <a:ext cx="15875" cy="17463"/>
                </a:xfrm>
                <a:custGeom>
                  <a:avLst/>
                  <a:gdLst>
                    <a:gd name="T0" fmla="*/ 0 w 4"/>
                    <a:gd name="T1" fmla="*/ 2147483646 h 5"/>
                    <a:gd name="T2" fmla="*/ 0 w 4"/>
                    <a:gd name="T3" fmla="*/ 2147483646 h 5"/>
                    <a:gd name="T4" fmla="*/ 0 60000 65536"/>
                    <a:gd name="T5" fmla="*/ 0 60000 65536"/>
                    <a:gd name="T6" fmla="*/ 0 w 4"/>
                    <a:gd name="T7" fmla="*/ 0 h 5"/>
                    <a:gd name="T8" fmla="*/ 4 w 4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5">
                      <a:moveTo>
                        <a:pt x="0" y="3"/>
                      </a:moveTo>
                      <a:cubicBezTo>
                        <a:pt x="4" y="5"/>
                        <a:pt x="0" y="0"/>
                        <a:pt x="0" y="3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3" name="Freeform 605"/>
                <p:cNvSpPr>
                  <a:spLocks noChangeArrowheads="1"/>
                </p:cNvSpPr>
                <p:nvPr/>
              </p:nvSpPr>
              <p:spPr bwMode="auto">
                <a:xfrm>
                  <a:off x="528638" y="222250"/>
                  <a:ext cx="7938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4" name="Freeform 606"/>
                <p:cNvSpPr>
                  <a:spLocks noChangeArrowheads="1"/>
                </p:cNvSpPr>
                <p:nvPr/>
              </p:nvSpPr>
              <p:spPr bwMode="auto">
                <a:xfrm>
                  <a:off x="608013" y="233362"/>
                  <a:ext cx="6350" cy="4763"/>
                </a:xfrm>
                <a:custGeom>
                  <a:avLst/>
                  <a:gdLst>
                    <a:gd name="T0" fmla="*/ 2147483646 w 2"/>
                    <a:gd name="T1" fmla="*/ 2147483646 h 1"/>
                    <a:gd name="T2" fmla="*/ 2147483646 w 2"/>
                    <a:gd name="T3" fmla="*/ 2147483646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2" y="1"/>
                      </a:moveTo>
                      <a:cubicBezTo>
                        <a:pt x="2" y="1"/>
                        <a:pt x="0" y="0"/>
                        <a:pt x="2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5" name="Freeform 607"/>
                <p:cNvSpPr>
                  <a:spLocks noChangeArrowheads="1"/>
                </p:cNvSpPr>
                <p:nvPr/>
              </p:nvSpPr>
              <p:spPr bwMode="auto">
                <a:xfrm>
                  <a:off x="622300" y="230187"/>
                  <a:ext cx="101600" cy="14288"/>
                </a:xfrm>
                <a:custGeom>
                  <a:avLst/>
                  <a:gdLst>
                    <a:gd name="T0" fmla="*/ 2147483646 w 27"/>
                    <a:gd name="T1" fmla="*/ 2147483646 h 4"/>
                    <a:gd name="T2" fmla="*/ 2147483646 w 27"/>
                    <a:gd name="T3" fmla="*/ 2147483646 h 4"/>
                    <a:gd name="T4" fmla="*/ 0 w 27"/>
                    <a:gd name="T5" fmla="*/ 2147483646 h 4"/>
                    <a:gd name="T6" fmla="*/ 2147483646 w 27"/>
                    <a:gd name="T7" fmla="*/ 2147483646 h 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7"/>
                    <a:gd name="T13" fmla="*/ 0 h 4"/>
                    <a:gd name="T14" fmla="*/ 27 w 27"/>
                    <a:gd name="T15" fmla="*/ 4 h 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7" h="4">
                      <a:moveTo>
                        <a:pt x="27" y="4"/>
                      </a:moveTo>
                      <a:cubicBezTo>
                        <a:pt x="27" y="2"/>
                        <a:pt x="11" y="3"/>
                        <a:pt x="11" y="4"/>
                      </a:cubicBezTo>
                      <a:cubicBezTo>
                        <a:pt x="8" y="3"/>
                        <a:pt x="0" y="0"/>
                        <a:pt x="0" y="4"/>
                      </a:cubicBezTo>
                      <a:cubicBezTo>
                        <a:pt x="9" y="4"/>
                        <a:pt x="18" y="4"/>
                        <a:pt x="27" y="4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6" name="Freeform 608"/>
                <p:cNvSpPr>
                  <a:spLocks noChangeArrowheads="1"/>
                </p:cNvSpPr>
                <p:nvPr/>
              </p:nvSpPr>
              <p:spPr bwMode="auto">
                <a:xfrm>
                  <a:off x="627063" y="222250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7" name="Freeform 609"/>
                <p:cNvSpPr>
                  <a:spLocks noChangeArrowheads="1"/>
                </p:cNvSpPr>
                <p:nvPr/>
              </p:nvSpPr>
              <p:spPr bwMode="auto">
                <a:xfrm>
                  <a:off x="630238" y="219075"/>
                  <a:ext cx="14288" cy="3175"/>
                </a:xfrm>
                <a:custGeom>
                  <a:avLst/>
                  <a:gdLst>
                    <a:gd name="T0" fmla="*/ 2147483646 w 4"/>
                    <a:gd name="T1" fmla="*/ 0 h 1"/>
                    <a:gd name="T2" fmla="*/ 2147483646 w 4"/>
                    <a:gd name="T3" fmla="*/ 0 h 1"/>
                    <a:gd name="T4" fmla="*/ 0 60000 65536"/>
                    <a:gd name="T5" fmla="*/ 0 60000 65536"/>
                    <a:gd name="T6" fmla="*/ 0 w 4"/>
                    <a:gd name="T7" fmla="*/ 0 h 1"/>
                    <a:gd name="T8" fmla="*/ 4 w 4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1">
                      <a:moveTo>
                        <a:pt x="2" y="0"/>
                      </a:moveTo>
                      <a:cubicBezTo>
                        <a:pt x="0" y="1"/>
                        <a:pt x="4" y="0"/>
                        <a:pt x="2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8" name="Freeform 610"/>
                <p:cNvSpPr>
                  <a:spLocks noChangeArrowheads="1"/>
                </p:cNvSpPr>
                <p:nvPr/>
              </p:nvSpPr>
              <p:spPr bwMode="auto">
                <a:xfrm>
                  <a:off x="660400" y="214312"/>
                  <a:ext cx="3175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9" name="Freeform 611"/>
                <p:cNvSpPr>
                  <a:spLocks noChangeArrowheads="1"/>
                </p:cNvSpPr>
                <p:nvPr/>
              </p:nvSpPr>
              <p:spPr bwMode="auto">
                <a:xfrm>
                  <a:off x="660400" y="225425"/>
                  <a:ext cx="3175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0" name="Freeform 612"/>
                <p:cNvSpPr>
                  <a:spLocks noChangeArrowheads="1"/>
                </p:cNvSpPr>
                <p:nvPr/>
              </p:nvSpPr>
              <p:spPr bwMode="auto">
                <a:xfrm>
                  <a:off x="728663" y="225425"/>
                  <a:ext cx="3175" cy="1"/>
                </a:xfrm>
                <a:custGeom>
                  <a:avLst/>
                  <a:gdLst>
                    <a:gd name="T0" fmla="*/ 2147483646 w 1"/>
                    <a:gd name="T1" fmla="*/ 0 h 1"/>
                    <a:gd name="T2" fmla="*/ 2147483646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1" name="Freeform 613"/>
                <p:cNvSpPr>
                  <a:spLocks noChangeArrowheads="1"/>
                </p:cNvSpPr>
                <p:nvPr/>
              </p:nvSpPr>
              <p:spPr bwMode="auto">
                <a:xfrm>
                  <a:off x="735013" y="233362"/>
                  <a:ext cx="125413" cy="22225"/>
                </a:xfrm>
                <a:custGeom>
                  <a:avLst/>
                  <a:gdLst>
                    <a:gd name="T0" fmla="*/ 2147483646 w 33"/>
                    <a:gd name="T1" fmla="*/ 2147483646 h 6"/>
                    <a:gd name="T2" fmla="*/ 2147483646 w 33"/>
                    <a:gd name="T3" fmla="*/ 0 h 6"/>
                    <a:gd name="T4" fmla="*/ 2147483646 w 33"/>
                    <a:gd name="T5" fmla="*/ 0 h 6"/>
                    <a:gd name="T6" fmla="*/ 2147483646 w 33"/>
                    <a:gd name="T7" fmla="*/ 0 h 6"/>
                    <a:gd name="T8" fmla="*/ 2147483646 w 33"/>
                    <a:gd name="T9" fmla="*/ 0 h 6"/>
                    <a:gd name="T10" fmla="*/ 2147483646 w 33"/>
                    <a:gd name="T11" fmla="*/ 2147483646 h 6"/>
                    <a:gd name="T12" fmla="*/ 2147483646 w 33"/>
                    <a:gd name="T13" fmla="*/ 2147483646 h 6"/>
                    <a:gd name="T14" fmla="*/ 2147483646 w 33"/>
                    <a:gd name="T15" fmla="*/ 2147483646 h 6"/>
                    <a:gd name="T16" fmla="*/ 2147483646 w 33"/>
                    <a:gd name="T17" fmla="*/ 2147483646 h 6"/>
                    <a:gd name="T18" fmla="*/ 2147483646 w 33"/>
                    <a:gd name="T19" fmla="*/ 2147483646 h 6"/>
                    <a:gd name="T20" fmla="*/ 2147483646 w 33"/>
                    <a:gd name="T21" fmla="*/ 2147483646 h 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"/>
                    <a:gd name="T34" fmla="*/ 0 h 6"/>
                    <a:gd name="T35" fmla="*/ 33 w 33"/>
                    <a:gd name="T36" fmla="*/ 6 h 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" h="6">
                      <a:moveTo>
                        <a:pt x="31" y="3"/>
                      </a:moveTo>
                      <a:cubicBezTo>
                        <a:pt x="33" y="4"/>
                        <a:pt x="24" y="0"/>
                        <a:pt x="24" y="0"/>
                      </a:cubicBezTo>
                      <a:cubicBezTo>
                        <a:pt x="22" y="2"/>
                        <a:pt x="22" y="2"/>
                        <a:pt x="20" y="0"/>
                      </a:cubicBezTo>
                      <a:cubicBezTo>
                        <a:pt x="18" y="0"/>
                        <a:pt x="15" y="0"/>
                        <a:pt x="13" y="0"/>
                      </a:cubicBezTo>
                      <a:cubicBezTo>
                        <a:pt x="17" y="0"/>
                        <a:pt x="27" y="6"/>
                        <a:pt x="10" y="0"/>
                      </a:cubicBezTo>
                      <a:cubicBezTo>
                        <a:pt x="12" y="0"/>
                        <a:pt x="13" y="2"/>
                        <a:pt x="14" y="3"/>
                      </a:cubicBezTo>
                      <a:cubicBezTo>
                        <a:pt x="12" y="3"/>
                        <a:pt x="10" y="2"/>
                        <a:pt x="8" y="1"/>
                      </a:cubicBezTo>
                      <a:cubicBezTo>
                        <a:pt x="9" y="1"/>
                        <a:pt x="10" y="2"/>
                        <a:pt x="10" y="3"/>
                      </a:cubicBezTo>
                      <a:cubicBezTo>
                        <a:pt x="6" y="2"/>
                        <a:pt x="7" y="1"/>
                        <a:pt x="7" y="1"/>
                      </a:cubicBezTo>
                      <a:cubicBezTo>
                        <a:pt x="7" y="0"/>
                        <a:pt x="0" y="1"/>
                        <a:pt x="1" y="3"/>
                      </a:cubicBezTo>
                      <a:cubicBezTo>
                        <a:pt x="10" y="3"/>
                        <a:pt x="22" y="4"/>
                        <a:pt x="31" y="3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2" name="Freeform 614"/>
                <p:cNvSpPr>
                  <a:spLocks noChangeArrowheads="1"/>
                </p:cNvSpPr>
                <p:nvPr/>
              </p:nvSpPr>
              <p:spPr bwMode="auto">
                <a:xfrm>
                  <a:off x="769938" y="230187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3" name="Freeform 615"/>
                <p:cNvSpPr>
                  <a:spLocks noChangeArrowheads="1"/>
                </p:cNvSpPr>
                <p:nvPr/>
              </p:nvSpPr>
              <p:spPr bwMode="auto">
                <a:xfrm>
                  <a:off x="773113" y="225425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4" name="Freeform 616"/>
                <p:cNvSpPr>
                  <a:spLocks noChangeArrowheads="1"/>
                </p:cNvSpPr>
                <p:nvPr/>
              </p:nvSpPr>
              <p:spPr bwMode="auto">
                <a:xfrm>
                  <a:off x="811213" y="238125"/>
                  <a:ext cx="7938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5" name="Freeform 617"/>
                <p:cNvSpPr>
                  <a:spLocks noChangeArrowheads="1"/>
                </p:cNvSpPr>
                <p:nvPr/>
              </p:nvSpPr>
              <p:spPr bwMode="auto">
                <a:xfrm>
                  <a:off x="822325" y="225425"/>
                  <a:ext cx="11113" cy="4763"/>
                </a:xfrm>
                <a:custGeom>
                  <a:avLst/>
                  <a:gdLst>
                    <a:gd name="T0" fmla="*/ 2147483646 w 3"/>
                    <a:gd name="T1" fmla="*/ 2147483646 h 1"/>
                    <a:gd name="T2" fmla="*/ 2147483646 w 3"/>
                    <a:gd name="T3" fmla="*/ 2147483646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3" y="1"/>
                      </a:moveTo>
                      <a:cubicBezTo>
                        <a:pt x="0" y="0"/>
                        <a:pt x="3" y="1"/>
                        <a:pt x="3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6" name="Freeform 618"/>
                <p:cNvSpPr>
                  <a:spLocks noChangeArrowheads="1"/>
                </p:cNvSpPr>
                <p:nvPr/>
              </p:nvSpPr>
              <p:spPr bwMode="auto">
                <a:xfrm>
                  <a:off x="844550" y="233362"/>
                  <a:ext cx="15875" cy="7938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0 60000 65536"/>
                    <a:gd name="T5" fmla="*/ 0 60000 65536"/>
                    <a:gd name="T6" fmla="*/ 0 w 4"/>
                    <a:gd name="T7" fmla="*/ 0 h 2"/>
                    <a:gd name="T8" fmla="*/ 4 w 4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2">
                      <a:moveTo>
                        <a:pt x="0" y="0"/>
                      </a:moveTo>
                      <a:cubicBezTo>
                        <a:pt x="4" y="2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7" name="Freeform 619"/>
                <p:cNvSpPr>
                  <a:spLocks noChangeArrowheads="1"/>
                </p:cNvSpPr>
                <p:nvPr/>
              </p:nvSpPr>
              <p:spPr bwMode="auto">
                <a:xfrm>
                  <a:off x="879475" y="214312"/>
                  <a:ext cx="19050" cy="7938"/>
                </a:xfrm>
                <a:custGeom>
                  <a:avLst/>
                  <a:gdLst>
                    <a:gd name="T0" fmla="*/ 2147483646 w 5"/>
                    <a:gd name="T1" fmla="*/ 0 h 2"/>
                    <a:gd name="T2" fmla="*/ 2147483646 w 5"/>
                    <a:gd name="T3" fmla="*/ 2147483646 h 2"/>
                    <a:gd name="T4" fmla="*/ 2147483646 w 5"/>
                    <a:gd name="T5" fmla="*/ 2147483646 h 2"/>
                    <a:gd name="T6" fmla="*/ 2147483646 w 5"/>
                    <a:gd name="T7" fmla="*/ 0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"/>
                    <a:gd name="T13" fmla="*/ 0 h 2"/>
                    <a:gd name="T14" fmla="*/ 5 w 5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" h="2">
                      <a:moveTo>
                        <a:pt x="3" y="0"/>
                      </a:move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2"/>
                        <a:pt x="4" y="2"/>
                        <a:pt x="4" y="2"/>
                      </a:cubicBezTo>
                      <a:cubicBezTo>
                        <a:pt x="5" y="0"/>
                        <a:pt x="4" y="1"/>
                        <a:pt x="3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8" name="Freeform 620"/>
                <p:cNvSpPr>
                  <a:spLocks noChangeArrowheads="1"/>
                </p:cNvSpPr>
                <p:nvPr/>
              </p:nvSpPr>
              <p:spPr bwMode="auto">
                <a:xfrm>
                  <a:off x="885825" y="225425"/>
                  <a:ext cx="12700" cy="1"/>
                </a:xfrm>
                <a:custGeom>
                  <a:avLst/>
                  <a:gdLst>
                    <a:gd name="T0" fmla="*/ 2147483646 w 3"/>
                    <a:gd name="T1" fmla="*/ 0 h 1"/>
                    <a:gd name="T2" fmla="*/ 2147483646 w 3"/>
                    <a:gd name="T3" fmla="*/ 0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3" y="0"/>
                      </a:moveTo>
                      <a:cubicBezTo>
                        <a:pt x="0" y="0"/>
                        <a:pt x="2" y="0"/>
                        <a:pt x="3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9" name="Freeform 621"/>
                <p:cNvSpPr>
                  <a:spLocks noChangeArrowheads="1"/>
                </p:cNvSpPr>
                <p:nvPr/>
              </p:nvSpPr>
              <p:spPr bwMode="auto">
                <a:xfrm>
                  <a:off x="890588" y="233362"/>
                  <a:ext cx="11113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2147483646 w 3"/>
                    <a:gd name="T3" fmla="*/ 2147483646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0" y="2"/>
                        <a:pt x="3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0" name="Freeform 622"/>
                <p:cNvSpPr>
                  <a:spLocks noChangeArrowheads="1"/>
                </p:cNvSpPr>
                <p:nvPr/>
              </p:nvSpPr>
              <p:spPr bwMode="auto">
                <a:xfrm>
                  <a:off x="893763" y="222250"/>
                  <a:ext cx="4763" cy="1"/>
                </a:xfrm>
                <a:custGeom>
                  <a:avLst/>
                  <a:gdLst>
                    <a:gd name="T0" fmla="*/ 2147483646 w 1"/>
                    <a:gd name="T1" fmla="*/ 0 h 1"/>
                    <a:gd name="T2" fmla="*/ 2147483646 w 1"/>
                    <a:gd name="T3" fmla="*/ 0 h 1"/>
                    <a:gd name="T4" fmla="*/ 2147483646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1" name="Freeform 623"/>
                <p:cNvSpPr>
                  <a:spLocks noChangeArrowheads="1"/>
                </p:cNvSpPr>
                <p:nvPr/>
              </p:nvSpPr>
              <p:spPr bwMode="auto">
                <a:xfrm>
                  <a:off x="901700" y="222250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2" name="Freeform 624"/>
                <p:cNvSpPr>
                  <a:spLocks noChangeArrowheads="1"/>
                </p:cNvSpPr>
                <p:nvPr/>
              </p:nvSpPr>
              <p:spPr bwMode="auto">
                <a:xfrm>
                  <a:off x="1033463" y="214312"/>
                  <a:ext cx="7938" cy="4763"/>
                </a:xfrm>
                <a:custGeom>
                  <a:avLst/>
                  <a:gdLst>
                    <a:gd name="T0" fmla="*/ 0 w 2"/>
                    <a:gd name="T1" fmla="*/ 2147483646 h 1"/>
                    <a:gd name="T2" fmla="*/ 0 w 2"/>
                    <a:gd name="T3" fmla="*/ 2147483646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1"/>
                      </a:moveTo>
                      <a:cubicBezTo>
                        <a:pt x="2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3" name="Freeform 625"/>
                <p:cNvSpPr>
                  <a:spLocks noChangeArrowheads="1"/>
                </p:cNvSpPr>
                <p:nvPr/>
              </p:nvSpPr>
              <p:spPr bwMode="auto">
                <a:xfrm>
                  <a:off x="1055688" y="238125"/>
                  <a:ext cx="11113" cy="1"/>
                </a:xfrm>
                <a:custGeom>
                  <a:avLst/>
                  <a:gdLst>
                    <a:gd name="T0" fmla="*/ 2147483646 w 3"/>
                    <a:gd name="T1" fmla="*/ 0 h 1"/>
                    <a:gd name="T2" fmla="*/ 2147483646 w 3"/>
                    <a:gd name="T3" fmla="*/ 0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3" y="0"/>
                      </a:moveTo>
                      <a:cubicBezTo>
                        <a:pt x="3" y="0"/>
                        <a:pt x="0" y="0"/>
                        <a:pt x="3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4" name="Freeform 626"/>
                <p:cNvSpPr>
                  <a:spLocks noChangeArrowheads="1"/>
                </p:cNvSpPr>
                <p:nvPr/>
              </p:nvSpPr>
              <p:spPr bwMode="auto">
                <a:xfrm>
                  <a:off x="1077913" y="219075"/>
                  <a:ext cx="53975" cy="14288"/>
                </a:xfrm>
                <a:custGeom>
                  <a:avLst/>
                  <a:gdLst>
                    <a:gd name="T0" fmla="*/ 2147483646 w 14"/>
                    <a:gd name="T1" fmla="*/ 2147483646 h 4"/>
                    <a:gd name="T2" fmla="*/ 0 w 14"/>
                    <a:gd name="T3" fmla="*/ 2147483646 h 4"/>
                    <a:gd name="T4" fmla="*/ 2147483646 w 14"/>
                    <a:gd name="T5" fmla="*/ 2147483646 h 4"/>
                    <a:gd name="T6" fmla="*/ 0 60000 65536"/>
                    <a:gd name="T7" fmla="*/ 0 60000 65536"/>
                    <a:gd name="T8" fmla="*/ 0 60000 65536"/>
                    <a:gd name="T9" fmla="*/ 0 w 14"/>
                    <a:gd name="T10" fmla="*/ 0 h 4"/>
                    <a:gd name="T11" fmla="*/ 14 w 14"/>
                    <a:gd name="T12" fmla="*/ 4 h 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4" h="4">
                      <a:moveTo>
                        <a:pt x="14" y="2"/>
                      </a:moveTo>
                      <a:cubicBezTo>
                        <a:pt x="10" y="1"/>
                        <a:pt x="5" y="0"/>
                        <a:pt x="0" y="2"/>
                      </a:cubicBezTo>
                      <a:cubicBezTo>
                        <a:pt x="3" y="2"/>
                        <a:pt x="11" y="4"/>
                        <a:pt x="14" y="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5" name="Freeform 627"/>
                <p:cNvSpPr>
                  <a:spLocks noChangeArrowheads="1"/>
                </p:cNvSpPr>
                <p:nvPr/>
              </p:nvSpPr>
              <p:spPr bwMode="auto">
                <a:xfrm>
                  <a:off x="1085850" y="233362"/>
                  <a:ext cx="4763" cy="1"/>
                </a:xfrm>
                <a:custGeom>
                  <a:avLst/>
                  <a:gdLst>
                    <a:gd name="T0" fmla="*/ 2147483646 w 1"/>
                    <a:gd name="T1" fmla="*/ 0 h 1"/>
                    <a:gd name="T2" fmla="*/ 2147483646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6" name="Freeform 628"/>
                <p:cNvSpPr>
                  <a:spLocks noChangeArrowheads="1"/>
                </p:cNvSpPr>
                <p:nvPr/>
              </p:nvSpPr>
              <p:spPr bwMode="auto">
                <a:xfrm>
                  <a:off x="1157288" y="214312"/>
                  <a:ext cx="7938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7" name="Freeform 629"/>
                <p:cNvSpPr>
                  <a:spLocks noChangeArrowheads="1"/>
                </p:cNvSpPr>
                <p:nvPr/>
              </p:nvSpPr>
              <p:spPr bwMode="auto">
                <a:xfrm>
                  <a:off x="1500188" y="287337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8" name="Freeform 631"/>
                <p:cNvSpPr>
                  <a:spLocks noChangeArrowheads="1"/>
                </p:cNvSpPr>
                <p:nvPr/>
              </p:nvSpPr>
              <p:spPr bwMode="auto">
                <a:xfrm>
                  <a:off x="1601788" y="225425"/>
                  <a:ext cx="4763" cy="7938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0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9" name="Freeform 634"/>
                <p:cNvSpPr>
                  <a:spLocks noChangeArrowheads="1"/>
                </p:cNvSpPr>
                <p:nvPr/>
              </p:nvSpPr>
              <p:spPr bwMode="auto">
                <a:xfrm>
                  <a:off x="1625600" y="222250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0" name="Freeform 638"/>
                <p:cNvSpPr>
                  <a:spLocks noChangeArrowheads="1"/>
                </p:cNvSpPr>
                <p:nvPr/>
              </p:nvSpPr>
              <p:spPr bwMode="auto">
                <a:xfrm>
                  <a:off x="1644650" y="238125"/>
                  <a:ext cx="44450" cy="44450"/>
                </a:xfrm>
                <a:custGeom>
                  <a:avLst/>
                  <a:gdLst>
                    <a:gd name="T0" fmla="*/ 0 w 12"/>
                    <a:gd name="T1" fmla="*/ 2147483646 h 12"/>
                    <a:gd name="T2" fmla="*/ 2147483646 w 12"/>
                    <a:gd name="T3" fmla="*/ 2147483646 h 12"/>
                    <a:gd name="T4" fmla="*/ 0 w 12"/>
                    <a:gd name="T5" fmla="*/ 2147483646 h 12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2"/>
                    <a:gd name="T11" fmla="*/ 12 w 12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2">
                      <a:moveTo>
                        <a:pt x="0" y="3"/>
                      </a:moveTo>
                      <a:cubicBezTo>
                        <a:pt x="8" y="5"/>
                        <a:pt x="11" y="5"/>
                        <a:pt x="8" y="12"/>
                      </a:cubicBezTo>
                      <a:cubicBezTo>
                        <a:pt x="10" y="8"/>
                        <a:pt x="12" y="0"/>
                        <a:pt x="0" y="3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1" name="Freeform 644"/>
                <p:cNvSpPr>
                  <a:spLocks noChangeArrowheads="1"/>
                </p:cNvSpPr>
                <p:nvPr/>
              </p:nvSpPr>
              <p:spPr bwMode="auto">
                <a:xfrm>
                  <a:off x="1658938" y="241300"/>
                  <a:ext cx="7938" cy="3175"/>
                </a:xfrm>
                <a:custGeom>
                  <a:avLst/>
                  <a:gdLst>
                    <a:gd name="T0" fmla="*/ 2147483646 w 2"/>
                    <a:gd name="T1" fmla="*/ 2147483646 h 1"/>
                    <a:gd name="T2" fmla="*/ 2147483646 w 2"/>
                    <a:gd name="T3" fmla="*/ 2147483646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2" name="Freeform 646"/>
                <p:cNvSpPr>
                  <a:spLocks noChangeArrowheads="1"/>
                </p:cNvSpPr>
                <p:nvPr/>
              </p:nvSpPr>
              <p:spPr bwMode="auto">
                <a:xfrm>
                  <a:off x="1662113" y="238125"/>
                  <a:ext cx="19050" cy="1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0 60000 65536"/>
                    <a:gd name="T5" fmla="*/ 0 60000 65536"/>
                    <a:gd name="T6" fmla="*/ 0 w 5"/>
                    <a:gd name="T7" fmla="*/ 0 h 1"/>
                    <a:gd name="T8" fmla="*/ 5 w 5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1">
                      <a:moveTo>
                        <a:pt x="0" y="0"/>
                      </a:moveTo>
                      <a:cubicBezTo>
                        <a:pt x="5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3" name="Freeform 647"/>
                <p:cNvSpPr>
                  <a:spLocks noChangeArrowheads="1"/>
                </p:cNvSpPr>
                <p:nvPr/>
              </p:nvSpPr>
              <p:spPr bwMode="auto">
                <a:xfrm>
                  <a:off x="1662113" y="142875"/>
                  <a:ext cx="4763" cy="7938"/>
                </a:xfrm>
                <a:custGeom>
                  <a:avLst/>
                  <a:gdLst>
                    <a:gd name="T0" fmla="*/ 0 w 1"/>
                    <a:gd name="T1" fmla="*/ 2147483646 h 2"/>
                    <a:gd name="T2" fmla="*/ 2147483646 w 1"/>
                    <a:gd name="T3" fmla="*/ 0 h 2"/>
                    <a:gd name="T4" fmla="*/ 0 w 1"/>
                    <a:gd name="T5" fmla="*/ 2147483646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2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4" name="Freeform 649"/>
                <p:cNvSpPr>
                  <a:spLocks noChangeArrowheads="1"/>
                </p:cNvSpPr>
                <p:nvPr/>
              </p:nvSpPr>
              <p:spPr bwMode="auto">
                <a:xfrm>
                  <a:off x="1662113" y="147637"/>
                  <a:ext cx="4763" cy="3175"/>
                </a:xfrm>
                <a:custGeom>
                  <a:avLst/>
                  <a:gdLst>
                    <a:gd name="T0" fmla="*/ 2147483646 w 1"/>
                    <a:gd name="T1" fmla="*/ 2147483646 h 1"/>
                    <a:gd name="T2" fmla="*/ 2147483646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5" name="Freeform 650"/>
                <p:cNvSpPr>
                  <a:spLocks noChangeArrowheads="1"/>
                </p:cNvSpPr>
                <p:nvPr/>
              </p:nvSpPr>
              <p:spPr bwMode="auto">
                <a:xfrm>
                  <a:off x="1666875" y="165100"/>
                  <a:ext cx="3175" cy="7938"/>
                </a:xfrm>
                <a:custGeom>
                  <a:avLst/>
                  <a:gdLst>
                    <a:gd name="T0" fmla="*/ 2147483646 w 1"/>
                    <a:gd name="T1" fmla="*/ 2147483646 h 2"/>
                    <a:gd name="T2" fmla="*/ 2147483646 w 1"/>
                    <a:gd name="T3" fmla="*/ 2147483646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1" y="2"/>
                      </a:moveTo>
                      <a:cubicBezTo>
                        <a:pt x="0" y="0"/>
                        <a:pt x="0" y="1"/>
                        <a:pt x="1" y="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6" name="Freeform 651"/>
                <p:cNvSpPr>
                  <a:spLocks noChangeArrowheads="1"/>
                </p:cNvSpPr>
                <p:nvPr/>
              </p:nvSpPr>
              <p:spPr bwMode="auto">
                <a:xfrm>
                  <a:off x="1666875" y="158750"/>
                  <a:ext cx="7938" cy="3175"/>
                </a:xfrm>
                <a:custGeom>
                  <a:avLst/>
                  <a:gdLst>
                    <a:gd name="T0" fmla="*/ 0 w 2"/>
                    <a:gd name="T1" fmla="*/ 2147483646 h 1"/>
                    <a:gd name="T2" fmla="*/ 0 w 2"/>
                    <a:gd name="T3" fmla="*/ 2147483646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1"/>
                      </a:moveTo>
                      <a:cubicBezTo>
                        <a:pt x="2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7" name="Freeform 652"/>
                <p:cNvSpPr>
                  <a:spLocks noChangeArrowheads="1"/>
                </p:cNvSpPr>
                <p:nvPr/>
              </p:nvSpPr>
              <p:spPr bwMode="auto">
                <a:xfrm>
                  <a:off x="1666875" y="169862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8" name="Freeform 653"/>
                <p:cNvSpPr>
                  <a:spLocks noChangeArrowheads="1"/>
                </p:cNvSpPr>
                <p:nvPr/>
              </p:nvSpPr>
              <p:spPr bwMode="auto">
                <a:xfrm>
                  <a:off x="1666875" y="173037"/>
                  <a:ext cx="3175" cy="4763"/>
                </a:xfrm>
                <a:custGeom>
                  <a:avLst/>
                  <a:gdLst>
                    <a:gd name="T0" fmla="*/ 2147483646 w 1"/>
                    <a:gd name="T1" fmla="*/ 2147483646 h 1"/>
                    <a:gd name="T2" fmla="*/ 2147483646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9" name="Freeform 665"/>
                <p:cNvSpPr>
                  <a:spLocks noChangeArrowheads="1"/>
                </p:cNvSpPr>
                <p:nvPr/>
              </p:nvSpPr>
              <p:spPr bwMode="auto">
                <a:xfrm>
                  <a:off x="1695450" y="273048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0 h 1"/>
                    <a:gd name="T4" fmla="*/ 0 w 1"/>
                    <a:gd name="T5" fmla="*/ 2147483646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</p:grpSp>
          <p:sp>
            <p:nvSpPr>
              <p:cNvPr id="158" name="Freeform 304"/>
              <p:cNvSpPr>
                <a:spLocks noChangeArrowheads="1"/>
              </p:cNvSpPr>
              <p:nvPr/>
            </p:nvSpPr>
            <p:spPr bwMode="auto">
              <a:xfrm>
                <a:off x="3334577" y="2174388"/>
                <a:ext cx="177009" cy="177009"/>
              </a:xfrm>
              <a:custGeom>
                <a:avLst/>
                <a:gdLst>
                  <a:gd name="T0" fmla="*/ 2147483646 w 29"/>
                  <a:gd name="T1" fmla="*/ 2147483646 h 29"/>
                  <a:gd name="T2" fmla="*/ 2147483646 w 29"/>
                  <a:gd name="T3" fmla="*/ 2147483646 h 29"/>
                  <a:gd name="T4" fmla="*/ 2147483646 w 29"/>
                  <a:gd name="T5" fmla="*/ 2147483646 h 29"/>
                  <a:gd name="T6" fmla="*/ 2147483646 w 29"/>
                  <a:gd name="T7" fmla="*/ 2147483646 h 29"/>
                  <a:gd name="T8" fmla="*/ 2147483646 w 29"/>
                  <a:gd name="T9" fmla="*/ 2147483646 h 29"/>
                  <a:gd name="T10" fmla="*/ 2147483646 w 29"/>
                  <a:gd name="T11" fmla="*/ 2147483646 h 29"/>
                  <a:gd name="T12" fmla="*/ 2147483646 w 29"/>
                  <a:gd name="T13" fmla="*/ 2147483646 h 29"/>
                  <a:gd name="T14" fmla="*/ 2147483646 w 29"/>
                  <a:gd name="T15" fmla="*/ 2147483646 h 29"/>
                  <a:gd name="T16" fmla="*/ 2147483646 w 29"/>
                  <a:gd name="T17" fmla="*/ 2147483646 h 29"/>
                  <a:gd name="T18" fmla="*/ 2147483646 w 29"/>
                  <a:gd name="T19" fmla="*/ 2147483646 h 29"/>
                  <a:gd name="T20" fmla="*/ 2147483646 w 29"/>
                  <a:gd name="T21" fmla="*/ 2147483646 h 29"/>
                  <a:gd name="T22" fmla="*/ 2147483646 w 29"/>
                  <a:gd name="T23" fmla="*/ 2147483646 h 29"/>
                  <a:gd name="T24" fmla="*/ 2147483646 w 29"/>
                  <a:gd name="T25" fmla="*/ 2147483646 h 29"/>
                  <a:gd name="T26" fmla="*/ 2147483646 w 29"/>
                  <a:gd name="T27" fmla="*/ 2147483646 h 29"/>
                  <a:gd name="T28" fmla="*/ 2147483646 w 29"/>
                  <a:gd name="T29" fmla="*/ 0 h 29"/>
                  <a:gd name="T30" fmla="*/ 2147483646 w 29"/>
                  <a:gd name="T31" fmla="*/ 0 h 29"/>
                  <a:gd name="T32" fmla="*/ 2147483646 w 29"/>
                  <a:gd name="T33" fmla="*/ 0 h 29"/>
                  <a:gd name="T34" fmla="*/ 2147483646 w 29"/>
                  <a:gd name="T35" fmla="*/ 2147483646 h 29"/>
                  <a:gd name="T36" fmla="*/ 2147483646 w 29"/>
                  <a:gd name="T37" fmla="*/ 2147483646 h 29"/>
                  <a:gd name="T38" fmla="*/ 2147483646 w 29"/>
                  <a:gd name="T39" fmla="*/ 2147483646 h 29"/>
                  <a:gd name="T40" fmla="*/ 2147483646 w 29"/>
                  <a:gd name="T41" fmla="*/ 2147483646 h 29"/>
                  <a:gd name="T42" fmla="*/ 2147483646 w 29"/>
                  <a:gd name="T43" fmla="*/ 2147483646 h 29"/>
                  <a:gd name="T44" fmla="*/ 2147483646 w 29"/>
                  <a:gd name="T45" fmla="*/ 2147483646 h 29"/>
                  <a:gd name="T46" fmla="*/ 2147483646 w 29"/>
                  <a:gd name="T47" fmla="*/ 2147483646 h 29"/>
                  <a:gd name="T48" fmla="*/ 2147483646 w 29"/>
                  <a:gd name="T49" fmla="*/ 2147483646 h 29"/>
                  <a:gd name="T50" fmla="*/ 2147483646 w 29"/>
                  <a:gd name="T51" fmla="*/ 2147483646 h 29"/>
                  <a:gd name="T52" fmla="*/ 2147483646 w 29"/>
                  <a:gd name="T53" fmla="*/ 2147483646 h 29"/>
                  <a:gd name="T54" fmla="*/ 2147483646 w 29"/>
                  <a:gd name="T55" fmla="*/ 2147483646 h 29"/>
                  <a:gd name="T56" fmla="*/ 2147483646 w 29"/>
                  <a:gd name="T57" fmla="*/ 2147483646 h 29"/>
                  <a:gd name="T58" fmla="*/ 2147483646 w 29"/>
                  <a:gd name="T59" fmla="*/ 2147483646 h 29"/>
                  <a:gd name="T60" fmla="*/ 2147483646 w 29"/>
                  <a:gd name="T61" fmla="*/ 2147483646 h 29"/>
                  <a:gd name="T62" fmla="*/ 2147483646 w 29"/>
                  <a:gd name="T63" fmla="*/ 2147483646 h 29"/>
                  <a:gd name="T64" fmla="*/ 2147483646 w 29"/>
                  <a:gd name="T65" fmla="*/ 2147483646 h 29"/>
                  <a:gd name="T66" fmla="*/ 2147483646 w 29"/>
                  <a:gd name="T67" fmla="*/ 2147483646 h 29"/>
                  <a:gd name="T68" fmla="*/ 2147483646 w 29"/>
                  <a:gd name="T69" fmla="*/ 2147483646 h 29"/>
                  <a:gd name="T70" fmla="*/ 2147483646 w 29"/>
                  <a:gd name="T71" fmla="*/ 2147483646 h 29"/>
                  <a:gd name="T72" fmla="*/ 2147483646 w 29"/>
                  <a:gd name="T73" fmla="*/ 2147483646 h 29"/>
                  <a:gd name="T74" fmla="*/ 2147483646 w 29"/>
                  <a:gd name="T75" fmla="*/ 2147483646 h 29"/>
                  <a:gd name="T76" fmla="*/ 2147483646 w 29"/>
                  <a:gd name="T77" fmla="*/ 2147483646 h 2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9"/>
                  <a:gd name="T118" fmla="*/ 0 h 29"/>
                  <a:gd name="T119" fmla="*/ 29 w 29"/>
                  <a:gd name="T120" fmla="*/ 29 h 2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9" h="29">
                    <a:moveTo>
                      <a:pt x="22" y="25"/>
                    </a:moveTo>
                    <a:cubicBezTo>
                      <a:pt x="22" y="24"/>
                      <a:pt x="22" y="24"/>
                      <a:pt x="23" y="23"/>
                    </a:cubicBezTo>
                    <a:cubicBezTo>
                      <a:pt x="23" y="24"/>
                      <a:pt x="23" y="24"/>
                      <a:pt x="24" y="24"/>
                    </a:cubicBezTo>
                    <a:cubicBezTo>
                      <a:pt x="24" y="23"/>
                      <a:pt x="24" y="23"/>
                      <a:pt x="24" y="22"/>
                    </a:cubicBezTo>
                    <a:cubicBezTo>
                      <a:pt x="24" y="22"/>
                      <a:pt x="25" y="23"/>
                      <a:pt x="25" y="22"/>
                    </a:cubicBezTo>
                    <a:cubicBezTo>
                      <a:pt x="25" y="21"/>
                      <a:pt x="26" y="21"/>
                      <a:pt x="26" y="20"/>
                    </a:cubicBezTo>
                    <a:cubicBezTo>
                      <a:pt x="26" y="19"/>
                      <a:pt x="27" y="20"/>
                      <a:pt x="27" y="20"/>
                    </a:cubicBezTo>
                    <a:cubicBezTo>
                      <a:pt x="28" y="19"/>
                      <a:pt x="27" y="19"/>
                      <a:pt x="27" y="18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6"/>
                      <a:pt x="28" y="17"/>
                      <a:pt x="28" y="17"/>
                    </a:cubicBezTo>
                    <a:cubicBezTo>
                      <a:pt x="28" y="16"/>
                      <a:pt x="28" y="15"/>
                      <a:pt x="28" y="15"/>
                    </a:cubicBezTo>
                    <a:cubicBezTo>
                      <a:pt x="28" y="14"/>
                      <a:pt x="29" y="14"/>
                      <a:pt x="29" y="14"/>
                    </a:cubicBezTo>
                    <a:cubicBezTo>
                      <a:pt x="29" y="13"/>
                      <a:pt x="28" y="14"/>
                      <a:pt x="28" y="13"/>
                    </a:cubicBezTo>
                    <a:cubicBezTo>
                      <a:pt x="28" y="13"/>
                      <a:pt x="28" y="13"/>
                      <a:pt x="28" y="12"/>
                    </a:cubicBezTo>
                    <a:cubicBezTo>
                      <a:pt x="28" y="12"/>
                      <a:pt x="27" y="12"/>
                      <a:pt x="27" y="11"/>
                    </a:cubicBezTo>
                    <a:cubicBezTo>
                      <a:pt x="27" y="10"/>
                      <a:pt x="28" y="10"/>
                      <a:pt x="28" y="10"/>
                    </a:cubicBezTo>
                    <a:cubicBezTo>
                      <a:pt x="28" y="9"/>
                      <a:pt x="28" y="10"/>
                      <a:pt x="27" y="10"/>
                    </a:cubicBezTo>
                    <a:cubicBezTo>
                      <a:pt x="27" y="9"/>
                      <a:pt x="27" y="9"/>
                      <a:pt x="27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7" y="7"/>
                      <a:pt x="27" y="7"/>
                      <a:pt x="26" y="7"/>
                    </a:cubicBezTo>
                    <a:cubicBezTo>
                      <a:pt x="26" y="7"/>
                      <a:pt x="26" y="6"/>
                      <a:pt x="26" y="5"/>
                    </a:cubicBezTo>
                    <a:cubicBezTo>
                      <a:pt x="26" y="5"/>
                      <a:pt x="25" y="6"/>
                      <a:pt x="25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0" y="2"/>
                      <a:pt x="20" y="1"/>
                      <a:pt x="20" y="1"/>
                    </a:cubicBezTo>
                    <a:cubicBezTo>
                      <a:pt x="19" y="1"/>
                      <a:pt x="18" y="0"/>
                      <a:pt x="17" y="1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3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5" y="4"/>
                      <a:pt x="4" y="5"/>
                    </a:cubicBezTo>
                    <a:cubicBezTo>
                      <a:pt x="4" y="5"/>
                      <a:pt x="3" y="4"/>
                      <a:pt x="2" y="5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4" y="6"/>
                      <a:pt x="3" y="7"/>
                      <a:pt x="3" y="7"/>
                    </a:cubicBezTo>
                    <a:cubicBezTo>
                      <a:pt x="2" y="8"/>
                      <a:pt x="2" y="9"/>
                      <a:pt x="2" y="10"/>
                    </a:cubicBezTo>
                    <a:cubicBezTo>
                      <a:pt x="1" y="10"/>
                      <a:pt x="0" y="9"/>
                      <a:pt x="0" y="10"/>
                    </a:cubicBezTo>
                    <a:cubicBezTo>
                      <a:pt x="0" y="11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2"/>
                      <a:pt x="1" y="13"/>
                      <a:pt x="1" y="14"/>
                    </a:cubicBezTo>
                    <a:cubicBezTo>
                      <a:pt x="1" y="14"/>
                      <a:pt x="2" y="14"/>
                      <a:pt x="2" y="15"/>
                    </a:cubicBezTo>
                    <a:cubicBezTo>
                      <a:pt x="2" y="16"/>
                      <a:pt x="0" y="16"/>
                      <a:pt x="1" y="17"/>
                    </a:cubicBezTo>
                    <a:cubicBezTo>
                      <a:pt x="1" y="17"/>
                      <a:pt x="2" y="17"/>
                      <a:pt x="2" y="17"/>
                    </a:cubicBezTo>
                    <a:cubicBezTo>
                      <a:pt x="3" y="18"/>
                      <a:pt x="1" y="18"/>
                      <a:pt x="1" y="19"/>
                    </a:cubicBezTo>
                    <a:cubicBezTo>
                      <a:pt x="1" y="19"/>
                      <a:pt x="2" y="18"/>
                      <a:pt x="2" y="18"/>
                    </a:cubicBezTo>
                    <a:cubicBezTo>
                      <a:pt x="3" y="18"/>
                      <a:pt x="3" y="19"/>
                      <a:pt x="3" y="20"/>
                    </a:cubicBezTo>
                    <a:cubicBezTo>
                      <a:pt x="3" y="20"/>
                      <a:pt x="4" y="21"/>
                      <a:pt x="3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4" y="22"/>
                      <a:pt x="4" y="22"/>
                      <a:pt x="5" y="22"/>
                    </a:cubicBezTo>
                    <a:cubicBezTo>
                      <a:pt x="5" y="22"/>
                      <a:pt x="5" y="22"/>
                      <a:pt x="6" y="23"/>
                    </a:cubicBezTo>
                    <a:cubicBezTo>
                      <a:pt x="6" y="23"/>
                      <a:pt x="5" y="23"/>
                      <a:pt x="5" y="24"/>
                    </a:cubicBezTo>
                    <a:cubicBezTo>
                      <a:pt x="5" y="25"/>
                      <a:pt x="6" y="23"/>
                      <a:pt x="7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6"/>
                      <a:pt x="7" y="25"/>
                      <a:pt x="7" y="25"/>
                    </a:cubicBezTo>
                    <a:cubicBezTo>
                      <a:pt x="8" y="25"/>
                      <a:pt x="8" y="25"/>
                      <a:pt x="8" y="26"/>
                    </a:cubicBezTo>
                    <a:cubicBezTo>
                      <a:pt x="9" y="25"/>
                      <a:pt x="10" y="25"/>
                      <a:pt x="11" y="25"/>
                    </a:cubicBezTo>
                    <a:cubicBezTo>
                      <a:pt x="12" y="26"/>
                      <a:pt x="12" y="26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4" y="26"/>
                      <a:pt x="12" y="28"/>
                      <a:pt x="13" y="29"/>
                    </a:cubicBezTo>
                    <a:cubicBezTo>
                      <a:pt x="13" y="28"/>
                      <a:pt x="13" y="27"/>
                      <a:pt x="14" y="27"/>
                    </a:cubicBezTo>
                    <a:cubicBezTo>
                      <a:pt x="14" y="26"/>
                      <a:pt x="15" y="26"/>
                      <a:pt x="15" y="26"/>
                    </a:cubicBezTo>
                    <a:cubicBezTo>
                      <a:pt x="16" y="26"/>
                      <a:pt x="16" y="27"/>
                      <a:pt x="16" y="27"/>
                    </a:cubicBezTo>
                    <a:cubicBezTo>
                      <a:pt x="17" y="27"/>
                      <a:pt x="17" y="26"/>
                      <a:pt x="17" y="26"/>
                    </a:cubicBezTo>
                    <a:cubicBezTo>
                      <a:pt x="18" y="25"/>
                      <a:pt x="18" y="27"/>
                      <a:pt x="18" y="27"/>
                    </a:cubicBezTo>
                    <a:cubicBezTo>
                      <a:pt x="19" y="27"/>
                      <a:pt x="19" y="26"/>
                      <a:pt x="19" y="25"/>
                    </a:cubicBezTo>
                    <a:cubicBezTo>
                      <a:pt x="19" y="25"/>
                      <a:pt x="20" y="25"/>
                      <a:pt x="20" y="25"/>
                    </a:cubicBezTo>
                    <a:cubicBezTo>
                      <a:pt x="21" y="25"/>
                      <a:pt x="21" y="26"/>
                      <a:pt x="22" y="26"/>
                    </a:cubicBezTo>
                    <a:cubicBezTo>
                      <a:pt x="22" y="26"/>
                      <a:pt x="22" y="25"/>
                      <a:pt x="22" y="2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/>
              </a:p>
            </p:txBody>
          </p:sp>
        </p:grpSp>
        <p:sp>
          <p:nvSpPr>
            <p:cNvPr id="290" name="矩形 16"/>
            <p:cNvSpPr>
              <a:spLocks noChangeArrowheads="1"/>
            </p:cNvSpPr>
            <p:nvPr/>
          </p:nvSpPr>
          <p:spPr bwMode="auto">
            <a:xfrm rot="19649612">
              <a:off x="2257067" y="1752203"/>
              <a:ext cx="448392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请</a:t>
              </a:r>
              <a:endParaRPr kumimoji="0" lang="zh-CN" altLang="en-US" sz="1800">
                <a:solidFill>
                  <a:schemeClr val="bg1"/>
                </a:solidFill>
                <a:ea typeface="禹卫书法行书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1" name="矩形 18"/>
            <p:cNvSpPr>
              <a:spLocks noChangeArrowheads="1"/>
            </p:cNvSpPr>
            <p:nvPr/>
          </p:nvSpPr>
          <p:spPr bwMode="auto">
            <a:xfrm rot="20297587">
              <a:off x="2599368" y="1577776"/>
              <a:ext cx="448392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输</a:t>
              </a:r>
              <a:endParaRPr kumimoji="0" lang="zh-CN" altLang="en-US" sz="1800">
                <a:solidFill>
                  <a:schemeClr val="bg1"/>
                </a:solidFill>
                <a:ea typeface="禹卫书法行书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2" name="矩形 20"/>
            <p:cNvSpPr>
              <a:spLocks noChangeArrowheads="1"/>
            </p:cNvSpPr>
            <p:nvPr/>
          </p:nvSpPr>
          <p:spPr bwMode="auto">
            <a:xfrm>
              <a:off x="2983706" y="1481138"/>
              <a:ext cx="448392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 dirty="0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入</a:t>
              </a:r>
              <a:endParaRPr kumimoji="0" lang="zh-CN" altLang="en-US" sz="1800" dirty="0">
                <a:solidFill>
                  <a:schemeClr val="bg1"/>
                </a:solidFill>
                <a:ea typeface="禹卫书法行书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3" name="矩形 22"/>
            <p:cNvSpPr>
              <a:spLocks noChangeArrowheads="1"/>
            </p:cNvSpPr>
            <p:nvPr/>
          </p:nvSpPr>
          <p:spPr bwMode="auto">
            <a:xfrm rot="2206015">
              <a:off x="3338151" y="1575394"/>
              <a:ext cx="448392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标</a:t>
              </a:r>
              <a:endParaRPr kumimoji="0" lang="zh-CN" altLang="en-US" sz="1800">
                <a:solidFill>
                  <a:schemeClr val="bg1"/>
                </a:solidFill>
                <a:ea typeface="禹卫书法行书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4" name="矩形 24"/>
            <p:cNvSpPr>
              <a:spLocks noChangeArrowheads="1"/>
            </p:cNvSpPr>
            <p:nvPr/>
          </p:nvSpPr>
          <p:spPr bwMode="auto">
            <a:xfrm rot="2984935">
              <a:off x="3679627" y="1794469"/>
              <a:ext cx="440531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题</a:t>
              </a:r>
              <a:endParaRPr kumimoji="0" lang="zh-CN" altLang="en-US" sz="1800">
                <a:latin typeface="Arial" panose="020B0604020202020204" pitchFamily="34" charset="0"/>
                <a:ea typeface="禹卫书法行书简体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230760" y="3068745"/>
            <a:ext cx="2204450" cy="9954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单击此处添加文字内容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单击此处添加文字内容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单击此处添加文字内容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82974" y="2408931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74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09" y="190369"/>
            <a:ext cx="3419612" cy="4668289"/>
          </a:xfrm>
          <a:prstGeom prst="rect">
            <a:avLst/>
          </a:prstGeom>
        </p:spPr>
      </p:pic>
      <p:sp>
        <p:nvSpPr>
          <p:cNvPr id="19" name="副标题 9"/>
          <p:cNvSpPr txBox="1">
            <a:spLocks/>
          </p:cNvSpPr>
          <p:nvPr/>
        </p:nvSpPr>
        <p:spPr>
          <a:xfrm>
            <a:off x="5519462" y="1202592"/>
            <a:ext cx="2913569" cy="2847026"/>
          </a:xfrm>
          <a:prstGeom prst="rect">
            <a:avLst/>
          </a:prstGeom>
        </p:spPr>
        <p:txBody>
          <a:bodyPr vert="eaVert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200000"/>
              </a:lnSpc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中国戏曲主要是由民间歌舞、说唱和滑稽戏三种不同艺术形式综合而成。它起源于原始歌舞，是一种历史悠久的综合舞台艺术样式。经过汉、唐到宋、金才形成比较完整的戏曲艺术，它由文学、音乐、舞蹈、美术、武术、杂技以及表演艺术综合而成，约有三百六十多个种类。中国戏曲剧种种类繁多，据不完全统计，中国各民族地区地戏曲剧种约有三百六十多种，传统剧目数以万计。其它比较著名的戏曲种类有：昆曲、坠子戏、粤剧、淮剧、川剧、秦腔、沪剧、晋剧、汉剧、河北梆子、河南越调、河南坠子、湘剧、湖南花鼓戏等。</a:t>
            </a:r>
          </a:p>
        </p:txBody>
      </p:sp>
      <p:cxnSp>
        <p:nvCxnSpPr>
          <p:cNvPr id="22" name="直接连接符 21"/>
          <p:cNvCxnSpPr>
            <a:cxnSpLocks/>
          </p:cNvCxnSpPr>
          <p:nvPr/>
        </p:nvCxnSpPr>
        <p:spPr>
          <a:xfrm>
            <a:off x="7874150" y="1265175"/>
            <a:ext cx="0" cy="278444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cxnSpLocks/>
          </p:cNvCxnSpPr>
          <p:nvPr/>
        </p:nvCxnSpPr>
        <p:spPr>
          <a:xfrm>
            <a:off x="7555994" y="1265175"/>
            <a:ext cx="0" cy="278444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cxnSpLocks/>
          </p:cNvCxnSpPr>
          <p:nvPr/>
        </p:nvCxnSpPr>
        <p:spPr>
          <a:xfrm>
            <a:off x="7216630" y="1265175"/>
            <a:ext cx="0" cy="278444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cxnSpLocks/>
          </p:cNvCxnSpPr>
          <p:nvPr/>
        </p:nvCxnSpPr>
        <p:spPr>
          <a:xfrm>
            <a:off x="6919685" y="1265175"/>
            <a:ext cx="0" cy="278444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cxnSpLocks/>
          </p:cNvCxnSpPr>
          <p:nvPr/>
        </p:nvCxnSpPr>
        <p:spPr>
          <a:xfrm>
            <a:off x="6594461" y="1265175"/>
            <a:ext cx="0" cy="278444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cxnSpLocks/>
          </p:cNvCxnSpPr>
          <p:nvPr/>
        </p:nvCxnSpPr>
        <p:spPr>
          <a:xfrm>
            <a:off x="6269236" y="1265175"/>
            <a:ext cx="0" cy="278444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cxnSpLocks/>
          </p:cNvCxnSpPr>
          <p:nvPr/>
        </p:nvCxnSpPr>
        <p:spPr>
          <a:xfrm>
            <a:off x="5958151" y="1265175"/>
            <a:ext cx="0" cy="278444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cxnSpLocks/>
          </p:cNvCxnSpPr>
          <p:nvPr/>
        </p:nvCxnSpPr>
        <p:spPr>
          <a:xfrm>
            <a:off x="5639996" y="1265175"/>
            <a:ext cx="0" cy="278444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cxnSpLocks/>
          </p:cNvCxnSpPr>
          <p:nvPr/>
        </p:nvCxnSpPr>
        <p:spPr>
          <a:xfrm>
            <a:off x="5307701" y="1265175"/>
            <a:ext cx="0" cy="278444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cxnSpLocks/>
          </p:cNvCxnSpPr>
          <p:nvPr/>
        </p:nvCxnSpPr>
        <p:spPr>
          <a:xfrm>
            <a:off x="4989547" y="1265175"/>
            <a:ext cx="0" cy="278444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cxnSpLocks/>
          </p:cNvCxnSpPr>
          <p:nvPr/>
        </p:nvCxnSpPr>
        <p:spPr>
          <a:xfrm>
            <a:off x="4650182" y="1265175"/>
            <a:ext cx="0" cy="278444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cxnSpLocks/>
          </p:cNvCxnSpPr>
          <p:nvPr/>
        </p:nvCxnSpPr>
        <p:spPr>
          <a:xfrm>
            <a:off x="8164024" y="1202592"/>
            <a:ext cx="0" cy="28470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939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01605" y="472977"/>
            <a:ext cx="7758197" cy="4300313"/>
            <a:chOff x="801605" y="472977"/>
            <a:chExt cx="7758197" cy="4300313"/>
          </a:xfrm>
        </p:grpSpPr>
        <p:grpSp>
          <p:nvGrpSpPr>
            <p:cNvPr id="4" name="9fd617c3-cfd1-478d-8be1-d7ffb83dc2a1"/>
            <p:cNvGrpSpPr>
              <a:grpSpLocks noChangeAspect="1"/>
            </p:cNvGrpSpPr>
            <p:nvPr/>
          </p:nvGrpSpPr>
          <p:grpSpPr>
            <a:xfrm>
              <a:off x="801605" y="897566"/>
              <a:ext cx="7758197" cy="3875724"/>
              <a:chOff x="1068806" y="1196752"/>
              <a:chExt cx="10344263" cy="5167632"/>
            </a:xfrm>
          </p:grpSpPr>
          <p:sp useBgFill="1">
            <p:nvSpPr>
              <p:cNvPr id="5" name="椭圆 4"/>
              <p:cNvSpPr/>
              <p:nvPr/>
            </p:nvSpPr>
            <p:spPr>
              <a:xfrm>
                <a:off x="5160264" y="1196752"/>
                <a:ext cx="1871472" cy="1870254"/>
              </a:xfrm>
              <a:prstGeom prst="ellipse">
                <a:avLst/>
              </a:prstGeom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5281732" y="3889485"/>
                <a:ext cx="1628534" cy="1627474"/>
              </a:xfrm>
              <a:prstGeom prst="ellipse">
                <a:avLst/>
              </a:prstGeom>
              <a:blipFill>
                <a:blip r:embed="rId2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491802" y="3428727"/>
                <a:ext cx="1628534" cy="162747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071664" y="3428727"/>
                <a:ext cx="1628534" cy="162747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9192344" y="2018175"/>
                <a:ext cx="1628534" cy="1627474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1371122" y="2018175"/>
                <a:ext cx="1628534" cy="1627474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091630" y="2063245"/>
                <a:ext cx="137268" cy="1372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6966150" y="2063245"/>
                <a:ext cx="137268" cy="1372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027365" y="2998372"/>
                <a:ext cx="137268" cy="1372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5228898" y="2565840"/>
                <a:ext cx="137268" cy="1372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6828882" y="2565840"/>
                <a:ext cx="137268" cy="13726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931022" y="2634474"/>
                <a:ext cx="137268" cy="1372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9120760" y="2634474"/>
                <a:ext cx="137268" cy="1372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6027365" y="3820851"/>
                <a:ext cx="137268" cy="1372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317216" y="3500967"/>
                <a:ext cx="137268" cy="1372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7737517" y="3500967"/>
                <a:ext cx="137268" cy="13726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013"/>
              </a:p>
            </p:txBody>
          </p:sp>
          <p:cxnSp>
            <p:nvCxnSpPr>
              <p:cNvPr id="21" name="直接连接符 20"/>
              <p:cNvCxnSpPr>
                <a:stCxn id="11" idx="2"/>
              </p:cNvCxnSpPr>
              <p:nvPr/>
            </p:nvCxnSpPr>
            <p:spPr>
              <a:xfrm flipH="1">
                <a:off x="3068290" y="2131879"/>
                <a:ext cx="2023340" cy="56723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>
                <a:stCxn id="13" idx="4"/>
                <a:endCxn id="18" idx="0"/>
              </p:cNvCxnSpPr>
              <p:nvPr/>
            </p:nvCxnSpPr>
            <p:spPr>
              <a:xfrm>
                <a:off x="6095999" y="3135640"/>
                <a:ext cx="0" cy="685211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endCxn id="19" idx="7"/>
              </p:cNvCxnSpPr>
              <p:nvPr/>
            </p:nvCxnSpPr>
            <p:spPr>
              <a:xfrm flipH="1">
                <a:off x="4434382" y="2699114"/>
                <a:ext cx="794516" cy="821955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>
                <a:stCxn id="15" idx="5"/>
                <a:endCxn id="20" idx="1"/>
              </p:cNvCxnSpPr>
              <p:nvPr/>
            </p:nvCxnSpPr>
            <p:spPr>
              <a:xfrm>
                <a:off x="6946048" y="2683006"/>
                <a:ext cx="811571" cy="838063"/>
              </a:xfrm>
              <a:prstGeom prst="lin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>
                <a:stCxn id="12" idx="6"/>
                <a:endCxn id="17" idx="1"/>
              </p:cNvCxnSpPr>
              <p:nvPr/>
            </p:nvCxnSpPr>
            <p:spPr>
              <a:xfrm>
                <a:off x="7103418" y="2131879"/>
                <a:ext cx="2037444" cy="522697"/>
              </a:xfrm>
              <a:prstGeom prst="line">
                <a:avLst/>
              </a:prstGeom>
              <a:ln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" name="组合 25"/>
              <p:cNvGrpSpPr/>
              <p:nvPr/>
            </p:nvGrpSpPr>
            <p:grpSpPr>
              <a:xfrm>
                <a:off x="1068806" y="3640036"/>
                <a:ext cx="2233166" cy="847428"/>
                <a:chOff x="2495600" y="3260341"/>
                <a:chExt cx="2952328" cy="1040712"/>
              </a:xfrm>
            </p:grpSpPr>
            <p:sp>
              <p:nvSpPr>
                <p:cNvPr id="39" name="文本框 35"/>
                <p:cNvSpPr txBox="1"/>
                <p:nvPr/>
              </p:nvSpPr>
              <p:spPr bwMode="auto">
                <a:xfrm>
                  <a:off x="2495600" y="3260341"/>
                  <a:ext cx="2952328" cy="3285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b" anchorCtr="0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900" b="1" dirty="0">
                      <a:solidFill>
                        <a:srgbClr val="B60005"/>
                      </a:solidFill>
                    </a:rPr>
                    <a:t>正旦</a:t>
                  </a:r>
                </a:p>
              </p:txBody>
            </p:sp>
            <p:sp>
              <p:nvSpPr>
                <p:cNvPr id="40" name="矩形 39"/>
                <p:cNvSpPr>
                  <a:spLocks/>
                </p:cNvSpPr>
                <p:nvPr/>
              </p:nvSpPr>
              <p:spPr bwMode="auto">
                <a:xfrm>
                  <a:off x="2615496" y="3588904"/>
                  <a:ext cx="2523495" cy="7121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 anchor="t" anchorCtr="0">
                  <a:normAutofit fontScale="92500" lnSpcReduction="10000"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50" dirty="0"/>
                    <a:t>旦行的一支。主要扮演娴静庄重的青年、中年妇女。重唱功，多用韵白。因常穿青素褶子，故又名“青衣”。</a:t>
                  </a:r>
                  <a:endParaRPr lang="zh-CN" altLang="en-US" sz="750" dirty="0">
                    <a:solidFill>
                      <a:srgbClr val="B60005"/>
                    </a:solidFill>
                  </a:endParaRPr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8890028" y="3640037"/>
                <a:ext cx="2523041" cy="835381"/>
                <a:chOff x="2495600" y="3260341"/>
                <a:chExt cx="3335553" cy="1025917"/>
              </a:xfrm>
            </p:grpSpPr>
            <p:sp>
              <p:nvSpPr>
                <p:cNvPr id="37" name="文本框 38"/>
                <p:cNvSpPr txBox="1"/>
                <p:nvPr/>
              </p:nvSpPr>
              <p:spPr bwMode="auto">
                <a:xfrm>
                  <a:off x="2495600" y="3260341"/>
                  <a:ext cx="2952328" cy="3285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b" anchorCtr="0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900" b="1" dirty="0">
                      <a:solidFill>
                        <a:srgbClr val="B60005"/>
                      </a:solidFill>
                    </a:rPr>
                    <a:t>彩旦</a:t>
                  </a:r>
                </a:p>
              </p:txBody>
            </p:sp>
            <p:sp>
              <p:nvSpPr>
                <p:cNvPr id="38" name="矩形 37"/>
                <p:cNvSpPr>
                  <a:spLocks/>
                </p:cNvSpPr>
                <p:nvPr/>
              </p:nvSpPr>
              <p:spPr bwMode="auto">
                <a:xfrm>
                  <a:off x="2878825" y="3574109"/>
                  <a:ext cx="2952328" cy="7121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 anchor="t" anchorCtr="0">
                  <a:normAutofit fontScale="92500"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50" dirty="0"/>
                    <a:t>旦行的一支，又叫“丑旦”、“丑婆子”，扮演滑稽或奸刁的女性人物。有的剧种称“摇旦”。</a:t>
                  </a:r>
                  <a:endParaRPr lang="zh-CN" altLang="en-US" sz="750" dirty="0">
                    <a:solidFill>
                      <a:srgbClr val="B60005"/>
                    </a:solidFill>
                  </a:endParaRPr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2769348" y="5056198"/>
                <a:ext cx="2233166" cy="847428"/>
                <a:chOff x="2495600" y="3260341"/>
                <a:chExt cx="2952328" cy="1040712"/>
              </a:xfrm>
            </p:grpSpPr>
            <p:sp>
              <p:nvSpPr>
                <p:cNvPr id="35" name="文本框 41"/>
                <p:cNvSpPr txBox="1"/>
                <p:nvPr/>
              </p:nvSpPr>
              <p:spPr bwMode="auto">
                <a:xfrm>
                  <a:off x="2495600" y="3260341"/>
                  <a:ext cx="2952328" cy="3285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b" anchorCtr="0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900" b="1" dirty="0">
                      <a:solidFill>
                        <a:srgbClr val="B60005"/>
                      </a:solidFill>
                    </a:rPr>
                    <a:t>花旦</a:t>
                  </a:r>
                </a:p>
              </p:txBody>
            </p:sp>
            <p:sp>
              <p:nvSpPr>
                <p:cNvPr id="36" name="矩形 35"/>
                <p:cNvSpPr>
                  <a:spLocks/>
                </p:cNvSpPr>
                <p:nvPr/>
              </p:nvSpPr>
              <p:spPr bwMode="auto">
                <a:xfrm>
                  <a:off x="2495600" y="3588904"/>
                  <a:ext cx="2952328" cy="7121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 anchor="t" anchorCtr="0">
                  <a:normAutofit fontScale="92500" lnSpcReduction="10000"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50" dirty="0"/>
                    <a:t>旦行的一支。多扮演性格明快或活泼放荡的青年女性。表演常带喜剧色彩，重做功和念白。</a:t>
                  </a:r>
                  <a:endParaRPr lang="zh-CN" altLang="en-US" sz="750" dirty="0">
                    <a:solidFill>
                      <a:srgbClr val="B60005"/>
                    </a:solidFill>
                  </a:endParaRPr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7189486" y="5056198"/>
                <a:ext cx="2233166" cy="847428"/>
                <a:chOff x="2495600" y="3260341"/>
                <a:chExt cx="2952328" cy="1040712"/>
              </a:xfrm>
            </p:grpSpPr>
            <p:sp>
              <p:nvSpPr>
                <p:cNvPr id="33" name="文本框 44"/>
                <p:cNvSpPr txBox="1"/>
                <p:nvPr/>
              </p:nvSpPr>
              <p:spPr bwMode="auto">
                <a:xfrm>
                  <a:off x="2495600" y="3260341"/>
                  <a:ext cx="2952328" cy="3285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b" anchorCtr="0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900" b="1" dirty="0">
                      <a:solidFill>
                        <a:srgbClr val="B60005"/>
                      </a:solidFill>
                    </a:rPr>
                    <a:t>老旦</a:t>
                  </a:r>
                </a:p>
              </p:txBody>
            </p:sp>
            <p:sp>
              <p:nvSpPr>
                <p:cNvPr id="34" name="矩形 33"/>
                <p:cNvSpPr>
                  <a:spLocks/>
                </p:cNvSpPr>
                <p:nvPr/>
              </p:nvSpPr>
              <p:spPr bwMode="auto">
                <a:xfrm>
                  <a:off x="2495600" y="3588904"/>
                  <a:ext cx="2952328" cy="7121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 anchor="t" anchorCtr="0">
                  <a:normAutofit/>
                </a:bodyPr>
                <a:lstStyle/>
                <a:p>
                  <a:pPr lvl="0" algn="ctr">
                    <a:lnSpc>
                      <a:spcPct val="120000"/>
                    </a:lnSpc>
                    <a:defRPr sz="1800"/>
                  </a:pPr>
                  <a:r>
                    <a:rPr lang="zh-CN" altLang="en-US" sz="750" dirty="0"/>
                    <a:t>行的一支。扮演老年妇女。唱念用本嗓，唱腔虽与老生相近，但具有女性婉转迂回的韵味。多重唱功，兼重做功</a:t>
                  </a:r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4979417" y="5516956"/>
                <a:ext cx="2233166" cy="847428"/>
                <a:chOff x="2495600" y="3260341"/>
                <a:chExt cx="2952328" cy="1040712"/>
              </a:xfrm>
            </p:grpSpPr>
            <p:sp>
              <p:nvSpPr>
                <p:cNvPr id="31" name="文本框 47"/>
                <p:cNvSpPr txBox="1"/>
                <p:nvPr/>
              </p:nvSpPr>
              <p:spPr bwMode="auto">
                <a:xfrm>
                  <a:off x="2495600" y="3260341"/>
                  <a:ext cx="2952328" cy="3285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b" anchorCtr="0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900" b="1" dirty="0">
                      <a:solidFill>
                        <a:srgbClr val="B60005"/>
                      </a:solidFill>
                    </a:rPr>
                    <a:t>武旦</a:t>
                  </a:r>
                </a:p>
              </p:txBody>
            </p:sp>
            <p:sp>
              <p:nvSpPr>
                <p:cNvPr id="32" name="矩形 31"/>
                <p:cNvSpPr>
                  <a:spLocks/>
                </p:cNvSpPr>
                <p:nvPr/>
              </p:nvSpPr>
              <p:spPr bwMode="auto">
                <a:xfrm>
                  <a:off x="2495600" y="3588904"/>
                  <a:ext cx="2952328" cy="7121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 anchor="t" anchorCtr="0">
                  <a:normAutofit fontScale="92500" lnSpcReduction="10000"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750" dirty="0"/>
                    <a:t>旦行的一支。扮演擅长武艺的女性，按扮演人物的身份和技术特点，又分刀马旦和武旦两种类型。</a:t>
                  </a:r>
                  <a:endParaRPr lang="zh-CN" altLang="en-US" sz="750" dirty="0">
                    <a:solidFill>
                      <a:srgbClr val="B60005"/>
                    </a:solidFill>
                  </a:endParaRPr>
                </a:p>
              </p:txBody>
            </p:sp>
          </p:grpSp>
        </p:grpSp>
        <p:sp>
          <p:nvSpPr>
            <p:cNvPr id="41" name="文本框 40"/>
            <p:cNvSpPr txBox="1"/>
            <p:nvPr/>
          </p:nvSpPr>
          <p:spPr>
            <a:xfrm>
              <a:off x="3857335" y="472977"/>
              <a:ext cx="1562552" cy="1685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350" dirty="0">
                  <a:blipFill>
                    <a:blip r:embed="rId7"/>
                    <a:stretch>
                      <a:fillRect/>
                    </a:stretch>
                  </a:blipFill>
                  <a:effectLst>
                    <a:outerShdw blurRad="101600" dist="889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旦</a:t>
              </a:r>
              <a:endParaRPr lang="en-US" altLang="zh-CN" sz="10350" dirty="0">
                <a:blipFill>
                  <a:blip r:embed="rId7"/>
                  <a:stretch>
                    <a:fillRect/>
                  </a:stretch>
                </a:blipFill>
                <a:effectLst>
                  <a:outerShdw blurRad="101600" dist="88900" dir="2700000" algn="tl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062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>
            <a:spLocks/>
          </p:cNvSpPr>
          <p:nvPr/>
        </p:nvSpPr>
        <p:spPr bwMode="auto">
          <a:xfrm>
            <a:off x="4574383" y="564839"/>
            <a:ext cx="3699662" cy="4013823"/>
          </a:xfrm>
          <a:custGeom>
            <a:avLst/>
            <a:gdLst>
              <a:gd name="T0" fmla="*/ 357 w 860"/>
              <a:gd name="T1" fmla="*/ 772 h 934"/>
              <a:gd name="T2" fmla="*/ 326 w 860"/>
              <a:gd name="T3" fmla="*/ 787 h 934"/>
              <a:gd name="T4" fmla="*/ 292 w 860"/>
              <a:gd name="T5" fmla="*/ 821 h 934"/>
              <a:gd name="T6" fmla="*/ 282 w 860"/>
              <a:gd name="T7" fmla="*/ 848 h 934"/>
              <a:gd name="T8" fmla="*/ 245 w 860"/>
              <a:gd name="T9" fmla="*/ 891 h 934"/>
              <a:gd name="T10" fmla="*/ 239 w 860"/>
              <a:gd name="T11" fmla="*/ 922 h 934"/>
              <a:gd name="T12" fmla="*/ 236 w 860"/>
              <a:gd name="T13" fmla="*/ 918 h 934"/>
              <a:gd name="T14" fmla="*/ 228 w 860"/>
              <a:gd name="T15" fmla="*/ 905 h 934"/>
              <a:gd name="T16" fmla="*/ 224 w 860"/>
              <a:gd name="T17" fmla="*/ 876 h 934"/>
              <a:gd name="T18" fmla="*/ 226 w 860"/>
              <a:gd name="T19" fmla="*/ 844 h 934"/>
              <a:gd name="T20" fmla="*/ 216 w 860"/>
              <a:gd name="T21" fmla="*/ 876 h 934"/>
              <a:gd name="T22" fmla="*/ 212 w 860"/>
              <a:gd name="T23" fmla="*/ 891 h 934"/>
              <a:gd name="T24" fmla="*/ 179 w 860"/>
              <a:gd name="T25" fmla="*/ 923 h 934"/>
              <a:gd name="T26" fmla="*/ 187 w 860"/>
              <a:gd name="T27" fmla="*/ 866 h 934"/>
              <a:gd name="T28" fmla="*/ 205 w 860"/>
              <a:gd name="T29" fmla="*/ 813 h 934"/>
              <a:gd name="T30" fmla="*/ 188 w 860"/>
              <a:gd name="T31" fmla="*/ 832 h 934"/>
              <a:gd name="T32" fmla="*/ 183 w 860"/>
              <a:gd name="T33" fmla="*/ 849 h 934"/>
              <a:gd name="T34" fmla="*/ 235 w 860"/>
              <a:gd name="T35" fmla="*/ 713 h 934"/>
              <a:gd name="T36" fmla="*/ 219 w 860"/>
              <a:gd name="T37" fmla="*/ 723 h 934"/>
              <a:gd name="T38" fmla="*/ 217 w 860"/>
              <a:gd name="T39" fmla="*/ 675 h 934"/>
              <a:gd name="T40" fmla="*/ 226 w 860"/>
              <a:gd name="T41" fmla="*/ 654 h 934"/>
              <a:gd name="T42" fmla="*/ 240 w 860"/>
              <a:gd name="T43" fmla="*/ 616 h 934"/>
              <a:gd name="T44" fmla="*/ 229 w 860"/>
              <a:gd name="T45" fmla="*/ 584 h 934"/>
              <a:gd name="T46" fmla="*/ 208 w 860"/>
              <a:gd name="T47" fmla="*/ 590 h 934"/>
              <a:gd name="T48" fmla="*/ 174 w 860"/>
              <a:gd name="T49" fmla="*/ 636 h 934"/>
              <a:gd name="T50" fmla="*/ 130 w 860"/>
              <a:gd name="T51" fmla="*/ 676 h 934"/>
              <a:gd name="T52" fmla="*/ 132 w 860"/>
              <a:gd name="T53" fmla="*/ 665 h 934"/>
              <a:gd name="T54" fmla="*/ 106 w 860"/>
              <a:gd name="T55" fmla="*/ 682 h 934"/>
              <a:gd name="T56" fmla="*/ 72 w 860"/>
              <a:gd name="T57" fmla="*/ 735 h 934"/>
              <a:gd name="T58" fmla="*/ 29 w 860"/>
              <a:gd name="T59" fmla="*/ 822 h 934"/>
              <a:gd name="T60" fmla="*/ 17 w 860"/>
              <a:gd name="T61" fmla="*/ 876 h 934"/>
              <a:gd name="T62" fmla="*/ 0 w 860"/>
              <a:gd name="T63" fmla="*/ 929 h 934"/>
              <a:gd name="T64" fmla="*/ 54 w 860"/>
              <a:gd name="T65" fmla="*/ 694 h 934"/>
              <a:gd name="T66" fmla="*/ 145 w 860"/>
              <a:gd name="T67" fmla="*/ 487 h 934"/>
              <a:gd name="T68" fmla="*/ 163 w 860"/>
              <a:gd name="T69" fmla="*/ 431 h 934"/>
              <a:gd name="T70" fmla="*/ 219 w 860"/>
              <a:gd name="T71" fmla="*/ 302 h 934"/>
              <a:gd name="T72" fmla="*/ 376 w 860"/>
              <a:gd name="T73" fmla="*/ 166 h 934"/>
              <a:gd name="T74" fmla="*/ 392 w 860"/>
              <a:gd name="T75" fmla="*/ 144 h 934"/>
              <a:gd name="T76" fmla="*/ 416 w 860"/>
              <a:gd name="T77" fmla="*/ 144 h 934"/>
              <a:gd name="T78" fmla="*/ 459 w 860"/>
              <a:gd name="T79" fmla="*/ 112 h 934"/>
              <a:gd name="T80" fmla="*/ 489 w 860"/>
              <a:gd name="T81" fmla="*/ 94 h 934"/>
              <a:gd name="T82" fmla="*/ 496 w 860"/>
              <a:gd name="T83" fmla="*/ 88 h 934"/>
              <a:gd name="T84" fmla="*/ 520 w 860"/>
              <a:gd name="T85" fmla="*/ 62 h 934"/>
              <a:gd name="T86" fmla="*/ 590 w 860"/>
              <a:gd name="T87" fmla="*/ 22 h 934"/>
              <a:gd name="T88" fmla="*/ 655 w 860"/>
              <a:gd name="T89" fmla="*/ 32 h 934"/>
              <a:gd name="T90" fmla="*/ 766 w 860"/>
              <a:gd name="T91" fmla="*/ 43 h 934"/>
              <a:gd name="T92" fmla="*/ 778 w 860"/>
              <a:gd name="T93" fmla="*/ 48 h 934"/>
              <a:gd name="T94" fmla="*/ 780 w 860"/>
              <a:gd name="T95" fmla="*/ 49 h 934"/>
              <a:gd name="T96" fmla="*/ 794 w 860"/>
              <a:gd name="T97" fmla="*/ 69 h 934"/>
              <a:gd name="T98" fmla="*/ 769 w 860"/>
              <a:gd name="T99" fmla="*/ 146 h 934"/>
              <a:gd name="T100" fmla="*/ 781 w 860"/>
              <a:gd name="T101" fmla="*/ 212 h 934"/>
              <a:gd name="T102" fmla="*/ 802 w 860"/>
              <a:gd name="T103" fmla="*/ 227 h 934"/>
              <a:gd name="T104" fmla="*/ 853 w 860"/>
              <a:gd name="T105" fmla="*/ 250 h 934"/>
              <a:gd name="T106" fmla="*/ 848 w 860"/>
              <a:gd name="T107" fmla="*/ 329 h 934"/>
              <a:gd name="T108" fmla="*/ 692 w 860"/>
              <a:gd name="T109" fmla="*/ 458 h 934"/>
              <a:gd name="T110" fmla="*/ 574 w 860"/>
              <a:gd name="T111" fmla="*/ 519 h 934"/>
              <a:gd name="T112" fmla="*/ 437 w 860"/>
              <a:gd name="T113" fmla="*/ 663 h 934"/>
              <a:gd name="T114" fmla="*/ 385 w 860"/>
              <a:gd name="T115" fmla="*/ 72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60" h="934">
                <a:moveTo>
                  <a:pt x="367" y="757"/>
                </a:moveTo>
                <a:cubicBezTo>
                  <a:pt x="364" y="763"/>
                  <a:pt x="361" y="768"/>
                  <a:pt x="357" y="772"/>
                </a:cubicBezTo>
                <a:cubicBezTo>
                  <a:pt x="354" y="776"/>
                  <a:pt x="351" y="779"/>
                  <a:pt x="348" y="779"/>
                </a:cubicBezTo>
                <a:cubicBezTo>
                  <a:pt x="341" y="781"/>
                  <a:pt x="333" y="783"/>
                  <a:pt x="326" y="787"/>
                </a:cubicBezTo>
                <a:cubicBezTo>
                  <a:pt x="319" y="791"/>
                  <a:pt x="313" y="795"/>
                  <a:pt x="307" y="801"/>
                </a:cubicBezTo>
                <a:cubicBezTo>
                  <a:pt x="301" y="806"/>
                  <a:pt x="296" y="813"/>
                  <a:pt x="292" y="821"/>
                </a:cubicBezTo>
                <a:cubicBezTo>
                  <a:pt x="290" y="825"/>
                  <a:pt x="288" y="829"/>
                  <a:pt x="286" y="833"/>
                </a:cubicBezTo>
                <a:cubicBezTo>
                  <a:pt x="284" y="838"/>
                  <a:pt x="283" y="843"/>
                  <a:pt x="282" y="848"/>
                </a:cubicBezTo>
                <a:cubicBezTo>
                  <a:pt x="273" y="843"/>
                  <a:pt x="266" y="848"/>
                  <a:pt x="259" y="853"/>
                </a:cubicBezTo>
                <a:cubicBezTo>
                  <a:pt x="253" y="863"/>
                  <a:pt x="249" y="877"/>
                  <a:pt x="245" y="891"/>
                </a:cubicBezTo>
                <a:cubicBezTo>
                  <a:pt x="243" y="898"/>
                  <a:pt x="242" y="905"/>
                  <a:pt x="241" y="912"/>
                </a:cubicBezTo>
                <a:cubicBezTo>
                  <a:pt x="240" y="916"/>
                  <a:pt x="239" y="919"/>
                  <a:pt x="239" y="922"/>
                </a:cubicBezTo>
                <a:cubicBezTo>
                  <a:pt x="238" y="926"/>
                  <a:pt x="237" y="929"/>
                  <a:pt x="237" y="932"/>
                </a:cubicBezTo>
                <a:cubicBezTo>
                  <a:pt x="236" y="927"/>
                  <a:pt x="235" y="922"/>
                  <a:pt x="236" y="918"/>
                </a:cubicBezTo>
                <a:cubicBezTo>
                  <a:pt x="236" y="914"/>
                  <a:pt x="237" y="910"/>
                  <a:pt x="238" y="906"/>
                </a:cubicBezTo>
                <a:cubicBezTo>
                  <a:pt x="237" y="900"/>
                  <a:pt x="233" y="903"/>
                  <a:pt x="228" y="905"/>
                </a:cubicBezTo>
                <a:cubicBezTo>
                  <a:pt x="224" y="907"/>
                  <a:pt x="220" y="910"/>
                  <a:pt x="218" y="905"/>
                </a:cubicBezTo>
                <a:cubicBezTo>
                  <a:pt x="218" y="896"/>
                  <a:pt x="221" y="885"/>
                  <a:pt x="224" y="876"/>
                </a:cubicBezTo>
                <a:cubicBezTo>
                  <a:pt x="228" y="866"/>
                  <a:pt x="232" y="856"/>
                  <a:pt x="235" y="848"/>
                </a:cubicBezTo>
                <a:cubicBezTo>
                  <a:pt x="226" y="844"/>
                  <a:pt x="226" y="844"/>
                  <a:pt x="226" y="844"/>
                </a:cubicBezTo>
                <a:cubicBezTo>
                  <a:pt x="224" y="850"/>
                  <a:pt x="222" y="855"/>
                  <a:pt x="220" y="860"/>
                </a:cubicBezTo>
                <a:cubicBezTo>
                  <a:pt x="219" y="866"/>
                  <a:pt x="217" y="871"/>
                  <a:pt x="216" y="876"/>
                </a:cubicBezTo>
                <a:cubicBezTo>
                  <a:pt x="215" y="878"/>
                  <a:pt x="215" y="881"/>
                  <a:pt x="214" y="883"/>
                </a:cubicBezTo>
                <a:cubicBezTo>
                  <a:pt x="213" y="886"/>
                  <a:pt x="212" y="889"/>
                  <a:pt x="212" y="891"/>
                </a:cubicBezTo>
                <a:cubicBezTo>
                  <a:pt x="210" y="897"/>
                  <a:pt x="209" y="902"/>
                  <a:pt x="207" y="909"/>
                </a:cubicBezTo>
                <a:cubicBezTo>
                  <a:pt x="197" y="931"/>
                  <a:pt x="182" y="934"/>
                  <a:pt x="179" y="923"/>
                </a:cubicBezTo>
                <a:cubicBezTo>
                  <a:pt x="179" y="914"/>
                  <a:pt x="180" y="904"/>
                  <a:pt x="181" y="894"/>
                </a:cubicBezTo>
                <a:cubicBezTo>
                  <a:pt x="182" y="885"/>
                  <a:pt x="185" y="875"/>
                  <a:pt x="187" y="866"/>
                </a:cubicBezTo>
                <a:cubicBezTo>
                  <a:pt x="190" y="856"/>
                  <a:pt x="193" y="847"/>
                  <a:pt x="196" y="838"/>
                </a:cubicBezTo>
                <a:cubicBezTo>
                  <a:pt x="199" y="829"/>
                  <a:pt x="202" y="821"/>
                  <a:pt x="205" y="813"/>
                </a:cubicBezTo>
                <a:cubicBezTo>
                  <a:pt x="202" y="821"/>
                  <a:pt x="198" y="818"/>
                  <a:pt x="193" y="816"/>
                </a:cubicBezTo>
                <a:cubicBezTo>
                  <a:pt x="192" y="820"/>
                  <a:pt x="190" y="826"/>
                  <a:pt x="188" y="832"/>
                </a:cubicBezTo>
                <a:cubicBezTo>
                  <a:pt x="187" y="835"/>
                  <a:pt x="186" y="839"/>
                  <a:pt x="185" y="841"/>
                </a:cubicBezTo>
                <a:cubicBezTo>
                  <a:pt x="184" y="844"/>
                  <a:pt x="184" y="847"/>
                  <a:pt x="183" y="849"/>
                </a:cubicBezTo>
                <a:cubicBezTo>
                  <a:pt x="190" y="824"/>
                  <a:pt x="198" y="801"/>
                  <a:pt x="206" y="780"/>
                </a:cubicBezTo>
                <a:cubicBezTo>
                  <a:pt x="215" y="758"/>
                  <a:pt x="224" y="736"/>
                  <a:pt x="235" y="713"/>
                </a:cubicBezTo>
                <a:cubicBezTo>
                  <a:pt x="226" y="707"/>
                  <a:pt x="226" y="707"/>
                  <a:pt x="226" y="707"/>
                </a:cubicBezTo>
                <a:cubicBezTo>
                  <a:pt x="219" y="723"/>
                  <a:pt x="219" y="723"/>
                  <a:pt x="219" y="723"/>
                </a:cubicBezTo>
                <a:cubicBezTo>
                  <a:pt x="215" y="720"/>
                  <a:pt x="206" y="715"/>
                  <a:pt x="202" y="712"/>
                </a:cubicBezTo>
                <a:cubicBezTo>
                  <a:pt x="206" y="701"/>
                  <a:pt x="211" y="688"/>
                  <a:pt x="217" y="675"/>
                </a:cubicBezTo>
                <a:cubicBezTo>
                  <a:pt x="218" y="671"/>
                  <a:pt x="220" y="668"/>
                  <a:pt x="221" y="664"/>
                </a:cubicBezTo>
                <a:cubicBezTo>
                  <a:pt x="223" y="661"/>
                  <a:pt x="224" y="657"/>
                  <a:pt x="226" y="654"/>
                </a:cubicBezTo>
                <a:cubicBezTo>
                  <a:pt x="229" y="647"/>
                  <a:pt x="232" y="640"/>
                  <a:pt x="234" y="634"/>
                </a:cubicBezTo>
                <a:cubicBezTo>
                  <a:pt x="237" y="628"/>
                  <a:pt x="239" y="621"/>
                  <a:pt x="240" y="616"/>
                </a:cubicBezTo>
                <a:cubicBezTo>
                  <a:pt x="242" y="610"/>
                  <a:pt x="242" y="605"/>
                  <a:pt x="242" y="601"/>
                </a:cubicBezTo>
                <a:cubicBezTo>
                  <a:pt x="242" y="592"/>
                  <a:pt x="238" y="585"/>
                  <a:pt x="229" y="584"/>
                </a:cubicBezTo>
                <a:cubicBezTo>
                  <a:pt x="220" y="599"/>
                  <a:pt x="220" y="599"/>
                  <a:pt x="220" y="599"/>
                </a:cubicBezTo>
                <a:cubicBezTo>
                  <a:pt x="216" y="596"/>
                  <a:pt x="208" y="590"/>
                  <a:pt x="208" y="590"/>
                </a:cubicBezTo>
                <a:cubicBezTo>
                  <a:pt x="203" y="597"/>
                  <a:pt x="197" y="604"/>
                  <a:pt x="191" y="612"/>
                </a:cubicBezTo>
                <a:cubicBezTo>
                  <a:pt x="186" y="619"/>
                  <a:pt x="180" y="628"/>
                  <a:pt x="174" y="636"/>
                </a:cubicBezTo>
                <a:cubicBezTo>
                  <a:pt x="163" y="652"/>
                  <a:pt x="153" y="669"/>
                  <a:pt x="143" y="684"/>
                </a:cubicBezTo>
                <a:cubicBezTo>
                  <a:pt x="143" y="684"/>
                  <a:pt x="135" y="679"/>
                  <a:pt x="130" y="676"/>
                </a:cubicBezTo>
                <a:cubicBezTo>
                  <a:pt x="134" y="667"/>
                  <a:pt x="138" y="659"/>
                  <a:pt x="142" y="651"/>
                </a:cubicBezTo>
                <a:cubicBezTo>
                  <a:pt x="139" y="657"/>
                  <a:pt x="136" y="662"/>
                  <a:pt x="132" y="665"/>
                </a:cubicBezTo>
                <a:cubicBezTo>
                  <a:pt x="129" y="669"/>
                  <a:pt x="126" y="672"/>
                  <a:pt x="123" y="673"/>
                </a:cubicBezTo>
                <a:cubicBezTo>
                  <a:pt x="116" y="677"/>
                  <a:pt x="110" y="679"/>
                  <a:pt x="106" y="682"/>
                </a:cubicBezTo>
                <a:cubicBezTo>
                  <a:pt x="99" y="686"/>
                  <a:pt x="93" y="692"/>
                  <a:pt x="87" y="702"/>
                </a:cubicBezTo>
                <a:cubicBezTo>
                  <a:pt x="82" y="711"/>
                  <a:pt x="76" y="722"/>
                  <a:pt x="72" y="735"/>
                </a:cubicBezTo>
                <a:cubicBezTo>
                  <a:pt x="62" y="761"/>
                  <a:pt x="54" y="791"/>
                  <a:pt x="45" y="819"/>
                </a:cubicBezTo>
                <a:cubicBezTo>
                  <a:pt x="42" y="828"/>
                  <a:pt x="33" y="824"/>
                  <a:pt x="29" y="822"/>
                </a:cubicBezTo>
                <a:cubicBezTo>
                  <a:pt x="28" y="832"/>
                  <a:pt x="26" y="841"/>
                  <a:pt x="24" y="850"/>
                </a:cubicBezTo>
                <a:cubicBezTo>
                  <a:pt x="22" y="859"/>
                  <a:pt x="19" y="867"/>
                  <a:pt x="17" y="876"/>
                </a:cubicBezTo>
                <a:cubicBezTo>
                  <a:pt x="14" y="884"/>
                  <a:pt x="11" y="892"/>
                  <a:pt x="8" y="901"/>
                </a:cubicBezTo>
                <a:cubicBezTo>
                  <a:pt x="6" y="910"/>
                  <a:pt x="3" y="919"/>
                  <a:pt x="0" y="929"/>
                </a:cubicBezTo>
                <a:cubicBezTo>
                  <a:pt x="2" y="886"/>
                  <a:pt x="8" y="844"/>
                  <a:pt x="18" y="805"/>
                </a:cubicBezTo>
                <a:cubicBezTo>
                  <a:pt x="27" y="766"/>
                  <a:pt x="40" y="729"/>
                  <a:pt x="54" y="694"/>
                </a:cubicBezTo>
                <a:cubicBezTo>
                  <a:pt x="68" y="658"/>
                  <a:pt x="84" y="624"/>
                  <a:pt x="100" y="590"/>
                </a:cubicBezTo>
                <a:cubicBezTo>
                  <a:pt x="115" y="556"/>
                  <a:pt x="131" y="522"/>
                  <a:pt x="145" y="487"/>
                </a:cubicBezTo>
                <a:cubicBezTo>
                  <a:pt x="155" y="471"/>
                  <a:pt x="138" y="469"/>
                  <a:pt x="148" y="454"/>
                </a:cubicBezTo>
                <a:cubicBezTo>
                  <a:pt x="153" y="446"/>
                  <a:pt x="158" y="439"/>
                  <a:pt x="163" y="431"/>
                </a:cubicBezTo>
                <a:cubicBezTo>
                  <a:pt x="150" y="432"/>
                  <a:pt x="147" y="418"/>
                  <a:pt x="152" y="411"/>
                </a:cubicBezTo>
                <a:cubicBezTo>
                  <a:pt x="171" y="373"/>
                  <a:pt x="194" y="335"/>
                  <a:pt x="219" y="302"/>
                </a:cubicBezTo>
                <a:cubicBezTo>
                  <a:pt x="245" y="269"/>
                  <a:pt x="274" y="241"/>
                  <a:pt x="306" y="222"/>
                </a:cubicBezTo>
                <a:cubicBezTo>
                  <a:pt x="328" y="206"/>
                  <a:pt x="351" y="191"/>
                  <a:pt x="376" y="166"/>
                </a:cubicBezTo>
                <a:cubicBezTo>
                  <a:pt x="373" y="163"/>
                  <a:pt x="373" y="163"/>
                  <a:pt x="369" y="159"/>
                </a:cubicBezTo>
                <a:cubicBezTo>
                  <a:pt x="376" y="166"/>
                  <a:pt x="382" y="147"/>
                  <a:pt x="392" y="144"/>
                </a:cubicBezTo>
                <a:cubicBezTo>
                  <a:pt x="396" y="148"/>
                  <a:pt x="396" y="148"/>
                  <a:pt x="399" y="152"/>
                </a:cubicBezTo>
                <a:cubicBezTo>
                  <a:pt x="403" y="156"/>
                  <a:pt x="409" y="150"/>
                  <a:pt x="416" y="144"/>
                </a:cubicBezTo>
                <a:cubicBezTo>
                  <a:pt x="419" y="147"/>
                  <a:pt x="419" y="147"/>
                  <a:pt x="423" y="151"/>
                </a:cubicBezTo>
                <a:cubicBezTo>
                  <a:pt x="432" y="136"/>
                  <a:pt x="453" y="132"/>
                  <a:pt x="459" y="112"/>
                </a:cubicBezTo>
                <a:cubicBezTo>
                  <a:pt x="462" y="116"/>
                  <a:pt x="462" y="116"/>
                  <a:pt x="466" y="120"/>
                </a:cubicBezTo>
                <a:cubicBezTo>
                  <a:pt x="469" y="111"/>
                  <a:pt x="489" y="107"/>
                  <a:pt x="489" y="94"/>
                </a:cubicBezTo>
                <a:cubicBezTo>
                  <a:pt x="493" y="97"/>
                  <a:pt x="493" y="97"/>
                  <a:pt x="496" y="101"/>
                </a:cubicBezTo>
                <a:cubicBezTo>
                  <a:pt x="493" y="97"/>
                  <a:pt x="489" y="94"/>
                  <a:pt x="496" y="88"/>
                </a:cubicBezTo>
                <a:cubicBezTo>
                  <a:pt x="506" y="80"/>
                  <a:pt x="512" y="73"/>
                  <a:pt x="516" y="69"/>
                </a:cubicBezTo>
                <a:cubicBezTo>
                  <a:pt x="519" y="64"/>
                  <a:pt x="520" y="62"/>
                  <a:pt x="520" y="62"/>
                </a:cubicBezTo>
                <a:cubicBezTo>
                  <a:pt x="530" y="54"/>
                  <a:pt x="547" y="43"/>
                  <a:pt x="561" y="34"/>
                </a:cubicBezTo>
                <a:cubicBezTo>
                  <a:pt x="576" y="26"/>
                  <a:pt x="588" y="20"/>
                  <a:pt x="590" y="22"/>
                </a:cubicBezTo>
                <a:cubicBezTo>
                  <a:pt x="601" y="7"/>
                  <a:pt x="618" y="14"/>
                  <a:pt x="629" y="0"/>
                </a:cubicBezTo>
                <a:cubicBezTo>
                  <a:pt x="639" y="12"/>
                  <a:pt x="634" y="34"/>
                  <a:pt x="655" y="32"/>
                </a:cubicBezTo>
                <a:cubicBezTo>
                  <a:pt x="674" y="28"/>
                  <a:pt x="712" y="30"/>
                  <a:pt x="744" y="37"/>
                </a:cubicBezTo>
                <a:cubicBezTo>
                  <a:pt x="752" y="39"/>
                  <a:pt x="759" y="41"/>
                  <a:pt x="766" y="43"/>
                </a:cubicBezTo>
                <a:cubicBezTo>
                  <a:pt x="770" y="45"/>
                  <a:pt x="773" y="46"/>
                  <a:pt x="776" y="47"/>
                </a:cubicBezTo>
                <a:cubicBezTo>
                  <a:pt x="777" y="47"/>
                  <a:pt x="777" y="48"/>
                  <a:pt x="778" y="48"/>
                </a:cubicBezTo>
                <a:cubicBezTo>
                  <a:pt x="778" y="48"/>
                  <a:pt x="779" y="48"/>
                  <a:pt x="779" y="48"/>
                </a:cubicBezTo>
                <a:cubicBezTo>
                  <a:pt x="779" y="49"/>
                  <a:pt x="780" y="49"/>
                  <a:pt x="780" y="49"/>
                </a:cubicBezTo>
                <a:cubicBezTo>
                  <a:pt x="781" y="50"/>
                  <a:pt x="783" y="50"/>
                  <a:pt x="784" y="51"/>
                </a:cubicBezTo>
                <a:cubicBezTo>
                  <a:pt x="793" y="57"/>
                  <a:pt x="798" y="63"/>
                  <a:pt x="794" y="69"/>
                </a:cubicBezTo>
                <a:cubicBezTo>
                  <a:pt x="793" y="75"/>
                  <a:pt x="787" y="91"/>
                  <a:pt x="781" y="107"/>
                </a:cubicBezTo>
                <a:cubicBezTo>
                  <a:pt x="775" y="123"/>
                  <a:pt x="770" y="140"/>
                  <a:pt x="769" y="146"/>
                </a:cubicBezTo>
                <a:cubicBezTo>
                  <a:pt x="766" y="148"/>
                  <a:pt x="766" y="161"/>
                  <a:pt x="768" y="175"/>
                </a:cubicBezTo>
                <a:cubicBezTo>
                  <a:pt x="770" y="189"/>
                  <a:pt x="775" y="205"/>
                  <a:pt x="781" y="212"/>
                </a:cubicBezTo>
                <a:cubicBezTo>
                  <a:pt x="775" y="217"/>
                  <a:pt x="768" y="222"/>
                  <a:pt x="772" y="226"/>
                </a:cubicBezTo>
                <a:cubicBezTo>
                  <a:pt x="778" y="234"/>
                  <a:pt x="790" y="232"/>
                  <a:pt x="802" y="227"/>
                </a:cubicBezTo>
                <a:cubicBezTo>
                  <a:pt x="813" y="223"/>
                  <a:pt x="826" y="216"/>
                  <a:pt x="834" y="213"/>
                </a:cubicBezTo>
                <a:cubicBezTo>
                  <a:pt x="847" y="217"/>
                  <a:pt x="853" y="238"/>
                  <a:pt x="853" y="250"/>
                </a:cubicBezTo>
                <a:cubicBezTo>
                  <a:pt x="853" y="250"/>
                  <a:pt x="857" y="264"/>
                  <a:pt x="859" y="281"/>
                </a:cubicBezTo>
                <a:cubicBezTo>
                  <a:pt x="860" y="298"/>
                  <a:pt x="859" y="318"/>
                  <a:pt x="848" y="329"/>
                </a:cubicBezTo>
                <a:cubicBezTo>
                  <a:pt x="826" y="352"/>
                  <a:pt x="801" y="376"/>
                  <a:pt x="774" y="398"/>
                </a:cubicBezTo>
                <a:cubicBezTo>
                  <a:pt x="748" y="421"/>
                  <a:pt x="720" y="442"/>
                  <a:pt x="692" y="458"/>
                </a:cubicBezTo>
                <a:cubicBezTo>
                  <a:pt x="683" y="459"/>
                  <a:pt x="664" y="462"/>
                  <a:pt x="655" y="464"/>
                </a:cubicBezTo>
                <a:cubicBezTo>
                  <a:pt x="627" y="479"/>
                  <a:pt x="600" y="498"/>
                  <a:pt x="574" y="519"/>
                </a:cubicBezTo>
                <a:cubicBezTo>
                  <a:pt x="549" y="540"/>
                  <a:pt x="525" y="563"/>
                  <a:pt x="502" y="587"/>
                </a:cubicBezTo>
                <a:cubicBezTo>
                  <a:pt x="479" y="612"/>
                  <a:pt x="458" y="637"/>
                  <a:pt x="437" y="663"/>
                </a:cubicBezTo>
                <a:cubicBezTo>
                  <a:pt x="416" y="689"/>
                  <a:pt x="395" y="715"/>
                  <a:pt x="374" y="740"/>
                </a:cubicBezTo>
                <a:cubicBezTo>
                  <a:pt x="378" y="734"/>
                  <a:pt x="381" y="727"/>
                  <a:pt x="385" y="720"/>
                </a:cubicBezTo>
                <a:cubicBezTo>
                  <a:pt x="379" y="730"/>
                  <a:pt x="373" y="745"/>
                  <a:pt x="367" y="757"/>
                </a:cubicBezTo>
                <a:close/>
              </a:path>
            </a:pathLst>
          </a:custGeom>
          <a:blipFill dpi="0" rotWithShape="1">
            <a:blip r:embed="rId2"/>
            <a:srcRect/>
            <a:tile tx="-260985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3"/>
          </a:p>
        </p:txBody>
      </p:sp>
      <p:pic>
        <p:nvPicPr>
          <p:cNvPr id="12" name="图片 11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5760" y="2926561"/>
            <a:ext cx="4070765" cy="1193440"/>
          </a:xfrm>
          <a:prstGeom prst="rect">
            <a:avLst/>
          </a:prstGeom>
        </p:spPr>
      </p:pic>
      <p:pic>
        <p:nvPicPr>
          <p:cNvPr id="13" name="图片 12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7183" y="2309340"/>
            <a:ext cx="3287920" cy="963931"/>
          </a:xfrm>
          <a:prstGeom prst="rect">
            <a:avLst/>
          </a:prstGeom>
        </p:spPr>
      </p:pic>
      <p:pic>
        <p:nvPicPr>
          <p:cNvPr id="14" name="图片 13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77738" y="1689982"/>
            <a:ext cx="2366809" cy="693886"/>
          </a:xfrm>
          <a:prstGeom prst="rect">
            <a:avLst/>
          </a:prstGeom>
        </p:spPr>
      </p:pic>
      <p:pic>
        <p:nvPicPr>
          <p:cNvPr id="15" name="图片 14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7893" y="1212061"/>
            <a:ext cx="1566499" cy="459256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1738188" y="2559752"/>
            <a:ext cx="130302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40" b="1" dirty="0"/>
              <a:t>点击输入文本</a:t>
            </a:r>
            <a:endParaRPr lang="en-US" altLang="zh-CN" sz="1440" b="1" dirty="0"/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738188" y="1878986"/>
            <a:ext cx="1303020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260" b="1" dirty="0"/>
              <a:t>点击输入文本</a:t>
            </a:r>
            <a:endParaRPr lang="en-US" altLang="zh-CN" sz="1260" b="1" dirty="0"/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1429263" y="3389004"/>
            <a:ext cx="19542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/>
              <a:t>点击输入文本</a:t>
            </a:r>
            <a:endParaRPr lang="en-US" altLang="zh-CN" b="1" dirty="0"/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1738188" y="1280641"/>
            <a:ext cx="1303020" cy="2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80" b="1" dirty="0"/>
              <a:t>点击输入文本</a:t>
            </a:r>
            <a:endParaRPr lang="en-US" altLang="zh-CN" sz="1080" b="1" dirty="0"/>
          </a:p>
        </p:txBody>
      </p:sp>
    </p:spTree>
    <p:extLst>
      <p:ext uri="{BB962C8B-B14F-4D97-AF65-F5344CB8AC3E}">
        <p14:creationId xmlns:p14="http://schemas.microsoft.com/office/powerpoint/2010/main" val="123315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5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50"/>
                            </p:stCondLst>
                            <p:childTnLst>
                              <p:par>
                                <p:cTn id="3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50"/>
                            </p:stCondLst>
                            <p:childTnLst>
                              <p:par>
                                <p:cTn id="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750"/>
                            </p:stCondLst>
                            <p:childTnLst>
                              <p:par>
                                <p:cTn id="5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750"/>
                            </p:stCondLst>
                            <p:childTnLst>
                              <p:par>
                                <p:cTn id="5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/>
      <p:bldP spid="17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491969258692&amp;di=a1e84cd513d54b800fac3446fe5ef2d6&amp;imgtype=0&amp;src=http%3A%2F%2Fimgsrc.baidu.com%2Fbaike%2Fpic%2Fitem%2Fcaae68090c85b5e52fddd45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820" y="819175"/>
            <a:ext cx="2241756" cy="32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zjd\Desktop\未命名 -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1760634" y="2583295"/>
            <a:ext cx="541436" cy="135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Users\zjd\Desktop\未命名 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2706420" y="1827869"/>
            <a:ext cx="541436" cy="210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zjd\Desktop\未命名 -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3652205" y="1628795"/>
            <a:ext cx="541436" cy="230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C:\Users\zjd\Desktop\未命名 -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4597991" y="1309411"/>
            <a:ext cx="541436" cy="262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Users\zjd\Desktop\未命名 -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814848" y="2852586"/>
            <a:ext cx="541436" cy="1083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39349" y="3836892"/>
            <a:ext cx="5897455" cy="50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8"/>
          <p:cNvSpPr txBox="1"/>
          <p:nvPr/>
        </p:nvSpPr>
        <p:spPr>
          <a:xfrm>
            <a:off x="430079" y="251062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添加文本</a:t>
            </a:r>
          </a:p>
        </p:txBody>
      </p:sp>
      <p:sp>
        <p:nvSpPr>
          <p:cNvPr id="28" name="TextBox 29"/>
          <p:cNvSpPr txBox="1"/>
          <p:nvPr/>
        </p:nvSpPr>
        <p:spPr>
          <a:xfrm>
            <a:off x="1402238" y="208709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添加文本</a:t>
            </a:r>
          </a:p>
        </p:txBody>
      </p:sp>
      <p:sp>
        <p:nvSpPr>
          <p:cNvPr id="29" name="TextBox 30"/>
          <p:cNvSpPr txBox="1"/>
          <p:nvPr/>
        </p:nvSpPr>
        <p:spPr>
          <a:xfrm>
            <a:off x="2444895" y="156027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添加文本</a:t>
            </a:r>
          </a:p>
        </p:txBody>
      </p:sp>
      <p:sp>
        <p:nvSpPr>
          <p:cNvPr id="30" name="TextBox 31"/>
          <p:cNvSpPr txBox="1"/>
          <p:nvPr/>
        </p:nvSpPr>
        <p:spPr>
          <a:xfrm>
            <a:off x="3442091" y="12362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添加文本</a:t>
            </a:r>
          </a:p>
        </p:txBody>
      </p:sp>
      <p:sp>
        <p:nvSpPr>
          <p:cNvPr id="31" name="TextBox 32"/>
          <p:cNvSpPr txBox="1"/>
          <p:nvPr/>
        </p:nvSpPr>
        <p:spPr>
          <a:xfrm>
            <a:off x="4566097" y="81917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添加文本</a:t>
            </a:r>
          </a:p>
        </p:txBody>
      </p:sp>
    </p:spTree>
    <p:extLst>
      <p:ext uri="{BB962C8B-B14F-4D97-AF65-F5344CB8AC3E}">
        <p14:creationId xmlns:p14="http://schemas.microsoft.com/office/powerpoint/2010/main" val="38142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3937"/>
          <p:cNvGrpSpPr>
            <a:grpSpLocks/>
          </p:cNvGrpSpPr>
          <p:nvPr/>
        </p:nvGrpSpPr>
        <p:grpSpPr bwMode="auto">
          <a:xfrm>
            <a:off x="323567" y="1268845"/>
            <a:ext cx="4875609" cy="3109913"/>
            <a:chOff x="0" y="0"/>
            <a:chExt cx="2333625" cy="1498602"/>
          </a:xfrm>
        </p:grpSpPr>
        <p:grpSp>
          <p:nvGrpSpPr>
            <p:cNvPr id="6159" name="Group 463"/>
            <p:cNvGrpSpPr>
              <a:grpSpLocks/>
            </p:cNvGrpSpPr>
            <p:nvPr/>
          </p:nvGrpSpPr>
          <p:grpSpPr bwMode="auto">
            <a:xfrm>
              <a:off x="0" y="0"/>
              <a:ext cx="2333625" cy="1473200"/>
              <a:chOff x="0" y="0"/>
              <a:chExt cx="1470" cy="928"/>
            </a:xfrm>
          </p:grpSpPr>
          <p:sp>
            <p:nvSpPr>
              <p:cNvPr id="6365" name="Freeform 263"/>
              <p:cNvSpPr>
                <a:spLocks noChangeArrowheads="1"/>
              </p:cNvSpPr>
              <p:nvPr/>
            </p:nvSpPr>
            <p:spPr bwMode="auto">
              <a:xfrm>
                <a:off x="453" y="745"/>
                <a:ext cx="38" cy="33"/>
              </a:xfrm>
              <a:custGeom>
                <a:avLst/>
                <a:gdLst>
                  <a:gd name="T0" fmla="*/ 6809 w 16"/>
                  <a:gd name="T1" fmla="*/ 0 h 14"/>
                  <a:gd name="T2" fmla="*/ 5600 w 16"/>
                  <a:gd name="T3" fmla="*/ 1233 h 14"/>
                  <a:gd name="T4" fmla="*/ 4676 w 16"/>
                  <a:gd name="T5" fmla="*/ 2411 h 14"/>
                  <a:gd name="T6" fmla="*/ 390 w 16"/>
                  <a:gd name="T7" fmla="*/ 5683 h 14"/>
                  <a:gd name="T8" fmla="*/ 0 w 16"/>
                  <a:gd name="T9" fmla="*/ 5683 h 14"/>
                  <a:gd name="T10" fmla="*/ 390 w 16"/>
                  <a:gd name="T11" fmla="*/ 5306 h 14"/>
                  <a:gd name="T12" fmla="*/ 2477 w 16"/>
                  <a:gd name="T13" fmla="*/ 4139 h 14"/>
                  <a:gd name="T14" fmla="*/ 3028 w 16"/>
                  <a:gd name="T15" fmla="*/ 2906 h 14"/>
                  <a:gd name="T16" fmla="*/ 5883 w 16"/>
                  <a:gd name="T17" fmla="*/ 368 h 14"/>
                  <a:gd name="T18" fmla="*/ 6498 w 16"/>
                  <a:gd name="T19" fmla="*/ 0 h 14"/>
                  <a:gd name="T20" fmla="*/ 6809 w 16"/>
                  <a:gd name="T21" fmla="*/ 0 h 1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"/>
                  <a:gd name="T34" fmla="*/ 0 h 14"/>
                  <a:gd name="T35" fmla="*/ 16 w 16"/>
                  <a:gd name="T36" fmla="*/ 14 h 1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" h="14">
                    <a:moveTo>
                      <a:pt x="16" y="0"/>
                    </a:moveTo>
                    <a:cubicBezTo>
                      <a:pt x="16" y="2"/>
                      <a:pt x="14" y="2"/>
                      <a:pt x="13" y="3"/>
                    </a:cubicBezTo>
                    <a:cubicBezTo>
                      <a:pt x="13" y="4"/>
                      <a:pt x="12" y="5"/>
                      <a:pt x="11" y="6"/>
                    </a:cubicBezTo>
                    <a:cubicBezTo>
                      <a:pt x="9" y="9"/>
                      <a:pt x="6" y="12"/>
                      <a:pt x="1" y="14"/>
                    </a:cubicBezTo>
                    <a:cubicBezTo>
                      <a:pt x="1" y="14"/>
                      <a:pt x="1" y="14"/>
                      <a:pt x="0" y="14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2" y="12"/>
                      <a:pt x="4" y="11"/>
                      <a:pt x="6" y="10"/>
                    </a:cubicBezTo>
                    <a:cubicBezTo>
                      <a:pt x="7" y="9"/>
                      <a:pt x="6" y="7"/>
                      <a:pt x="7" y="7"/>
                    </a:cubicBezTo>
                    <a:cubicBezTo>
                      <a:pt x="11" y="6"/>
                      <a:pt x="12" y="3"/>
                      <a:pt x="14" y="1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66" name="Freeform 264"/>
              <p:cNvSpPr>
                <a:spLocks noChangeArrowheads="1"/>
              </p:cNvSpPr>
              <p:nvPr/>
            </p:nvSpPr>
            <p:spPr bwMode="auto">
              <a:xfrm>
                <a:off x="112" y="747"/>
                <a:ext cx="368" cy="160"/>
              </a:xfrm>
              <a:custGeom>
                <a:avLst/>
                <a:gdLst>
                  <a:gd name="T0" fmla="*/ 31904 w 155"/>
                  <a:gd name="T1" fmla="*/ 2247 h 67"/>
                  <a:gd name="T2" fmla="*/ 35304 w 155"/>
                  <a:gd name="T3" fmla="*/ 4425 h 67"/>
                  <a:gd name="T4" fmla="*/ 37434 w 155"/>
                  <a:gd name="T5" fmla="*/ 6142 h 67"/>
                  <a:gd name="T6" fmla="*/ 37045 w 155"/>
                  <a:gd name="T7" fmla="*/ 3866 h 67"/>
                  <a:gd name="T8" fmla="*/ 39079 w 155"/>
                  <a:gd name="T9" fmla="*/ 5760 h 67"/>
                  <a:gd name="T10" fmla="*/ 38312 w 155"/>
                  <a:gd name="T11" fmla="*/ 9860 h 67"/>
                  <a:gd name="T12" fmla="*/ 40511 w 155"/>
                  <a:gd name="T13" fmla="*/ 8320 h 67"/>
                  <a:gd name="T14" fmla="*/ 43911 w 155"/>
                  <a:gd name="T15" fmla="*/ 9860 h 67"/>
                  <a:gd name="T16" fmla="*/ 46385 w 155"/>
                  <a:gd name="T17" fmla="*/ 12814 h 67"/>
                  <a:gd name="T18" fmla="*/ 52275 w 155"/>
                  <a:gd name="T19" fmla="*/ 11085 h 67"/>
                  <a:gd name="T20" fmla="*/ 54457 w 155"/>
                  <a:gd name="T21" fmla="*/ 10567 h 67"/>
                  <a:gd name="T22" fmla="*/ 56048 w 155"/>
                  <a:gd name="T23" fmla="*/ 9232 h 67"/>
                  <a:gd name="T24" fmla="*/ 59075 w 155"/>
                  <a:gd name="T25" fmla="*/ 9232 h 67"/>
                  <a:gd name="T26" fmla="*/ 62845 w 155"/>
                  <a:gd name="T27" fmla="*/ 11873 h 67"/>
                  <a:gd name="T28" fmla="*/ 65549 w 155"/>
                  <a:gd name="T29" fmla="*/ 14667 h 67"/>
                  <a:gd name="T30" fmla="*/ 61254 w 155"/>
                  <a:gd name="T31" fmla="*/ 18180 h 67"/>
                  <a:gd name="T32" fmla="*/ 56971 w 155"/>
                  <a:gd name="T33" fmla="*/ 15608 h 67"/>
                  <a:gd name="T34" fmla="*/ 56582 w 155"/>
                  <a:gd name="T35" fmla="*/ 14992 h 67"/>
                  <a:gd name="T36" fmla="*/ 53571 w 155"/>
                  <a:gd name="T37" fmla="*/ 14051 h 67"/>
                  <a:gd name="T38" fmla="*/ 48878 w 155"/>
                  <a:gd name="T39" fmla="*/ 14051 h 67"/>
                  <a:gd name="T40" fmla="*/ 46385 w 155"/>
                  <a:gd name="T41" fmla="*/ 14992 h 67"/>
                  <a:gd name="T42" fmla="*/ 45879 w 155"/>
                  <a:gd name="T43" fmla="*/ 16845 h 67"/>
                  <a:gd name="T44" fmla="*/ 48878 w 155"/>
                  <a:gd name="T45" fmla="*/ 19869 h 67"/>
                  <a:gd name="T46" fmla="*/ 49784 w 155"/>
                  <a:gd name="T47" fmla="*/ 23940 h 67"/>
                  <a:gd name="T48" fmla="*/ 47975 w 155"/>
                  <a:gd name="T49" fmla="*/ 27413 h 67"/>
                  <a:gd name="T50" fmla="*/ 42479 w 155"/>
                  <a:gd name="T51" fmla="*/ 28747 h 67"/>
                  <a:gd name="T52" fmla="*/ 39908 w 155"/>
                  <a:gd name="T53" fmla="*/ 27413 h 67"/>
                  <a:gd name="T54" fmla="*/ 36510 w 155"/>
                  <a:gd name="T55" fmla="*/ 27413 h 67"/>
                  <a:gd name="T56" fmla="*/ 35613 w 155"/>
                  <a:gd name="T57" fmla="*/ 27088 h 67"/>
                  <a:gd name="T58" fmla="*/ 30637 w 155"/>
                  <a:gd name="T59" fmla="*/ 26472 h 67"/>
                  <a:gd name="T60" fmla="*/ 31904 w 155"/>
                  <a:gd name="T61" fmla="*/ 24841 h 67"/>
                  <a:gd name="T62" fmla="*/ 30637 w 155"/>
                  <a:gd name="T63" fmla="*/ 24294 h 67"/>
                  <a:gd name="T64" fmla="*/ 32721 w 155"/>
                  <a:gd name="T65" fmla="*/ 24841 h 67"/>
                  <a:gd name="T66" fmla="*/ 33111 w 155"/>
                  <a:gd name="T67" fmla="*/ 25793 h 67"/>
                  <a:gd name="T68" fmla="*/ 35304 w 155"/>
                  <a:gd name="T69" fmla="*/ 26176 h 67"/>
                  <a:gd name="T70" fmla="*/ 36510 w 155"/>
                  <a:gd name="T71" fmla="*/ 25235 h 67"/>
                  <a:gd name="T72" fmla="*/ 34915 w 155"/>
                  <a:gd name="T73" fmla="*/ 25235 h 67"/>
                  <a:gd name="T74" fmla="*/ 36228 w 155"/>
                  <a:gd name="T75" fmla="*/ 21653 h 67"/>
                  <a:gd name="T76" fmla="*/ 35613 w 155"/>
                  <a:gd name="T77" fmla="*/ 21368 h 67"/>
                  <a:gd name="T78" fmla="*/ 35613 w 155"/>
                  <a:gd name="T79" fmla="*/ 20752 h 67"/>
                  <a:gd name="T80" fmla="*/ 36510 w 155"/>
                  <a:gd name="T81" fmla="*/ 20752 h 67"/>
                  <a:gd name="T82" fmla="*/ 36228 w 155"/>
                  <a:gd name="T83" fmla="*/ 20427 h 67"/>
                  <a:gd name="T84" fmla="*/ 35304 w 155"/>
                  <a:gd name="T85" fmla="*/ 19475 h 67"/>
                  <a:gd name="T86" fmla="*/ 37045 w 155"/>
                  <a:gd name="T87" fmla="*/ 19093 h 67"/>
                  <a:gd name="T88" fmla="*/ 37778 w 155"/>
                  <a:gd name="T89" fmla="*/ 18574 h 67"/>
                  <a:gd name="T90" fmla="*/ 34034 w 155"/>
                  <a:gd name="T91" fmla="*/ 16287 h 67"/>
                  <a:gd name="T92" fmla="*/ 28816 w 155"/>
                  <a:gd name="T93" fmla="*/ 11873 h 67"/>
                  <a:gd name="T94" fmla="*/ 28156 w 155"/>
                  <a:gd name="T95" fmla="*/ 9232 h 67"/>
                  <a:gd name="T96" fmla="*/ 22937 w 155"/>
                  <a:gd name="T97" fmla="*/ 8320 h 67"/>
                  <a:gd name="T98" fmla="*/ 18269 w 155"/>
                  <a:gd name="T99" fmla="*/ 8948 h 67"/>
                  <a:gd name="T100" fmla="*/ 11470 w 155"/>
                  <a:gd name="T101" fmla="*/ 10173 h 67"/>
                  <a:gd name="T102" fmla="*/ 2474 w 155"/>
                  <a:gd name="T103" fmla="*/ 13755 h 67"/>
                  <a:gd name="T104" fmla="*/ 3787 w 155"/>
                  <a:gd name="T105" fmla="*/ 10567 h 67"/>
                  <a:gd name="T106" fmla="*/ 11092 w 155"/>
                  <a:gd name="T107" fmla="*/ 7995 h 67"/>
                  <a:gd name="T108" fmla="*/ 16137 w 155"/>
                  <a:gd name="T109" fmla="*/ 7995 h 67"/>
                  <a:gd name="T110" fmla="*/ 16137 w 155"/>
                  <a:gd name="T111" fmla="*/ 7613 h 67"/>
                  <a:gd name="T112" fmla="*/ 20743 w 155"/>
                  <a:gd name="T113" fmla="*/ 4425 h 67"/>
                  <a:gd name="T114" fmla="*/ 25416 w 155"/>
                  <a:gd name="T115" fmla="*/ 2247 h 6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55"/>
                  <a:gd name="T175" fmla="*/ 0 h 67"/>
                  <a:gd name="T176" fmla="*/ 155 w 155"/>
                  <a:gd name="T177" fmla="*/ 67 h 6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55" h="67">
                    <a:moveTo>
                      <a:pt x="67" y="0"/>
                    </a:moveTo>
                    <a:cubicBezTo>
                      <a:pt x="68" y="0"/>
                      <a:pt x="68" y="1"/>
                      <a:pt x="69" y="1"/>
                    </a:cubicBezTo>
                    <a:cubicBezTo>
                      <a:pt x="70" y="0"/>
                      <a:pt x="71" y="1"/>
                      <a:pt x="72" y="2"/>
                    </a:cubicBezTo>
                    <a:cubicBezTo>
                      <a:pt x="72" y="2"/>
                      <a:pt x="73" y="2"/>
                      <a:pt x="73" y="2"/>
                    </a:cubicBezTo>
                    <a:cubicBezTo>
                      <a:pt x="74" y="3"/>
                      <a:pt x="74" y="4"/>
                      <a:pt x="75" y="5"/>
                    </a:cubicBezTo>
                    <a:cubicBezTo>
                      <a:pt x="76" y="4"/>
                      <a:pt x="77" y="5"/>
                      <a:pt x="78" y="4"/>
                    </a:cubicBezTo>
                    <a:cubicBezTo>
                      <a:pt x="79" y="5"/>
                      <a:pt x="79" y="5"/>
                      <a:pt x="80" y="5"/>
                    </a:cubicBezTo>
                    <a:cubicBezTo>
                      <a:pt x="80" y="5"/>
                      <a:pt x="81" y="5"/>
                      <a:pt x="81" y="6"/>
                    </a:cubicBezTo>
                    <a:cubicBezTo>
                      <a:pt x="81" y="7"/>
                      <a:pt x="83" y="7"/>
                      <a:pt x="83" y="8"/>
                    </a:cubicBezTo>
                    <a:cubicBezTo>
                      <a:pt x="83" y="9"/>
                      <a:pt x="82" y="9"/>
                      <a:pt x="83" y="10"/>
                    </a:cubicBezTo>
                    <a:cubicBezTo>
                      <a:pt x="83" y="10"/>
                      <a:pt x="83" y="11"/>
                      <a:pt x="84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6" y="12"/>
                      <a:pt x="86" y="13"/>
                      <a:pt x="87" y="13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9" y="14"/>
                      <a:pt x="88" y="13"/>
                      <a:pt x="88" y="13"/>
                    </a:cubicBezTo>
                    <a:cubicBezTo>
                      <a:pt x="88" y="12"/>
                      <a:pt x="87" y="12"/>
                      <a:pt x="86" y="12"/>
                    </a:cubicBezTo>
                    <a:cubicBezTo>
                      <a:pt x="86" y="11"/>
                      <a:pt x="86" y="11"/>
                      <a:pt x="86" y="11"/>
                    </a:cubicBezTo>
                    <a:cubicBezTo>
                      <a:pt x="86" y="11"/>
                      <a:pt x="88" y="12"/>
                      <a:pt x="88" y="11"/>
                    </a:cubicBezTo>
                    <a:cubicBezTo>
                      <a:pt x="88" y="10"/>
                      <a:pt x="87" y="10"/>
                      <a:pt x="87" y="9"/>
                    </a:cubicBezTo>
                    <a:cubicBezTo>
                      <a:pt x="87" y="8"/>
                      <a:pt x="89" y="9"/>
                      <a:pt x="89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10"/>
                      <a:pt x="89" y="10"/>
                      <a:pt x="89" y="11"/>
                    </a:cubicBezTo>
                    <a:cubicBezTo>
                      <a:pt x="90" y="12"/>
                      <a:pt x="90" y="13"/>
                      <a:pt x="91" y="13"/>
                    </a:cubicBezTo>
                    <a:cubicBezTo>
                      <a:pt x="91" y="13"/>
                      <a:pt x="91" y="13"/>
                      <a:pt x="92" y="13"/>
                    </a:cubicBezTo>
                    <a:cubicBezTo>
                      <a:pt x="92" y="14"/>
                      <a:pt x="93" y="14"/>
                      <a:pt x="92" y="15"/>
                    </a:cubicBezTo>
                    <a:cubicBezTo>
                      <a:pt x="92" y="15"/>
                      <a:pt x="91" y="15"/>
                      <a:pt x="91" y="16"/>
                    </a:cubicBezTo>
                    <a:cubicBezTo>
                      <a:pt x="92" y="16"/>
                      <a:pt x="92" y="17"/>
                      <a:pt x="92" y="17"/>
                    </a:cubicBezTo>
                    <a:cubicBezTo>
                      <a:pt x="92" y="19"/>
                      <a:pt x="91" y="20"/>
                      <a:pt x="91" y="21"/>
                    </a:cubicBezTo>
                    <a:cubicBezTo>
                      <a:pt x="90" y="21"/>
                      <a:pt x="91" y="22"/>
                      <a:pt x="90" y="22"/>
                    </a:cubicBezTo>
                    <a:cubicBezTo>
                      <a:pt x="90" y="23"/>
                      <a:pt x="91" y="23"/>
                      <a:pt x="91" y="23"/>
                    </a:cubicBezTo>
                    <a:cubicBezTo>
                      <a:pt x="92" y="23"/>
                      <a:pt x="93" y="23"/>
                      <a:pt x="93" y="22"/>
                    </a:cubicBezTo>
                    <a:cubicBezTo>
                      <a:pt x="93" y="22"/>
                      <a:pt x="93" y="21"/>
                      <a:pt x="92" y="21"/>
                    </a:cubicBezTo>
                    <a:cubicBezTo>
                      <a:pt x="92" y="20"/>
                      <a:pt x="92" y="20"/>
                      <a:pt x="93" y="19"/>
                    </a:cubicBezTo>
                    <a:cubicBezTo>
                      <a:pt x="93" y="19"/>
                      <a:pt x="94" y="19"/>
                      <a:pt x="95" y="19"/>
                    </a:cubicBezTo>
                    <a:cubicBezTo>
                      <a:pt x="95" y="20"/>
                      <a:pt x="95" y="22"/>
                      <a:pt x="96" y="21"/>
                    </a:cubicBezTo>
                    <a:cubicBezTo>
                      <a:pt x="97" y="20"/>
                      <a:pt x="96" y="19"/>
                      <a:pt x="97" y="19"/>
                    </a:cubicBezTo>
                    <a:cubicBezTo>
                      <a:pt x="98" y="19"/>
                      <a:pt x="99" y="19"/>
                      <a:pt x="99" y="19"/>
                    </a:cubicBezTo>
                    <a:cubicBezTo>
                      <a:pt x="100" y="19"/>
                      <a:pt x="99" y="21"/>
                      <a:pt x="100" y="21"/>
                    </a:cubicBezTo>
                    <a:cubicBezTo>
                      <a:pt x="101" y="21"/>
                      <a:pt x="102" y="22"/>
                      <a:pt x="103" y="22"/>
                    </a:cubicBezTo>
                    <a:cubicBezTo>
                      <a:pt x="104" y="23"/>
                      <a:pt x="104" y="24"/>
                      <a:pt x="105" y="24"/>
                    </a:cubicBezTo>
                    <a:cubicBezTo>
                      <a:pt x="106" y="24"/>
                      <a:pt x="106" y="25"/>
                      <a:pt x="106" y="25"/>
                    </a:cubicBezTo>
                    <a:cubicBezTo>
                      <a:pt x="106" y="25"/>
                      <a:pt x="106" y="26"/>
                      <a:pt x="107" y="26"/>
                    </a:cubicBezTo>
                    <a:cubicBezTo>
                      <a:pt x="108" y="26"/>
                      <a:pt x="107" y="27"/>
                      <a:pt x="108" y="27"/>
                    </a:cubicBezTo>
                    <a:cubicBezTo>
                      <a:pt x="108" y="28"/>
                      <a:pt x="109" y="28"/>
                      <a:pt x="109" y="29"/>
                    </a:cubicBezTo>
                    <a:cubicBezTo>
                      <a:pt x="110" y="28"/>
                      <a:pt x="110" y="28"/>
                      <a:pt x="110" y="27"/>
                    </a:cubicBezTo>
                    <a:cubicBezTo>
                      <a:pt x="111" y="26"/>
                      <a:pt x="113" y="25"/>
                      <a:pt x="115" y="25"/>
                    </a:cubicBezTo>
                    <a:cubicBezTo>
                      <a:pt x="116" y="26"/>
                      <a:pt x="117" y="26"/>
                      <a:pt x="117" y="27"/>
                    </a:cubicBezTo>
                    <a:cubicBezTo>
                      <a:pt x="117" y="26"/>
                      <a:pt x="118" y="26"/>
                      <a:pt x="119" y="25"/>
                    </a:cubicBezTo>
                    <a:cubicBezTo>
                      <a:pt x="120" y="25"/>
                      <a:pt x="121" y="24"/>
                      <a:pt x="123" y="25"/>
                    </a:cubicBezTo>
                    <a:cubicBezTo>
                      <a:pt x="123" y="25"/>
                      <a:pt x="124" y="25"/>
                      <a:pt x="125" y="24"/>
                    </a:cubicBezTo>
                    <a:cubicBezTo>
                      <a:pt x="125" y="24"/>
                      <a:pt x="124" y="24"/>
                      <a:pt x="124" y="24"/>
                    </a:cubicBezTo>
                    <a:cubicBezTo>
                      <a:pt x="125" y="23"/>
                      <a:pt x="125" y="23"/>
                      <a:pt x="125" y="23"/>
                    </a:cubicBezTo>
                    <a:cubicBezTo>
                      <a:pt x="125" y="24"/>
                      <a:pt x="125" y="23"/>
                      <a:pt x="126" y="24"/>
                    </a:cubicBezTo>
                    <a:cubicBezTo>
                      <a:pt x="126" y="24"/>
                      <a:pt x="127" y="24"/>
                      <a:pt x="128" y="24"/>
                    </a:cubicBezTo>
                    <a:cubicBezTo>
                      <a:pt x="128" y="24"/>
                      <a:pt x="130" y="25"/>
                      <a:pt x="129" y="24"/>
                    </a:cubicBezTo>
                    <a:cubicBezTo>
                      <a:pt x="130" y="23"/>
                      <a:pt x="131" y="23"/>
                      <a:pt x="131" y="23"/>
                    </a:cubicBezTo>
                    <a:cubicBezTo>
                      <a:pt x="131" y="23"/>
                      <a:pt x="130" y="23"/>
                      <a:pt x="130" y="22"/>
                    </a:cubicBezTo>
                    <a:cubicBezTo>
                      <a:pt x="130" y="22"/>
                      <a:pt x="130" y="22"/>
                      <a:pt x="131" y="21"/>
                    </a:cubicBezTo>
                    <a:cubicBezTo>
                      <a:pt x="131" y="21"/>
                      <a:pt x="132" y="22"/>
                      <a:pt x="132" y="21"/>
                    </a:cubicBezTo>
                    <a:cubicBezTo>
                      <a:pt x="133" y="21"/>
                      <a:pt x="132" y="20"/>
                      <a:pt x="133" y="20"/>
                    </a:cubicBezTo>
                    <a:cubicBezTo>
                      <a:pt x="133" y="21"/>
                      <a:pt x="134" y="21"/>
                      <a:pt x="134" y="22"/>
                    </a:cubicBezTo>
                    <a:cubicBezTo>
                      <a:pt x="135" y="22"/>
                      <a:pt x="136" y="21"/>
                      <a:pt x="137" y="21"/>
                    </a:cubicBezTo>
                    <a:cubicBezTo>
                      <a:pt x="138" y="21"/>
                      <a:pt x="138" y="21"/>
                      <a:pt x="138" y="21"/>
                    </a:cubicBezTo>
                    <a:cubicBezTo>
                      <a:pt x="138" y="21"/>
                      <a:pt x="139" y="21"/>
                      <a:pt x="139" y="21"/>
                    </a:cubicBezTo>
                    <a:cubicBezTo>
                      <a:pt x="140" y="22"/>
                      <a:pt x="139" y="22"/>
                      <a:pt x="139" y="23"/>
                    </a:cubicBezTo>
                    <a:cubicBezTo>
                      <a:pt x="140" y="24"/>
                      <a:pt x="142" y="23"/>
                      <a:pt x="143" y="24"/>
                    </a:cubicBezTo>
                    <a:cubicBezTo>
                      <a:pt x="143" y="25"/>
                      <a:pt x="142" y="26"/>
                      <a:pt x="143" y="26"/>
                    </a:cubicBezTo>
                    <a:cubicBezTo>
                      <a:pt x="144" y="25"/>
                      <a:pt x="145" y="26"/>
                      <a:pt x="146" y="26"/>
                    </a:cubicBezTo>
                    <a:cubicBezTo>
                      <a:pt x="147" y="26"/>
                      <a:pt x="148" y="27"/>
                      <a:pt x="148" y="27"/>
                    </a:cubicBezTo>
                    <a:cubicBezTo>
                      <a:pt x="149" y="27"/>
                      <a:pt x="150" y="27"/>
                      <a:pt x="151" y="28"/>
                    </a:cubicBezTo>
                    <a:cubicBezTo>
                      <a:pt x="151" y="28"/>
                      <a:pt x="151" y="28"/>
                      <a:pt x="151" y="29"/>
                    </a:cubicBezTo>
                    <a:cubicBezTo>
                      <a:pt x="152" y="30"/>
                      <a:pt x="154" y="29"/>
                      <a:pt x="153" y="31"/>
                    </a:cubicBezTo>
                    <a:cubicBezTo>
                      <a:pt x="153" y="31"/>
                      <a:pt x="154" y="31"/>
                      <a:pt x="154" y="32"/>
                    </a:cubicBezTo>
                    <a:cubicBezTo>
                      <a:pt x="154" y="32"/>
                      <a:pt x="153" y="33"/>
                      <a:pt x="154" y="33"/>
                    </a:cubicBezTo>
                    <a:cubicBezTo>
                      <a:pt x="154" y="34"/>
                      <a:pt x="155" y="34"/>
                      <a:pt x="155" y="34"/>
                    </a:cubicBezTo>
                    <a:cubicBezTo>
                      <a:pt x="154" y="35"/>
                      <a:pt x="153" y="35"/>
                      <a:pt x="153" y="35"/>
                    </a:cubicBezTo>
                    <a:cubicBezTo>
                      <a:pt x="153" y="37"/>
                      <a:pt x="152" y="38"/>
                      <a:pt x="150" y="39"/>
                    </a:cubicBezTo>
                    <a:cubicBezTo>
                      <a:pt x="150" y="40"/>
                      <a:pt x="149" y="40"/>
                      <a:pt x="148" y="40"/>
                    </a:cubicBezTo>
                    <a:cubicBezTo>
                      <a:pt x="147" y="41"/>
                      <a:pt x="146" y="41"/>
                      <a:pt x="144" y="41"/>
                    </a:cubicBezTo>
                    <a:cubicBezTo>
                      <a:pt x="143" y="42"/>
                      <a:pt x="142" y="41"/>
                      <a:pt x="141" y="41"/>
                    </a:cubicBezTo>
                    <a:cubicBezTo>
                      <a:pt x="140" y="41"/>
                      <a:pt x="138" y="40"/>
                      <a:pt x="137" y="39"/>
                    </a:cubicBezTo>
                    <a:cubicBezTo>
                      <a:pt x="136" y="38"/>
                      <a:pt x="136" y="38"/>
                      <a:pt x="135" y="37"/>
                    </a:cubicBezTo>
                    <a:cubicBezTo>
                      <a:pt x="135" y="36"/>
                      <a:pt x="135" y="36"/>
                      <a:pt x="134" y="35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4" y="35"/>
                      <a:pt x="133" y="36"/>
                      <a:pt x="133" y="36"/>
                    </a:cubicBezTo>
                    <a:cubicBezTo>
                      <a:pt x="132" y="36"/>
                      <a:pt x="133" y="37"/>
                      <a:pt x="132" y="37"/>
                    </a:cubicBezTo>
                    <a:cubicBezTo>
                      <a:pt x="132" y="37"/>
                      <a:pt x="131" y="36"/>
                      <a:pt x="132" y="36"/>
                    </a:cubicBezTo>
                    <a:cubicBezTo>
                      <a:pt x="132" y="36"/>
                      <a:pt x="133" y="36"/>
                      <a:pt x="133" y="35"/>
                    </a:cubicBezTo>
                    <a:cubicBezTo>
                      <a:pt x="132" y="34"/>
                      <a:pt x="134" y="34"/>
                      <a:pt x="133" y="34"/>
                    </a:cubicBezTo>
                    <a:cubicBezTo>
                      <a:pt x="133" y="33"/>
                      <a:pt x="132" y="33"/>
                      <a:pt x="131" y="33"/>
                    </a:cubicBezTo>
                    <a:cubicBezTo>
                      <a:pt x="131" y="33"/>
                      <a:pt x="130" y="33"/>
                      <a:pt x="130" y="33"/>
                    </a:cubicBezTo>
                    <a:cubicBezTo>
                      <a:pt x="129" y="33"/>
                      <a:pt x="128" y="32"/>
                      <a:pt x="128" y="32"/>
                    </a:cubicBezTo>
                    <a:cubicBezTo>
                      <a:pt x="127" y="33"/>
                      <a:pt x="127" y="33"/>
                      <a:pt x="127" y="32"/>
                    </a:cubicBezTo>
                    <a:cubicBezTo>
                      <a:pt x="126" y="32"/>
                      <a:pt x="126" y="32"/>
                      <a:pt x="126" y="32"/>
                    </a:cubicBezTo>
                    <a:cubicBezTo>
                      <a:pt x="125" y="33"/>
                      <a:pt x="125" y="31"/>
                      <a:pt x="124" y="32"/>
                    </a:cubicBezTo>
                    <a:cubicBezTo>
                      <a:pt x="123" y="32"/>
                      <a:pt x="123" y="32"/>
                      <a:pt x="122" y="32"/>
                    </a:cubicBezTo>
                    <a:cubicBezTo>
                      <a:pt x="122" y="32"/>
                      <a:pt x="121" y="32"/>
                      <a:pt x="120" y="32"/>
                    </a:cubicBezTo>
                    <a:cubicBezTo>
                      <a:pt x="119" y="31"/>
                      <a:pt x="117" y="31"/>
                      <a:pt x="117" y="30"/>
                    </a:cubicBezTo>
                    <a:cubicBezTo>
                      <a:pt x="116" y="31"/>
                      <a:pt x="116" y="32"/>
                      <a:pt x="115" y="32"/>
                    </a:cubicBezTo>
                    <a:cubicBezTo>
                      <a:pt x="114" y="32"/>
                      <a:pt x="112" y="33"/>
                      <a:pt x="111" y="32"/>
                    </a:cubicBezTo>
                    <a:cubicBezTo>
                      <a:pt x="111" y="32"/>
                      <a:pt x="110" y="32"/>
                      <a:pt x="110" y="31"/>
                    </a:cubicBezTo>
                    <a:cubicBezTo>
                      <a:pt x="109" y="32"/>
                      <a:pt x="110" y="32"/>
                      <a:pt x="110" y="32"/>
                    </a:cubicBezTo>
                    <a:cubicBezTo>
                      <a:pt x="110" y="33"/>
                      <a:pt x="109" y="33"/>
                      <a:pt x="109" y="34"/>
                    </a:cubicBezTo>
                    <a:cubicBezTo>
                      <a:pt x="109" y="34"/>
                      <a:pt x="109" y="34"/>
                      <a:pt x="109" y="34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8" y="35"/>
                      <a:pt x="108" y="36"/>
                      <a:pt x="108" y="36"/>
                    </a:cubicBezTo>
                    <a:cubicBezTo>
                      <a:pt x="108" y="36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8"/>
                      <a:pt x="107" y="38"/>
                      <a:pt x="108" y="38"/>
                    </a:cubicBezTo>
                    <a:cubicBezTo>
                      <a:pt x="108" y="38"/>
                      <a:pt x="109" y="38"/>
                      <a:pt x="110" y="38"/>
                    </a:cubicBezTo>
                    <a:cubicBezTo>
                      <a:pt x="110" y="38"/>
                      <a:pt x="111" y="39"/>
                      <a:pt x="111" y="40"/>
                    </a:cubicBezTo>
                    <a:cubicBezTo>
                      <a:pt x="111" y="41"/>
                      <a:pt x="111" y="42"/>
                      <a:pt x="113" y="43"/>
                    </a:cubicBezTo>
                    <a:cubicBezTo>
                      <a:pt x="113" y="43"/>
                      <a:pt x="112" y="44"/>
                      <a:pt x="113" y="44"/>
                    </a:cubicBezTo>
                    <a:cubicBezTo>
                      <a:pt x="114" y="44"/>
                      <a:pt x="115" y="44"/>
                      <a:pt x="115" y="45"/>
                    </a:cubicBezTo>
                    <a:cubicBezTo>
                      <a:pt x="115" y="46"/>
                      <a:pt x="114" y="46"/>
                      <a:pt x="114" y="47"/>
                    </a:cubicBezTo>
                    <a:cubicBezTo>
                      <a:pt x="115" y="47"/>
                      <a:pt x="116" y="48"/>
                      <a:pt x="116" y="48"/>
                    </a:cubicBezTo>
                    <a:cubicBezTo>
                      <a:pt x="118" y="49"/>
                      <a:pt x="119" y="50"/>
                      <a:pt x="118" y="52"/>
                    </a:cubicBezTo>
                    <a:cubicBezTo>
                      <a:pt x="118" y="53"/>
                      <a:pt x="117" y="53"/>
                      <a:pt x="116" y="54"/>
                    </a:cubicBezTo>
                    <a:cubicBezTo>
                      <a:pt x="117" y="54"/>
                      <a:pt x="117" y="54"/>
                      <a:pt x="117" y="54"/>
                    </a:cubicBezTo>
                    <a:cubicBezTo>
                      <a:pt x="116" y="55"/>
                      <a:pt x="116" y="55"/>
                      <a:pt x="116" y="55"/>
                    </a:cubicBezTo>
                    <a:cubicBezTo>
                      <a:pt x="114" y="56"/>
                      <a:pt x="115" y="57"/>
                      <a:pt x="114" y="58"/>
                    </a:cubicBezTo>
                    <a:cubicBezTo>
                      <a:pt x="115" y="60"/>
                      <a:pt x="112" y="61"/>
                      <a:pt x="114" y="62"/>
                    </a:cubicBezTo>
                    <a:cubicBezTo>
                      <a:pt x="114" y="62"/>
                      <a:pt x="114" y="62"/>
                      <a:pt x="114" y="62"/>
                    </a:cubicBezTo>
                    <a:cubicBezTo>
                      <a:pt x="114" y="62"/>
                      <a:pt x="113" y="62"/>
                      <a:pt x="113" y="62"/>
                    </a:cubicBezTo>
                    <a:cubicBezTo>
                      <a:pt x="112" y="63"/>
                      <a:pt x="114" y="65"/>
                      <a:pt x="112" y="65"/>
                    </a:cubicBezTo>
                    <a:cubicBezTo>
                      <a:pt x="111" y="65"/>
                      <a:pt x="111" y="66"/>
                      <a:pt x="110" y="66"/>
                    </a:cubicBezTo>
                    <a:cubicBezTo>
                      <a:pt x="109" y="66"/>
                      <a:pt x="108" y="66"/>
                      <a:pt x="107" y="66"/>
                    </a:cubicBezTo>
                    <a:cubicBezTo>
                      <a:pt x="106" y="67"/>
                      <a:pt x="105" y="66"/>
                      <a:pt x="103" y="66"/>
                    </a:cubicBezTo>
                    <a:cubicBezTo>
                      <a:pt x="102" y="66"/>
                      <a:pt x="100" y="66"/>
                      <a:pt x="100" y="65"/>
                    </a:cubicBezTo>
                    <a:cubicBezTo>
                      <a:pt x="100" y="64"/>
                      <a:pt x="99" y="64"/>
                      <a:pt x="99" y="64"/>
                    </a:cubicBezTo>
                    <a:cubicBezTo>
                      <a:pt x="99" y="63"/>
                      <a:pt x="97" y="63"/>
                      <a:pt x="98" y="62"/>
                    </a:cubicBezTo>
                    <a:cubicBezTo>
                      <a:pt x="98" y="62"/>
                      <a:pt x="97" y="62"/>
                      <a:pt x="97" y="62"/>
                    </a:cubicBezTo>
                    <a:cubicBezTo>
                      <a:pt x="96" y="62"/>
                      <a:pt x="97" y="64"/>
                      <a:pt x="95" y="63"/>
                    </a:cubicBezTo>
                    <a:cubicBezTo>
                      <a:pt x="95" y="63"/>
                      <a:pt x="95" y="61"/>
                      <a:pt x="94" y="62"/>
                    </a:cubicBezTo>
                    <a:cubicBezTo>
                      <a:pt x="93" y="63"/>
                      <a:pt x="93" y="64"/>
                      <a:pt x="92" y="63"/>
                    </a:cubicBezTo>
                    <a:cubicBezTo>
                      <a:pt x="92" y="63"/>
                      <a:pt x="92" y="62"/>
                      <a:pt x="91" y="62"/>
                    </a:cubicBezTo>
                    <a:cubicBezTo>
                      <a:pt x="90" y="62"/>
                      <a:pt x="90" y="63"/>
                      <a:pt x="89" y="62"/>
                    </a:cubicBezTo>
                    <a:cubicBezTo>
                      <a:pt x="89" y="62"/>
                      <a:pt x="88" y="62"/>
                      <a:pt x="88" y="62"/>
                    </a:cubicBezTo>
                    <a:cubicBezTo>
                      <a:pt x="87" y="62"/>
                      <a:pt x="87" y="62"/>
                      <a:pt x="86" y="62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2"/>
                      <a:pt x="85" y="62"/>
                      <a:pt x="85" y="62"/>
                    </a:cubicBezTo>
                    <a:cubicBezTo>
                      <a:pt x="85" y="61"/>
                      <a:pt x="85" y="60"/>
                      <a:pt x="84" y="60"/>
                    </a:cubicBezTo>
                    <a:cubicBezTo>
                      <a:pt x="84" y="60"/>
                      <a:pt x="84" y="60"/>
                      <a:pt x="84" y="60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3" y="61"/>
                      <a:pt x="83" y="60"/>
                      <a:pt x="82" y="60"/>
                    </a:cubicBezTo>
                    <a:cubicBezTo>
                      <a:pt x="81" y="61"/>
                      <a:pt x="81" y="61"/>
                      <a:pt x="80" y="60"/>
                    </a:cubicBezTo>
                    <a:cubicBezTo>
                      <a:pt x="79" y="59"/>
                      <a:pt x="78" y="60"/>
                      <a:pt x="77" y="60"/>
                    </a:cubicBezTo>
                    <a:cubicBezTo>
                      <a:pt x="77" y="59"/>
                      <a:pt x="76" y="59"/>
                      <a:pt x="76" y="59"/>
                    </a:cubicBezTo>
                    <a:cubicBezTo>
                      <a:pt x="75" y="59"/>
                      <a:pt x="74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3" y="59"/>
                      <a:pt x="74" y="59"/>
                      <a:pt x="75" y="59"/>
                    </a:cubicBezTo>
                    <a:cubicBezTo>
                      <a:pt x="76" y="59"/>
                      <a:pt x="77" y="58"/>
                      <a:pt x="78" y="57"/>
                    </a:cubicBezTo>
                    <a:cubicBezTo>
                      <a:pt x="78" y="56"/>
                      <a:pt x="77" y="57"/>
                      <a:pt x="77" y="56"/>
                    </a:cubicBezTo>
                    <a:cubicBezTo>
                      <a:pt x="76" y="56"/>
                      <a:pt x="75" y="56"/>
                      <a:pt x="75" y="56"/>
                    </a:cubicBezTo>
                    <a:cubicBezTo>
                      <a:pt x="74" y="56"/>
                      <a:pt x="72" y="56"/>
                      <a:pt x="71" y="55"/>
                    </a:cubicBezTo>
                    <a:cubicBezTo>
                      <a:pt x="71" y="56"/>
                      <a:pt x="70" y="56"/>
                      <a:pt x="70" y="56"/>
                    </a:cubicBezTo>
                    <a:cubicBezTo>
                      <a:pt x="69" y="56"/>
                      <a:pt x="69" y="55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70" y="55"/>
                      <a:pt x="71" y="56"/>
                      <a:pt x="72" y="55"/>
                    </a:cubicBezTo>
                    <a:cubicBezTo>
                      <a:pt x="73" y="55"/>
                      <a:pt x="74" y="55"/>
                      <a:pt x="75" y="56"/>
                    </a:cubicBezTo>
                    <a:cubicBezTo>
                      <a:pt x="75" y="55"/>
                      <a:pt x="75" y="56"/>
                      <a:pt x="76" y="56"/>
                    </a:cubicBezTo>
                    <a:cubicBezTo>
                      <a:pt x="76" y="55"/>
                      <a:pt x="77" y="55"/>
                      <a:pt x="78" y="55"/>
                    </a:cubicBezTo>
                    <a:cubicBezTo>
                      <a:pt x="78" y="55"/>
                      <a:pt x="78" y="56"/>
                      <a:pt x="78" y="56"/>
                    </a:cubicBezTo>
                    <a:cubicBezTo>
                      <a:pt x="78" y="56"/>
                      <a:pt x="77" y="56"/>
                      <a:pt x="77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78" y="56"/>
                      <a:pt x="79" y="55"/>
                      <a:pt x="80" y="56"/>
                    </a:cubicBezTo>
                    <a:cubicBezTo>
                      <a:pt x="80" y="56"/>
                      <a:pt x="81" y="57"/>
                      <a:pt x="80" y="57"/>
                    </a:cubicBezTo>
                    <a:cubicBezTo>
                      <a:pt x="80" y="57"/>
                      <a:pt x="79" y="57"/>
                      <a:pt x="78" y="57"/>
                    </a:cubicBezTo>
                    <a:cubicBezTo>
                      <a:pt x="78" y="57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9" y="58"/>
                      <a:pt x="80" y="57"/>
                      <a:pt x="81" y="58"/>
                    </a:cubicBezTo>
                    <a:cubicBezTo>
                      <a:pt x="81" y="59"/>
                      <a:pt x="79" y="58"/>
                      <a:pt x="79" y="59"/>
                    </a:cubicBezTo>
                    <a:cubicBezTo>
                      <a:pt x="81" y="59"/>
                      <a:pt x="82" y="58"/>
                      <a:pt x="83" y="58"/>
                    </a:cubicBezTo>
                    <a:cubicBezTo>
                      <a:pt x="83" y="58"/>
                      <a:pt x="83" y="59"/>
                      <a:pt x="83" y="59"/>
                    </a:cubicBezTo>
                    <a:cubicBezTo>
                      <a:pt x="84" y="59"/>
                      <a:pt x="84" y="58"/>
                      <a:pt x="84" y="58"/>
                    </a:cubicBezTo>
                    <a:cubicBezTo>
                      <a:pt x="84" y="59"/>
                      <a:pt x="84" y="59"/>
                      <a:pt x="84" y="59"/>
                    </a:cubicBezTo>
                    <a:cubicBezTo>
                      <a:pt x="85" y="59"/>
                      <a:pt x="85" y="59"/>
                      <a:pt x="85" y="59"/>
                    </a:cubicBezTo>
                    <a:cubicBezTo>
                      <a:pt x="85" y="58"/>
                      <a:pt x="85" y="58"/>
                      <a:pt x="85" y="57"/>
                    </a:cubicBezTo>
                    <a:cubicBezTo>
                      <a:pt x="85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5" y="57"/>
                      <a:pt x="85" y="56"/>
                      <a:pt x="84" y="56"/>
                    </a:cubicBezTo>
                    <a:cubicBezTo>
                      <a:pt x="84" y="56"/>
                      <a:pt x="83" y="56"/>
                      <a:pt x="83" y="55"/>
                    </a:cubicBezTo>
                    <a:cubicBezTo>
                      <a:pt x="83" y="56"/>
                      <a:pt x="82" y="56"/>
                      <a:pt x="82" y="57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2" y="56"/>
                      <a:pt x="82" y="56"/>
                      <a:pt x="83" y="55"/>
                    </a:cubicBezTo>
                    <a:cubicBezTo>
                      <a:pt x="83" y="54"/>
                      <a:pt x="84" y="53"/>
                      <a:pt x="83" y="53"/>
                    </a:cubicBezTo>
                    <a:cubicBezTo>
                      <a:pt x="84" y="52"/>
                      <a:pt x="83" y="51"/>
                      <a:pt x="84" y="50"/>
                    </a:cubicBezTo>
                    <a:cubicBezTo>
                      <a:pt x="85" y="50"/>
                      <a:pt x="84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8"/>
                      <a:pt x="85" y="49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4" y="48"/>
                      <a:pt x="83" y="48"/>
                      <a:pt x="83" y="48"/>
                    </a:cubicBezTo>
                    <a:cubicBezTo>
                      <a:pt x="83" y="48"/>
                      <a:pt x="83" y="48"/>
                      <a:pt x="84" y="48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4" y="47"/>
                      <a:pt x="85" y="47"/>
                      <a:pt x="85" y="46"/>
                    </a:cubicBezTo>
                    <a:cubicBezTo>
                      <a:pt x="85" y="47"/>
                      <a:pt x="85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6"/>
                      <a:pt x="86" y="47"/>
                      <a:pt x="86" y="47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6" y="46"/>
                      <a:pt x="85" y="45"/>
                      <a:pt x="85" y="44"/>
                    </a:cubicBezTo>
                    <a:cubicBezTo>
                      <a:pt x="85" y="44"/>
                      <a:pt x="86" y="45"/>
                      <a:pt x="86" y="45"/>
                    </a:cubicBezTo>
                    <a:cubicBezTo>
                      <a:pt x="86" y="45"/>
                      <a:pt x="86" y="44"/>
                      <a:pt x="86" y="44"/>
                    </a:cubicBezTo>
                    <a:cubicBezTo>
                      <a:pt x="85" y="43"/>
                      <a:pt x="84" y="42"/>
                      <a:pt x="82" y="41"/>
                    </a:cubicBezTo>
                    <a:cubicBezTo>
                      <a:pt x="82" y="42"/>
                      <a:pt x="83" y="43"/>
                      <a:pt x="83" y="44"/>
                    </a:cubicBezTo>
                    <a:cubicBezTo>
                      <a:pt x="82" y="44"/>
                      <a:pt x="82" y="42"/>
                      <a:pt x="81" y="41"/>
                    </a:cubicBezTo>
                    <a:cubicBezTo>
                      <a:pt x="81" y="41"/>
                      <a:pt x="81" y="41"/>
                      <a:pt x="82" y="41"/>
                    </a:cubicBezTo>
                    <a:cubicBezTo>
                      <a:pt x="82" y="41"/>
                      <a:pt x="83" y="42"/>
                      <a:pt x="84" y="42"/>
                    </a:cubicBezTo>
                    <a:cubicBezTo>
                      <a:pt x="84" y="43"/>
                      <a:pt x="85" y="43"/>
                      <a:pt x="86" y="44"/>
                    </a:cubicBezTo>
                    <a:cubicBezTo>
                      <a:pt x="86" y="44"/>
                      <a:pt x="86" y="43"/>
                      <a:pt x="87" y="43"/>
                    </a:cubicBezTo>
                    <a:cubicBezTo>
                      <a:pt x="87" y="43"/>
                      <a:pt x="87" y="42"/>
                      <a:pt x="86" y="42"/>
                    </a:cubicBezTo>
                    <a:cubicBezTo>
                      <a:pt x="86" y="42"/>
                      <a:pt x="85" y="41"/>
                      <a:pt x="86" y="41"/>
                    </a:cubicBezTo>
                    <a:cubicBezTo>
                      <a:pt x="86" y="41"/>
                      <a:pt x="86" y="42"/>
                      <a:pt x="87" y="42"/>
                    </a:cubicBezTo>
                    <a:cubicBezTo>
                      <a:pt x="87" y="42"/>
                      <a:pt x="88" y="43"/>
                      <a:pt x="89" y="43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88" y="40"/>
                      <a:pt x="87" y="39"/>
                      <a:pt x="86" y="38"/>
                    </a:cubicBezTo>
                    <a:cubicBezTo>
                      <a:pt x="86" y="37"/>
                      <a:pt x="85" y="38"/>
                      <a:pt x="85" y="38"/>
                    </a:cubicBezTo>
                    <a:cubicBezTo>
                      <a:pt x="83" y="39"/>
                      <a:pt x="82" y="38"/>
                      <a:pt x="81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0" y="38"/>
                      <a:pt x="80" y="38"/>
                      <a:pt x="80" y="37"/>
                    </a:cubicBezTo>
                    <a:cubicBezTo>
                      <a:pt x="79" y="36"/>
                      <a:pt x="76" y="36"/>
                      <a:pt x="75" y="35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3" y="33"/>
                      <a:pt x="72" y="32"/>
                      <a:pt x="72" y="30"/>
                    </a:cubicBezTo>
                    <a:cubicBezTo>
                      <a:pt x="72" y="29"/>
                      <a:pt x="72" y="28"/>
                      <a:pt x="71" y="28"/>
                    </a:cubicBezTo>
                    <a:cubicBezTo>
                      <a:pt x="70" y="27"/>
                      <a:pt x="68" y="28"/>
                      <a:pt x="68" y="27"/>
                    </a:cubicBezTo>
                    <a:cubicBezTo>
                      <a:pt x="68" y="26"/>
                      <a:pt x="67" y="26"/>
                      <a:pt x="67" y="25"/>
                    </a:cubicBezTo>
                    <a:cubicBezTo>
                      <a:pt x="66" y="25"/>
                      <a:pt x="66" y="24"/>
                      <a:pt x="65" y="23"/>
                    </a:cubicBezTo>
                    <a:cubicBezTo>
                      <a:pt x="66" y="23"/>
                      <a:pt x="66" y="23"/>
                      <a:pt x="66" y="22"/>
                    </a:cubicBezTo>
                    <a:cubicBezTo>
                      <a:pt x="65" y="22"/>
                      <a:pt x="65" y="22"/>
                      <a:pt x="65" y="21"/>
                    </a:cubicBezTo>
                    <a:cubicBezTo>
                      <a:pt x="65" y="21"/>
                      <a:pt x="66" y="22"/>
                      <a:pt x="66" y="21"/>
                    </a:cubicBezTo>
                    <a:cubicBezTo>
                      <a:pt x="66" y="20"/>
                      <a:pt x="66" y="20"/>
                      <a:pt x="66" y="19"/>
                    </a:cubicBezTo>
                    <a:cubicBezTo>
                      <a:pt x="66" y="19"/>
                      <a:pt x="65" y="18"/>
                      <a:pt x="64" y="18"/>
                    </a:cubicBezTo>
                    <a:cubicBezTo>
                      <a:pt x="63" y="18"/>
                      <a:pt x="62" y="19"/>
                      <a:pt x="60" y="19"/>
                    </a:cubicBezTo>
                    <a:cubicBezTo>
                      <a:pt x="59" y="19"/>
                      <a:pt x="58" y="19"/>
                      <a:pt x="58" y="18"/>
                    </a:cubicBezTo>
                    <a:cubicBezTo>
                      <a:pt x="56" y="19"/>
                      <a:pt x="55" y="18"/>
                      <a:pt x="54" y="19"/>
                    </a:cubicBezTo>
                    <a:cubicBezTo>
                      <a:pt x="54" y="19"/>
                      <a:pt x="53" y="18"/>
                      <a:pt x="52" y="18"/>
                    </a:cubicBezTo>
                    <a:cubicBezTo>
                      <a:pt x="51" y="19"/>
                      <a:pt x="50" y="20"/>
                      <a:pt x="49" y="19"/>
                    </a:cubicBezTo>
                    <a:cubicBezTo>
                      <a:pt x="47" y="20"/>
                      <a:pt x="47" y="18"/>
                      <a:pt x="45" y="18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3" y="19"/>
                      <a:pt x="43" y="19"/>
                      <a:pt x="43" y="20"/>
                    </a:cubicBezTo>
                    <a:cubicBezTo>
                      <a:pt x="42" y="21"/>
                      <a:pt x="41" y="23"/>
                      <a:pt x="38" y="23"/>
                    </a:cubicBezTo>
                    <a:cubicBezTo>
                      <a:pt x="38" y="23"/>
                      <a:pt x="37" y="23"/>
                      <a:pt x="36" y="22"/>
                    </a:cubicBezTo>
                    <a:cubicBezTo>
                      <a:pt x="35" y="23"/>
                      <a:pt x="34" y="22"/>
                      <a:pt x="33" y="22"/>
                    </a:cubicBezTo>
                    <a:cubicBezTo>
                      <a:pt x="31" y="22"/>
                      <a:pt x="30" y="23"/>
                      <a:pt x="29" y="23"/>
                    </a:cubicBezTo>
                    <a:cubicBezTo>
                      <a:pt x="28" y="23"/>
                      <a:pt x="28" y="23"/>
                      <a:pt x="27" y="23"/>
                    </a:cubicBezTo>
                    <a:cubicBezTo>
                      <a:pt x="25" y="23"/>
                      <a:pt x="23" y="23"/>
                      <a:pt x="21" y="22"/>
                    </a:cubicBezTo>
                    <a:cubicBezTo>
                      <a:pt x="19" y="22"/>
                      <a:pt x="18" y="23"/>
                      <a:pt x="17" y="24"/>
                    </a:cubicBezTo>
                    <a:cubicBezTo>
                      <a:pt x="16" y="24"/>
                      <a:pt x="15" y="24"/>
                      <a:pt x="15" y="25"/>
                    </a:cubicBezTo>
                    <a:cubicBezTo>
                      <a:pt x="13" y="26"/>
                      <a:pt x="11" y="27"/>
                      <a:pt x="9" y="29"/>
                    </a:cubicBezTo>
                    <a:cubicBezTo>
                      <a:pt x="8" y="30"/>
                      <a:pt x="6" y="30"/>
                      <a:pt x="6" y="31"/>
                    </a:cubicBezTo>
                    <a:cubicBezTo>
                      <a:pt x="6" y="31"/>
                      <a:pt x="6" y="32"/>
                      <a:pt x="5" y="32"/>
                    </a:cubicBezTo>
                    <a:cubicBezTo>
                      <a:pt x="4" y="31"/>
                      <a:pt x="3" y="30"/>
                      <a:pt x="2" y="30"/>
                    </a:cubicBezTo>
                    <a:cubicBezTo>
                      <a:pt x="1" y="29"/>
                      <a:pt x="0" y="28"/>
                      <a:pt x="1" y="27"/>
                    </a:cubicBezTo>
                    <a:cubicBezTo>
                      <a:pt x="2" y="25"/>
                      <a:pt x="5" y="25"/>
                      <a:pt x="7" y="24"/>
                    </a:cubicBezTo>
                    <a:cubicBezTo>
                      <a:pt x="8" y="24"/>
                      <a:pt x="8" y="24"/>
                      <a:pt x="9" y="24"/>
                    </a:cubicBezTo>
                    <a:cubicBezTo>
                      <a:pt x="10" y="24"/>
                      <a:pt x="11" y="23"/>
                      <a:pt x="12" y="23"/>
                    </a:cubicBezTo>
                    <a:cubicBezTo>
                      <a:pt x="13" y="22"/>
                      <a:pt x="14" y="22"/>
                      <a:pt x="15" y="21"/>
                    </a:cubicBezTo>
                    <a:cubicBezTo>
                      <a:pt x="16" y="21"/>
                      <a:pt x="16" y="19"/>
                      <a:pt x="18" y="1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1" y="19"/>
                      <a:pt x="23" y="18"/>
                      <a:pt x="26" y="18"/>
                    </a:cubicBezTo>
                    <a:cubicBezTo>
                      <a:pt x="26" y="18"/>
                      <a:pt x="27" y="19"/>
                      <a:pt x="28" y="19"/>
                    </a:cubicBezTo>
                    <a:cubicBezTo>
                      <a:pt x="28" y="19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30" y="17"/>
                    </a:cubicBezTo>
                    <a:cubicBezTo>
                      <a:pt x="32" y="17"/>
                      <a:pt x="34" y="20"/>
                      <a:pt x="37" y="18"/>
                    </a:cubicBezTo>
                    <a:cubicBezTo>
                      <a:pt x="37" y="18"/>
                      <a:pt x="37" y="18"/>
                      <a:pt x="38" y="18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8"/>
                      <a:pt x="38" y="17"/>
                      <a:pt x="38" y="18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8"/>
                      <a:pt x="39" y="18"/>
                    </a:cubicBezTo>
                    <a:cubicBezTo>
                      <a:pt x="40" y="18"/>
                      <a:pt x="41" y="17"/>
                      <a:pt x="43" y="16"/>
                    </a:cubicBezTo>
                    <a:cubicBezTo>
                      <a:pt x="44" y="15"/>
                      <a:pt x="46" y="15"/>
                      <a:pt x="46" y="13"/>
                    </a:cubicBezTo>
                    <a:cubicBezTo>
                      <a:pt x="47" y="13"/>
                      <a:pt x="47" y="12"/>
                      <a:pt x="48" y="11"/>
                    </a:cubicBezTo>
                    <a:cubicBezTo>
                      <a:pt x="48" y="11"/>
                      <a:pt x="49" y="11"/>
                      <a:pt x="49" y="10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3" y="9"/>
                      <a:pt x="54" y="9"/>
                      <a:pt x="56" y="8"/>
                    </a:cubicBezTo>
                    <a:cubicBezTo>
                      <a:pt x="56" y="8"/>
                      <a:pt x="57" y="8"/>
                      <a:pt x="57" y="8"/>
                    </a:cubicBezTo>
                    <a:cubicBezTo>
                      <a:pt x="58" y="7"/>
                      <a:pt x="57" y="6"/>
                      <a:pt x="58" y="6"/>
                    </a:cubicBezTo>
                    <a:cubicBezTo>
                      <a:pt x="58" y="5"/>
                      <a:pt x="60" y="6"/>
                      <a:pt x="60" y="5"/>
                    </a:cubicBezTo>
                    <a:cubicBezTo>
                      <a:pt x="60" y="3"/>
                      <a:pt x="61" y="2"/>
                      <a:pt x="63" y="1"/>
                    </a:cubicBezTo>
                    <a:cubicBezTo>
                      <a:pt x="63" y="0"/>
                      <a:pt x="65" y="1"/>
                      <a:pt x="65" y="0"/>
                    </a:cubicBezTo>
                    <a:cubicBezTo>
                      <a:pt x="66" y="0"/>
                      <a:pt x="67" y="0"/>
                      <a:pt x="67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67" name="Freeform 265"/>
              <p:cNvSpPr>
                <a:spLocks noChangeArrowheads="1"/>
              </p:cNvSpPr>
              <p:nvPr/>
            </p:nvSpPr>
            <p:spPr bwMode="auto">
              <a:xfrm>
                <a:off x="71" y="781"/>
                <a:ext cx="14" cy="14"/>
              </a:xfrm>
              <a:custGeom>
                <a:avLst/>
                <a:gdLst>
                  <a:gd name="T0" fmla="*/ 2287 w 6"/>
                  <a:gd name="T1" fmla="*/ 828 h 6"/>
                  <a:gd name="T2" fmla="*/ 1932 w 6"/>
                  <a:gd name="T3" fmla="*/ 1932 h 6"/>
                  <a:gd name="T4" fmla="*/ 828 w 6"/>
                  <a:gd name="T5" fmla="*/ 1932 h 6"/>
                  <a:gd name="T6" fmla="*/ 0 w 6"/>
                  <a:gd name="T7" fmla="*/ 1449 h 6"/>
                  <a:gd name="T8" fmla="*/ 355 w 6"/>
                  <a:gd name="T9" fmla="*/ 355 h 6"/>
                  <a:gd name="T10" fmla="*/ 828 w 6"/>
                  <a:gd name="T11" fmla="*/ 355 h 6"/>
                  <a:gd name="T12" fmla="*/ 2287 w 6"/>
                  <a:gd name="T13" fmla="*/ 828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6"/>
                  <a:gd name="T23" fmla="*/ 6 w 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6">
                    <a:moveTo>
                      <a:pt x="6" y="2"/>
                    </a:moveTo>
                    <a:cubicBezTo>
                      <a:pt x="6" y="3"/>
                      <a:pt x="6" y="4"/>
                      <a:pt x="5" y="5"/>
                    </a:cubicBezTo>
                    <a:cubicBezTo>
                      <a:pt x="4" y="6"/>
                      <a:pt x="3" y="6"/>
                      <a:pt x="2" y="5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5" y="1"/>
                      <a:pt x="6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68" name="Freeform 266"/>
              <p:cNvSpPr>
                <a:spLocks noChangeArrowheads="1"/>
              </p:cNvSpPr>
              <p:nvPr/>
            </p:nvSpPr>
            <p:spPr bwMode="auto">
              <a:xfrm>
                <a:off x="76" y="785"/>
                <a:ext cx="38" cy="39"/>
              </a:xfrm>
              <a:custGeom>
                <a:avLst/>
                <a:gdLst>
                  <a:gd name="T0" fmla="*/ 4299 w 16"/>
                  <a:gd name="T1" fmla="*/ 0 h 16"/>
                  <a:gd name="T2" fmla="*/ 4299 w 16"/>
                  <a:gd name="T3" fmla="*/ 1029 h 16"/>
                  <a:gd name="T4" fmla="*/ 5600 w 16"/>
                  <a:gd name="T5" fmla="*/ 1450 h 16"/>
                  <a:gd name="T6" fmla="*/ 6498 w 16"/>
                  <a:gd name="T7" fmla="*/ 3174 h 16"/>
                  <a:gd name="T8" fmla="*/ 6809 w 16"/>
                  <a:gd name="T9" fmla="*/ 5679 h 16"/>
                  <a:gd name="T10" fmla="*/ 4676 w 16"/>
                  <a:gd name="T11" fmla="*/ 7737 h 16"/>
                  <a:gd name="T12" fmla="*/ 4299 w 16"/>
                  <a:gd name="T13" fmla="*/ 7737 h 16"/>
                  <a:gd name="T14" fmla="*/ 3028 w 16"/>
                  <a:gd name="T15" fmla="*/ 8200 h 16"/>
                  <a:gd name="T16" fmla="*/ 2477 w 16"/>
                  <a:gd name="T17" fmla="*/ 7737 h 16"/>
                  <a:gd name="T18" fmla="*/ 1275 w 16"/>
                  <a:gd name="T19" fmla="*/ 6708 h 16"/>
                  <a:gd name="T20" fmla="*/ 390 w 16"/>
                  <a:gd name="T21" fmla="*/ 6708 h 16"/>
                  <a:gd name="T22" fmla="*/ 390 w 16"/>
                  <a:gd name="T23" fmla="*/ 5679 h 16"/>
                  <a:gd name="T24" fmla="*/ 0 w 16"/>
                  <a:gd name="T25" fmla="*/ 5679 h 16"/>
                  <a:gd name="T26" fmla="*/ 0 w 16"/>
                  <a:gd name="T27" fmla="*/ 4663 h 16"/>
                  <a:gd name="T28" fmla="*/ 0 w 16"/>
                  <a:gd name="T29" fmla="*/ 4663 h 16"/>
                  <a:gd name="T30" fmla="*/ 926 w 16"/>
                  <a:gd name="T31" fmla="*/ 3534 h 16"/>
                  <a:gd name="T32" fmla="*/ 390 w 16"/>
                  <a:gd name="T33" fmla="*/ 3174 h 16"/>
                  <a:gd name="T34" fmla="*/ 926 w 16"/>
                  <a:gd name="T35" fmla="*/ 2508 h 16"/>
                  <a:gd name="T36" fmla="*/ 1275 w 16"/>
                  <a:gd name="T37" fmla="*/ 3174 h 16"/>
                  <a:gd name="T38" fmla="*/ 1810 w 16"/>
                  <a:gd name="T39" fmla="*/ 2508 h 16"/>
                  <a:gd name="T40" fmla="*/ 3028 w 16"/>
                  <a:gd name="T41" fmla="*/ 1450 h 16"/>
                  <a:gd name="T42" fmla="*/ 3791 w 16"/>
                  <a:gd name="T43" fmla="*/ 422 h 16"/>
                  <a:gd name="T44" fmla="*/ 4299 w 16"/>
                  <a:gd name="T45" fmla="*/ 0 h 16"/>
                  <a:gd name="T46" fmla="*/ 4299 w 16"/>
                  <a:gd name="T47" fmla="*/ 0 h 1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"/>
                  <a:gd name="T73" fmla="*/ 0 h 16"/>
                  <a:gd name="T74" fmla="*/ 16 w 16"/>
                  <a:gd name="T75" fmla="*/ 16 h 1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" h="16">
                    <a:moveTo>
                      <a:pt x="10" y="0"/>
                    </a:moveTo>
                    <a:cubicBezTo>
                      <a:pt x="10" y="1"/>
                      <a:pt x="10" y="1"/>
                      <a:pt x="10" y="2"/>
                    </a:cubicBezTo>
                    <a:cubicBezTo>
                      <a:pt x="11" y="2"/>
                      <a:pt x="12" y="3"/>
                      <a:pt x="13" y="3"/>
                    </a:cubicBezTo>
                    <a:cubicBezTo>
                      <a:pt x="13" y="4"/>
                      <a:pt x="14" y="5"/>
                      <a:pt x="15" y="6"/>
                    </a:cubicBezTo>
                    <a:cubicBezTo>
                      <a:pt x="16" y="7"/>
                      <a:pt x="16" y="9"/>
                      <a:pt x="16" y="11"/>
                    </a:cubicBezTo>
                    <a:cubicBezTo>
                      <a:pt x="15" y="13"/>
                      <a:pt x="13" y="15"/>
                      <a:pt x="11" y="15"/>
                    </a:cubicBezTo>
                    <a:cubicBezTo>
                      <a:pt x="11" y="15"/>
                      <a:pt x="10" y="15"/>
                      <a:pt x="10" y="15"/>
                    </a:cubicBezTo>
                    <a:cubicBezTo>
                      <a:pt x="9" y="15"/>
                      <a:pt x="8" y="15"/>
                      <a:pt x="7" y="16"/>
                    </a:cubicBezTo>
                    <a:cubicBezTo>
                      <a:pt x="7" y="16"/>
                      <a:pt x="7" y="15"/>
                      <a:pt x="6" y="15"/>
                    </a:cubicBezTo>
                    <a:cubicBezTo>
                      <a:pt x="5" y="15"/>
                      <a:pt x="4" y="14"/>
                      <a:pt x="3" y="13"/>
                    </a:cubicBezTo>
                    <a:cubicBezTo>
                      <a:pt x="2" y="13"/>
                      <a:pt x="1" y="14"/>
                      <a:pt x="1" y="13"/>
                    </a:cubicBezTo>
                    <a:cubicBezTo>
                      <a:pt x="1" y="12"/>
                      <a:pt x="2" y="12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0" y="10"/>
                      <a:pt x="1" y="10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1" y="8"/>
                      <a:pt x="2" y="7"/>
                    </a:cubicBezTo>
                    <a:cubicBezTo>
                      <a:pt x="1" y="6"/>
                      <a:pt x="0" y="7"/>
                      <a:pt x="1" y="6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3" y="6"/>
                      <a:pt x="3" y="6"/>
                      <a:pt x="4" y="5"/>
                    </a:cubicBezTo>
                    <a:cubicBezTo>
                      <a:pt x="4" y="4"/>
                      <a:pt x="6" y="4"/>
                      <a:pt x="7" y="3"/>
                    </a:cubicBezTo>
                    <a:cubicBezTo>
                      <a:pt x="8" y="3"/>
                      <a:pt x="8" y="2"/>
                      <a:pt x="9" y="1"/>
                    </a:cubicBezTo>
                    <a:cubicBezTo>
                      <a:pt x="9" y="1"/>
                      <a:pt x="9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69" name="Freeform 267"/>
              <p:cNvSpPr>
                <a:spLocks noChangeArrowheads="1"/>
              </p:cNvSpPr>
              <p:nvPr/>
            </p:nvSpPr>
            <p:spPr bwMode="auto">
              <a:xfrm>
                <a:off x="216" y="797"/>
                <a:ext cx="19" cy="36"/>
              </a:xfrm>
              <a:custGeom>
                <a:avLst/>
                <a:gdLst>
                  <a:gd name="T0" fmla="*/ 2199 w 8"/>
                  <a:gd name="T1" fmla="*/ 403 h 15"/>
                  <a:gd name="T2" fmla="*/ 2477 w 8"/>
                  <a:gd name="T3" fmla="*/ 403 h 15"/>
                  <a:gd name="T4" fmla="*/ 3028 w 8"/>
                  <a:gd name="T5" fmla="*/ 1354 h 15"/>
                  <a:gd name="T6" fmla="*/ 2477 w 8"/>
                  <a:gd name="T7" fmla="*/ 2321 h 15"/>
                  <a:gd name="T8" fmla="*/ 2477 w 8"/>
                  <a:gd name="T9" fmla="*/ 2321 h 15"/>
                  <a:gd name="T10" fmla="*/ 2477 w 8"/>
                  <a:gd name="T11" fmla="*/ 2321 h 15"/>
                  <a:gd name="T12" fmla="*/ 2199 w 8"/>
                  <a:gd name="T13" fmla="*/ 3653 h 15"/>
                  <a:gd name="T14" fmla="*/ 2199 w 8"/>
                  <a:gd name="T15" fmla="*/ 3653 h 15"/>
                  <a:gd name="T16" fmla="*/ 3401 w 8"/>
                  <a:gd name="T17" fmla="*/ 4949 h 15"/>
                  <a:gd name="T18" fmla="*/ 3028 w 8"/>
                  <a:gd name="T19" fmla="*/ 5904 h 15"/>
                  <a:gd name="T20" fmla="*/ 1275 w 8"/>
                  <a:gd name="T21" fmla="*/ 6538 h 15"/>
                  <a:gd name="T22" fmla="*/ 390 w 8"/>
                  <a:gd name="T23" fmla="*/ 5570 h 15"/>
                  <a:gd name="T24" fmla="*/ 390 w 8"/>
                  <a:gd name="T25" fmla="*/ 4620 h 15"/>
                  <a:gd name="T26" fmla="*/ 926 w 8"/>
                  <a:gd name="T27" fmla="*/ 4217 h 15"/>
                  <a:gd name="T28" fmla="*/ 390 w 8"/>
                  <a:gd name="T29" fmla="*/ 3653 h 15"/>
                  <a:gd name="T30" fmla="*/ 0 w 8"/>
                  <a:gd name="T31" fmla="*/ 2724 h 15"/>
                  <a:gd name="T32" fmla="*/ 926 w 8"/>
                  <a:gd name="T33" fmla="*/ 1925 h 15"/>
                  <a:gd name="T34" fmla="*/ 390 w 8"/>
                  <a:gd name="T35" fmla="*/ 967 h 15"/>
                  <a:gd name="T36" fmla="*/ 1275 w 8"/>
                  <a:gd name="T37" fmla="*/ 0 h 15"/>
                  <a:gd name="T38" fmla="*/ 2199 w 8"/>
                  <a:gd name="T39" fmla="*/ 403 h 1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"/>
                  <a:gd name="T61" fmla="*/ 0 h 15"/>
                  <a:gd name="T62" fmla="*/ 8 w 8"/>
                  <a:gd name="T63" fmla="*/ 15 h 1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" h="15">
                    <a:moveTo>
                      <a:pt x="5" y="1"/>
                    </a:moveTo>
                    <a:cubicBezTo>
                      <a:pt x="5" y="1"/>
                      <a:pt x="5" y="1"/>
                      <a:pt x="6" y="1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4"/>
                      <a:pt x="7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5"/>
                      <a:pt x="6" y="5"/>
                    </a:cubicBezTo>
                    <a:cubicBezTo>
                      <a:pt x="6" y="6"/>
                      <a:pt x="6" y="7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9"/>
                      <a:pt x="7" y="10"/>
                      <a:pt x="8" y="11"/>
                    </a:cubicBezTo>
                    <a:cubicBezTo>
                      <a:pt x="8" y="12"/>
                      <a:pt x="8" y="12"/>
                      <a:pt x="7" y="13"/>
                    </a:cubicBezTo>
                    <a:cubicBezTo>
                      <a:pt x="6" y="14"/>
                      <a:pt x="5" y="15"/>
                      <a:pt x="3" y="14"/>
                    </a:cubicBezTo>
                    <a:cubicBezTo>
                      <a:pt x="2" y="14"/>
                      <a:pt x="1" y="13"/>
                      <a:pt x="1" y="12"/>
                    </a:cubicBezTo>
                    <a:cubicBezTo>
                      <a:pt x="1" y="12"/>
                      <a:pt x="1" y="11"/>
                      <a:pt x="1" y="10"/>
                    </a:cubicBezTo>
                    <a:cubicBezTo>
                      <a:pt x="1" y="10"/>
                      <a:pt x="2" y="9"/>
                      <a:pt x="2" y="9"/>
                    </a:cubicBezTo>
                    <a:cubicBezTo>
                      <a:pt x="3" y="8"/>
                      <a:pt x="2" y="9"/>
                      <a:pt x="1" y="8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5"/>
                      <a:pt x="2" y="5"/>
                      <a:pt x="2" y="4"/>
                    </a:cubicBezTo>
                    <a:cubicBezTo>
                      <a:pt x="0" y="4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4" y="0"/>
                      <a:pt x="4" y="0"/>
                      <a:pt x="5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70" name="Freeform 268"/>
              <p:cNvSpPr>
                <a:spLocks noChangeArrowheads="1"/>
              </p:cNvSpPr>
              <p:nvPr/>
            </p:nvSpPr>
            <p:spPr bwMode="auto">
              <a:xfrm>
                <a:off x="199" y="826"/>
                <a:ext cx="24" cy="17"/>
              </a:xfrm>
              <a:custGeom>
                <a:avLst/>
                <a:gdLst>
                  <a:gd name="T0" fmla="*/ 1925 w 10"/>
                  <a:gd name="T1" fmla="*/ 413 h 7"/>
                  <a:gd name="T2" fmla="*/ 1925 w 10"/>
                  <a:gd name="T3" fmla="*/ 1003 h 7"/>
                  <a:gd name="T4" fmla="*/ 3653 w 10"/>
                  <a:gd name="T5" fmla="*/ 1003 h 7"/>
                  <a:gd name="T6" fmla="*/ 4217 w 10"/>
                  <a:gd name="T7" fmla="*/ 2018 h 7"/>
                  <a:gd name="T8" fmla="*/ 3653 w 10"/>
                  <a:gd name="T9" fmla="*/ 3019 h 7"/>
                  <a:gd name="T10" fmla="*/ 2321 w 10"/>
                  <a:gd name="T11" fmla="*/ 3019 h 7"/>
                  <a:gd name="T12" fmla="*/ 1354 w 10"/>
                  <a:gd name="T13" fmla="*/ 2018 h 7"/>
                  <a:gd name="T14" fmla="*/ 403 w 10"/>
                  <a:gd name="T15" fmla="*/ 2018 h 7"/>
                  <a:gd name="T16" fmla="*/ 0 w 10"/>
                  <a:gd name="T17" fmla="*/ 1433 h 7"/>
                  <a:gd name="T18" fmla="*/ 403 w 10"/>
                  <a:gd name="T19" fmla="*/ 413 h 7"/>
                  <a:gd name="T20" fmla="*/ 1925 w 10"/>
                  <a:gd name="T21" fmla="*/ 413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"/>
                  <a:gd name="T34" fmla="*/ 0 h 7"/>
                  <a:gd name="T35" fmla="*/ 10 w 10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" h="7">
                    <a:moveTo>
                      <a:pt x="4" y="1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7" y="1"/>
                      <a:pt x="8" y="2"/>
                    </a:cubicBezTo>
                    <a:cubicBezTo>
                      <a:pt x="9" y="2"/>
                      <a:pt x="10" y="3"/>
                      <a:pt x="9" y="4"/>
                    </a:cubicBezTo>
                    <a:cubicBezTo>
                      <a:pt x="8" y="5"/>
                      <a:pt x="8" y="6"/>
                      <a:pt x="8" y="6"/>
                    </a:cubicBezTo>
                    <a:cubicBezTo>
                      <a:pt x="7" y="6"/>
                      <a:pt x="6" y="7"/>
                      <a:pt x="5" y="6"/>
                    </a:cubicBezTo>
                    <a:cubicBezTo>
                      <a:pt x="4" y="6"/>
                      <a:pt x="3" y="5"/>
                      <a:pt x="3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71" name="Freeform 269"/>
              <p:cNvSpPr>
                <a:spLocks noChangeArrowheads="1"/>
              </p:cNvSpPr>
              <p:nvPr/>
            </p:nvSpPr>
            <p:spPr bwMode="auto">
              <a:xfrm>
                <a:off x="240" y="828"/>
                <a:ext cx="40" cy="29"/>
              </a:xfrm>
              <a:custGeom>
                <a:avLst/>
                <a:gdLst>
                  <a:gd name="T0" fmla="*/ 2725 w 17"/>
                  <a:gd name="T1" fmla="*/ 408 h 12"/>
                  <a:gd name="T2" fmla="*/ 3532 w 17"/>
                  <a:gd name="T3" fmla="*/ 986 h 12"/>
                  <a:gd name="T4" fmla="*/ 4419 w 17"/>
                  <a:gd name="T5" fmla="*/ 986 h 12"/>
                  <a:gd name="T6" fmla="*/ 5913 w 17"/>
                  <a:gd name="T7" fmla="*/ 986 h 12"/>
                  <a:gd name="T8" fmla="*/ 6412 w 17"/>
                  <a:gd name="T9" fmla="*/ 1974 h 12"/>
                  <a:gd name="T10" fmla="*/ 5913 w 17"/>
                  <a:gd name="T11" fmla="*/ 3376 h 12"/>
                  <a:gd name="T12" fmla="*/ 5275 w 17"/>
                  <a:gd name="T13" fmla="*/ 4362 h 12"/>
                  <a:gd name="T14" fmla="*/ 3532 w 17"/>
                  <a:gd name="T15" fmla="*/ 4771 h 12"/>
                  <a:gd name="T16" fmla="*/ 4052 w 17"/>
                  <a:gd name="T17" fmla="*/ 5759 h 12"/>
                  <a:gd name="T18" fmla="*/ 4052 w 17"/>
                  <a:gd name="T19" fmla="*/ 5759 h 12"/>
                  <a:gd name="T20" fmla="*/ 3532 w 17"/>
                  <a:gd name="T21" fmla="*/ 5351 h 12"/>
                  <a:gd name="T22" fmla="*/ 3245 w 17"/>
                  <a:gd name="T23" fmla="*/ 5351 h 12"/>
                  <a:gd name="T24" fmla="*/ 2021 w 17"/>
                  <a:gd name="T25" fmla="*/ 4771 h 12"/>
                  <a:gd name="T26" fmla="*/ 1501 w 17"/>
                  <a:gd name="T27" fmla="*/ 4771 h 12"/>
                  <a:gd name="T28" fmla="*/ 1158 w 17"/>
                  <a:gd name="T29" fmla="*/ 4771 h 12"/>
                  <a:gd name="T30" fmla="*/ 859 w 17"/>
                  <a:gd name="T31" fmla="*/ 4771 h 12"/>
                  <a:gd name="T32" fmla="*/ 859 w 17"/>
                  <a:gd name="T33" fmla="*/ 4362 h 12"/>
                  <a:gd name="T34" fmla="*/ 365 w 17"/>
                  <a:gd name="T35" fmla="*/ 2960 h 12"/>
                  <a:gd name="T36" fmla="*/ 365 w 17"/>
                  <a:gd name="T37" fmla="*/ 2383 h 12"/>
                  <a:gd name="T38" fmla="*/ 1501 w 17"/>
                  <a:gd name="T39" fmla="*/ 986 h 12"/>
                  <a:gd name="T40" fmla="*/ 2021 w 17"/>
                  <a:gd name="T41" fmla="*/ 0 h 12"/>
                  <a:gd name="T42" fmla="*/ 2725 w 17"/>
                  <a:gd name="T43" fmla="*/ 408 h 1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7"/>
                  <a:gd name="T67" fmla="*/ 0 h 12"/>
                  <a:gd name="T68" fmla="*/ 17 w 17"/>
                  <a:gd name="T69" fmla="*/ 12 h 1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7" h="12">
                    <a:moveTo>
                      <a:pt x="7" y="1"/>
                    </a:moveTo>
                    <a:cubicBezTo>
                      <a:pt x="8" y="1"/>
                      <a:pt x="8" y="2"/>
                      <a:pt x="9" y="2"/>
                    </a:cubicBezTo>
                    <a:cubicBezTo>
                      <a:pt x="10" y="2"/>
                      <a:pt x="10" y="1"/>
                      <a:pt x="11" y="2"/>
                    </a:cubicBezTo>
                    <a:cubicBezTo>
                      <a:pt x="12" y="1"/>
                      <a:pt x="14" y="2"/>
                      <a:pt x="15" y="2"/>
                    </a:cubicBezTo>
                    <a:cubicBezTo>
                      <a:pt x="15" y="2"/>
                      <a:pt x="16" y="3"/>
                      <a:pt x="16" y="4"/>
                    </a:cubicBezTo>
                    <a:cubicBezTo>
                      <a:pt x="17" y="6"/>
                      <a:pt x="16" y="7"/>
                      <a:pt x="15" y="7"/>
                    </a:cubicBezTo>
                    <a:cubicBezTo>
                      <a:pt x="15" y="8"/>
                      <a:pt x="14" y="9"/>
                      <a:pt x="13" y="9"/>
                    </a:cubicBezTo>
                    <a:cubicBezTo>
                      <a:pt x="11" y="9"/>
                      <a:pt x="11" y="10"/>
                      <a:pt x="9" y="10"/>
                    </a:cubicBezTo>
                    <a:cubicBezTo>
                      <a:pt x="10" y="11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1"/>
                      <a:pt x="9" y="11"/>
                    </a:cubicBezTo>
                    <a:cubicBezTo>
                      <a:pt x="9" y="10"/>
                      <a:pt x="9" y="11"/>
                      <a:pt x="8" y="11"/>
                    </a:cubicBezTo>
                    <a:cubicBezTo>
                      <a:pt x="7" y="11"/>
                      <a:pt x="6" y="11"/>
                      <a:pt x="5" y="10"/>
                    </a:cubicBezTo>
                    <a:cubicBezTo>
                      <a:pt x="4" y="10"/>
                      <a:pt x="4" y="9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3" y="10"/>
                      <a:pt x="2" y="10"/>
                      <a:pt x="2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8"/>
                      <a:pt x="0" y="7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72" name="Freeform 270"/>
              <p:cNvSpPr>
                <a:spLocks noChangeArrowheads="1"/>
              </p:cNvSpPr>
              <p:nvPr/>
            </p:nvSpPr>
            <p:spPr bwMode="auto">
              <a:xfrm>
                <a:off x="282" y="833"/>
                <a:ext cx="17" cy="12"/>
              </a:xfrm>
              <a:custGeom>
                <a:avLst/>
                <a:gdLst>
                  <a:gd name="T0" fmla="*/ 3019 w 7"/>
                  <a:gd name="T1" fmla="*/ 403 h 5"/>
                  <a:gd name="T2" fmla="*/ 3480 w 7"/>
                  <a:gd name="T3" fmla="*/ 967 h 5"/>
                  <a:gd name="T4" fmla="*/ 3480 w 7"/>
                  <a:gd name="T5" fmla="*/ 1354 h 5"/>
                  <a:gd name="T6" fmla="*/ 3019 w 7"/>
                  <a:gd name="T7" fmla="*/ 2321 h 5"/>
                  <a:gd name="T8" fmla="*/ 3019 w 7"/>
                  <a:gd name="T9" fmla="*/ 2321 h 5"/>
                  <a:gd name="T10" fmla="*/ 2436 w 7"/>
                  <a:gd name="T11" fmla="*/ 1925 h 5"/>
                  <a:gd name="T12" fmla="*/ 2018 w 7"/>
                  <a:gd name="T13" fmla="*/ 1925 h 5"/>
                  <a:gd name="T14" fmla="*/ 1003 w 7"/>
                  <a:gd name="T15" fmla="*/ 1925 h 5"/>
                  <a:gd name="T16" fmla="*/ 0 w 7"/>
                  <a:gd name="T17" fmla="*/ 1354 h 5"/>
                  <a:gd name="T18" fmla="*/ 1003 w 7"/>
                  <a:gd name="T19" fmla="*/ 0 h 5"/>
                  <a:gd name="T20" fmla="*/ 2018 w 7"/>
                  <a:gd name="T21" fmla="*/ 403 h 5"/>
                  <a:gd name="T22" fmla="*/ 3019 w 7"/>
                  <a:gd name="T23" fmla="*/ 403 h 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"/>
                  <a:gd name="T37" fmla="*/ 0 h 5"/>
                  <a:gd name="T38" fmla="*/ 7 w 7"/>
                  <a:gd name="T39" fmla="*/ 5 h 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" h="5">
                    <a:moveTo>
                      <a:pt x="6" y="1"/>
                    </a:moveTo>
                    <a:cubicBezTo>
                      <a:pt x="6" y="1"/>
                      <a:pt x="6" y="2"/>
                      <a:pt x="7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6" y="4"/>
                      <a:pt x="5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5" y="4"/>
                    </a:cubicBezTo>
                    <a:cubicBezTo>
                      <a:pt x="5" y="3"/>
                      <a:pt x="5" y="4"/>
                      <a:pt x="4" y="4"/>
                    </a:cubicBezTo>
                    <a:cubicBezTo>
                      <a:pt x="4" y="5"/>
                      <a:pt x="3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5" y="1"/>
                      <a:pt x="5" y="2"/>
                      <a:pt x="6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73" name="Freeform 271"/>
              <p:cNvSpPr>
                <a:spLocks noChangeArrowheads="1"/>
              </p:cNvSpPr>
              <p:nvPr/>
            </p:nvSpPr>
            <p:spPr bwMode="auto">
              <a:xfrm>
                <a:off x="188" y="835"/>
                <a:ext cx="14" cy="12"/>
              </a:xfrm>
              <a:custGeom>
                <a:avLst/>
                <a:gdLst>
                  <a:gd name="T0" fmla="*/ 1932 w 6"/>
                  <a:gd name="T1" fmla="*/ 0 h 5"/>
                  <a:gd name="T2" fmla="*/ 2287 w 6"/>
                  <a:gd name="T3" fmla="*/ 1354 h 5"/>
                  <a:gd name="T4" fmla="*/ 1449 w 6"/>
                  <a:gd name="T5" fmla="*/ 2321 h 5"/>
                  <a:gd name="T6" fmla="*/ 355 w 6"/>
                  <a:gd name="T7" fmla="*/ 1925 h 5"/>
                  <a:gd name="T8" fmla="*/ 0 w 6"/>
                  <a:gd name="T9" fmla="*/ 1354 h 5"/>
                  <a:gd name="T10" fmla="*/ 828 w 6"/>
                  <a:gd name="T11" fmla="*/ 0 h 5"/>
                  <a:gd name="T12" fmla="*/ 1932 w 6"/>
                  <a:gd name="T13" fmla="*/ 0 h 5"/>
                  <a:gd name="T14" fmla="*/ 1932 w 6"/>
                  <a:gd name="T15" fmla="*/ 0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5"/>
                  <a:gd name="T26" fmla="*/ 6 w 6"/>
                  <a:gd name="T27" fmla="*/ 5 h 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5">
                    <a:moveTo>
                      <a:pt x="5" y="0"/>
                    </a:moveTo>
                    <a:cubicBezTo>
                      <a:pt x="6" y="1"/>
                      <a:pt x="6" y="2"/>
                      <a:pt x="6" y="3"/>
                    </a:cubicBezTo>
                    <a:cubicBezTo>
                      <a:pt x="6" y="4"/>
                      <a:pt x="5" y="5"/>
                      <a:pt x="4" y="5"/>
                    </a:cubicBezTo>
                    <a:cubicBezTo>
                      <a:pt x="3" y="5"/>
                      <a:pt x="2" y="5"/>
                      <a:pt x="1" y="4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1" y="2"/>
                      <a:pt x="1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74" name="Freeform 272"/>
              <p:cNvSpPr>
                <a:spLocks noChangeArrowheads="1"/>
              </p:cNvSpPr>
              <p:nvPr/>
            </p:nvSpPr>
            <p:spPr bwMode="auto">
              <a:xfrm>
                <a:off x="387" y="847"/>
                <a:ext cx="14" cy="5"/>
              </a:xfrm>
              <a:custGeom>
                <a:avLst/>
                <a:gdLst>
                  <a:gd name="T0" fmla="*/ 2287 w 6"/>
                  <a:gd name="T1" fmla="*/ 0 h 2"/>
                  <a:gd name="T2" fmla="*/ 1932 w 6"/>
                  <a:gd name="T3" fmla="*/ 0 h 2"/>
                  <a:gd name="T4" fmla="*/ 828 w 6"/>
                  <a:gd name="T5" fmla="*/ 0 h 2"/>
                  <a:gd name="T6" fmla="*/ 0 w 6"/>
                  <a:gd name="T7" fmla="*/ 783 h 2"/>
                  <a:gd name="T8" fmla="*/ 355 w 6"/>
                  <a:gd name="T9" fmla="*/ 0 h 2"/>
                  <a:gd name="T10" fmla="*/ 2287 w 6"/>
                  <a:gd name="T11" fmla="*/ 0 h 2"/>
                  <a:gd name="T12" fmla="*/ 2287 w 6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2"/>
                  <a:gd name="T23" fmla="*/ 6 w 6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2">
                    <a:moveTo>
                      <a:pt x="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1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75" name="Freeform 273"/>
              <p:cNvSpPr>
                <a:spLocks noChangeArrowheads="1"/>
              </p:cNvSpPr>
              <p:nvPr/>
            </p:nvSpPr>
            <p:spPr bwMode="auto">
              <a:xfrm>
                <a:off x="437" y="869"/>
                <a:ext cx="9" cy="5"/>
              </a:xfrm>
              <a:custGeom>
                <a:avLst/>
                <a:gdLst>
                  <a:gd name="T0" fmla="*/ 1150 w 4"/>
                  <a:gd name="T1" fmla="*/ 783 h 2"/>
                  <a:gd name="T2" fmla="*/ 923 w 4"/>
                  <a:gd name="T3" fmla="*/ 1300 h 2"/>
                  <a:gd name="T4" fmla="*/ 284 w 4"/>
                  <a:gd name="T5" fmla="*/ 1300 h 2"/>
                  <a:gd name="T6" fmla="*/ 0 w 4"/>
                  <a:gd name="T7" fmla="*/ 1300 h 2"/>
                  <a:gd name="T8" fmla="*/ 284 w 4"/>
                  <a:gd name="T9" fmla="*/ 783 h 2"/>
                  <a:gd name="T10" fmla="*/ 1150 w 4"/>
                  <a:gd name="T11" fmla="*/ 783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2"/>
                  <a:gd name="T20" fmla="*/ 4 w 4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2">
                    <a:moveTo>
                      <a:pt x="4" y="1"/>
                    </a:moveTo>
                    <a:cubicBezTo>
                      <a:pt x="4" y="1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76" name="Freeform 274"/>
              <p:cNvSpPr>
                <a:spLocks noChangeArrowheads="1"/>
              </p:cNvSpPr>
              <p:nvPr/>
            </p:nvSpPr>
            <p:spPr bwMode="auto">
              <a:xfrm>
                <a:off x="268" y="866"/>
                <a:ext cx="19" cy="3"/>
              </a:xfrm>
              <a:custGeom>
                <a:avLst/>
                <a:gdLst>
                  <a:gd name="T0" fmla="*/ 3401 w 8"/>
                  <a:gd name="T1" fmla="*/ 0 h 1"/>
                  <a:gd name="T2" fmla="*/ 1810 w 8"/>
                  <a:gd name="T3" fmla="*/ 2187 h 1"/>
                  <a:gd name="T4" fmla="*/ 0 w 8"/>
                  <a:gd name="T5" fmla="*/ 2187 h 1"/>
                  <a:gd name="T6" fmla="*/ 0 w 8"/>
                  <a:gd name="T7" fmla="*/ 2187 h 1"/>
                  <a:gd name="T8" fmla="*/ 3401 w 8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1"/>
                  <a:gd name="T17" fmla="*/ 8 w 8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1">
                    <a:moveTo>
                      <a:pt x="8" y="0"/>
                    </a:moveTo>
                    <a:cubicBezTo>
                      <a:pt x="7" y="1"/>
                      <a:pt x="5" y="0"/>
                      <a:pt x="4" y="1"/>
                    </a:cubicBezTo>
                    <a:cubicBezTo>
                      <a:pt x="3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5" y="0"/>
                      <a:pt x="8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77" name="Freeform 275"/>
              <p:cNvSpPr>
                <a:spLocks noChangeArrowheads="1"/>
              </p:cNvSpPr>
              <p:nvPr/>
            </p:nvSpPr>
            <p:spPr bwMode="auto">
              <a:xfrm>
                <a:off x="226" y="881"/>
                <a:ext cx="26" cy="4"/>
              </a:xfrm>
              <a:custGeom>
                <a:avLst/>
                <a:gdLst>
                  <a:gd name="T0" fmla="*/ 4491 w 11"/>
                  <a:gd name="T1" fmla="*/ 0 h 2"/>
                  <a:gd name="T2" fmla="*/ 2430 w 11"/>
                  <a:gd name="T3" fmla="*/ 128 h 2"/>
                  <a:gd name="T4" fmla="*/ 369 w 11"/>
                  <a:gd name="T5" fmla="*/ 128 h 2"/>
                  <a:gd name="T6" fmla="*/ 0 w 11"/>
                  <a:gd name="T7" fmla="*/ 128 h 2"/>
                  <a:gd name="T8" fmla="*/ 0 w 11"/>
                  <a:gd name="T9" fmla="*/ 128 h 2"/>
                  <a:gd name="T10" fmla="*/ 1558 w 11"/>
                  <a:gd name="T11" fmla="*/ 0 h 2"/>
                  <a:gd name="T12" fmla="*/ 4491 w 11"/>
                  <a:gd name="T13" fmla="*/ 0 h 2"/>
                  <a:gd name="T14" fmla="*/ 4491 w 11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"/>
                  <a:gd name="T25" fmla="*/ 0 h 2"/>
                  <a:gd name="T26" fmla="*/ 11 w 11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" h="2">
                    <a:moveTo>
                      <a:pt x="11" y="0"/>
                    </a:moveTo>
                    <a:cubicBezTo>
                      <a:pt x="10" y="1"/>
                      <a:pt x="8" y="0"/>
                      <a:pt x="6" y="1"/>
                    </a:cubicBezTo>
                    <a:cubicBezTo>
                      <a:pt x="5" y="1"/>
                      <a:pt x="3" y="1"/>
                      <a:pt x="1" y="1"/>
                    </a:cubicBezTo>
                    <a:cubicBezTo>
                      <a:pt x="1" y="1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1"/>
                      <a:pt x="4" y="0"/>
                    </a:cubicBezTo>
                    <a:cubicBezTo>
                      <a:pt x="6" y="0"/>
                      <a:pt x="9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78" name="Freeform 276"/>
              <p:cNvSpPr>
                <a:spLocks noChangeArrowheads="1"/>
              </p:cNvSpPr>
              <p:nvPr/>
            </p:nvSpPr>
            <p:spPr bwMode="auto">
              <a:xfrm>
                <a:off x="145" y="878"/>
                <a:ext cx="33" cy="5"/>
              </a:xfrm>
              <a:custGeom>
                <a:avLst/>
                <a:gdLst>
                  <a:gd name="T0" fmla="*/ 5683 w 14"/>
                  <a:gd name="T1" fmla="*/ 0 h 2"/>
                  <a:gd name="T2" fmla="*/ 4439 w 14"/>
                  <a:gd name="T3" fmla="*/ 783 h 2"/>
                  <a:gd name="T4" fmla="*/ 3639 w 14"/>
                  <a:gd name="T5" fmla="*/ 783 h 2"/>
                  <a:gd name="T6" fmla="*/ 2411 w 14"/>
                  <a:gd name="T7" fmla="*/ 783 h 2"/>
                  <a:gd name="T8" fmla="*/ 867 w 14"/>
                  <a:gd name="T9" fmla="*/ 1300 h 2"/>
                  <a:gd name="T10" fmla="*/ 0 w 14"/>
                  <a:gd name="T11" fmla="*/ 1300 h 2"/>
                  <a:gd name="T12" fmla="*/ 368 w 14"/>
                  <a:gd name="T13" fmla="*/ 783 h 2"/>
                  <a:gd name="T14" fmla="*/ 5683 w 14"/>
                  <a:gd name="T15" fmla="*/ 0 h 2"/>
                  <a:gd name="T16" fmla="*/ 5683 w 14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"/>
                  <a:gd name="T28" fmla="*/ 0 h 2"/>
                  <a:gd name="T29" fmla="*/ 14 w 14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" h="2">
                    <a:moveTo>
                      <a:pt x="14" y="0"/>
                    </a:moveTo>
                    <a:cubicBezTo>
                      <a:pt x="13" y="1"/>
                      <a:pt x="12" y="1"/>
                      <a:pt x="11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2"/>
                      <a:pt x="6" y="1"/>
                    </a:cubicBezTo>
                    <a:cubicBezTo>
                      <a:pt x="5" y="1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6" y="1"/>
                      <a:pt x="10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79" name="Freeform 277"/>
              <p:cNvSpPr>
                <a:spLocks noChangeArrowheads="1"/>
              </p:cNvSpPr>
              <p:nvPr/>
            </p:nvSpPr>
            <p:spPr bwMode="auto">
              <a:xfrm>
                <a:off x="138" y="885"/>
                <a:ext cx="50" cy="10"/>
              </a:xfrm>
              <a:custGeom>
                <a:avLst/>
                <a:gdLst>
                  <a:gd name="T0" fmla="*/ 9098 w 21"/>
                  <a:gd name="T1" fmla="*/ 0 h 4"/>
                  <a:gd name="T2" fmla="*/ 7817 w 21"/>
                  <a:gd name="T3" fmla="*/ 783 h 4"/>
                  <a:gd name="T4" fmla="*/ 3821 w 21"/>
                  <a:gd name="T5" fmla="*/ 1300 h 4"/>
                  <a:gd name="T6" fmla="*/ 0 w 21"/>
                  <a:gd name="T7" fmla="*/ 2470 h 4"/>
                  <a:gd name="T8" fmla="*/ 0 w 21"/>
                  <a:gd name="T9" fmla="*/ 1958 h 4"/>
                  <a:gd name="T10" fmla="*/ 929 w 21"/>
                  <a:gd name="T11" fmla="*/ 1958 h 4"/>
                  <a:gd name="T12" fmla="*/ 7817 w 21"/>
                  <a:gd name="T13" fmla="*/ 0 h 4"/>
                  <a:gd name="T14" fmla="*/ 9098 w 21"/>
                  <a:gd name="T15" fmla="*/ 0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"/>
                  <a:gd name="T25" fmla="*/ 0 h 4"/>
                  <a:gd name="T26" fmla="*/ 21 w 21"/>
                  <a:gd name="T27" fmla="*/ 4 h 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" h="4">
                    <a:moveTo>
                      <a:pt x="21" y="0"/>
                    </a:moveTo>
                    <a:cubicBezTo>
                      <a:pt x="20" y="0"/>
                      <a:pt x="19" y="0"/>
                      <a:pt x="18" y="1"/>
                    </a:cubicBezTo>
                    <a:cubicBezTo>
                      <a:pt x="15" y="1"/>
                      <a:pt x="12" y="1"/>
                      <a:pt x="9" y="2"/>
                    </a:cubicBezTo>
                    <a:cubicBezTo>
                      <a:pt x="6" y="2"/>
                      <a:pt x="3" y="3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7" y="2"/>
                      <a:pt x="13" y="0"/>
                      <a:pt x="18" y="0"/>
                    </a:cubicBezTo>
                    <a:cubicBezTo>
                      <a:pt x="19" y="0"/>
                      <a:pt x="20" y="0"/>
                      <a:pt x="2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80" name="Freeform 278"/>
              <p:cNvSpPr>
                <a:spLocks noChangeArrowheads="1"/>
              </p:cNvSpPr>
              <p:nvPr/>
            </p:nvSpPr>
            <p:spPr bwMode="auto">
              <a:xfrm>
                <a:off x="233" y="923"/>
                <a:ext cx="4" cy="5"/>
              </a:xfrm>
              <a:custGeom>
                <a:avLst/>
                <a:gdLst>
                  <a:gd name="T0" fmla="*/ 256 w 2"/>
                  <a:gd name="T1" fmla="*/ 783 h 2"/>
                  <a:gd name="T2" fmla="*/ 256 w 2"/>
                  <a:gd name="T3" fmla="*/ 783 h 2"/>
                  <a:gd name="T4" fmla="*/ 0 w 2"/>
                  <a:gd name="T5" fmla="*/ 783 h 2"/>
                  <a:gd name="T6" fmla="*/ 0 w 2"/>
                  <a:gd name="T7" fmla="*/ 783 h 2"/>
                  <a:gd name="T8" fmla="*/ 128 w 2"/>
                  <a:gd name="T9" fmla="*/ 0 h 2"/>
                  <a:gd name="T10" fmla="*/ 256 w 2"/>
                  <a:gd name="T11" fmla="*/ 783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81" name="Freeform 279"/>
              <p:cNvSpPr>
                <a:spLocks noChangeArrowheads="1"/>
              </p:cNvSpPr>
              <p:nvPr/>
            </p:nvSpPr>
            <p:spPr bwMode="auto">
              <a:xfrm>
                <a:off x="952" y="34"/>
                <a:ext cx="38" cy="33"/>
              </a:xfrm>
              <a:custGeom>
                <a:avLst/>
                <a:gdLst>
                  <a:gd name="T0" fmla="*/ 5223 w 16"/>
                  <a:gd name="T1" fmla="*/ 4818 h 14"/>
                  <a:gd name="T2" fmla="*/ 5600 w 16"/>
                  <a:gd name="T3" fmla="*/ 5306 h 14"/>
                  <a:gd name="T4" fmla="*/ 6498 w 16"/>
                  <a:gd name="T5" fmla="*/ 5306 h 14"/>
                  <a:gd name="T6" fmla="*/ 6809 w 16"/>
                  <a:gd name="T7" fmla="*/ 4439 h 14"/>
                  <a:gd name="T8" fmla="*/ 5883 w 16"/>
                  <a:gd name="T9" fmla="*/ 4139 h 14"/>
                  <a:gd name="T10" fmla="*/ 5600 w 16"/>
                  <a:gd name="T11" fmla="*/ 4139 h 14"/>
                  <a:gd name="T12" fmla="*/ 5600 w 16"/>
                  <a:gd name="T13" fmla="*/ 4139 h 14"/>
                  <a:gd name="T14" fmla="*/ 5600 w 16"/>
                  <a:gd name="T15" fmla="*/ 2906 h 14"/>
                  <a:gd name="T16" fmla="*/ 5223 w 16"/>
                  <a:gd name="T17" fmla="*/ 1233 h 14"/>
                  <a:gd name="T18" fmla="*/ 4299 w 16"/>
                  <a:gd name="T19" fmla="*/ 368 h 14"/>
                  <a:gd name="T20" fmla="*/ 3791 w 16"/>
                  <a:gd name="T21" fmla="*/ 867 h 14"/>
                  <a:gd name="T22" fmla="*/ 3401 w 16"/>
                  <a:gd name="T23" fmla="*/ 368 h 14"/>
                  <a:gd name="T24" fmla="*/ 3028 w 16"/>
                  <a:gd name="T25" fmla="*/ 867 h 14"/>
                  <a:gd name="T26" fmla="*/ 2199 w 16"/>
                  <a:gd name="T27" fmla="*/ 1233 h 14"/>
                  <a:gd name="T28" fmla="*/ 1810 w 16"/>
                  <a:gd name="T29" fmla="*/ 1544 h 14"/>
                  <a:gd name="T30" fmla="*/ 1810 w 16"/>
                  <a:gd name="T31" fmla="*/ 2044 h 14"/>
                  <a:gd name="T32" fmla="*/ 1275 w 16"/>
                  <a:gd name="T33" fmla="*/ 2044 h 14"/>
                  <a:gd name="T34" fmla="*/ 390 w 16"/>
                  <a:gd name="T35" fmla="*/ 2044 h 14"/>
                  <a:gd name="T36" fmla="*/ 390 w 16"/>
                  <a:gd name="T37" fmla="*/ 3272 h 14"/>
                  <a:gd name="T38" fmla="*/ 1275 w 16"/>
                  <a:gd name="T39" fmla="*/ 3272 h 14"/>
                  <a:gd name="T40" fmla="*/ 1810 w 16"/>
                  <a:gd name="T41" fmla="*/ 4439 h 14"/>
                  <a:gd name="T42" fmla="*/ 4299 w 16"/>
                  <a:gd name="T43" fmla="*/ 5306 h 14"/>
                  <a:gd name="T44" fmla="*/ 5223 w 16"/>
                  <a:gd name="T45" fmla="*/ 4818 h 1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"/>
                  <a:gd name="T70" fmla="*/ 0 h 14"/>
                  <a:gd name="T71" fmla="*/ 16 w 16"/>
                  <a:gd name="T72" fmla="*/ 14 h 1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" h="14">
                    <a:moveTo>
                      <a:pt x="12" y="12"/>
                    </a:moveTo>
                    <a:cubicBezTo>
                      <a:pt x="12" y="12"/>
                      <a:pt x="13" y="13"/>
                      <a:pt x="13" y="13"/>
                    </a:cubicBezTo>
                    <a:cubicBezTo>
                      <a:pt x="14" y="13"/>
                      <a:pt x="15" y="13"/>
                      <a:pt x="15" y="13"/>
                    </a:cubicBezTo>
                    <a:cubicBezTo>
                      <a:pt x="16" y="13"/>
                      <a:pt x="16" y="12"/>
                      <a:pt x="16" y="11"/>
                    </a:cubicBezTo>
                    <a:cubicBezTo>
                      <a:pt x="16" y="11"/>
                      <a:pt x="15" y="10"/>
                      <a:pt x="14" y="10"/>
                    </a:cubicBezTo>
                    <a:cubicBezTo>
                      <a:pt x="14" y="9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9"/>
                      <a:pt x="13" y="8"/>
                      <a:pt x="13" y="7"/>
                    </a:cubicBezTo>
                    <a:cubicBezTo>
                      <a:pt x="13" y="6"/>
                      <a:pt x="13" y="4"/>
                      <a:pt x="12" y="3"/>
                    </a:cubicBezTo>
                    <a:cubicBezTo>
                      <a:pt x="11" y="2"/>
                      <a:pt x="10" y="2"/>
                      <a:pt x="10" y="1"/>
                    </a:cubicBezTo>
                    <a:cubicBezTo>
                      <a:pt x="10" y="1"/>
                      <a:pt x="9" y="2"/>
                      <a:pt x="9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7" y="0"/>
                      <a:pt x="8" y="2"/>
                      <a:pt x="7" y="2"/>
                    </a:cubicBezTo>
                    <a:cubicBezTo>
                      <a:pt x="6" y="2"/>
                      <a:pt x="6" y="3"/>
                      <a:pt x="5" y="3"/>
                    </a:cubicBezTo>
                    <a:cubicBezTo>
                      <a:pt x="5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2" y="9"/>
                      <a:pt x="3" y="8"/>
                    </a:cubicBezTo>
                    <a:cubicBezTo>
                      <a:pt x="3" y="9"/>
                      <a:pt x="4" y="10"/>
                      <a:pt x="4" y="11"/>
                    </a:cubicBezTo>
                    <a:cubicBezTo>
                      <a:pt x="6" y="13"/>
                      <a:pt x="8" y="14"/>
                      <a:pt x="10" y="13"/>
                    </a:cubicBezTo>
                    <a:cubicBezTo>
                      <a:pt x="10" y="13"/>
                      <a:pt x="11" y="12"/>
                      <a:pt x="12" y="1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82" name="Freeform 280"/>
              <p:cNvSpPr>
                <a:spLocks noChangeArrowheads="1"/>
              </p:cNvSpPr>
              <p:nvPr/>
            </p:nvSpPr>
            <p:spPr bwMode="auto">
              <a:xfrm>
                <a:off x="978" y="108"/>
                <a:ext cx="50" cy="35"/>
              </a:xfrm>
              <a:custGeom>
                <a:avLst/>
                <a:gdLst>
                  <a:gd name="T0" fmla="*/ 5267 w 21"/>
                  <a:gd name="T1" fmla="*/ 5668 h 15"/>
                  <a:gd name="T2" fmla="*/ 6048 w 21"/>
                  <a:gd name="T3" fmla="*/ 5668 h 15"/>
                  <a:gd name="T4" fmla="*/ 6881 w 21"/>
                  <a:gd name="T5" fmla="*/ 5336 h 15"/>
                  <a:gd name="T6" fmla="*/ 7262 w 21"/>
                  <a:gd name="T7" fmla="*/ 4830 h 15"/>
                  <a:gd name="T8" fmla="*/ 8190 w 21"/>
                  <a:gd name="T9" fmla="*/ 4202 h 15"/>
                  <a:gd name="T10" fmla="*/ 9098 w 21"/>
                  <a:gd name="T11" fmla="*/ 3381 h 15"/>
                  <a:gd name="T12" fmla="*/ 8707 w 21"/>
                  <a:gd name="T13" fmla="*/ 1449 h 15"/>
                  <a:gd name="T14" fmla="*/ 8190 w 21"/>
                  <a:gd name="T15" fmla="*/ 828 h 15"/>
                  <a:gd name="T16" fmla="*/ 6881 w 21"/>
                  <a:gd name="T17" fmla="*/ 0 h 15"/>
                  <a:gd name="T18" fmla="*/ 5657 w 21"/>
                  <a:gd name="T19" fmla="*/ 0 h 15"/>
                  <a:gd name="T20" fmla="*/ 5267 w 21"/>
                  <a:gd name="T21" fmla="*/ 0 h 15"/>
                  <a:gd name="T22" fmla="*/ 3440 w 21"/>
                  <a:gd name="T23" fmla="*/ 355 h 15"/>
                  <a:gd name="T24" fmla="*/ 3050 w 21"/>
                  <a:gd name="T25" fmla="*/ 355 h 15"/>
                  <a:gd name="T26" fmla="*/ 3050 w 21"/>
                  <a:gd name="T27" fmla="*/ 355 h 15"/>
                  <a:gd name="T28" fmla="*/ 2540 w 21"/>
                  <a:gd name="T29" fmla="*/ 828 h 15"/>
                  <a:gd name="T30" fmla="*/ 2212 w 21"/>
                  <a:gd name="T31" fmla="*/ 1449 h 15"/>
                  <a:gd name="T32" fmla="*/ 1836 w 21"/>
                  <a:gd name="T33" fmla="*/ 1932 h 15"/>
                  <a:gd name="T34" fmla="*/ 1281 w 21"/>
                  <a:gd name="T35" fmla="*/ 2553 h 15"/>
                  <a:gd name="T36" fmla="*/ 390 w 21"/>
                  <a:gd name="T37" fmla="*/ 2553 h 15"/>
                  <a:gd name="T38" fmla="*/ 0 w 21"/>
                  <a:gd name="T39" fmla="*/ 2553 h 15"/>
                  <a:gd name="T40" fmla="*/ 390 w 21"/>
                  <a:gd name="T41" fmla="*/ 2553 h 15"/>
                  <a:gd name="T42" fmla="*/ 1836 w 21"/>
                  <a:gd name="T43" fmla="*/ 3050 h 15"/>
                  <a:gd name="T44" fmla="*/ 1281 w 21"/>
                  <a:gd name="T45" fmla="*/ 3381 h 15"/>
                  <a:gd name="T46" fmla="*/ 1836 w 21"/>
                  <a:gd name="T47" fmla="*/ 4202 h 15"/>
                  <a:gd name="T48" fmla="*/ 1836 w 21"/>
                  <a:gd name="T49" fmla="*/ 4508 h 15"/>
                  <a:gd name="T50" fmla="*/ 2212 w 21"/>
                  <a:gd name="T51" fmla="*/ 4830 h 15"/>
                  <a:gd name="T52" fmla="*/ 3050 w 21"/>
                  <a:gd name="T53" fmla="*/ 5668 h 15"/>
                  <a:gd name="T54" fmla="*/ 3440 w 21"/>
                  <a:gd name="T55" fmla="*/ 5668 h 15"/>
                  <a:gd name="T56" fmla="*/ 5267 w 21"/>
                  <a:gd name="T57" fmla="*/ 5668 h 1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1"/>
                  <a:gd name="T88" fmla="*/ 0 h 15"/>
                  <a:gd name="T89" fmla="*/ 21 w 21"/>
                  <a:gd name="T90" fmla="*/ 15 h 1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1" h="15">
                    <a:moveTo>
                      <a:pt x="12" y="15"/>
                    </a:moveTo>
                    <a:cubicBezTo>
                      <a:pt x="13" y="15"/>
                      <a:pt x="13" y="15"/>
                      <a:pt x="14" y="15"/>
                    </a:cubicBezTo>
                    <a:cubicBezTo>
                      <a:pt x="15" y="15"/>
                      <a:pt x="15" y="14"/>
                      <a:pt x="16" y="14"/>
                    </a:cubicBezTo>
                    <a:cubicBezTo>
                      <a:pt x="17" y="14"/>
                      <a:pt x="17" y="13"/>
                      <a:pt x="17" y="13"/>
                    </a:cubicBezTo>
                    <a:cubicBezTo>
                      <a:pt x="18" y="13"/>
                      <a:pt x="19" y="12"/>
                      <a:pt x="19" y="11"/>
                    </a:cubicBezTo>
                    <a:cubicBezTo>
                      <a:pt x="20" y="11"/>
                      <a:pt x="20" y="10"/>
                      <a:pt x="21" y="9"/>
                    </a:cubicBezTo>
                    <a:cubicBezTo>
                      <a:pt x="21" y="7"/>
                      <a:pt x="21" y="5"/>
                      <a:pt x="20" y="4"/>
                    </a:cubicBezTo>
                    <a:cubicBezTo>
                      <a:pt x="20" y="3"/>
                      <a:pt x="19" y="2"/>
                      <a:pt x="19" y="2"/>
                    </a:cubicBezTo>
                    <a:cubicBezTo>
                      <a:pt x="18" y="2"/>
                      <a:pt x="17" y="1"/>
                      <a:pt x="16" y="0"/>
                    </a:cubicBezTo>
                    <a:cubicBezTo>
                      <a:pt x="15" y="1"/>
                      <a:pt x="14" y="0"/>
                      <a:pt x="13" y="0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5" y="4"/>
                      <a:pt x="3" y="5"/>
                      <a:pt x="4" y="5"/>
                    </a:cubicBezTo>
                    <a:cubicBezTo>
                      <a:pt x="4" y="6"/>
                      <a:pt x="4" y="6"/>
                      <a:pt x="3" y="7"/>
                    </a:cubicBezTo>
                    <a:cubicBezTo>
                      <a:pt x="3" y="7"/>
                      <a:pt x="2" y="7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3" y="7"/>
                      <a:pt x="3" y="7"/>
                      <a:pt x="4" y="8"/>
                    </a:cubicBezTo>
                    <a:cubicBezTo>
                      <a:pt x="4" y="8"/>
                      <a:pt x="4" y="9"/>
                      <a:pt x="3" y="9"/>
                    </a:cubicBezTo>
                    <a:cubicBezTo>
                      <a:pt x="3" y="10"/>
                      <a:pt x="4" y="10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5" y="13"/>
                      <a:pt x="5" y="13"/>
                    </a:cubicBezTo>
                    <a:cubicBezTo>
                      <a:pt x="6" y="13"/>
                      <a:pt x="6" y="14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9" y="15"/>
                      <a:pt x="11" y="15"/>
                      <a:pt x="12" y="1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83" name="Freeform 281"/>
              <p:cNvSpPr>
                <a:spLocks noChangeArrowheads="1"/>
              </p:cNvSpPr>
              <p:nvPr/>
            </p:nvSpPr>
            <p:spPr bwMode="auto">
              <a:xfrm>
                <a:off x="1009" y="55"/>
                <a:ext cx="17" cy="17"/>
              </a:xfrm>
              <a:custGeom>
                <a:avLst/>
                <a:gdLst>
                  <a:gd name="T0" fmla="*/ 0 w 7"/>
                  <a:gd name="T1" fmla="*/ 2018 h 7"/>
                  <a:gd name="T2" fmla="*/ 413 w 7"/>
                  <a:gd name="T3" fmla="*/ 2436 h 7"/>
                  <a:gd name="T4" fmla="*/ 2018 w 7"/>
                  <a:gd name="T5" fmla="*/ 3019 h 7"/>
                  <a:gd name="T6" fmla="*/ 3019 w 7"/>
                  <a:gd name="T7" fmla="*/ 2018 h 7"/>
                  <a:gd name="T8" fmla="*/ 3019 w 7"/>
                  <a:gd name="T9" fmla="*/ 413 h 7"/>
                  <a:gd name="T10" fmla="*/ 2018 w 7"/>
                  <a:gd name="T11" fmla="*/ 0 h 7"/>
                  <a:gd name="T12" fmla="*/ 1003 w 7"/>
                  <a:gd name="T13" fmla="*/ 0 h 7"/>
                  <a:gd name="T14" fmla="*/ 0 w 7"/>
                  <a:gd name="T15" fmla="*/ 2018 h 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7"/>
                  <a:gd name="T26" fmla="*/ 7 w 7"/>
                  <a:gd name="T27" fmla="*/ 7 h 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7">
                    <a:moveTo>
                      <a:pt x="0" y="4"/>
                    </a:moveTo>
                    <a:cubicBezTo>
                      <a:pt x="0" y="4"/>
                      <a:pt x="0" y="5"/>
                      <a:pt x="1" y="5"/>
                    </a:cubicBezTo>
                    <a:cubicBezTo>
                      <a:pt x="1" y="6"/>
                      <a:pt x="3" y="7"/>
                      <a:pt x="4" y="6"/>
                    </a:cubicBezTo>
                    <a:cubicBezTo>
                      <a:pt x="5" y="6"/>
                      <a:pt x="6" y="5"/>
                      <a:pt x="6" y="4"/>
                    </a:cubicBezTo>
                    <a:cubicBezTo>
                      <a:pt x="7" y="3"/>
                      <a:pt x="6" y="2"/>
                      <a:pt x="6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84" name="Freeform 282"/>
              <p:cNvSpPr>
                <a:spLocks noChangeArrowheads="1"/>
              </p:cNvSpPr>
              <p:nvPr/>
            </p:nvSpPr>
            <p:spPr bwMode="auto">
              <a:xfrm>
                <a:off x="1011" y="74"/>
                <a:ext cx="36" cy="36"/>
              </a:xfrm>
              <a:custGeom>
                <a:avLst/>
                <a:gdLst>
                  <a:gd name="T0" fmla="*/ 2724 w 15"/>
                  <a:gd name="T1" fmla="*/ 6538 h 15"/>
                  <a:gd name="T2" fmla="*/ 4949 w 15"/>
                  <a:gd name="T3" fmla="*/ 6538 h 15"/>
                  <a:gd name="T4" fmla="*/ 5570 w 15"/>
                  <a:gd name="T5" fmla="*/ 6538 h 15"/>
                  <a:gd name="T6" fmla="*/ 6538 w 15"/>
                  <a:gd name="T7" fmla="*/ 4949 h 15"/>
                  <a:gd name="T8" fmla="*/ 6538 w 15"/>
                  <a:gd name="T9" fmla="*/ 3250 h 15"/>
                  <a:gd name="T10" fmla="*/ 5904 w 15"/>
                  <a:gd name="T11" fmla="*/ 2321 h 15"/>
                  <a:gd name="T12" fmla="*/ 4620 w 15"/>
                  <a:gd name="T13" fmla="*/ 403 h 15"/>
                  <a:gd name="T14" fmla="*/ 3250 w 15"/>
                  <a:gd name="T15" fmla="*/ 0 h 15"/>
                  <a:gd name="T16" fmla="*/ 1354 w 15"/>
                  <a:gd name="T17" fmla="*/ 403 h 15"/>
                  <a:gd name="T18" fmla="*/ 967 w 15"/>
                  <a:gd name="T19" fmla="*/ 967 h 15"/>
                  <a:gd name="T20" fmla="*/ 0 w 15"/>
                  <a:gd name="T21" fmla="*/ 2321 h 15"/>
                  <a:gd name="T22" fmla="*/ 0 w 15"/>
                  <a:gd name="T23" fmla="*/ 3653 h 15"/>
                  <a:gd name="T24" fmla="*/ 403 w 15"/>
                  <a:gd name="T25" fmla="*/ 5570 h 15"/>
                  <a:gd name="T26" fmla="*/ 1925 w 15"/>
                  <a:gd name="T27" fmla="*/ 6538 h 15"/>
                  <a:gd name="T28" fmla="*/ 2724 w 15"/>
                  <a:gd name="T29" fmla="*/ 6538 h 1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5"/>
                  <a:gd name="T46" fmla="*/ 0 h 15"/>
                  <a:gd name="T47" fmla="*/ 15 w 15"/>
                  <a:gd name="T48" fmla="*/ 15 h 1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5" h="15">
                    <a:moveTo>
                      <a:pt x="6" y="14"/>
                    </a:moveTo>
                    <a:cubicBezTo>
                      <a:pt x="7" y="15"/>
                      <a:pt x="9" y="14"/>
                      <a:pt x="11" y="14"/>
                    </a:cubicBezTo>
                    <a:cubicBezTo>
                      <a:pt x="11" y="14"/>
                      <a:pt x="12" y="14"/>
                      <a:pt x="12" y="14"/>
                    </a:cubicBezTo>
                    <a:cubicBezTo>
                      <a:pt x="13" y="13"/>
                      <a:pt x="14" y="12"/>
                      <a:pt x="14" y="11"/>
                    </a:cubicBezTo>
                    <a:cubicBezTo>
                      <a:pt x="15" y="10"/>
                      <a:pt x="14" y="8"/>
                      <a:pt x="14" y="7"/>
                    </a:cubicBezTo>
                    <a:cubicBezTo>
                      <a:pt x="13" y="6"/>
                      <a:pt x="14" y="5"/>
                      <a:pt x="13" y="5"/>
                    </a:cubicBezTo>
                    <a:cubicBezTo>
                      <a:pt x="13" y="3"/>
                      <a:pt x="11" y="2"/>
                      <a:pt x="10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3"/>
                      <a:pt x="0" y="4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9"/>
                      <a:pt x="1" y="10"/>
                      <a:pt x="1" y="12"/>
                    </a:cubicBezTo>
                    <a:cubicBezTo>
                      <a:pt x="2" y="13"/>
                      <a:pt x="3" y="13"/>
                      <a:pt x="4" y="14"/>
                    </a:cubicBezTo>
                    <a:cubicBezTo>
                      <a:pt x="4" y="14"/>
                      <a:pt x="5" y="14"/>
                      <a:pt x="6" y="1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85" name="Freeform 283"/>
              <p:cNvSpPr>
                <a:spLocks noEditPoints="1" noChangeArrowheads="1"/>
              </p:cNvSpPr>
              <p:nvPr/>
            </p:nvSpPr>
            <p:spPr bwMode="auto">
              <a:xfrm>
                <a:off x="1121" y="0"/>
                <a:ext cx="114" cy="136"/>
              </a:xfrm>
              <a:custGeom>
                <a:avLst/>
                <a:gdLst>
                  <a:gd name="T0" fmla="*/ 14896 w 48"/>
                  <a:gd name="T1" fmla="*/ 394 h 57"/>
                  <a:gd name="T2" fmla="*/ 13678 w 48"/>
                  <a:gd name="T3" fmla="*/ 394 h 57"/>
                  <a:gd name="T4" fmla="*/ 12405 w 48"/>
                  <a:gd name="T5" fmla="*/ 940 h 57"/>
                  <a:gd name="T6" fmla="*/ 11106 w 48"/>
                  <a:gd name="T7" fmla="*/ 1844 h 57"/>
                  <a:gd name="T8" fmla="*/ 11106 w 48"/>
                  <a:gd name="T9" fmla="*/ 3176 h 57"/>
                  <a:gd name="T10" fmla="*/ 11106 w 48"/>
                  <a:gd name="T11" fmla="*/ 4400 h 57"/>
                  <a:gd name="T12" fmla="*/ 10210 w 48"/>
                  <a:gd name="T13" fmla="*/ 5352 h 57"/>
                  <a:gd name="T14" fmla="*/ 9004 w 48"/>
                  <a:gd name="T15" fmla="*/ 6643 h 57"/>
                  <a:gd name="T16" fmla="*/ 8631 w 48"/>
                  <a:gd name="T17" fmla="*/ 9210 h 57"/>
                  <a:gd name="T18" fmla="*/ 7192 w 48"/>
                  <a:gd name="T19" fmla="*/ 10145 h 57"/>
                  <a:gd name="T20" fmla="*/ 5883 w 48"/>
                  <a:gd name="T21" fmla="*/ 10498 h 57"/>
                  <a:gd name="T22" fmla="*/ 4676 w 48"/>
                  <a:gd name="T23" fmla="*/ 11830 h 57"/>
                  <a:gd name="T24" fmla="*/ 4299 w 48"/>
                  <a:gd name="T25" fmla="*/ 12770 h 57"/>
                  <a:gd name="T26" fmla="*/ 3401 w 48"/>
                  <a:gd name="T27" fmla="*/ 13280 h 57"/>
                  <a:gd name="T28" fmla="*/ 3028 w 48"/>
                  <a:gd name="T29" fmla="*/ 13679 h 57"/>
                  <a:gd name="T30" fmla="*/ 3401 w 48"/>
                  <a:gd name="T31" fmla="*/ 14545 h 57"/>
                  <a:gd name="T32" fmla="*/ 3401 w 48"/>
                  <a:gd name="T33" fmla="*/ 14915 h 57"/>
                  <a:gd name="T34" fmla="*/ 3028 w 48"/>
                  <a:gd name="T35" fmla="*/ 16229 h 57"/>
                  <a:gd name="T36" fmla="*/ 390 w 48"/>
                  <a:gd name="T37" fmla="*/ 17181 h 57"/>
                  <a:gd name="T38" fmla="*/ 0 w 48"/>
                  <a:gd name="T39" fmla="*/ 18081 h 57"/>
                  <a:gd name="T40" fmla="*/ 390 w 48"/>
                  <a:gd name="T41" fmla="*/ 20250 h 57"/>
                  <a:gd name="T42" fmla="*/ 1810 w 48"/>
                  <a:gd name="T43" fmla="*/ 21581 h 57"/>
                  <a:gd name="T44" fmla="*/ 4676 w 48"/>
                  <a:gd name="T45" fmla="*/ 21975 h 57"/>
                  <a:gd name="T46" fmla="*/ 6498 w 48"/>
                  <a:gd name="T47" fmla="*/ 20648 h 57"/>
                  <a:gd name="T48" fmla="*/ 8631 w 48"/>
                  <a:gd name="T49" fmla="*/ 20648 h 57"/>
                  <a:gd name="T50" fmla="*/ 8631 w 48"/>
                  <a:gd name="T51" fmla="*/ 21190 h 57"/>
                  <a:gd name="T52" fmla="*/ 9004 w 48"/>
                  <a:gd name="T53" fmla="*/ 23824 h 57"/>
                  <a:gd name="T54" fmla="*/ 10210 w 48"/>
                  <a:gd name="T55" fmla="*/ 24764 h 57"/>
                  <a:gd name="T56" fmla="*/ 11478 w 48"/>
                  <a:gd name="T57" fmla="*/ 24764 h 57"/>
                  <a:gd name="T58" fmla="*/ 13300 w 48"/>
                  <a:gd name="T59" fmla="*/ 24764 h 57"/>
                  <a:gd name="T60" fmla="*/ 14509 w 48"/>
                  <a:gd name="T61" fmla="*/ 24206 h 57"/>
                  <a:gd name="T62" fmla="*/ 16708 w 48"/>
                  <a:gd name="T63" fmla="*/ 24206 h 57"/>
                  <a:gd name="T64" fmla="*/ 17081 w 48"/>
                  <a:gd name="T65" fmla="*/ 19708 h 57"/>
                  <a:gd name="T66" fmla="*/ 15782 w 48"/>
                  <a:gd name="T67" fmla="*/ 19030 h 57"/>
                  <a:gd name="T68" fmla="*/ 13972 w 48"/>
                  <a:gd name="T69" fmla="*/ 19708 h 57"/>
                  <a:gd name="T70" fmla="*/ 13300 w 48"/>
                  <a:gd name="T71" fmla="*/ 19708 h 57"/>
                  <a:gd name="T72" fmla="*/ 12754 w 48"/>
                  <a:gd name="T73" fmla="*/ 19708 h 57"/>
                  <a:gd name="T74" fmla="*/ 13300 w 48"/>
                  <a:gd name="T75" fmla="*/ 19030 h 57"/>
                  <a:gd name="T76" fmla="*/ 14896 w 48"/>
                  <a:gd name="T77" fmla="*/ 18472 h 57"/>
                  <a:gd name="T78" fmla="*/ 14509 w 48"/>
                  <a:gd name="T79" fmla="*/ 17563 h 57"/>
                  <a:gd name="T80" fmla="*/ 15433 w 48"/>
                  <a:gd name="T81" fmla="*/ 18081 h 57"/>
                  <a:gd name="T82" fmla="*/ 14896 w 48"/>
                  <a:gd name="T83" fmla="*/ 15456 h 57"/>
                  <a:gd name="T84" fmla="*/ 15782 w 48"/>
                  <a:gd name="T85" fmla="*/ 15456 h 57"/>
                  <a:gd name="T86" fmla="*/ 17081 w 48"/>
                  <a:gd name="T87" fmla="*/ 15456 h 57"/>
                  <a:gd name="T88" fmla="*/ 18299 w 48"/>
                  <a:gd name="T89" fmla="*/ 14003 h 57"/>
                  <a:gd name="T90" fmla="*/ 18299 w 48"/>
                  <a:gd name="T91" fmla="*/ 11830 h 57"/>
                  <a:gd name="T92" fmla="*/ 16708 w 48"/>
                  <a:gd name="T93" fmla="*/ 9210 h 57"/>
                  <a:gd name="T94" fmla="*/ 16708 w 48"/>
                  <a:gd name="T95" fmla="*/ 8260 h 57"/>
                  <a:gd name="T96" fmla="*/ 15782 w 48"/>
                  <a:gd name="T97" fmla="*/ 7036 h 57"/>
                  <a:gd name="T98" fmla="*/ 17081 w 48"/>
                  <a:gd name="T99" fmla="*/ 7578 h 57"/>
                  <a:gd name="T100" fmla="*/ 19572 w 48"/>
                  <a:gd name="T101" fmla="*/ 4793 h 57"/>
                  <a:gd name="T102" fmla="*/ 19183 w 48"/>
                  <a:gd name="T103" fmla="*/ 1331 h 57"/>
                  <a:gd name="T104" fmla="*/ 17081 w 48"/>
                  <a:gd name="T105" fmla="*/ 0 h 57"/>
                  <a:gd name="T106" fmla="*/ 15782 w 48"/>
                  <a:gd name="T107" fmla="*/ 0 h 57"/>
                  <a:gd name="T108" fmla="*/ 14509 w 48"/>
                  <a:gd name="T109" fmla="*/ 18081 h 57"/>
                  <a:gd name="T110" fmla="*/ 14509 w 48"/>
                  <a:gd name="T111" fmla="*/ 18081 h 57"/>
                  <a:gd name="T112" fmla="*/ 14896 w 48"/>
                  <a:gd name="T113" fmla="*/ 18472 h 57"/>
                  <a:gd name="T114" fmla="*/ 14896 w 48"/>
                  <a:gd name="T115" fmla="*/ 18472 h 57"/>
                  <a:gd name="T116" fmla="*/ 14509 w 48"/>
                  <a:gd name="T117" fmla="*/ 18081 h 57"/>
                  <a:gd name="T118" fmla="*/ 14509 w 48"/>
                  <a:gd name="T119" fmla="*/ 18081 h 57"/>
                  <a:gd name="T120" fmla="*/ 15782 w 48"/>
                  <a:gd name="T121" fmla="*/ 14003 h 57"/>
                  <a:gd name="T122" fmla="*/ 15433 w 48"/>
                  <a:gd name="T123" fmla="*/ 14003 h 5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8"/>
                  <a:gd name="T187" fmla="*/ 0 h 57"/>
                  <a:gd name="T188" fmla="*/ 48 w 48"/>
                  <a:gd name="T189" fmla="*/ 57 h 57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8" h="57">
                    <a:moveTo>
                      <a:pt x="37" y="0"/>
                    </a:moveTo>
                    <a:cubicBezTo>
                      <a:pt x="36" y="0"/>
                      <a:pt x="35" y="0"/>
                      <a:pt x="35" y="1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2"/>
                      <a:pt x="31" y="2"/>
                      <a:pt x="30" y="2"/>
                    </a:cubicBezTo>
                    <a:cubicBezTo>
                      <a:pt x="30" y="2"/>
                      <a:pt x="30" y="1"/>
                      <a:pt x="29" y="2"/>
                    </a:cubicBezTo>
                    <a:cubicBezTo>
                      <a:pt x="29" y="2"/>
                      <a:pt x="29" y="2"/>
                      <a:pt x="28" y="3"/>
                    </a:cubicBezTo>
                    <a:cubicBezTo>
                      <a:pt x="28" y="4"/>
                      <a:pt x="26" y="3"/>
                      <a:pt x="26" y="4"/>
                    </a:cubicBezTo>
                    <a:cubicBezTo>
                      <a:pt x="26" y="5"/>
                      <a:pt x="27" y="6"/>
                      <a:pt x="27" y="6"/>
                    </a:cubicBezTo>
                    <a:cubicBezTo>
                      <a:pt x="27" y="6"/>
                      <a:pt x="26" y="7"/>
                      <a:pt x="26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8"/>
                      <a:pt x="26" y="9"/>
                      <a:pt x="26" y="10"/>
                    </a:cubicBezTo>
                    <a:cubicBezTo>
                      <a:pt x="26" y="11"/>
                      <a:pt x="27" y="11"/>
                      <a:pt x="27" y="12"/>
                    </a:cubicBezTo>
                    <a:cubicBezTo>
                      <a:pt x="26" y="12"/>
                      <a:pt x="25" y="11"/>
                      <a:pt x="24" y="12"/>
                    </a:cubicBezTo>
                    <a:cubicBezTo>
                      <a:pt x="23" y="13"/>
                      <a:pt x="22" y="13"/>
                      <a:pt x="21" y="14"/>
                    </a:cubicBezTo>
                    <a:cubicBezTo>
                      <a:pt x="21" y="14"/>
                      <a:pt x="20" y="15"/>
                      <a:pt x="21" y="15"/>
                    </a:cubicBezTo>
                    <a:cubicBezTo>
                      <a:pt x="20" y="16"/>
                      <a:pt x="21" y="17"/>
                      <a:pt x="20" y="18"/>
                    </a:cubicBezTo>
                    <a:cubicBezTo>
                      <a:pt x="19" y="19"/>
                      <a:pt x="20" y="20"/>
                      <a:pt x="20" y="21"/>
                    </a:cubicBezTo>
                    <a:cubicBezTo>
                      <a:pt x="19" y="22"/>
                      <a:pt x="19" y="23"/>
                      <a:pt x="18" y="24"/>
                    </a:cubicBezTo>
                    <a:cubicBezTo>
                      <a:pt x="18" y="24"/>
                      <a:pt x="18" y="24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5" y="24"/>
                      <a:pt x="14" y="24"/>
                      <a:pt x="14" y="24"/>
                    </a:cubicBezTo>
                    <a:cubicBezTo>
                      <a:pt x="13" y="25"/>
                      <a:pt x="13" y="26"/>
                      <a:pt x="12" y="26"/>
                    </a:cubicBezTo>
                    <a:cubicBezTo>
                      <a:pt x="12" y="26"/>
                      <a:pt x="11" y="27"/>
                      <a:pt x="11" y="27"/>
                    </a:cubicBezTo>
                    <a:cubicBezTo>
                      <a:pt x="11" y="29"/>
                      <a:pt x="10" y="27"/>
                      <a:pt x="9" y="28"/>
                    </a:cubicBezTo>
                    <a:cubicBezTo>
                      <a:pt x="8" y="29"/>
                      <a:pt x="9" y="29"/>
                      <a:pt x="10" y="29"/>
                    </a:cubicBezTo>
                    <a:cubicBezTo>
                      <a:pt x="10" y="30"/>
                      <a:pt x="9" y="30"/>
                      <a:pt x="9" y="30"/>
                    </a:cubicBezTo>
                    <a:cubicBezTo>
                      <a:pt x="9" y="31"/>
                      <a:pt x="8" y="30"/>
                      <a:pt x="8" y="30"/>
                    </a:cubicBezTo>
                    <a:cubicBezTo>
                      <a:pt x="7" y="30"/>
                      <a:pt x="7" y="31"/>
                      <a:pt x="7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8" y="31"/>
                      <a:pt x="8" y="32"/>
                      <a:pt x="8" y="32"/>
                    </a:cubicBezTo>
                    <a:cubicBezTo>
                      <a:pt x="9" y="32"/>
                      <a:pt x="8" y="32"/>
                      <a:pt x="8" y="33"/>
                    </a:cubicBezTo>
                    <a:cubicBezTo>
                      <a:pt x="8" y="34"/>
                      <a:pt x="7" y="33"/>
                      <a:pt x="6" y="34"/>
                    </a:cubicBezTo>
                    <a:cubicBezTo>
                      <a:pt x="6" y="34"/>
                      <a:pt x="7" y="34"/>
                      <a:pt x="8" y="34"/>
                    </a:cubicBezTo>
                    <a:cubicBezTo>
                      <a:pt x="8" y="34"/>
                      <a:pt x="8" y="35"/>
                      <a:pt x="8" y="36"/>
                    </a:cubicBezTo>
                    <a:cubicBezTo>
                      <a:pt x="8" y="36"/>
                      <a:pt x="7" y="36"/>
                      <a:pt x="7" y="37"/>
                    </a:cubicBezTo>
                    <a:cubicBezTo>
                      <a:pt x="7" y="38"/>
                      <a:pt x="6" y="37"/>
                      <a:pt x="5" y="37"/>
                    </a:cubicBezTo>
                    <a:cubicBezTo>
                      <a:pt x="4" y="38"/>
                      <a:pt x="3" y="38"/>
                      <a:pt x="1" y="39"/>
                    </a:cubicBezTo>
                    <a:cubicBezTo>
                      <a:pt x="1" y="39"/>
                      <a:pt x="1" y="40"/>
                      <a:pt x="1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1" y="42"/>
                      <a:pt x="0" y="43"/>
                    </a:cubicBezTo>
                    <a:cubicBezTo>
                      <a:pt x="0" y="44"/>
                      <a:pt x="0" y="45"/>
                      <a:pt x="1" y="46"/>
                    </a:cubicBezTo>
                    <a:cubicBezTo>
                      <a:pt x="1" y="46"/>
                      <a:pt x="1" y="47"/>
                      <a:pt x="2" y="47"/>
                    </a:cubicBezTo>
                    <a:cubicBezTo>
                      <a:pt x="2" y="48"/>
                      <a:pt x="4" y="48"/>
                      <a:pt x="4" y="49"/>
                    </a:cubicBezTo>
                    <a:cubicBezTo>
                      <a:pt x="5" y="50"/>
                      <a:pt x="7" y="50"/>
                      <a:pt x="8" y="50"/>
                    </a:cubicBezTo>
                    <a:cubicBezTo>
                      <a:pt x="9" y="50"/>
                      <a:pt x="10" y="49"/>
                      <a:pt x="11" y="50"/>
                    </a:cubicBezTo>
                    <a:cubicBezTo>
                      <a:pt x="12" y="50"/>
                      <a:pt x="12" y="49"/>
                      <a:pt x="12" y="49"/>
                    </a:cubicBezTo>
                    <a:cubicBezTo>
                      <a:pt x="14" y="48"/>
                      <a:pt x="14" y="47"/>
                      <a:pt x="15" y="47"/>
                    </a:cubicBezTo>
                    <a:cubicBezTo>
                      <a:pt x="16" y="47"/>
                      <a:pt x="18" y="47"/>
                      <a:pt x="19" y="48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48"/>
                      <a:pt x="20" y="48"/>
                      <a:pt x="20" y="48"/>
                    </a:cubicBezTo>
                    <a:cubicBezTo>
                      <a:pt x="20" y="49"/>
                      <a:pt x="19" y="50"/>
                      <a:pt x="20" y="51"/>
                    </a:cubicBezTo>
                    <a:cubicBezTo>
                      <a:pt x="19" y="52"/>
                      <a:pt x="21" y="53"/>
                      <a:pt x="21" y="54"/>
                    </a:cubicBezTo>
                    <a:cubicBezTo>
                      <a:pt x="21" y="54"/>
                      <a:pt x="21" y="55"/>
                      <a:pt x="21" y="55"/>
                    </a:cubicBezTo>
                    <a:cubicBezTo>
                      <a:pt x="22" y="55"/>
                      <a:pt x="23" y="56"/>
                      <a:pt x="24" y="56"/>
                    </a:cubicBezTo>
                    <a:cubicBezTo>
                      <a:pt x="24" y="56"/>
                      <a:pt x="25" y="56"/>
                      <a:pt x="25" y="56"/>
                    </a:cubicBezTo>
                    <a:cubicBezTo>
                      <a:pt x="26" y="57"/>
                      <a:pt x="27" y="56"/>
                      <a:pt x="27" y="56"/>
                    </a:cubicBezTo>
                    <a:cubicBezTo>
                      <a:pt x="28" y="57"/>
                      <a:pt x="29" y="56"/>
                      <a:pt x="30" y="56"/>
                    </a:cubicBezTo>
                    <a:cubicBezTo>
                      <a:pt x="30" y="56"/>
                      <a:pt x="30" y="56"/>
                      <a:pt x="31" y="56"/>
                    </a:cubicBezTo>
                    <a:cubicBezTo>
                      <a:pt x="32" y="56"/>
                      <a:pt x="31" y="55"/>
                      <a:pt x="32" y="54"/>
                    </a:cubicBezTo>
                    <a:cubicBezTo>
                      <a:pt x="33" y="54"/>
                      <a:pt x="34" y="55"/>
                      <a:pt x="34" y="55"/>
                    </a:cubicBezTo>
                    <a:cubicBezTo>
                      <a:pt x="35" y="55"/>
                      <a:pt x="36" y="56"/>
                      <a:pt x="37" y="55"/>
                    </a:cubicBezTo>
                    <a:cubicBezTo>
                      <a:pt x="38" y="56"/>
                      <a:pt x="38" y="55"/>
                      <a:pt x="39" y="55"/>
                    </a:cubicBezTo>
                    <a:cubicBezTo>
                      <a:pt x="41" y="54"/>
                      <a:pt x="42" y="52"/>
                      <a:pt x="43" y="50"/>
                    </a:cubicBezTo>
                    <a:cubicBezTo>
                      <a:pt x="43" y="48"/>
                      <a:pt x="42" y="46"/>
                      <a:pt x="40" y="45"/>
                    </a:cubicBezTo>
                    <a:cubicBezTo>
                      <a:pt x="39" y="45"/>
                      <a:pt x="38" y="45"/>
                      <a:pt x="37" y="44"/>
                    </a:cubicBezTo>
                    <a:cubicBezTo>
                      <a:pt x="36" y="44"/>
                      <a:pt x="37" y="44"/>
                      <a:pt x="37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5" y="44"/>
                      <a:pt x="34" y="44"/>
                      <a:pt x="33" y="45"/>
                    </a:cubicBezTo>
                    <a:cubicBezTo>
                      <a:pt x="32" y="45"/>
                      <a:pt x="32" y="46"/>
                      <a:pt x="3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4"/>
                      <a:pt x="31" y="44"/>
                      <a:pt x="31" y="44"/>
                    </a:cubicBezTo>
                    <a:cubicBezTo>
                      <a:pt x="32" y="44"/>
                      <a:pt x="31" y="44"/>
                      <a:pt x="31" y="43"/>
                    </a:cubicBezTo>
                    <a:cubicBezTo>
                      <a:pt x="32" y="42"/>
                      <a:pt x="32" y="42"/>
                      <a:pt x="33" y="41"/>
                    </a:cubicBezTo>
                    <a:cubicBezTo>
                      <a:pt x="34" y="41"/>
                      <a:pt x="34" y="42"/>
                      <a:pt x="35" y="42"/>
                    </a:cubicBezTo>
                    <a:cubicBezTo>
                      <a:pt x="35" y="41"/>
                      <a:pt x="34" y="41"/>
                      <a:pt x="33" y="41"/>
                    </a:cubicBezTo>
                    <a:cubicBezTo>
                      <a:pt x="33" y="40"/>
                      <a:pt x="34" y="40"/>
                      <a:pt x="34" y="40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5" y="40"/>
                      <a:pt x="36" y="40"/>
                      <a:pt x="36" y="41"/>
                    </a:cubicBezTo>
                    <a:cubicBezTo>
                      <a:pt x="38" y="40"/>
                      <a:pt x="35" y="39"/>
                      <a:pt x="36" y="38"/>
                    </a:cubicBezTo>
                    <a:cubicBezTo>
                      <a:pt x="36" y="37"/>
                      <a:pt x="34" y="37"/>
                      <a:pt x="35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7" y="35"/>
                      <a:pt x="37" y="35"/>
                    </a:cubicBezTo>
                    <a:cubicBezTo>
                      <a:pt x="38" y="35"/>
                      <a:pt x="38" y="35"/>
                      <a:pt x="39" y="36"/>
                    </a:cubicBezTo>
                    <a:cubicBezTo>
                      <a:pt x="39" y="36"/>
                      <a:pt x="40" y="35"/>
                      <a:pt x="40" y="35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3" y="34"/>
                      <a:pt x="43" y="33"/>
                      <a:pt x="43" y="32"/>
                    </a:cubicBezTo>
                    <a:cubicBezTo>
                      <a:pt x="43" y="31"/>
                      <a:pt x="41" y="30"/>
                      <a:pt x="43" y="29"/>
                    </a:cubicBezTo>
                    <a:cubicBezTo>
                      <a:pt x="43" y="28"/>
                      <a:pt x="43" y="27"/>
                      <a:pt x="43" y="27"/>
                    </a:cubicBezTo>
                    <a:cubicBezTo>
                      <a:pt x="43" y="26"/>
                      <a:pt x="44" y="24"/>
                      <a:pt x="42" y="23"/>
                    </a:cubicBezTo>
                    <a:cubicBezTo>
                      <a:pt x="42" y="21"/>
                      <a:pt x="40" y="22"/>
                      <a:pt x="39" y="21"/>
                    </a:cubicBezTo>
                    <a:cubicBezTo>
                      <a:pt x="39" y="21"/>
                      <a:pt x="40" y="20"/>
                      <a:pt x="40" y="20"/>
                    </a:cubicBezTo>
                    <a:cubicBezTo>
                      <a:pt x="40" y="19"/>
                      <a:pt x="39" y="19"/>
                      <a:pt x="39" y="19"/>
                    </a:cubicBezTo>
                    <a:cubicBezTo>
                      <a:pt x="39" y="19"/>
                      <a:pt x="38" y="19"/>
                      <a:pt x="38" y="19"/>
                    </a:cubicBezTo>
                    <a:cubicBezTo>
                      <a:pt x="38" y="18"/>
                      <a:pt x="37" y="17"/>
                      <a:pt x="37" y="16"/>
                    </a:cubicBezTo>
                    <a:cubicBezTo>
                      <a:pt x="37" y="16"/>
                      <a:pt x="38" y="16"/>
                      <a:pt x="38" y="17"/>
                    </a:cubicBezTo>
                    <a:cubicBezTo>
                      <a:pt x="38" y="17"/>
                      <a:pt x="39" y="17"/>
                      <a:pt x="40" y="17"/>
                    </a:cubicBezTo>
                    <a:cubicBezTo>
                      <a:pt x="41" y="17"/>
                      <a:pt x="42" y="16"/>
                      <a:pt x="43" y="15"/>
                    </a:cubicBezTo>
                    <a:cubicBezTo>
                      <a:pt x="45" y="15"/>
                      <a:pt x="46" y="13"/>
                      <a:pt x="46" y="11"/>
                    </a:cubicBezTo>
                    <a:cubicBezTo>
                      <a:pt x="46" y="10"/>
                      <a:pt x="48" y="9"/>
                      <a:pt x="47" y="7"/>
                    </a:cubicBezTo>
                    <a:cubicBezTo>
                      <a:pt x="47" y="6"/>
                      <a:pt x="47" y="4"/>
                      <a:pt x="45" y="3"/>
                    </a:cubicBezTo>
                    <a:cubicBezTo>
                      <a:pt x="45" y="3"/>
                      <a:pt x="45" y="2"/>
                      <a:pt x="44" y="2"/>
                    </a:cubicBezTo>
                    <a:cubicBezTo>
                      <a:pt x="43" y="1"/>
                      <a:pt x="41" y="2"/>
                      <a:pt x="40" y="0"/>
                    </a:cubicBezTo>
                    <a:cubicBezTo>
                      <a:pt x="40" y="0"/>
                      <a:pt x="39" y="1"/>
                      <a:pt x="39" y="0"/>
                    </a:cubicBezTo>
                    <a:cubicBezTo>
                      <a:pt x="38" y="1"/>
                      <a:pt x="38" y="0"/>
                      <a:pt x="37" y="0"/>
                    </a:cubicBezTo>
                    <a:moveTo>
                      <a:pt x="34" y="41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4" y="41"/>
                      <a:pt x="34" y="41"/>
                      <a:pt x="34" y="41"/>
                    </a:cubicBezTo>
                    <a:moveTo>
                      <a:pt x="35" y="42"/>
                    </a:move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2"/>
                      <a:pt x="35" y="42"/>
                      <a:pt x="35" y="42"/>
                    </a:cubicBezTo>
                    <a:moveTo>
                      <a:pt x="34" y="41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4" y="41"/>
                    </a:cubicBezTo>
                    <a:moveTo>
                      <a:pt x="36" y="32"/>
                    </a:move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3"/>
                      <a:pt x="36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86" name="Freeform 284"/>
              <p:cNvSpPr>
                <a:spLocks noChangeArrowheads="1"/>
              </p:cNvSpPr>
              <p:nvPr/>
            </p:nvSpPr>
            <p:spPr bwMode="auto">
              <a:xfrm>
                <a:off x="1116" y="138"/>
                <a:ext cx="9" cy="8"/>
              </a:xfrm>
              <a:custGeom>
                <a:avLst/>
                <a:gdLst>
                  <a:gd name="T0" fmla="*/ 284 w 4"/>
                  <a:gd name="T1" fmla="*/ 0 h 3"/>
                  <a:gd name="T2" fmla="*/ 284 w 4"/>
                  <a:gd name="T3" fmla="*/ 1763 h 3"/>
                  <a:gd name="T4" fmla="*/ 923 w 4"/>
                  <a:gd name="T5" fmla="*/ 2824 h 3"/>
                  <a:gd name="T6" fmla="*/ 1150 w 4"/>
                  <a:gd name="T7" fmla="*/ 1059 h 3"/>
                  <a:gd name="T8" fmla="*/ 923 w 4"/>
                  <a:gd name="T9" fmla="*/ 0 h 3"/>
                  <a:gd name="T10" fmla="*/ 284 w 4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1" y="0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87" name="Freeform 285"/>
              <p:cNvSpPr>
                <a:spLocks noChangeArrowheads="1"/>
              </p:cNvSpPr>
              <p:nvPr/>
            </p:nvSpPr>
            <p:spPr bwMode="auto">
              <a:xfrm>
                <a:off x="1118" y="153"/>
                <a:ext cx="24" cy="24"/>
              </a:xfrm>
              <a:custGeom>
                <a:avLst/>
                <a:gdLst>
                  <a:gd name="T0" fmla="*/ 4217 w 10"/>
                  <a:gd name="T1" fmla="*/ 2724 h 10"/>
                  <a:gd name="T2" fmla="*/ 3653 w 10"/>
                  <a:gd name="T3" fmla="*/ 1925 h 10"/>
                  <a:gd name="T4" fmla="*/ 4217 w 10"/>
                  <a:gd name="T5" fmla="*/ 1925 h 10"/>
                  <a:gd name="T6" fmla="*/ 4217 w 10"/>
                  <a:gd name="T7" fmla="*/ 967 h 10"/>
                  <a:gd name="T8" fmla="*/ 4620 w 10"/>
                  <a:gd name="T9" fmla="*/ 403 h 10"/>
                  <a:gd name="T10" fmla="*/ 4217 w 10"/>
                  <a:gd name="T11" fmla="*/ 0 h 10"/>
                  <a:gd name="T12" fmla="*/ 3250 w 10"/>
                  <a:gd name="T13" fmla="*/ 0 h 10"/>
                  <a:gd name="T14" fmla="*/ 3250 w 10"/>
                  <a:gd name="T15" fmla="*/ 967 h 10"/>
                  <a:gd name="T16" fmla="*/ 3250 w 10"/>
                  <a:gd name="T17" fmla="*/ 1354 h 10"/>
                  <a:gd name="T18" fmla="*/ 2321 w 10"/>
                  <a:gd name="T19" fmla="*/ 1354 h 10"/>
                  <a:gd name="T20" fmla="*/ 1925 w 10"/>
                  <a:gd name="T21" fmla="*/ 1354 h 10"/>
                  <a:gd name="T22" fmla="*/ 403 w 10"/>
                  <a:gd name="T23" fmla="*/ 3653 h 10"/>
                  <a:gd name="T24" fmla="*/ 1925 w 10"/>
                  <a:gd name="T25" fmla="*/ 4620 h 10"/>
                  <a:gd name="T26" fmla="*/ 3653 w 10"/>
                  <a:gd name="T27" fmla="*/ 4217 h 10"/>
                  <a:gd name="T28" fmla="*/ 4217 w 10"/>
                  <a:gd name="T29" fmla="*/ 2724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"/>
                  <a:gd name="T46" fmla="*/ 0 h 10"/>
                  <a:gd name="T47" fmla="*/ 10 w 10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" h="10">
                    <a:moveTo>
                      <a:pt x="9" y="6"/>
                    </a:moveTo>
                    <a:cubicBezTo>
                      <a:pt x="9" y="5"/>
                      <a:pt x="9" y="5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10" y="3"/>
                      <a:pt x="9" y="2"/>
                    </a:cubicBezTo>
                    <a:cubicBezTo>
                      <a:pt x="8" y="2"/>
                      <a:pt x="10" y="2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1"/>
                      <a:pt x="8" y="1"/>
                      <a:pt x="7" y="2"/>
                    </a:cubicBezTo>
                    <a:cubicBezTo>
                      <a:pt x="7" y="2"/>
                      <a:pt x="6" y="2"/>
                      <a:pt x="7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1" y="3"/>
                      <a:pt x="0" y="5"/>
                      <a:pt x="1" y="8"/>
                    </a:cubicBezTo>
                    <a:cubicBezTo>
                      <a:pt x="2" y="9"/>
                      <a:pt x="3" y="9"/>
                      <a:pt x="4" y="10"/>
                    </a:cubicBezTo>
                    <a:cubicBezTo>
                      <a:pt x="5" y="10"/>
                      <a:pt x="7" y="10"/>
                      <a:pt x="8" y="9"/>
                    </a:cubicBezTo>
                    <a:cubicBezTo>
                      <a:pt x="8" y="8"/>
                      <a:pt x="9" y="7"/>
                      <a:pt x="9" y="6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88" name="Freeform 286"/>
              <p:cNvSpPr>
                <a:spLocks noChangeArrowheads="1"/>
              </p:cNvSpPr>
              <p:nvPr/>
            </p:nvSpPr>
            <p:spPr bwMode="auto">
              <a:xfrm>
                <a:off x="1130" y="141"/>
                <a:ext cx="10" cy="5"/>
              </a:xfrm>
              <a:custGeom>
                <a:avLst/>
                <a:gdLst>
                  <a:gd name="T0" fmla="*/ 1300 w 4"/>
                  <a:gd name="T1" fmla="*/ 1300 h 2"/>
                  <a:gd name="T2" fmla="*/ 1958 w 4"/>
                  <a:gd name="T3" fmla="*/ 1300 h 2"/>
                  <a:gd name="T4" fmla="*/ 1300 w 4"/>
                  <a:gd name="T5" fmla="*/ 0 h 2"/>
                  <a:gd name="T6" fmla="*/ 0 w 4"/>
                  <a:gd name="T7" fmla="*/ 0 h 2"/>
                  <a:gd name="T8" fmla="*/ 783 w 4"/>
                  <a:gd name="T9" fmla="*/ 1300 h 2"/>
                  <a:gd name="T10" fmla="*/ 783 w 4"/>
                  <a:gd name="T11" fmla="*/ 1300 h 2"/>
                  <a:gd name="T12" fmla="*/ 1300 w 4"/>
                  <a:gd name="T13" fmla="*/ 130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2"/>
                  <a:gd name="T23" fmla="*/ 4 w 4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2">
                    <a:moveTo>
                      <a:pt x="2" y="2"/>
                    </a:moveTo>
                    <a:cubicBezTo>
                      <a:pt x="2" y="2"/>
                      <a:pt x="3" y="2"/>
                      <a:pt x="3" y="2"/>
                    </a:cubicBezTo>
                    <a:cubicBezTo>
                      <a:pt x="4" y="0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89" name="Freeform 287"/>
              <p:cNvSpPr>
                <a:spLocks noChangeArrowheads="1"/>
              </p:cNvSpPr>
              <p:nvPr/>
            </p:nvSpPr>
            <p:spPr bwMode="auto">
              <a:xfrm>
                <a:off x="1130" y="14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128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90" name="Freeform 288"/>
              <p:cNvSpPr>
                <a:spLocks noChangeArrowheads="1"/>
              </p:cNvSpPr>
              <p:nvPr/>
            </p:nvSpPr>
            <p:spPr bwMode="auto">
              <a:xfrm>
                <a:off x="1166" y="162"/>
                <a:ext cx="45" cy="17"/>
              </a:xfrm>
              <a:custGeom>
                <a:avLst/>
                <a:gdLst>
                  <a:gd name="T0" fmla="*/ 6698 w 19"/>
                  <a:gd name="T1" fmla="*/ 2018 h 7"/>
                  <a:gd name="T2" fmla="*/ 7612 w 19"/>
                  <a:gd name="T3" fmla="*/ 2018 h 7"/>
                  <a:gd name="T4" fmla="*/ 7612 w 19"/>
                  <a:gd name="T5" fmla="*/ 1003 h 7"/>
                  <a:gd name="T6" fmla="*/ 7079 w 19"/>
                  <a:gd name="T7" fmla="*/ 413 h 7"/>
                  <a:gd name="T8" fmla="*/ 6698 w 19"/>
                  <a:gd name="T9" fmla="*/ 413 h 7"/>
                  <a:gd name="T10" fmla="*/ 6321 w 19"/>
                  <a:gd name="T11" fmla="*/ 1433 h 7"/>
                  <a:gd name="T12" fmla="*/ 4903 w 19"/>
                  <a:gd name="T13" fmla="*/ 0 h 7"/>
                  <a:gd name="T14" fmla="*/ 4251 w 19"/>
                  <a:gd name="T15" fmla="*/ 413 h 7"/>
                  <a:gd name="T16" fmla="*/ 3709 w 19"/>
                  <a:gd name="T17" fmla="*/ 413 h 7"/>
                  <a:gd name="T18" fmla="*/ 3361 w 19"/>
                  <a:gd name="T19" fmla="*/ 413 h 7"/>
                  <a:gd name="T20" fmla="*/ 2989 w 19"/>
                  <a:gd name="T21" fmla="*/ 0 h 7"/>
                  <a:gd name="T22" fmla="*/ 1566 w 19"/>
                  <a:gd name="T23" fmla="*/ 0 h 7"/>
                  <a:gd name="T24" fmla="*/ 369 w 19"/>
                  <a:gd name="T25" fmla="*/ 413 h 7"/>
                  <a:gd name="T26" fmla="*/ 0 w 19"/>
                  <a:gd name="T27" fmla="*/ 1003 h 7"/>
                  <a:gd name="T28" fmla="*/ 369 w 19"/>
                  <a:gd name="T29" fmla="*/ 1433 h 7"/>
                  <a:gd name="T30" fmla="*/ 369 w 19"/>
                  <a:gd name="T31" fmla="*/ 2436 h 7"/>
                  <a:gd name="T32" fmla="*/ 874 w 19"/>
                  <a:gd name="T33" fmla="*/ 3019 h 7"/>
                  <a:gd name="T34" fmla="*/ 2456 w 19"/>
                  <a:gd name="T35" fmla="*/ 3019 h 7"/>
                  <a:gd name="T36" fmla="*/ 3709 w 19"/>
                  <a:gd name="T37" fmla="*/ 3019 h 7"/>
                  <a:gd name="T38" fmla="*/ 4623 w 19"/>
                  <a:gd name="T39" fmla="*/ 3019 h 7"/>
                  <a:gd name="T40" fmla="*/ 5447 w 19"/>
                  <a:gd name="T41" fmla="*/ 3019 h 7"/>
                  <a:gd name="T42" fmla="*/ 5817 w 19"/>
                  <a:gd name="T43" fmla="*/ 2436 h 7"/>
                  <a:gd name="T44" fmla="*/ 6321 w 19"/>
                  <a:gd name="T45" fmla="*/ 1433 h 7"/>
                  <a:gd name="T46" fmla="*/ 6698 w 19"/>
                  <a:gd name="T47" fmla="*/ 2018 h 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9"/>
                  <a:gd name="T73" fmla="*/ 0 h 7"/>
                  <a:gd name="T74" fmla="*/ 19 w 19"/>
                  <a:gd name="T75" fmla="*/ 7 h 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9" h="7">
                    <a:moveTo>
                      <a:pt x="16" y="4"/>
                    </a:moveTo>
                    <a:cubicBezTo>
                      <a:pt x="17" y="4"/>
                      <a:pt x="17" y="4"/>
                      <a:pt x="18" y="4"/>
                    </a:cubicBezTo>
                    <a:cubicBezTo>
                      <a:pt x="18" y="3"/>
                      <a:pt x="19" y="3"/>
                      <a:pt x="18" y="2"/>
                    </a:cubicBezTo>
                    <a:cubicBezTo>
                      <a:pt x="18" y="1"/>
                      <a:pt x="18" y="1"/>
                      <a:pt x="17" y="1"/>
                    </a:cubicBezTo>
                    <a:cubicBezTo>
                      <a:pt x="17" y="1"/>
                      <a:pt x="16" y="1"/>
                      <a:pt x="16" y="1"/>
                    </a:cubicBezTo>
                    <a:cubicBezTo>
                      <a:pt x="15" y="1"/>
                      <a:pt x="15" y="2"/>
                      <a:pt x="15" y="3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4"/>
                      <a:pt x="0" y="4"/>
                      <a:pt x="1" y="5"/>
                    </a:cubicBezTo>
                    <a:cubicBezTo>
                      <a:pt x="2" y="5"/>
                      <a:pt x="1" y="6"/>
                      <a:pt x="2" y="6"/>
                    </a:cubicBezTo>
                    <a:cubicBezTo>
                      <a:pt x="3" y="7"/>
                      <a:pt x="5" y="7"/>
                      <a:pt x="6" y="6"/>
                    </a:cubicBezTo>
                    <a:cubicBezTo>
                      <a:pt x="7" y="6"/>
                      <a:pt x="8" y="6"/>
                      <a:pt x="9" y="6"/>
                    </a:cubicBezTo>
                    <a:cubicBezTo>
                      <a:pt x="10" y="6"/>
                      <a:pt x="10" y="6"/>
                      <a:pt x="11" y="6"/>
                    </a:cubicBezTo>
                    <a:cubicBezTo>
                      <a:pt x="12" y="7"/>
                      <a:pt x="12" y="6"/>
                      <a:pt x="13" y="6"/>
                    </a:cubicBezTo>
                    <a:cubicBezTo>
                      <a:pt x="13" y="6"/>
                      <a:pt x="14" y="6"/>
                      <a:pt x="14" y="5"/>
                    </a:cubicBezTo>
                    <a:cubicBezTo>
                      <a:pt x="15" y="4"/>
                      <a:pt x="15" y="4"/>
                      <a:pt x="15" y="3"/>
                    </a:cubicBezTo>
                    <a:cubicBezTo>
                      <a:pt x="15" y="3"/>
                      <a:pt x="15" y="4"/>
                      <a:pt x="16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91" name="Freeform 289"/>
              <p:cNvSpPr>
                <a:spLocks noChangeArrowheads="1"/>
              </p:cNvSpPr>
              <p:nvPr/>
            </p:nvSpPr>
            <p:spPr bwMode="auto">
              <a:xfrm>
                <a:off x="1213" y="84"/>
                <a:ext cx="38" cy="24"/>
              </a:xfrm>
              <a:custGeom>
                <a:avLst/>
                <a:gdLst>
                  <a:gd name="T0" fmla="*/ 926 w 16"/>
                  <a:gd name="T1" fmla="*/ 403 h 10"/>
                  <a:gd name="T2" fmla="*/ 0 w 16"/>
                  <a:gd name="T3" fmla="*/ 1925 h 10"/>
                  <a:gd name="T4" fmla="*/ 926 w 16"/>
                  <a:gd name="T5" fmla="*/ 3250 h 10"/>
                  <a:gd name="T6" fmla="*/ 1810 w 16"/>
                  <a:gd name="T7" fmla="*/ 4217 h 10"/>
                  <a:gd name="T8" fmla="*/ 2477 w 16"/>
                  <a:gd name="T9" fmla="*/ 4620 h 10"/>
                  <a:gd name="T10" fmla="*/ 3791 w 16"/>
                  <a:gd name="T11" fmla="*/ 4217 h 10"/>
                  <a:gd name="T12" fmla="*/ 5223 w 16"/>
                  <a:gd name="T13" fmla="*/ 4217 h 10"/>
                  <a:gd name="T14" fmla="*/ 6498 w 16"/>
                  <a:gd name="T15" fmla="*/ 4217 h 10"/>
                  <a:gd name="T16" fmla="*/ 6809 w 16"/>
                  <a:gd name="T17" fmla="*/ 3250 h 10"/>
                  <a:gd name="T18" fmla="*/ 5883 w 16"/>
                  <a:gd name="T19" fmla="*/ 1925 h 10"/>
                  <a:gd name="T20" fmla="*/ 4676 w 16"/>
                  <a:gd name="T21" fmla="*/ 1354 h 10"/>
                  <a:gd name="T22" fmla="*/ 4676 w 16"/>
                  <a:gd name="T23" fmla="*/ 1354 h 10"/>
                  <a:gd name="T24" fmla="*/ 4676 w 16"/>
                  <a:gd name="T25" fmla="*/ 1354 h 10"/>
                  <a:gd name="T26" fmla="*/ 4299 w 16"/>
                  <a:gd name="T27" fmla="*/ 1354 h 10"/>
                  <a:gd name="T28" fmla="*/ 3791 w 16"/>
                  <a:gd name="T29" fmla="*/ 967 h 10"/>
                  <a:gd name="T30" fmla="*/ 2477 w 16"/>
                  <a:gd name="T31" fmla="*/ 0 h 10"/>
                  <a:gd name="T32" fmla="*/ 926 w 16"/>
                  <a:gd name="T33" fmla="*/ 403 h 1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"/>
                  <a:gd name="T52" fmla="*/ 0 h 10"/>
                  <a:gd name="T53" fmla="*/ 16 w 16"/>
                  <a:gd name="T54" fmla="*/ 10 h 1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" h="10">
                    <a:moveTo>
                      <a:pt x="2" y="1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3" y="7"/>
                      <a:pt x="4" y="8"/>
                      <a:pt x="4" y="9"/>
                    </a:cubicBezTo>
                    <a:cubicBezTo>
                      <a:pt x="5" y="9"/>
                      <a:pt x="5" y="10"/>
                      <a:pt x="6" y="10"/>
                    </a:cubicBezTo>
                    <a:cubicBezTo>
                      <a:pt x="7" y="10"/>
                      <a:pt x="8" y="10"/>
                      <a:pt x="9" y="9"/>
                    </a:cubicBezTo>
                    <a:cubicBezTo>
                      <a:pt x="10" y="9"/>
                      <a:pt x="11" y="9"/>
                      <a:pt x="12" y="9"/>
                    </a:cubicBezTo>
                    <a:cubicBezTo>
                      <a:pt x="13" y="10"/>
                      <a:pt x="14" y="9"/>
                      <a:pt x="15" y="9"/>
                    </a:cubicBezTo>
                    <a:cubicBezTo>
                      <a:pt x="15" y="8"/>
                      <a:pt x="16" y="7"/>
                      <a:pt x="16" y="7"/>
                    </a:cubicBezTo>
                    <a:cubicBezTo>
                      <a:pt x="16" y="6"/>
                      <a:pt x="15" y="5"/>
                      <a:pt x="14" y="4"/>
                    </a:cubicBezTo>
                    <a:cubicBezTo>
                      <a:pt x="13" y="4"/>
                      <a:pt x="12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5" y="0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92" name="Freeform 290"/>
              <p:cNvSpPr>
                <a:spLocks noChangeArrowheads="1"/>
              </p:cNvSpPr>
              <p:nvPr/>
            </p:nvSpPr>
            <p:spPr bwMode="auto">
              <a:xfrm>
                <a:off x="1213" y="155"/>
                <a:ext cx="22" cy="17"/>
              </a:xfrm>
              <a:custGeom>
                <a:avLst/>
                <a:gdLst>
                  <a:gd name="T0" fmla="*/ 2102 w 9"/>
                  <a:gd name="T1" fmla="*/ 0 h 7"/>
                  <a:gd name="T2" fmla="*/ 2102 w 9"/>
                  <a:gd name="T3" fmla="*/ 0 h 7"/>
                  <a:gd name="T4" fmla="*/ 2102 w 9"/>
                  <a:gd name="T5" fmla="*/ 413 h 7"/>
                  <a:gd name="T6" fmla="*/ 425 w 9"/>
                  <a:gd name="T7" fmla="*/ 413 h 7"/>
                  <a:gd name="T8" fmla="*/ 0 w 9"/>
                  <a:gd name="T9" fmla="*/ 2018 h 7"/>
                  <a:gd name="T10" fmla="*/ 425 w 9"/>
                  <a:gd name="T11" fmla="*/ 3019 h 7"/>
                  <a:gd name="T12" fmla="*/ 1039 w 9"/>
                  <a:gd name="T13" fmla="*/ 3480 h 7"/>
                  <a:gd name="T14" fmla="*/ 2540 w 9"/>
                  <a:gd name="T15" fmla="*/ 3019 h 7"/>
                  <a:gd name="T16" fmla="*/ 3214 w 9"/>
                  <a:gd name="T17" fmla="*/ 3480 h 7"/>
                  <a:gd name="T18" fmla="*/ 3214 w 9"/>
                  <a:gd name="T19" fmla="*/ 3019 h 7"/>
                  <a:gd name="T20" fmla="*/ 4278 w 9"/>
                  <a:gd name="T21" fmla="*/ 2436 h 7"/>
                  <a:gd name="T22" fmla="*/ 4720 w 9"/>
                  <a:gd name="T23" fmla="*/ 1433 h 7"/>
                  <a:gd name="T24" fmla="*/ 3681 w 9"/>
                  <a:gd name="T25" fmla="*/ 1003 h 7"/>
                  <a:gd name="T26" fmla="*/ 2540 w 9"/>
                  <a:gd name="T27" fmla="*/ 413 h 7"/>
                  <a:gd name="T28" fmla="*/ 2102 w 9"/>
                  <a:gd name="T29" fmla="*/ 0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"/>
                  <a:gd name="T46" fmla="*/ 0 h 7"/>
                  <a:gd name="T47" fmla="*/ 9 w 9"/>
                  <a:gd name="T48" fmla="*/ 7 h 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" h="7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1" y="6"/>
                    </a:cubicBezTo>
                    <a:cubicBezTo>
                      <a:pt x="1" y="6"/>
                      <a:pt x="2" y="6"/>
                      <a:pt x="2" y="7"/>
                    </a:cubicBezTo>
                    <a:cubicBezTo>
                      <a:pt x="3" y="7"/>
                      <a:pt x="4" y="7"/>
                      <a:pt x="5" y="6"/>
                    </a:cubicBezTo>
                    <a:cubicBezTo>
                      <a:pt x="5" y="6"/>
                      <a:pt x="5" y="7"/>
                      <a:pt x="6" y="7"/>
                    </a:cubicBezTo>
                    <a:cubicBezTo>
                      <a:pt x="6" y="7"/>
                      <a:pt x="6" y="6"/>
                      <a:pt x="6" y="6"/>
                    </a:cubicBezTo>
                    <a:cubicBezTo>
                      <a:pt x="6" y="5"/>
                      <a:pt x="7" y="5"/>
                      <a:pt x="8" y="5"/>
                    </a:cubicBezTo>
                    <a:cubicBezTo>
                      <a:pt x="8" y="4"/>
                      <a:pt x="9" y="4"/>
                      <a:pt x="9" y="3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6" y="1"/>
                      <a:pt x="6" y="2"/>
                      <a:pt x="5" y="1"/>
                    </a:cubicBezTo>
                    <a:cubicBezTo>
                      <a:pt x="4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93" name="Freeform 291"/>
              <p:cNvSpPr>
                <a:spLocks noChangeArrowheads="1"/>
              </p:cNvSpPr>
              <p:nvPr/>
            </p:nvSpPr>
            <p:spPr bwMode="auto">
              <a:xfrm>
                <a:off x="1220" y="119"/>
                <a:ext cx="22" cy="17"/>
              </a:xfrm>
              <a:custGeom>
                <a:avLst/>
                <a:gdLst>
                  <a:gd name="T0" fmla="*/ 1039 w 9"/>
                  <a:gd name="T1" fmla="*/ 413 h 7"/>
                  <a:gd name="T2" fmla="*/ 0 w 9"/>
                  <a:gd name="T3" fmla="*/ 1433 h 7"/>
                  <a:gd name="T4" fmla="*/ 1039 w 9"/>
                  <a:gd name="T5" fmla="*/ 2436 h 7"/>
                  <a:gd name="T6" fmla="*/ 4278 w 9"/>
                  <a:gd name="T7" fmla="*/ 3019 h 7"/>
                  <a:gd name="T8" fmla="*/ 4720 w 9"/>
                  <a:gd name="T9" fmla="*/ 2018 h 7"/>
                  <a:gd name="T10" fmla="*/ 1506 w 9"/>
                  <a:gd name="T11" fmla="*/ 0 h 7"/>
                  <a:gd name="T12" fmla="*/ 1039 w 9"/>
                  <a:gd name="T13" fmla="*/ 413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"/>
                  <a:gd name="T22" fmla="*/ 0 h 7"/>
                  <a:gd name="T23" fmla="*/ 9 w 9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" h="7">
                    <a:moveTo>
                      <a:pt x="2" y="1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4" y="6"/>
                      <a:pt x="6" y="7"/>
                      <a:pt x="8" y="6"/>
                    </a:cubicBezTo>
                    <a:cubicBezTo>
                      <a:pt x="9" y="6"/>
                      <a:pt x="9" y="5"/>
                      <a:pt x="9" y="4"/>
                    </a:cubicBezTo>
                    <a:cubicBezTo>
                      <a:pt x="8" y="1"/>
                      <a:pt x="5" y="1"/>
                      <a:pt x="3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94" name="Freeform 292"/>
              <p:cNvSpPr>
                <a:spLocks noEditPoints="1" noChangeArrowheads="1"/>
              </p:cNvSpPr>
              <p:nvPr/>
            </p:nvSpPr>
            <p:spPr bwMode="auto">
              <a:xfrm>
                <a:off x="1239" y="117"/>
                <a:ext cx="67" cy="71"/>
              </a:xfrm>
              <a:custGeom>
                <a:avLst/>
                <a:gdLst>
                  <a:gd name="T0" fmla="*/ 8452 w 28"/>
                  <a:gd name="T1" fmla="*/ 369 h 30"/>
                  <a:gd name="T2" fmla="*/ 6757 w 28"/>
                  <a:gd name="T3" fmla="*/ 0 h 30"/>
                  <a:gd name="T4" fmla="*/ 5410 w 28"/>
                  <a:gd name="T5" fmla="*/ 0 h 30"/>
                  <a:gd name="T6" fmla="*/ 4164 w 28"/>
                  <a:gd name="T7" fmla="*/ 873 h 30"/>
                  <a:gd name="T8" fmla="*/ 3532 w 28"/>
                  <a:gd name="T9" fmla="*/ 1562 h 30"/>
                  <a:gd name="T10" fmla="*/ 3532 w 28"/>
                  <a:gd name="T11" fmla="*/ 2066 h 30"/>
                  <a:gd name="T12" fmla="*/ 2656 w 28"/>
                  <a:gd name="T13" fmla="*/ 1562 h 30"/>
                  <a:gd name="T14" fmla="*/ 945 w 28"/>
                  <a:gd name="T15" fmla="*/ 2454 h 30"/>
                  <a:gd name="T16" fmla="*/ 395 w 28"/>
                  <a:gd name="T17" fmla="*/ 2984 h 30"/>
                  <a:gd name="T18" fmla="*/ 395 w 28"/>
                  <a:gd name="T19" fmla="*/ 3697 h 30"/>
                  <a:gd name="T20" fmla="*/ 395 w 28"/>
                  <a:gd name="T21" fmla="*/ 4241 h 30"/>
                  <a:gd name="T22" fmla="*/ 1345 w 28"/>
                  <a:gd name="T23" fmla="*/ 4890 h 30"/>
                  <a:gd name="T24" fmla="*/ 1345 w 28"/>
                  <a:gd name="T25" fmla="*/ 5422 h 30"/>
                  <a:gd name="T26" fmla="*/ 1345 w 28"/>
                  <a:gd name="T27" fmla="*/ 5808 h 30"/>
                  <a:gd name="T28" fmla="*/ 945 w 28"/>
                  <a:gd name="T29" fmla="*/ 6681 h 30"/>
                  <a:gd name="T30" fmla="*/ 395 w 28"/>
                  <a:gd name="T31" fmla="*/ 6681 h 30"/>
                  <a:gd name="T32" fmla="*/ 395 w 28"/>
                  <a:gd name="T33" fmla="*/ 6681 h 30"/>
                  <a:gd name="T34" fmla="*/ 395 w 28"/>
                  <a:gd name="T35" fmla="*/ 7062 h 30"/>
                  <a:gd name="T36" fmla="*/ 395 w 28"/>
                  <a:gd name="T37" fmla="*/ 6681 h 30"/>
                  <a:gd name="T38" fmla="*/ 395 w 28"/>
                  <a:gd name="T39" fmla="*/ 6681 h 30"/>
                  <a:gd name="T40" fmla="*/ 395 w 28"/>
                  <a:gd name="T41" fmla="*/ 6681 h 30"/>
                  <a:gd name="T42" fmla="*/ 395 w 28"/>
                  <a:gd name="T43" fmla="*/ 6681 h 30"/>
                  <a:gd name="T44" fmla="*/ 395 w 28"/>
                  <a:gd name="T45" fmla="*/ 6681 h 30"/>
                  <a:gd name="T46" fmla="*/ 945 w 28"/>
                  <a:gd name="T47" fmla="*/ 6681 h 30"/>
                  <a:gd name="T48" fmla="*/ 945 w 28"/>
                  <a:gd name="T49" fmla="*/ 7062 h 30"/>
                  <a:gd name="T50" fmla="*/ 0 w 28"/>
                  <a:gd name="T51" fmla="*/ 7557 h 30"/>
                  <a:gd name="T52" fmla="*/ 395 w 28"/>
                  <a:gd name="T53" fmla="*/ 7943 h 30"/>
                  <a:gd name="T54" fmla="*/ 0 w 28"/>
                  <a:gd name="T55" fmla="*/ 9135 h 30"/>
                  <a:gd name="T56" fmla="*/ 945 w 28"/>
                  <a:gd name="T57" fmla="*/ 9505 h 30"/>
                  <a:gd name="T58" fmla="*/ 945 w 28"/>
                  <a:gd name="T59" fmla="*/ 10378 h 30"/>
                  <a:gd name="T60" fmla="*/ 1862 w 28"/>
                  <a:gd name="T61" fmla="*/ 11201 h 30"/>
                  <a:gd name="T62" fmla="*/ 2656 w 28"/>
                  <a:gd name="T63" fmla="*/ 11573 h 30"/>
                  <a:gd name="T64" fmla="*/ 3532 w 28"/>
                  <a:gd name="T65" fmla="*/ 12115 h 30"/>
                  <a:gd name="T66" fmla="*/ 4850 w 28"/>
                  <a:gd name="T67" fmla="*/ 12115 h 30"/>
                  <a:gd name="T68" fmla="*/ 6355 w 28"/>
                  <a:gd name="T69" fmla="*/ 12484 h 30"/>
                  <a:gd name="T70" fmla="*/ 6757 w 28"/>
                  <a:gd name="T71" fmla="*/ 11573 h 30"/>
                  <a:gd name="T72" fmla="*/ 7700 w 28"/>
                  <a:gd name="T73" fmla="*/ 11573 h 30"/>
                  <a:gd name="T74" fmla="*/ 8452 w 28"/>
                  <a:gd name="T75" fmla="*/ 10378 h 30"/>
                  <a:gd name="T76" fmla="*/ 9414 w 28"/>
                  <a:gd name="T77" fmla="*/ 10378 h 30"/>
                  <a:gd name="T78" fmla="*/ 9414 w 28"/>
                  <a:gd name="T79" fmla="*/ 10378 h 30"/>
                  <a:gd name="T80" fmla="*/ 9414 w 28"/>
                  <a:gd name="T81" fmla="*/ 9505 h 30"/>
                  <a:gd name="T82" fmla="*/ 10359 w 28"/>
                  <a:gd name="T83" fmla="*/ 9135 h 30"/>
                  <a:gd name="T84" fmla="*/ 9964 w 28"/>
                  <a:gd name="T85" fmla="*/ 8750 h 30"/>
                  <a:gd name="T86" fmla="*/ 9964 w 28"/>
                  <a:gd name="T87" fmla="*/ 8750 h 30"/>
                  <a:gd name="T88" fmla="*/ 10359 w 28"/>
                  <a:gd name="T89" fmla="*/ 7943 h 30"/>
                  <a:gd name="T90" fmla="*/ 9964 w 28"/>
                  <a:gd name="T91" fmla="*/ 7557 h 30"/>
                  <a:gd name="T92" fmla="*/ 9414 w 28"/>
                  <a:gd name="T93" fmla="*/ 7062 h 30"/>
                  <a:gd name="T94" fmla="*/ 9964 w 28"/>
                  <a:gd name="T95" fmla="*/ 6312 h 30"/>
                  <a:gd name="T96" fmla="*/ 9019 w 28"/>
                  <a:gd name="T97" fmla="*/ 6312 h 30"/>
                  <a:gd name="T98" fmla="*/ 9019 w 28"/>
                  <a:gd name="T99" fmla="*/ 5808 h 30"/>
                  <a:gd name="T100" fmla="*/ 9414 w 28"/>
                  <a:gd name="T101" fmla="*/ 5422 h 30"/>
                  <a:gd name="T102" fmla="*/ 11321 w 28"/>
                  <a:gd name="T103" fmla="*/ 5422 h 30"/>
                  <a:gd name="T104" fmla="*/ 11321 w 28"/>
                  <a:gd name="T105" fmla="*/ 5422 h 30"/>
                  <a:gd name="T106" fmla="*/ 12551 w 28"/>
                  <a:gd name="T107" fmla="*/ 4241 h 30"/>
                  <a:gd name="T108" fmla="*/ 12237 w 28"/>
                  <a:gd name="T109" fmla="*/ 3356 h 30"/>
                  <a:gd name="T110" fmla="*/ 10663 w 28"/>
                  <a:gd name="T111" fmla="*/ 2066 h 30"/>
                  <a:gd name="T112" fmla="*/ 9964 w 28"/>
                  <a:gd name="T113" fmla="*/ 1562 h 30"/>
                  <a:gd name="T114" fmla="*/ 9019 w 28"/>
                  <a:gd name="T115" fmla="*/ 873 h 30"/>
                  <a:gd name="T116" fmla="*/ 8452 w 28"/>
                  <a:gd name="T117" fmla="*/ 369 h 30"/>
                  <a:gd name="T118" fmla="*/ 395 w 28"/>
                  <a:gd name="T119" fmla="*/ 7943 h 30"/>
                  <a:gd name="T120" fmla="*/ 395 w 28"/>
                  <a:gd name="T121" fmla="*/ 7943 h 30"/>
                  <a:gd name="T122" fmla="*/ 395 w 28"/>
                  <a:gd name="T123" fmla="*/ 7943 h 3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8"/>
                  <a:gd name="T187" fmla="*/ 0 h 30"/>
                  <a:gd name="T188" fmla="*/ 28 w 28"/>
                  <a:gd name="T189" fmla="*/ 30 h 3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8" h="30">
                    <a:moveTo>
                      <a:pt x="19" y="1"/>
                    </a:moveTo>
                    <a:cubicBezTo>
                      <a:pt x="17" y="1"/>
                      <a:pt x="16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11" y="0"/>
                      <a:pt x="10" y="1"/>
                      <a:pt x="9" y="2"/>
                    </a:cubicBezTo>
                    <a:cubicBezTo>
                      <a:pt x="9" y="2"/>
                      <a:pt x="9" y="3"/>
                      <a:pt x="8" y="4"/>
                    </a:cubicBezTo>
                    <a:cubicBezTo>
                      <a:pt x="8" y="4"/>
                      <a:pt x="9" y="5"/>
                      <a:pt x="8" y="5"/>
                    </a:cubicBezTo>
                    <a:cubicBezTo>
                      <a:pt x="8" y="5"/>
                      <a:pt x="7" y="4"/>
                      <a:pt x="6" y="4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0" y="8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2" y="11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2" y="15"/>
                      <a:pt x="3" y="15"/>
                      <a:pt x="2" y="16"/>
                    </a:cubicBezTo>
                    <a:cubicBezTo>
                      <a:pt x="2" y="16"/>
                      <a:pt x="2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7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2" y="17"/>
                      <a:pt x="2" y="17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1" y="19"/>
                      <a:pt x="1" y="19"/>
                    </a:cubicBezTo>
                    <a:cubicBezTo>
                      <a:pt x="1" y="20"/>
                      <a:pt x="1" y="21"/>
                      <a:pt x="0" y="22"/>
                    </a:cubicBezTo>
                    <a:cubicBezTo>
                      <a:pt x="1" y="22"/>
                      <a:pt x="1" y="22"/>
                      <a:pt x="2" y="23"/>
                    </a:cubicBezTo>
                    <a:cubicBezTo>
                      <a:pt x="2" y="23"/>
                      <a:pt x="2" y="24"/>
                      <a:pt x="2" y="25"/>
                    </a:cubicBezTo>
                    <a:cubicBezTo>
                      <a:pt x="3" y="25"/>
                      <a:pt x="4" y="26"/>
                      <a:pt x="4" y="27"/>
                    </a:cubicBezTo>
                    <a:cubicBezTo>
                      <a:pt x="5" y="27"/>
                      <a:pt x="6" y="27"/>
                      <a:pt x="6" y="28"/>
                    </a:cubicBezTo>
                    <a:cubicBezTo>
                      <a:pt x="7" y="29"/>
                      <a:pt x="8" y="29"/>
                      <a:pt x="8" y="29"/>
                    </a:cubicBezTo>
                    <a:cubicBezTo>
                      <a:pt x="9" y="29"/>
                      <a:pt x="10" y="30"/>
                      <a:pt x="11" y="29"/>
                    </a:cubicBezTo>
                    <a:cubicBezTo>
                      <a:pt x="12" y="28"/>
                      <a:pt x="13" y="30"/>
                      <a:pt x="14" y="30"/>
                    </a:cubicBezTo>
                    <a:cubicBezTo>
                      <a:pt x="14" y="29"/>
                      <a:pt x="14" y="28"/>
                      <a:pt x="15" y="28"/>
                    </a:cubicBezTo>
                    <a:cubicBezTo>
                      <a:pt x="16" y="28"/>
                      <a:pt x="16" y="27"/>
                      <a:pt x="17" y="28"/>
                    </a:cubicBezTo>
                    <a:cubicBezTo>
                      <a:pt x="19" y="29"/>
                      <a:pt x="18" y="26"/>
                      <a:pt x="19" y="25"/>
                    </a:cubicBezTo>
                    <a:cubicBezTo>
                      <a:pt x="20" y="25"/>
                      <a:pt x="20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4"/>
                      <a:pt x="21" y="23"/>
                      <a:pt x="21" y="23"/>
                    </a:cubicBezTo>
                    <a:cubicBezTo>
                      <a:pt x="21" y="22"/>
                      <a:pt x="22" y="23"/>
                      <a:pt x="23" y="22"/>
                    </a:cubicBezTo>
                    <a:cubicBezTo>
                      <a:pt x="23" y="22"/>
                      <a:pt x="22" y="22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1" y="20"/>
                      <a:pt x="23" y="20"/>
                      <a:pt x="23" y="19"/>
                    </a:cubicBezTo>
                    <a:cubicBezTo>
                      <a:pt x="23" y="19"/>
                      <a:pt x="23" y="18"/>
                      <a:pt x="22" y="18"/>
                    </a:cubicBezTo>
                    <a:cubicBezTo>
                      <a:pt x="22" y="17"/>
                      <a:pt x="21" y="17"/>
                      <a:pt x="21" y="17"/>
                    </a:cubicBezTo>
                    <a:cubicBezTo>
                      <a:pt x="21" y="16"/>
                      <a:pt x="22" y="16"/>
                      <a:pt x="22" y="15"/>
                    </a:cubicBezTo>
                    <a:cubicBezTo>
                      <a:pt x="22" y="15"/>
                      <a:pt x="21" y="15"/>
                      <a:pt x="20" y="15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2" y="14"/>
                      <a:pt x="23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7" y="12"/>
                      <a:pt x="27" y="11"/>
                      <a:pt x="28" y="10"/>
                    </a:cubicBezTo>
                    <a:cubicBezTo>
                      <a:pt x="27" y="9"/>
                      <a:pt x="28" y="8"/>
                      <a:pt x="27" y="8"/>
                    </a:cubicBezTo>
                    <a:cubicBezTo>
                      <a:pt x="27" y="6"/>
                      <a:pt x="25" y="6"/>
                      <a:pt x="24" y="5"/>
                    </a:cubicBezTo>
                    <a:cubicBezTo>
                      <a:pt x="24" y="4"/>
                      <a:pt x="23" y="4"/>
                      <a:pt x="22" y="4"/>
                    </a:cubicBezTo>
                    <a:cubicBezTo>
                      <a:pt x="21" y="4"/>
                      <a:pt x="21" y="3"/>
                      <a:pt x="20" y="2"/>
                    </a:cubicBezTo>
                    <a:cubicBezTo>
                      <a:pt x="19" y="2"/>
                      <a:pt x="19" y="1"/>
                      <a:pt x="19" y="1"/>
                    </a:cubicBezTo>
                    <a:moveTo>
                      <a:pt x="1" y="19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95" name="Freeform 293"/>
              <p:cNvSpPr>
                <a:spLocks noChangeArrowheads="1"/>
              </p:cNvSpPr>
              <p:nvPr/>
            </p:nvSpPr>
            <p:spPr bwMode="auto">
              <a:xfrm>
                <a:off x="1253" y="48"/>
                <a:ext cx="48" cy="38"/>
              </a:xfrm>
              <a:custGeom>
                <a:avLst/>
                <a:gdLst>
                  <a:gd name="T0" fmla="*/ 3250 w 20"/>
                  <a:gd name="T1" fmla="*/ 0 h 16"/>
                  <a:gd name="T2" fmla="*/ 1925 w 20"/>
                  <a:gd name="T3" fmla="*/ 390 h 16"/>
                  <a:gd name="T4" fmla="*/ 1354 w 20"/>
                  <a:gd name="T5" fmla="*/ 926 h 16"/>
                  <a:gd name="T6" fmla="*/ 403 w 20"/>
                  <a:gd name="T7" fmla="*/ 2199 h 16"/>
                  <a:gd name="T8" fmla="*/ 403 w 20"/>
                  <a:gd name="T9" fmla="*/ 3028 h 16"/>
                  <a:gd name="T10" fmla="*/ 403 w 20"/>
                  <a:gd name="T11" fmla="*/ 3791 h 16"/>
                  <a:gd name="T12" fmla="*/ 967 w 20"/>
                  <a:gd name="T13" fmla="*/ 5223 h 16"/>
                  <a:gd name="T14" fmla="*/ 1354 w 20"/>
                  <a:gd name="T15" fmla="*/ 5883 h 16"/>
                  <a:gd name="T16" fmla="*/ 2724 w 20"/>
                  <a:gd name="T17" fmla="*/ 6498 h 16"/>
                  <a:gd name="T18" fmla="*/ 4217 w 20"/>
                  <a:gd name="T19" fmla="*/ 6809 h 16"/>
                  <a:gd name="T20" fmla="*/ 4620 w 20"/>
                  <a:gd name="T21" fmla="*/ 6498 h 16"/>
                  <a:gd name="T22" fmla="*/ 5570 w 20"/>
                  <a:gd name="T23" fmla="*/ 6809 h 16"/>
                  <a:gd name="T24" fmla="*/ 6538 w 20"/>
                  <a:gd name="T25" fmla="*/ 6498 h 16"/>
                  <a:gd name="T26" fmla="*/ 7229 w 20"/>
                  <a:gd name="T27" fmla="*/ 5600 h 16"/>
                  <a:gd name="T28" fmla="*/ 7800 w 20"/>
                  <a:gd name="T29" fmla="*/ 5600 h 16"/>
                  <a:gd name="T30" fmla="*/ 7800 w 20"/>
                  <a:gd name="T31" fmla="*/ 5223 h 16"/>
                  <a:gd name="T32" fmla="*/ 8196 w 20"/>
                  <a:gd name="T33" fmla="*/ 4676 h 16"/>
                  <a:gd name="T34" fmla="*/ 8767 w 20"/>
                  <a:gd name="T35" fmla="*/ 4676 h 16"/>
                  <a:gd name="T36" fmla="*/ 8767 w 20"/>
                  <a:gd name="T37" fmla="*/ 3791 h 16"/>
                  <a:gd name="T38" fmla="*/ 8767 w 20"/>
                  <a:gd name="T39" fmla="*/ 3401 h 16"/>
                  <a:gd name="T40" fmla="*/ 8196 w 20"/>
                  <a:gd name="T41" fmla="*/ 3028 h 16"/>
                  <a:gd name="T42" fmla="*/ 8767 w 20"/>
                  <a:gd name="T43" fmla="*/ 3028 h 16"/>
                  <a:gd name="T44" fmla="*/ 8196 w 20"/>
                  <a:gd name="T45" fmla="*/ 2199 h 16"/>
                  <a:gd name="T46" fmla="*/ 8196 w 20"/>
                  <a:gd name="T47" fmla="*/ 1810 h 16"/>
                  <a:gd name="T48" fmla="*/ 7800 w 20"/>
                  <a:gd name="T49" fmla="*/ 1275 h 16"/>
                  <a:gd name="T50" fmla="*/ 7229 w 20"/>
                  <a:gd name="T51" fmla="*/ 390 h 16"/>
                  <a:gd name="T52" fmla="*/ 6830 w 20"/>
                  <a:gd name="T53" fmla="*/ 390 h 16"/>
                  <a:gd name="T54" fmla="*/ 5904 w 20"/>
                  <a:gd name="T55" fmla="*/ 0 h 16"/>
                  <a:gd name="T56" fmla="*/ 4949 w 20"/>
                  <a:gd name="T57" fmla="*/ 0 h 16"/>
                  <a:gd name="T58" fmla="*/ 3250 w 20"/>
                  <a:gd name="T59" fmla="*/ 0 h 1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0"/>
                  <a:gd name="T91" fmla="*/ 0 h 16"/>
                  <a:gd name="T92" fmla="*/ 20 w 20"/>
                  <a:gd name="T93" fmla="*/ 16 h 1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0" h="16">
                    <a:moveTo>
                      <a:pt x="7" y="0"/>
                    </a:moveTo>
                    <a:cubicBezTo>
                      <a:pt x="6" y="0"/>
                      <a:pt x="6" y="1"/>
                      <a:pt x="4" y="1"/>
                    </a:cubicBezTo>
                    <a:cubicBezTo>
                      <a:pt x="3" y="1"/>
                      <a:pt x="4" y="2"/>
                      <a:pt x="3" y="2"/>
                    </a:cubicBezTo>
                    <a:cubicBezTo>
                      <a:pt x="2" y="3"/>
                      <a:pt x="1" y="4"/>
                      <a:pt x="1" y="5"/>
                    </a:cubicBezTo>
                    <a:cubicBezTo>
                      <a:pt x="1" y="6"/>
                      <a:pt x="0" y="6"/>
                      <a:pt x="1" y="7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3" y="12"/>
                      <a:pt x="3" y="13"/>
                      <a:pt x="3" y="14"/>
                    </a:cubicBezTo>
                    <a:cubicBezTo>
                      <a:pt x="4" y="14"/>
                      <a:pt x="5" y="14"/>
                      <a:pt x="6" y="15"/>
                    </a:cubicBezTo>
                    <a:cubicBezTo>
                      <a:pt x="7" y="16"/>
                      <a:pt x="8" y="15"/>
                      <a:pt x="9" y="16"/>
                    </a:cubicBezTo>
                    <a:cubicBezTo>
                      <a:pt x="9" y="16"/>
                      <a:pt x="9" y="16"/>
                      <a:pt x="10" y="15"/>
                    </a:cubicBezTo>
                    <a:cubicBezTo>
                      <a:pt x="11" y="15"/>
                      <a:pt x="11" y="15"/>
                      <a:pt x="12" y="16"/>
                    </a:cubicBezTo>
                    <a:cubicBezTo>
                      <a:pt x="13" y="15"/>
                      <a:pt x="13" y="15"/>
                      <a:pt x="14" y="15"/>
                    </a:cubicBezTo>
                    <a:cubicBezTo>
                      <a:pt x="15" y="15"/>
                      <a:pt x="16" y="14"/>
                      <a:pt x="16" y="13"/>
                    </a:cubicBezTo>
                    <a:cubicBezTo>
                      <a:pt x="16" y="13"/>
                      <a:pt x="17" y="13"/>
                      <a:pt x="17" y="13"/>
                    </a:cubicBezTo>
                    <a:cubicBezTo>
                      <a:pt x="18" y="12"/>
                      <a:pt x="17" y="12"/>
                      <a:pt x="17" y="12"/>
                    </a:cubicBezTo>
                    <a:cubicBezTo>
                      <a:pt x="17" y="11"/>
                      <a:pt x="18" y="11"/>
                      <a:pt x="18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18" y="10"/>
                      <a:pt x="19" y="9"/>
                      <a:pt x="19" y="9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8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6"/>
                      <a:pt x="18" y="6"/>
                      <a:pt x="18" y="5"/>
                    </a:cubicBezTo>
                    <a:cubicBezTo>
                      <a:pt x="18" y="5"/>
                      <a:pt x="18" y="4"/>
                      <a:pt x="18" y="4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1"/>
                      <a:pt x="14" y="1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0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96" name="Freeform 294"/>
              <p:cNvSpPr>
                <a:spLocks noChangeArrowheads="1"/>
              </p:cNvSpPr>
              <p:nvPr/>
            </p:nvSpPr>
            <p:spPr bwMode="auto">
              <a:xfrm>
                <a:off x="1275" y="36"/>
                <a:ext cx="9" cy="10"/>
              </a:xfrm>
              <a:custGeom>
                <a:avLst/>
                <a:gdLst>
                  <a:gd name="T0" fmla="*/ 639 w 4"/>
                  <a:gd name="T1" fmla="*/ 0 h 4"/>
                  <a:gd name="T2" fmla="*/ 0 w 4"/>
                  <a:gd name="T3" fmla="*/ 1300 h 4"/>
                  <a:gd name="T4" fmla="*/ 284 w 4"/>
                  <a:gd name="T5" fmla="*/ 1958 h 4"/>
                  <a:gd name="T6" fmla="*/ 923 w 4"/>
                  <a:gd name="T7" fmla="*/ 1958 h 4"/>
                  <a:gd name="T8" fmla="*/ 1150 w 4"/>
                  <a:gd name="T9" fmla="*/ 1300 h 4"/>
                  <a:gd name="T10" fmla="*/ 923 w 4"/>
                  <a:gd name="T11" fmla="*/ 783 h 4"/>
                  <a:gd name="T12" fmla="*/ 639 w 4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4"/>
                  <a:gd name="T23" fmla="*/ 4 w 4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4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97" name="Freeform 295"/>
              <p:cNvSpPr>
                <a:spLocks noChangeArrowheads="1"/>
              </p:cNvSpPr>
              <p:nvPr/>
            </p:nvSpPr>
            <p:spPr bwMode="auto">
              <a:xfrm>
                <a:off x="1289" y="89"/>
                <a:ext cx="43" cy="35"/>
              </a:xfrm>
              <a:custGeom>
                <a:avLst/>
                <a:gdLst>
                  <a:gd name="T0" fmla="*/ 3189 w 18"/>
                  <a:gd name="T1" fmla="*/ 355 h 15"/>
                  <a:gd name="T2" fmla="*/ 1854 w 18"/>
                  <a:gd name="T3" fmla="*/ 828 h 15"/>
                  <a:gd name="T4" fmla="*/ 1335 w 18"/>
                  <a:gd name="T5" fmla="*/ 828 h 15"/>
                  <a:gd name="T6" fmla="*/ 394 w 18"/>
                  <a:gd name="T7" fmla="*/ 1932 h 15"/>
                  <a:gd name="T8" fmla="*/ 394 w 18"/>
                  <a:gd name="T9" fmla="*/ 2287 h 15"/>
                  <a:gd name="T10" fmla="*/ 394 w 18"/>
                  <a:gd name="T11" fmla="*/ 3381 h 15"/>
                  <a:gd name="T12" fmla="*/ 1335 w 18"/>
                  <a:gd name="T13" fmla="*/ 4508 h 15"/>
                  <a:gd name="T14" fmla="*/ 2248 w 18"/>
                  <a:gd name="T15" fmla="*/ 5336 h 15"/>
                  <a:gd name="T16" fmla="*/ 3189 w 18"/>
                  <a:gd name="T17" fmla="*/ 5336 h 15"/>
                  <a:gd name="T18" fmla="*/ 4429 w 18"/>
                  <a:gd name="T19" fmla="*/ 5668 h 15"/>
                  <a:gd name="T20" fmla="*/ 4828 w 18"/>
                  <a:gd name="T21" fmla="*/ 5336 h 15"/>
                  <a:gd name="T22" fmla="*/ 4828 w 18"/>
                  <a:gd name="T23" fmla="*/ 5336 h 15"/>
                  <a:gd name="T24" fmla="*/ 5370 w 18"/>
                  <a:gd name="T25" fmla="*/ 5336 h 15"/>
                  <a:gd name="T26" fmla="*/ 5769 w 18"/>
                  <a:gd name="T27" fmla="*/ 4830 h 15"/>
                  <a:gd name="T28" fmla="*/ 6682 w 18"/>
                  <a:gd name="T29" fmla="*/ 4830 h 15"/>
                  <a:gd name="T30" fmla="*/ 6682 w 18"/>
                  <a:gd name="T31" fmla="*/ 4508 h 15"/>
                  <a:gd name="T32" fmla="*/ 7618 w 18"/>
                  <a:gd name="T33" fmla="*/ 4202 h 15"/>
                  <a:gd name="T34" fmla="*/ 7618 w 18"/>
                  <a:gd name="T35" fmla="*/ 3736 h 15"/>
                  <a:gd name="T36" fmla="*/ 7618 w 18"/>
                  <a:gd name="T37" fmla="*/ 3381 h 15"/>
                  <a:gd name="T38" fmla="*/ 8017 w 18"/>
                  <a:gd name="T39" fmla="*/ 3050 h 15"/>
                  <a:gd name="T40" fmla="*/ 7618 w 18"/>
                  <a:gd name="T41" fmla="*/ 2287 h 15"/>
                  <a:gd name="T42" fmla="*/ 7059 w 18"/>
                  <a:gd name="T43" fmla="*/ 1094 h 15"/>
                  <a:gd name="T44" fmla="*/ 5769 w 18"/>
                  <a:gd name="T45" fmla="*/ 828 h 15"/>
                  <a:gd name="T46" fmla="*/ 5370 w 18"/>
                  <a:gd name="T47" fmla="*/ 355 h 15"/>
                  <a:gd name="T48" fmla="*/ 4133 w 18"/>
                  <a:gd name="T49" fmla="*/ 0 h 15"/>
                  <a:gd name="T50" fmla="*/ 3189 w 18"/>
                  <a:gd name="T51" fmla="*/ 355 h 1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"/>
                  <a:gd name="T79" fmla="*/ 0 h 15"/>
                  <a:gd name="T80" fmla="*/ 18 w 18"/>
                  <a:gd name="T81" fmla="*/ 15 h 1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" h="15">
                    <a:moveTo>
                      <a:pt x="7" y="1"/>
                    </a:moveTo>
                    <a:cubicBezTo>
                      <a:pt x="6" y="1"/>
                      <a:pt x="5" y="1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3"/>
                      <a:pt x="1" y="4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1" y="8"/>
                      <a:pt x="1" y="9"/>
                    </a:cubicBezTo>
                    <a:cubicBezTo>
                      <a:pt x="2" y="10"/>
                      <a:pt x="2" y="11"/>
                      <a:pt x="3" y="12"/>
                    </a:cubicBezTo>
                    <a:cubicBezTo>
                      <a:pt x="3" y="13"/>
                      <a:pt x="5" y="12"/>
                      <a:pt x="5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5"/>
                      <a:pt x="9" y="14"/>
                      <a:pt x="10" y="15"/>
                    </a:cubicBezTo>
                    <a:cubicBezTo>
                      <a:pt x="10" y="15"/>
                      <a:pt x="10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4" y="13"/>
                      <a:pt x="15" y="13"/>
                      <a:pt x="15" y="13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6" y="12"/>
                      <a:pt x="17" y="11"/>
                    </a:cubicBezTo>
                    <a:cubicBezTo>
                      <a:pt x="17" y="10"/>
                      <a:pt x="16" y="10"/>
                      <a:pt x="17" y="1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8" y="9"/>
                      <a:pt x="18" y="8"/>
                    </a:cubicBezTo>
                    <a:cubicBezTo>
                      <a:pt x="17" y="8"/>
                      <a:pt x="17" y="7"/>
                      <a:pt x="17" y="6"/>
                    </a:cubicBezTo>
                    <a:cubicBezTo>
                      <a:pt x="18" y="5"/>
                      <a:pt x="16" y="5"/>
                      <a:pt x="16" y="3"/>
                    </a:cubicBezTo>
                    <a:cubicBezTo>
                      <a:pt x="14" y="3"/>
                      <a:pt x="15" y="2"/>
                      <a:pt x="13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0" y="1"/>
                      <a:pt x="9" y="0"/>
                    </a:cubicBezTo>
                    <a:cubicBezTo>
                      <a:pt x="8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98" name="Freeform 296"/>
              <p:cNvSpPr>
                <a:spLocks noChangeArrowheads="1"/>
              </p:cNvSpPr>
              <p:nvPr/>
            </p:nvSpPr>
            <p:spPr bwMode="auto">
              <a:xfrm>
                <a:off x="1306" y="155"/>
                <a:ext cx="19" cy="17"/>
              </a:xfrm>
              <a:custGeom>
                <a:avLst/>
                <a:gdLst>
                  <a:gd name="T0" fmla="*/ 1810 w 8"/>
                  <a:gd name="T1" fmla="*/ 0 h 7"/>
                  <a:gd name="T2" fmla="*/ 926 w 8"/>
                  <a:gd name="T3" fmla="*/ 413 h 7"/>
                  <a:gd name="T4" fmla="*/ 0 w 8"/>
                  <a:gd name="T5" fmla="*/ 1003 h 7"/>
                  <a:gd name="T6" fmla="*/ 390 w 8"/>
                  <a:gd name="T7" fmla="*/ 2436 h 7"/>
                  <a:gd name="T8" fmla="*/ 1810 w 8"/>
                  <a:gd name="T9" fmla="*/ 3480 h 7"/>
                  <a:gd name="T10" fmla="*/ 2477 w 8"/>
                  <a:gd name="T11" fmla="*/ 3019 h 7"/>
                  <a:gd name="T12" fmla="*/ 3028 w 8"/>
                  <a:gd name="T13" fmla="*/ 2018 h 7"/>
                  <a:gd name="T14" fmla="*/ 3028 w 8"/>
                  <a:gd name="T15" fmla="*/ 1003 h 7"/>
                  <a:gd name="T16" fmla="*/ 1810 w 8"/>
                  <a:gd name="T17" fmla="*/ 0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"/>
                  <a:gd name="T28" fmla="*/ 0 h 7"/>
                  <a:gd name="T29" fmla="*/ 8 w 8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" h="7">
                    <a:moveTo>
                      <a:pt x="4" y="0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3"/>
                      <a:pt x="0" y="5"/>
                      <a:pt x="1" y="5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5" y="7"/>
                      <a:pt x="5" y="7"/>
                      <a:pt x="6" y="6"/>
                    </a:cubicBezTo>
                    <a:cubicBezTo>
                      <a:pt x="6" y="6"/>
                      <a:pt x="7" y="5"/>
                      <a:pt x="7" y="4"/>
                    </a:cubicBezTo>
                    <a:cubicBezTo>
                      <a:pt x="8" y="3"/>
                      <a:pt x="7" y="3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99" name="Freeform 297"/>
              <p:cNvSpPr>
                <a:spLocks noChangeArrowheads="1"/>
              </p:cNvSpPr>
              <p:nvPr/>
            </p:nvSpPr>
            <p:spPr bwMode="auto">
              <a:xfrm>
                <a:off x="1332" y="141"/>
                <a:ext cx="47" cy="36"/>
              </a:xfrm>
              <a:custGeom>
                <a:avLst/>
                <a:gdLst>
                  <a:gd name="T0" fmla="*/ 7903 w 20"/>
                  <a:gd name="T1" fmla="*/ 1354 h 15"/>
                  <a:gd name="T2" fmla="*/ 7593 w 20"/>
                  <a:gd name="T3" fmla="*/ 403 h 15"/>
                  <a:gd name="T4" fmla="*/ 7113 w 20"/>
                  <a:gd name="T5" fmla="*/ 403 h 15"/>
                  <a:gd name="T6" fmla="*/ 6737 w 20"/>
                  <a:gd name="T7" fmla="*/ 403 h 15"/>
                  <a:gd name="T8" fmla="*/ 5584 w 20"/>
                  <a:gd name="T9" fmla="*/ 0 h 15"/>
                  <a:gd name="T10" fmla="*/ 4721 w 20"/>
                  <a:gd name="T11" fmla="*/ 403 h 15"/>
                  <a:gd name="T12" fmla="*/ 4026 w 20"/>
                  <a:gd name="T13" fmla="*/ 1354 h 15"/>
                  <a:gd name="T14" fmla="*/ 2009 w 20"/>
                  <a:gd name="T15" fmla="*/ 967 h 15"/>
                  <a:gd name="T16" fmla="*/ 855 w 20"/>
                  <a:gd name="T17" fmla="*/ 2724 h 15"/>
                  <a:gd name="T18" fmla="*/ 0 w 20"/>
                  <a:gd name="T19" fmla="*/ 4217 h 15"/>
                  <a:gd name="T20" fmla="*/ 364 w 20"/>
                  <a:gd name="T21" fmla="*/ 5904 h 15"/>
                  <a:gd name="T22" fmla="*/ 1492 w 20"/>
                  <a:gd name="T23" fmla="*/ 6830 h 15"/>
                  <a:gd name="T24" fmla="*/ 3506 w 20"/>
                  <a:gd name="T25" fmla="*/ 6538 h 15"/>
                  <a:gd name="T26" fmla="*/ 4026 w 20"/>
                  <a:gd name="T27" fmla="*/ 6538 h 15"/>
                  <a:gd name="T28" fmla="*/ 4721 w 20"/>
                  <a:gd name="T29" fmla="*/ 5570 h 15"/>
                  <a:gd name="T30" fmla="*/ 4364 w 20"/>
                  <a:gd name="T31" fmla="*/ 3250 h 15"/>
                  <a:gd name="T32" fmla="*/ 4364 w 20"/>
                  <a:gd name="T33" fmla="*/ 2724 h 15"/>
                  <a:gd name="T34" fmla="*/ 5891 w 20"/>
                  <a:gd name="T35" fmla="*/ 2321 h 15"/>
                  <a:gd name="T36" fmla="*/ 6737 w 20"/>
                  <a:gd name="T37" fmla="*/ 1925 h 15"/>
                  <a:gd name="T38" fmla="*/ 7903 w 20"/>
                  <a:gd name="T39" fmla="*/ 1354 h 1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0"/>
                  <a:gd name="T61" fmla="*/ 0 h 15"/>
                  <a:gd name="T62" fmla="*/ 20 w 20"/>
                  <a:gd name="T63" fmla="*/ 15 h 1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0" h="15">
                    <a:moveTo>
                      <a:pt x="20" y="3"/>
                    </a:moveTo>
                    <a:cubicBezTo>
                      <a:pt x="20" y="2"/>
                      <a:pt x="19" y="1"/>
                      <a:pt x="19" y="1"/>
                    </a:cubicBezTo>
                    <a:cubicBezTo>
                      <a:pt x="18" y="0"/>
                      <a:pt x="18" y="1"/>
                      <a:pt x="18" y="1"/>
                    </a:cubicBezTo>
                    <a:cubicBezTo>
                      <a:pt x="17" y="0"/>
                      <a:pt x="17" y="0"/>
                      <a:pt x="17" y="1"/>
                    </a:cubicBezTo>
                    <a:cubicBezTo>
                      <a:pt x="16" y="2"/>
                      <a:pt x="15" y="1"/>
                      <a:pt x="14" y="0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0" y="3"/>
                    </a:cubicBezTo>
                    <a:cubicBezTo>
                      <a:pt x="9" y="2"/>
                      <a:pt x="7" y="1"/>
                      <a:pt x="5" y="2"/>
                    </a:cubicBezTo>
                    <a:cubicBezTo>
                      <a:pt x="3" y="2"/>
                      <a:pt x="3" y="4"/>
                      <a:pt x="2" y="6"/>
                    </a:cubicBezTo>
                    <a:cubicBezTo>
                      <a:pt x="0" y="6"/>
                      <a:pt x="0" y="8"/>
                      <a:pt x="0" y="9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2" y="13"/>
                      <a:pt x="3" y="15"/>
                      <a:pt x="4" y="15"/>
                    </a:cubicBezTo>
                    <a:cubicBezTo>
                      <a:pt x="6" y="15"/>
                      <a:pt x="8" y="15"/>
                      <a:pt x="9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3"/>
                      <a:pt x="11" y="13"/>
                      <a:pt x="12" y="12"/>
                    </a:cubicBezTo>
                    <a:cubicBezTo>
                      <a:pt x="12" y="10"/>
                      <a:pt x="12" y="9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5"/>
                      <a:pt x="13" y="6"/>
                      <a:pt x="15" y="5"/>
                    </a:cubicBezTo>
                    <a:cubicBezTo>
                      <a:pt x="16" y="5"/>
                      <a:pt x="16" y="4"/>
                      <a:pt x="17" y="4"/>
                    </a:cubicBezTo>
                    <a:cubicBezTo>
                      <a:pt x="18" y="4"/>
                      <a:pt x="19" y="4"/>
                      <a:pt x="20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00" name="Freeform 298"/>
              <p:cNvSpPr>
                <a:spLocks noChangeArrowheads="1"/>
              </p:cNvSpPr>
              <p:nvPr/>
            </p:nvSpPr>
            <p:spPr bwMode="auto">
              <a:xfrm>
                <a:off x="1382" y="143"/>
                <a:ext cx="4" cy="5"/>
              </a:xfrm>
              <a:custGeom>
                <a:avLst/>
                <a:gdLst>
                  <a:gd name="T0" fmla="*/ 0 w 2"/>
                  <a:gd name="T1" fmla="*/ 1300 h 2"/>
                  <a:gd name="T2" fmla="*/ 128 w 2"/>
                  <a:gd name="T3" fmla="*/ 1300 h 2"/>
                  <a:gd name="T4" fmla="*/ 256 w 2"/>
                  <a:gd name="T5" fmla="*/ 783 h 2"/>
                  <a:gd name="T6" fmla="*/ 128 w 2"/>
                  <a:gd name="T7" fmla="*/ 0 h 2"/>
                  <a:gd name="T8" fmla="*/ 0 w 2"/>
                  <a:gd name="T9" fmla="*/ 130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01" name="Freeform 299"/>
              <p:cNvSpPr>
                <a:spLocks noChangeArrowheads="1"/>
              </p:cNvSpPr>
              <p:nvPr/>
            </p:nvSpPr>
            <p:spPr bwMode="auto">
              <a:xfrm>
                <a:off x="1396" y="138"/>
                <a:ext cx="19" cy="15"/>
              </a:xfrm>
              <a:custGeom>
                <a:avLst/>
                <a:gdLst>
                  <a:gd name="T0" fmla="*/ 390 w 8"/>
                  <a:gd name="T1" fmla="*/ 783 h 6"/>
                  <a:gd name="T2" fmla="*/ 0 w 8"/>
                  <a:gd name="T3" fmla="*/ 1958 h 6"/>
                  <a:gd name="T4" fmla="*/ 390 w 8"/>
                  <a:gd name="T5" fmla="*/ 3250 h 6"/>
                  <a:gd name="T6" fmla="*/ 1810 w 8"/>
                  <a:gd name="T7" fmla="*/ 3250 h 6"/>
                  <a:gd name="T8" fmla="*/ 2199 w 8"/>
                  <a:gd name="T9" fmla="*/ 3720 h 6"/>
                  <a:gd name="T10" fmla="*/ 2477 w 8"/>
                  <a:gd name="T11" fmla="*/ 3720 h 6"/>
                  <a:gd name="T12" fmla="*/ 3028 w 8"/>
                  <a:gd name="T13" fmla="*/ 2470 h 6"/>
                  <a:gd name="T14" fmla="*/ 3401 w 8"/>
                  <a:gd name="T15" fmla="*/ 1958 h 6"/>
                  <a:gd name="T16" fmla="*/ 2477 w 8"/>
                  <a:gd name="T17" fmla="*/ 1300 h 6"/>
                  <a:gd name="T18" fmla="*/ 390 w 8"/>
                  <a:gd name="T19" fmla="*/ 783 h 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"/>
                  <a:gd name="T31" fmla="*/ 0 h 6"/>
                  <a:gd name="T32" fmla="*/ 8 w 8"/>
                  <a:gd name="T33" fmla="*/ 6 h 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" h="6">
                    <a:moveTo>
                      <a:pt x="1" y="1"/>
                    </a:moveTo>
                    <a:cubicBezTo>
                      <a:pt x="1" y="2"/>
                      <a:pt x="0" y="2"/>
                      <a:pt x="0" y="3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2" y="6"/>
                      <a:pt x="3" y="5"/>
                      <a:pt x="4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7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4" y="3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02" name="Freeform 300"/>
              <p:cNvSpPr>
                <a:spLocks noChangeArrowheads="1"/>
              </p:cNvSpPr>
              <p:nvPr/>
            </p:nvSpPr>
            <p:spPr bwMode="auto">
              <a:xfrm>
                <a:off x="140" y="512"/>
                <a:ext cx="19" cy="5"/>
              </a:xfrm>
              <a:custGeom>
                <a:avLst/>
                <a:gdLst>
                  <a:gd name="T0" fmla="*/ 390 w 8"/>
                  <a:gd name="T1" fmla="*/ 783 h 2"/>
                  <a:gd name="T2" fmla="*/ 1810 w 8"/>
                  <a:gd name="T3" fmla="*/ 783 h 2"/>
                  <a:gd name="T4" fmla="*/ 3401 w 8"/>
                  <a:gd name="T5" fmla="*/ 783 h 2"/>
                  <a:gd name="T6" fmla="*/ 3401 w 8"/>
                  <a:gd name="T7" fmla="*/ 783 h 2"/>
                  <a:gd name="T8" fmla="*/ 1810 w 8"/>
                  <a:gd name="T9" fmla="*/ 783 h 2"/>
                  <a:gd name="T10" fmla="*/ 390 w 8"/>
                  <a:gd name="T11" fmla="*/ 1300 h 2"/>
                  <a:gd name="T12" fmla="*/ 390 w 8"/>
                  <a:gd name="T13" fmla="*/ 783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2"/>
                  <a:gd name="T23" fmla="*/ 8 w 8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2">
                    <a:moveTo>
                      <a:pt x="1" y="1"/>
                    </a:moveTo>
                    <a:cubicBezTo>
                      <a:pt x="2" y="0"/>
                      <a:pt x="3" y="1"/>
                      <a:pt x="4" y="1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2"/>
                      <a:pt x="5" y="1"/>
                      <a:pt x="4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03" name="Freeform 301"/>
              <p:cNvSpPr>
                <a:spLocks noChangeArrowheads="1"/>
              </p:cNvSpPr>
              <p:nvPr/>
            </p:nvSpPr>
            <p:spPr bwMode="auto">
              <a:xfrm>
                <a:off x="147" y="464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2470 w 4"/>
                  <a:gd name="T3" fmla="*/ 783 h 2"/>
                  <a:gd name="T4" fmla="*/ 2470 w 4"/>
                  <a:gd name="T5" fmla="*/ 1300 h 2"/>
                  <a:gd name="T6" fmla="*/ 1958 w 4"/>
                  <a:gd name="T7" fmla="*/ 783 h 2"/>
                  <a:gd name="T8" fmla="*/ 0 w 4"/>
                  <a:gd name="T9" fmla="*/ 0 h 2"/>
                  <a:gd name="T10" fmla="*/ 0 w 4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2"/>
                  <a:gd name="T20" fmla="*/ 4 w 4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04" name="Freeform 302"/>
              <p:cNvSpPr>
                <a:spLocks noChangeArrowheads="1"/>
              </p:cNvSpPr>
              <p:nvPr/>
            </p:nvSpPr>
            <p:spPr bwMode="auto">
              <a:xfrm>
                <a:off x="0" y="638"/>
                <a:ext cx="14" cy="5"/>
              </a:xfrm>
              <a:custGeom>
                <a:avLst/>
                <a:gdLst>
                  <a:gd name="T0" fmla="*/ 2287 w 6"/>
                  <a:gd name="T1" fmla="*/ 0 h 2"/>
                  <a:gd name="T2" fmla="*/ 0 w 6"/>
                  <a:gd name="T3" fmla="*/ 783 h 2"/>
                  <a:gd name="T4" fmla="*/ 0 w 6"/>
                  <a:gd name="T5" fmla="*/ 1300 h 2"/>
                  <a:gd name="T6" fmla="*/ 1932 w 6"/>
                  <a:gd name="T7" fmla="*/ 783 h 2"/>
                  <a:gd name="T8" fmla="*/ 2287 w 6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2"/>
                  <a:gd name="T17" fmla="*/ 6 w 6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2">
                    <a:moveTo>
                      <a:pt x="6" y="0"/>
                    </a:moveTo>
                    <a:cubicBezTo>
                      <a:pt x="4" y="0"/>
                      <a:pt x="2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4" y="1"/>
                      <a:pt x="5" y="1"/>
                    </a:cubicBezTo>
                    <a:cubicBezTo>
                      <a:pt x="6" y="1"/>
                      <a:pt x="6" y="1"/>
                      <a:pt x="6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05" name="Freeform 303"/>
              <p:cNvSpPr>
                <a:spLocks noChangeArrowheads="1"/>
              </p:cNvSpPr>
              <p:nvPr/>
            </p:nvSpPr>
            <p:spPr bwMode="auto">
              <a:xfrm>
                <a:off x="21" y="657"/>
                <a:ext cx="19" cy="10"/>
              </a:xfrm>
              <a:custGeom>
                <a:avLst/>
                <a:gdLst>
                  <a:gd name="T0" fmla="*/ 3401 w 8"/>
                  <a:gd name="T1" fmla="*/ 0 h 4"/>
                  <a:gd name="T2" fmla="*/ 2199 w 8"/>
                  <a:gd name="T3" fmla="*/ 783 h 4"/>
                  <a:gd name="T4" fmla="*/ 0 w 8"/>
                  <a:gd name="T5" fmla="*/ 1958 h 4"/>
                  <a:gd name="T6" fmla="*/ 0 w 8"/>
                  <a:gd name="T7" fmla="*/ 2470 h 4"/>
                  <a:gd name="T8" fmla="*/ 3028 w 8"/>
                  <a:gd name="T9" fmla="*/ 783 h 4"/>
                  <a:gd name="T10" fmla="*/ 3401 w 8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"/>
                  <a:gd name="T19" fmla="*/ 0 h 4"/>
                  <a:gd name="T20" fmla="*/ 8 w 8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" h="4"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3" y="2"/>
                      <a:pt x="2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3"/>
                      <a:pt x="5" y="2"/>
                      <a:pt x="7" y="1"/>
                    </a:cubicBezTo>
                    <a:cubicBezTo>
                      <a:pt x="7" y="1"/>
                      <a:pt x="8" y="1"/>
                      <a:pt x="8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06" name="Freeform 304"/>
              <p:cNvSpPr>
                <a:spLocks noChangeArrowheads="1"/>
              </p:cNvSpPr>
              <p:nvPr/>
            </p:nvSpPr>
            <p:spPr bwMode="auto">
              <a:xfrm>
                <a:off x="62" y="617"/>
                <a:ext cx="69" cy="69"/>
              </a:xfrm>
              <a:custGeom>
                <a:avLst/>
                <a:gdLst>
                  <a:gd name="T0" fmla="*/ 9991 w 29"/>
                  <a:gd name="T1" fmla="*/ 9991 h 29"/>
                  <a:gd name="T2" fmla="*/ 10383 w 29"/>
                  <a:gd name="T3" fmla="*/ 9453 h 29"/>
                  <a:gd name="T4" fmla="*/ 11287 w 29"/>
                  <a:gd name="T5" fmla="*/ 8689 h 29"/>
                  <a:gd name="T6" fmla="*/ 11599 w 29"/>
                  <a:gd name="T7" fmla="*/ 7785 h 29"/>
                  <a:gd name="T8" fmla="*/ 12108 w 29"/>
                  <a:gd name="T9" fmla="*/ 7247 h 29"/>
                  <a:gd name="T10" fmla="*/ 12501 w 29"/>
                  <a:gd name="T11" fmla="*/ 6024 h 29"/>
                  <a:gd name="T12" fmla="*/ 12108 w 29"/>
                  <a:gd name="T13" fmla="*/ 5254 h 29"/>
                  <a:gd name="T14" fmla="*/ 12108 w 29"/>
                  <a:gd name="T15" fmla="*/ 4364 h 29"/>
                  <a:gd name="T16" fmla="*/ 11599 w 29"/>
                  <a:gd name="T17" fmla="*/ 3436 h 29"/>
                  <a:gd name="T18" fmla="*/ 11287 w 29"/>
                  <a:gd name="T19" fmla="*/ 3046 h 29"/>
                  <a:gd name="T20" fmla="*/ 10666 w 29"/>
                  <a:gd name="T21" fmla="*/ 2208 h 29"/>
                  <a:gd name="T22" fmla="*/ 10383 w 29"/>
                  <a:gd name="T23" fmla="*/ 1280 h 29"/>
                  <a:gd name="T24" fmla="*/ 9453 w 29"/>
                  <a:gd name="T25" fmla="*/ 928 h 29"/>
                  <a:gd name="T26" fmla="*/ 8689 w 29"/>
                  <a:gd name="T27" fmla="*/ 390 h 29"/>
                  <a:gd name="T28" fmla="*/ 6855 w 29"/>
                  <a:gd name="T29" fmla="*/ 0 h 29"/>
                  <a:gd name="T30" fmla="*/ 6024 w 29"/>
                  <a:gd name="T31" fmla="*/ 0 h 29"/>
                  <a:gd name="T32" fmla="*/ 5254 w 29"/>
                  <a:gd name="T33" fmla="*/ 0 h 29"/>
                  <a:gd name="T34" fmla="*/ 4364 w 29"/>
                  <a:gd name="T35" fmla="*/ 390 h 29"/>
                  <a:gd name="T36" fmla="*/ 3436 w 29"/>
                  <a:gd name="T37" fmla="*/ 390 h 29"/>
                  <a:gd name="T38" fmla="*/ 2532 w 29"/>
                  <a:gd name="T39" fmla="*/ 1280 h 29"/>
                  <a:gd name="T40" fmla="*/ 1834 w 29"/>
                  <a:gd name="T41" fmla="*/ 2208 h 29"/>
                  <a:gd name="T42" fmla="*/ 1280 w 29"/>
                  <a:gd name="T43" fmla="*/ 2532 h 29"/>
                  <a:gd name="T44" fmla="*/ 928 w 29"/>
                  <a:gd name="T45" fmla="*/ 4364 h 29"/>
                  <a:gd name="T46" fmla="*/ 928 w 29"/>
                  <a:gd name="T47" fmla="*/ 4744 h 29"/>
                  <a:gd name="T48" fmla="*/ 390 w 29"/>
                  <a:gd name="T49" fmla="*/ 6024 h 29"/>
                  <a:gd name="T50" fmla="*/ 390 w 29"/>
                  <a:gd name="T51" fmla="*/ 7247 h 29"/>
                  <a:gd name="T52" fmla="*/ 390 w 29"/>
                  <a:gd name="T53" fmla="*/ 8175 h 29"/>
                  <a:gd name="T54" fmla="*/ 1280 w 29"/>
                  <a:gd name="T55" fmla="*/ 8689 h 29"/>
                  <a:gd name="T56" fmla="*/ 1280 w 29"/>
                  <a:gd name="T57" fmla="*/ 9453 h 29"/>
                  <a:gd name="T58" fmla="*/ 2532 w 29"/>
                  <a:gd name="T59" fmla="*/ 9991 h 29"/>
                  <a:gd name="T60" fmla="*/ 3046 w 29"/>
                  <a:gd name="T61" fmla="*/ 10383 h 29"/>
                  <a:gd name="T62" fmla="*/ 2532 w 29"/>
                  <a:gd name="T63" fmla="*/ 10666 h 29"/>
                  <a:gd name="T64" fmla="*/ 3436 w 29"/>
                  <a:gd name="T65" fmla="*/ 11287 h 29"/>
                  <a:gd name="T66" fmla="*/ 5254 w 29"/>
                  <a:gd name="T67" fmla="*/ 11599 h 29"/>
                  <a:gd name="T68" fmla="*/ 5644 w 29"/>
                  <a:gd name="T69" fmla="*/ 12501 h 29"/>
                  <a:gd name="T70" fmla="*/ 6572 w 29"/>
                  <a:gd name="T71" fmla="*/ 11287 h 29"/>
                  <a:gd name="T72" fmla="*/ 7247 w 29"/>
                  <a:gd name="T73" fmla="*/ 11287 h 29"/>
                  <a:gd name="T74" fmla="*/ 8175 w 29"/>
                  <a:gd name="T75" fmla="*/ 10666 h 29"/>
                  <a:gd name="T76" fmla="*/ 9453 w 29"/>
                  <a:gd name="T77" fmla="*/ 11287 h 2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9"/>
                  <a:gd name="T118" fmla="*/ 0 h 29"/>
                  <a:gd name="T119" fmla="*/ 29 w 29"/>
                  <a:gd name="T120" fmla="*/ 29 h 2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9" h="29">
                    <a:moveTo>
                      <a:pt x="22" y="25"/>
                    </a:moveTo>
                    <a:cubicBezTo>
                      <a:pt x="22" y="24"/>
                      <a:pt x="22" y="24"/>
                      <a:pt x="23" y="23"/>
                    </a:cubicBezTo>
                    <a:cubicBezTo>
                      <a:pt x="23" y="24"/>
                      <a:pt x="23" y="24"/>
                      <a:pt x="24" y="24"/>
                    </a:cubicBezTo>
                    <a:cubicBezTo>
                      <a:pt x="24" y="23"/>
                      <a:pt x="24" y="23"/>
                      <a:pt x="24" y="22"/>
                    </a:cubicBezTo>
                    <a:cubicBezTo>
                      <a:pt x="24" y="22"/>
                      <a:pt x="25" y="23"/>
                      <a:pt x="25" y="22"/>
                    </a:cubicBezTo>
                    <a:cubicBezTo>
                      <a:pt x="25" y="21"/>
                      <a:pt x="26" y="21"/>
                      <a:pt x="26" y="20"/>
                    </a:cubicBezTo>
                    <a:cubicBezTo>
                      <a:pt x="26" y="19"/>
                      <a:pt x="27" y="20"/>
                      <a:pt x="27" y="20"/>
                    </a:cubicBezTo>
                    <a:cubicBezTo>
                      <a:pt x="28" y="19"/>
                      <a:pt x="27" y="19"/>
                      <a:pt x="27" y="18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6"/>
                      <a:pt x="28" y="17"/>
                      <a:pt x="28" y="17"/>
                    </a:cubicBezTo>
                    <a:cubicBezTo>
                      <a:pt x="28" y="16"/>
                      <a:pt x="28" y="15"/>
                      <a:pt x="28" y="15"/>
                    </a:cubicBezTo>
                    <a:cubicBezTo>
                      <a:pt x="28" y="14"/>
                      <a:pt x="29" y="14"/>
                      <a:pt x="29" y="14"/>
                    </a:cubicBezTo>
                    <a:cubicBezTo>
                      <a:pt x="29" y="13"/>
                      <a:pt x="28" y="14"/>
                      <a:pt x="28" y="13"/>
                    </a:cubicBezTo>
                    <a:cubicBezTo>
                      <a:pt x="28" y="13"/>
                      <a:pt x="28" y="13"/>
                      <a:pt x="28" y="12"/>
                    </a:cubicBezTo>
                    <a:cubicBezTo>
                      <a:pt x="28" y="12"/>
                      <a:pt x="27" y="12"/>
                      <a:pt x="27" y="11"/>
                    </a:cubicBezTo>
                    <a:cubicBezTo>
                      <a:pt x="27" y="10"/>
                      <a:pt x="28" y="10"/>
                      <a:pt x="28" y="10"/>
                    </a:cubicBezTo>
                    <a:cubicBezTo>
                      <a:pt x="28" y="9"/>
                      <a:pt x="28" y="10"/>
                      <a:pt x="27" y="10"/>
                    </a:cubicBezTo>
                    <a:cubicBezTo>
                      <a:pt x="27" y="9"/>
                      <a:pt x="27" y="9"/>
                      <a:pt x="27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7" y="7"/>
                      <a:pt x="27" y="7"/>
                      <a:pt x="26" y="7"/>
                    </a:cubicBezTo>
                    <a:cubicBezTo>
                      <a:pt x="26" y="7"/>
                      <a:pt x="26" y="6"/>
                      <a:pt x="26" y="5"/>
                    </a:cubicBezTo>
                    <a:cubicBezTo>
                      <a:pt x="26" y="5"/>
                      <a:pt x="25" y="6"/>
                      <a:pt x="25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0" y="2"/>
                      <a:pt x="20" y="1"/>
                      <a:pt x="20" y="1"/>
                    </a:cubicBezTo>
                    <a:cubicBezTo>
                      <a:pt x="19" y="1"/>
                      <a:pt x="18" y="0"/>
                      <a:pt x="17" y="1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3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5" y="4"/>
                      <a:pt x="4" y="5"/>
                    </a:cubicBezTo>
                    <a:cubicBezTo>
                      <a:pt x="4" y="5"/>
                      <a:pt x="3" y="4"/>
                      <a:pt x="2" y="5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4" y="6"/>
                      <a:pt x="3" y="7"/>
                      <a:pt x="3" y="7"/>
                    </a:cubicBezTo>
                    <a:cubicBezTo>
                      <a:pt x="2" y="8"/>
                      <a:pt x="2" y="9"/>
                      <a:pt x="2" y="10"/>
                    </a:cubicBezTo>
                    <a:cubicBezTo>
                      <a:pt x="1" y="10"/>
                      <a:pt x="0" y="9"/>
                      <a:pt x="0" y="10"/>
                    </a:cubicBezTo>
                    <a:cubicBezTo>
                      <a:pt x="0" y="11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2"/>
                      <a:pt x="1" y="13"/>
                      <a:pt x="1" y="14"/>
                    </a:cubicBezTo>
                    <a:cubicBezTo>
                      <a:pt x="1" y="14"/>
                      <a:pt x="2" y="14"/>
                      <a:pt x="2" y="15"/>
                    </a:cubicBezTo>
                    <a:cubicBezTo>
                      <a:pt x="2" y="16"/>
                      <a:pt x="0" y="16"/>
                      <a:pt x="1" y="17"/>
                    </a:cubicBezTo>
                    <a:cubicBezTo>
                      <a:pt x="1" y="17"/>
                      <a:pt x="2" y="17"/>
                      <a:pt x="2" y="17"/>
                    </a:cubicBezTo>
                    <a:cubicBezTo>
                      <a:pt x="3" y="18"/>
                      <a:pt x="1" y="18"/>
                      <a:pt x="1" y="19"/>
                    </a:cubicBezTo>
                    <a:cubicBezTo>
                      <a:pt x="1" y="19"/>
                      <a:pt x="2" y="18"/>
                      <a:pt x="2" y="18"/>
                    </a:cubicBezTo>
                    <a:cubicBezTo>
                      <a:pt x="3" y="18"/>
                      <a:pt x="3" y="19"/>
                      <a:pt x="3" y="20"/>
                    </a:cubicBezTo>
                    <a:cubicBezTo>
                      <a:pt x="3" y="20"/>
                      <a:pt x="4" y="21"/>
                      <a:pt x="3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4" y="22"/>
                      <a:pt x="4" y="22"/>
                      <a:pt x="5" y="22"/>
                    </a:cubicBezTo>
                    <a:cubicBezTo>
                      <a:pt x="5" y="22"/>
                      <a:pt x="5" y="22"/>
                      <a:pt x="6" y="23"/>
                    </a:cubicBezTo>
                    <a:cubicBezTo>
                      <a:pt x="6" y="23"/>
                      <a:pt x="5" y="23"/>
                      <a:pt x="5" y="24"/>
                    </a:cubicBezTo>
                    <a:cubicBezTo>
                      <a:pt x="5" y="25"/>
                      <a:pt x="6" y="23"/>
                      <a:pt x="7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6"/>
                      <a:pt x="7" y="25"/>
                      <a:pt x="7" y="25"/>
                    </a:cubicBezTo>
                    <a:cubicBezTo>
                      <a:pt x="8" y="25"/>
                      <a:pt x="8" y="25"/>
                      <a:pt x="8" y="26"/>
                    </a:cubicBezTo>
                    <a:cubicBezTo>
                      <a:pt x="9" y="25"/>
                      <a:pt x="10" y="25"/>
                      <a:pt x="11" y="25"/>
                    </a:cubicBezTo>
                    <a:cubicBezTo>
                      <a:pt x="12" y="26"/>
                      <a:pt x="12" y="26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4" y="26"/>
                      <a:pt x="12" y="28"/>
                      <a:pt x="13" y="29"/>
                    </a:cubicBezTo>
                    <a:cubicBezTo>
                      <a:pt x="13" y="28"/>
                      <a:pt x="13" y="27"/>
                      <a:pt x="14" y="27"/>
                    </a:cubicBezTo>
                    <a:cubicBezTo>
                      <a:pt x="14" y="26"/>
                      <a:pt x="15" y="26"/>
                      <a:pt x="15" y="26"/>
                    </a:cubicBezTo>
                    <a:cubicBezTo>
                      <a:pt x="16" y="26"/>
                      <a:pt x="16" y="27"/>
                      <a:pt x="16" y="27"/>
                    </a:cubicBezTo>
                    <a:cubicBezTo>
                      <a:pt x="17" y="27"/>
                      <a:pt x="17" y="26"/>
                      <a:pt x="17" y="26"/>
                    </a:cubicBezTo>
                    <a:cubicBezTo>
                      <a:pt x="18" y="25"/>
                      <a:pt x="18" y="27"/>
                      <a:pt x="18" y="27"/>
                    </a:cubicBezTo>
                    <a:cubicBezTo>
                      <a:pt x="19" y="27"/>
                      <a:pt x="19" y="26"/>
                      <a:pt x="19" y="25"/>
                    </a:cubicBezTo>
                    <a:cubicBezTo>
                      <a:pt x="19" y="25"/>
                      <a:pt x="20" y="25"/>
                      <a:pt x="20" y="25"/>
                    </a:cubicBezTo>
                    <a:cubicBezTo>
                      <a:pt x="21" y="25"/>
                      <a:pt x="21" y="26"/>
                      <a:pt x="22" y="26"/>
                    </a:cubicBezTo>
                    <a:cubicBezTo>
                      <a:pt x="22" y="26"/>
                      <a:pt x="22" y="25"/>
                      <a:pt x="22" y="2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07" name="Freeform 305"/>
              <p:cNvSpPr>
                <a:spLocks noChangeArrowheads="1"/>
              </p:cNvSpPr>
              <p:nvPr/>
            </p:nvSpPr>
            <p:spPr bwMode="auto">
              <a:xfrm>
                <a:off x="52" y="617"/>
                <a:ext cx="24" cy="2"/>
              </a:xfrm>
              <a:custGeom>
                <a:avLst/>
                <a:gdLst>
                  <a:gd name="T0" fmla="*/ 4620 w 10"/>
                  <a:gd name="T1" fmla="*/ 0 h 1"/>
                  <a:gd name="T2" fmla="*/ 1354 w 10"/>
                  <a:gd name="T3" fmla="*/ 128 h 1"/>
                  <a:gd name="T4" fmla="*/ 0 w 10"/>
                  <a:gd name="T5" fmla="*/ 128 h 1"/>
                  <a:gd name="T6" fmla="*/ 403 w 10"/>
                  <a:gd name="T7" fmla="*/ 128 h 1"/>
                  <a:gd name="T8" fmla="*/ 3653 w 10"/>
                  <a:gd name="T9" fmla="*/ 128 h 1"/>
                  <a:gd name="T10" fmla="*/ 4620 w 10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"/>
                  <a:gd name="T19" fmla="*/ 0 h 1"/>
                  <a:gd name="T20" fmla="*/ 10 w 10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" h="1">
                    <a:moveTo>
                      <a:pt x="10" y="0"/>
                    </a:moveTo>
                    <a:cubicBezTo>
                      <a:pt x="7" y="1"/>
                      <a:pt x="5" y="1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3" y="1"/>
                      <a:pt x="6" y="1"/>
                      <a:pt x="8" y="1"/>
                    </a:cubicBezTo>
                    <a:cubicBezTo>
                      <a:pt x="9" y="1"/>
                      <a:pt x="10" y="1"/>
                      <a:pt x="1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08" name="Freeform 306"/>
              <p:cNvSpPr>
                <a:spLocks noChangeArrowheads="1"/>
              </p:cNvSpPr>
              <p:nvPr/>
            </p:nvSpPr>
            <p:spPr bwMode="auto">
              <a:xfrm>
                <a:off x="116" y="612"/>
                <a:ext cx="15" cy="5"/>
              </a:xfrm>
              <a:custGeom>
                <a:avLst/>
                <a:gdLst>
                  <a:gd name="T0" fmla="*/ 783 w 6"/>
                  <a:gd name="T1" fmla="*/ 1300 h 2"/>
                  <a:gd name="T2" fmla="*/ 1300 w 6"/>
                  <a:gd name="T3" fmla="*/ 1300 h 2"/>
                  <a:gd name="T4" fmla="*/ 3720 w 6"/>
                  <a:gd name="T5" fmla="*/ 0 h 2"/>
                  <a:gd name="T6" fmla="*/ 1958 w 6"/>
                  <a:gd name="T7" fmla="*/ 783 h 2"/>
                  <a:gd name="T8" fmla="*/ 783 w 6"/>
                  <a:gd name="T9" fmla="*/ 1300 h 2"/>
                  <a:gd name="T10" fmla="*/ 783 w 6"/>
                  <a:gd name="T11" fmla="*/ 130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2"/>
                  <a:gd name="T20" fmla="*/ 6 w 6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2">
                    <a:moveTo>
                      <a:pt x="1" y="2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4" y="1"/>
                      <a:pt x="5" y="1"/>
                      <a:pt x="6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3" y="1"/>
                      <a:pt x="2" y="1"/>
                      <a:pt x="1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09" name="Freeform 307"/>
              <p:cNvSpPr>
                <a:spLocks noChangeArrowheads="1"/>
              </p:cNvSpPr>
              <p:nvPr/>
            </p:nvSpPr>
            <p:spPr bwMode="auto">
              <a:xfrm>
                <a:off x="164" y="650"/>
                <a:ext cx="57" cy="59"/>
              </a:xfrm>
              <a:custGeom>
                <a:avLst/>
                <a:gdLst>
                  <a:gd name="T0" fmla="*/ 9391 w 24"/>
                  <a:gd name="T1" fmla="*/ 3653 h 25"/>
                  <a:gd name="T2" fmla="*/ 9004 w 24"/>
                  <a:gd name="T3" fmla="*/ 2919 h 25"/>
                  <a:gd name="T4" fmla="*/ 9391 w 24"/>
                  <a:gd name="T5" fmla="*/ 2417 h 25"/>
                  <a:gd name="T6" fmla="*/ 9004 w 24"/>
                  <a:gd name="T7" fmla="*/ 2417 h 25"/>
                  <a:gd name="T8" fmla="*/ 9004 w 24"/>
                  <a:gd name="T9" fmla="*/ 1548 h 25"/>
                  <a:gd name="T10" fmla="*/ 7705 w 24"/>
                  <a:gd name="T11" fmla="*/ 1237 h 25"/>
                  <a:gd name="T12" fmla="*/ 7192 w 24"/>
                  <a:gd name="T13" fmla="*/ 868 h 25"/>
                  <a:gd name="T14" fmla="*/ 6809 w 24"/>
                  <a:gd name="T15" fmla="*/ 368 h 25"/>
                  <a:gd name="T16" fmla="*/ 5883 w 24"/>
                  <a:gd name="T17" fmla="*/ 368 h 25"/>
                  <a:gd name="T18" fmla="*/ 4299 w 24"/>
                  <a:gd name="T19" fmla="*/ 368 h 25"/>
                  <a:gd name="T20" fmla="*/ 3791 w 24"/>
                  <a:gd name="T21" fmla="*/ 368 h 25"/>
                  <a:gd name="T22" fmla="*/ 3401 w 24"/>
                  <a:gd name="T23" fmla="*/ 368 h 25"/>
                  <a:gd name="T24" fmla="*/ 2477 w 24"/>
                  <a:gd name="T25" fmla="*/ 868 h 25"/>
                  <a:gd name="T26" fmla="*/ 1810 w 24"/>
                  <a:gd name="T27" fmla="*/ 1548 h 25"/>
                  <a:gd name="T28" fmla="*/ 1275 w 24"/>
                  <a:gd name="T29" fmla="*/ 2048 h 25"/>
                  <a:gd name="T30" fmla="*/ 390 w 24"/>
                  <a:gd name="T31" fmla="*/ 3285 h 25"/>
                  <a:gd name="T32" fmla="*/ 926 w 24"/>
                  <a:gd name="T33" fmla="*/ 4194 h 25"/>
                  <a:gd name="T34" fmla="*/ 390 w 24"/>
                  <a:gd name="T35" fmla="*/ 4467 h 25"/>
                  <a:gd name="T36" fmla="*/ 0 w 24"/>
                  <a:gd name="T37" fmla="*/ 5336 h 25"/>
                  <a:gd name="T38" fmla="*/ 390 w 24"/>
                  <a:gd name="T39" fmla="*/ 5704 h 25"/>
                  <a:gd name="T40" fmla="*/ 390 w 24"/>
                  <a:gd name="T41" fmla="*/ 6889 h 25"/>
                  <a:gd name="T42" fmla="*/ 390 w 24"/>
                  <a:gd name="T43" fmla="*/ 6889 h 25"/>
                  <a:gd name="T44" fmla="*/ 390 w 24"/>
                  <a:gd name="T45" fmla="*/ 6889 h 25"/>
                  <a:gd name="T46" fmla="*/ 1275 w 24"/>
                  <a:gd name="T47" fmla="*/ 7753 h 25"/>
                  <a:gd name="T48" fmla="*/ 3028 w 24"/>
                  <a:gd name="T49" fmla="*/ 8989 h 25"/>
                  <a:gd name="T50" fmla="*/ 3791 w 24"/>
                  <a:gd name="T51" fmla="*/ 9898 h 25"/>
                  <a:gd name="T52" fmla="*/ 4299 w 24"/>
                  <a:gd name="T53" fmla="*/ 9308 h 25"/>
                  <a:gd name="T54" fmla="*/ 4676 w 24"/>
                  <a:gd name="T55" fmla="*/ 10176 h 25"/>
                  <a:gd name="T56" fmla="*/ 5223 w 24"/>
                  <a:gd name="T57" fmla="*/ 9308 h 25"/>
                  <a:gd name="T58" fmla="*/ 5600 w 24"/>
                  <a:gd name="T59" fmla="*/ 9898 h 25"/>
                  <a:gd name="T60" fmla="*/ 6809 w 24"/>
                  <a:gd name="T61" fmla="*/ 9898 h 25"/>
                  <a:gd name="T62" fmla="*/ 7192 w 24"/>
                  <a:gd name="T63" fmla="*/ 8989 h 25"/>
                  <a:gd name="T64" fmla="*/ 7705 w 24"/>
                  <a:gd name="T65" fmla="*/ 8621 h 25"/>
                  <a:gd name="T66" fmla="*/ 8077 w 24"/>
                  <a:gd name="T67" fmla="*/ 8121 h 25"/>
                  <a:gd name="T68" fmla="*/ 9004 w 24"/>
                  <a:gd name="T69" fmla="*/ 6573 h 25"/>
                  <a:gd name="T70" fmla="*/ 9391 w 24"/>
                  <a:gd name="T71" fmla="*/ 6086 h 25"/>
                  <a:gd name="T72" fmla="*/ 9899 w 24"/>
                  <a:gd name="T73" fmla="*/ 5704 h 25"/>
                  <a:gd name="T74" fmla="*/ 9899 w 24"/>
                  <a:gd name="T75" fmla="*/ 4467 h 25"/>
                  <a:gd name="T76" fmla="*/ 9391 w 24"/>
                  <a:gd name="T77" fmla="*/ 4194 h 2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4"/>
                  <a:gd name="T118" fmla="*/ 0 h 25"/>
                  <a:gd name="T119" fmla="*/ 24 w 24"/>
                  <a:gd name="T120" fmla="*/ 25 h 25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4" h="25">
                    <a:moveTo>
                      <a:pt x="22" y="10"/>
                    </a:moveTo>
                    <a:cubicBezTo>
                      <a:pt x="22" y="10"/>
                      <a:pt x="22" y="9"/>
                      <a:pt x="22" y="9"/>
                    </a:cubicBezTo>
                    <a:cubicBezTo>
                      <a:pt x="22" y="8"/>
                      <a:pt x="22" y="8"/>
                      <a:pt x="23" y="8"/>
                    </a:cubicBezTo>
                    <a:cubicBezTo>
                      <a:pt x="22" y="7"/>
                      <a:pt x="22" y="8"/>
                      <a:pt x="21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1" y="6"/>
                      <a:pt x="21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5"/>
                      <a:pt x="21" y="5"/>
                      <a:pt x="21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20" y="5"/>
                      <a:pt x="20" y="5"/>
                      <a:pt x="21" y="4"/>
                    </a:cubicBezTo>
                    <a:cubicBezTo>
                      <a:pt x="20" y="4"/>
                      <a:pt x="20" y="5"/>
                      <a:pt x="19" y="4"/>
                    </a:cubicBezTo>
                    <a:cubicBezTo>
                      <a:pt x="19" y="4"/>
                      <a:pt x="18" y="3"/>
                      <a:pt x="18" y="3"/>
                    </a:cubicBezTo>
                    <a:cubicBezTo>
                      <a:pt x="17" y="3"/>
                      <a:pt x="18" y="2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2"/>
                      <a:pt x="14" y="1"/>
                      <a:pt x="14" y="1"/>
                    </a:cubicBezTo>
                    <a:cubicBezTo>
                      <a:pt x="13" y="2"/>
                      <a:pt x="13" y="0"/>
                      <a:pt x="12" y="1"/>
                    </a:cubicBezTo>
                    <a:cubicBezTo>
                      <a:pt x="12" y="2"/>
                      <a:pt x="11" y="0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5" y="2"/>
                      <a:pt x="6" y="3"/>
                      <a:pt x="5" y="3"/>
                    </a:cubicBezTo>
                    <a:cubicBezTo>
                      <a:pt x="5" y="3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6"/>
                      <a:pt x="2" y="6"/>
                      <a:pt x="2" y="7"/>
                    </a:cubicBezTo>
                    <a:cubicBezTo>
                      <a:pt x="2" y="7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1" y="11"/>
                      <a:pt x="1" y="10"/>
                      <a:pt x="0" y="10"/>
                    </a:cubicBezTo>
                    <a:cubicBezTo>
                      <a:pt x="0" y="11"/>
                      <a:pt x="1" y="10"/>
                      <a:pt x="1" y="11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1" y="13"/>
                      <a:pt x="1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5"/>
                      <a:pt x="2" y="15"/>
                      <a:pt x="2" y="16"/>
                    </a:cubicBezTo>
                    <a:cubicBezTo>
                      <a:pt x="2" y="16"/>
                      <a:pt x="1" y="16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2" y="17"/>
                      <a:pt x="2" y="17"/>
                    </a:cubicBezTo>
                    <a:cubicBezTo>
                      <a:pt x="3" y="17"/>
                      <a:pt x="3" y="18"/>
                      <a:pt x="3" y="19"/>
                    </a:cubicBezTo>
                    <a:cubicBezTo>
                      <a:pt x="4" y="19"/>
                      <a:pt x="4" y="21"/>
                      <a:pt x="4" y="21"/>
                    </a:cubicBezTo>
                    <a:cubicBezTo>
                      <a:pt x="5" y="20"/>
                      <a:pt x="6" y="22"/>
                      <a:pt x="7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3"/>
                      <a:pt x="8" y="24"/>
                      <a:pt x="9" y="24"/>
                    </a:cubicBezTo>
                    <a:cubicBezTo>
                      <a:pt x="9" y="24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4"/>
                      <a:pt x="11" y="24"/>
                    </a:cubicBezTo>
                    <a:cubicBezTo>
                      <a:pt x="11" y="24"/>
                      <a:pt x="11" y="25"/>
                      <a:pt x="11" y="2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3"/>
                      <a:pt x="11" y="23"/>
                      <a:pt x="12" y="23"/>
                    </a:cubicBezTo>
                    <a:cubicBezTo>
                      <a:pt x="13" y="23"/>
                      <a:pt x="13" y="24"/>
                      <a:pt x="13" y="24"/>
                    </a:cubicBezTo>
                    <a:cubicBezTo>
                      <a:pt x="13" y="24"/>
                      <a:pt x="14" y="24"/>
                      <a:pt x="13" y="24"/>
                    </a:cubicBezTo>
                    <a:cubicBezTo>
                      <a:pt x="13" y="23"/>
                      <a:pt x="14" y="23"/>
                      <a:pt x="14" y="23"/>
                    </a:cubicBezTo>
                    <a:cubicBezTo>
                      <a:pt x="15" y="22"/>
                      <a:pt x="15" y="24"/>
                      <a:pt x="16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7" y="22"/>
                    </a:cubicBezTo>
                    <a:cubicBezTo>
                      <a:pt x="17" y="22"/>
                      <a:pt x="18" y="23"/>
                      <a:pt x="18" y="23"/>
                    </a:cubicBezTo>
                    <a:cubicBezTo>
                      <a:pt x="19" y="22"/>
                      <a:pt x="17" y="21"/>
                      <a:pt x="18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0" y="21"/>
                      <a:pt x="19" y="20"/>
                      <a:pt x="19" y="20"/>
                    </a:cubicBezTo>
                    <a:cubicBezTo>
                      <a:pt x="20" y="19"/>
                      <a:pt x="21" y="20"/>
                      <a:pt x="21" y="19"/>
                    </a:cubicBezTo>
                    <a:cubicBezTo>
                      <a:pt x="21" y="18"/>
                      <a:pt x="21" y="17"/>
                      <a:pt x="21" y="16"/>
                    </a:cubicBezTo>
                    <a:cubicBezTo>
                      <a:pt x="22" y="16"/>
                      <a:pt x="22" y="16"/>
                      <a:pt x="23" y="16"/>
                    </a:cubicBezTo>
                    <a:cubicBezTo>
                      <a:pt x="23" y="16"/>
                      <a:pt x="22" y="16"/>
                      <a:pt x="22" y="15"/>
                    </a:cubicBezTo>
                    <a:cubicBezTo>
                      <a:pt x="22" y="15"/>
                      <a:pt x="22" y="14"/>
                      <a:pt x="22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2"/>
                      <a:pt x="22" y="11"/>
                      <a:pt x="23" y="11"/>
                    </a:cubicBezTo>
                    <a:cubicBezTo>
                      <a:pt x="23" y="10"/>
                      <a:pt x="24" y="11"/>
                      <a:pt x="24" y="10"/>
                    </a:cubicBezTo>
                    <a:cubicBezTo>
                      <a:pt x="23" y="10"/>
                      <a:pt x="23" y="10"/>
                      <a:pt x="22" y="1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10" name="Freeform 308"/>
              <p:cNvSpPr>
                <a:spLocks noChangeArrowheads="1"/>
              </p:cNvSpPr>
              <p:nvPr/>
            </p:nvSpPr>
            <p:spPr bwMode="auto">
              <a:xfrm>
                <a:off x="123" y="595"/>
                <a:ext cx="10" cy="7"/>
              </a:xfrm>
              <a:custGeom>
                <a:avLst/>
                <a:gdLst>
                  <a:gd name="T0" fmla="*/ 0 w 4"/>
                  <a:gd name="T1" fmla="*/ 1094 h 3"/>
                  <a:gd name="T2" fmla="*/ 2470 w 4"/>
                  <a:gd name="T3" fmla="*/ 1094 h 3"/>
                  <a:gd name="T4" fmla="*/ 2470 w 4"/>
                  <a:gd name="T5" fmla="*/ 828 h 3"/>
                  <a:gd name="T6" fmla="*/ 0 w 4"/>
                  <a:gd name="T7" fmla="*/ 1094 h 3"/>
                  <a:gd name="T8" fmla="*/ 0 w 4"/>
                  <a:gd name="T9" fmla="*/ 1094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3"/>
                  <a:gd name="T17" fmla="*/ 4 w 4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3">
                    <a:moveTo>
                      <a:pt x="0" y="3"/>
                    </a:moveTo>
                    <a:cubicBezTo>
                      <a:pt x="1" y="3"/>
                      <a:pt x="3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0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11" name="Freeform 309"/>
              <p:cNvSpPr>
                <a:spLocks noChangeArrowheads="1"/>
              </p:cNvSpPr>
              <p:nvPr/>
            </p:nvSpPr>
            <p:spPr bwMode="auto">
              <a:xfrm>
                <a:off x="157" y="614"/>
                <a:ext cx="45" cy="36"/>
              </a:xfrm>
              <a:custGeom>
                <a:avLst/>
                <a:gdLst>
                  <a:gd name="T0" fmla="*/ 6321 w 19"/>
                  <a:gd name="T1" fmla="*/ 4949 h 15"/>
                  <a:gd name="T2" fmla="*/ 6321 w 19"/>
                  <a:gd name="T3" fmla="*/ 4949 h 15"/>
                  <a:gd name="T4" fmla="*/ 6321 w 19"/>
                  <a:gd name="T5" fmla="*/ 4620 h 15"/>
                  <a:gd name="T6" fmla="*/ 6698 w 19"/>
                  <a:gd name="T7" fmla="*/ 3653 h 15"/>
                  <a:gd name="T8" fmla="*/ 6698 w 19"/>
                  <a:gd name="T9" fmla="*/ 3653 h 15"/>
                  <a:gd name="T10" fmla="*/ 7079 w 19"/>
                  <a:gd name="T11" fmla="*/ 3653 h 15"/>
                  <a:gd name="T12" fmla="*/ 7612 w 19"/>
                  <a:gd name="T13" fmla="*/ 3653 h 15"/>
                  <a:gd name="T14" fmla="*/ 7960 w 19"/>
                  <a:gd name="T15" fmla="*/ 3250 h 15"/>
                  <a:gd name="T16" fmla="*/ 7612 w 19"/>
                  <a:gd name="T17" fmla="*/ 3250 h 15"/>
                  <a:gd name="T18" fmla="*/ 6698 w 19"/>
                  <a:gd name="T19" fmla="*/ 3653 h 15"/>
                  <a:gd name="T20" fmla="*/ 6698 w 19"/>
                  <a:gd name="T21" fmla="*/ 3250 h 15"/>
                  <a:gd name="T22" fmla="*/ 6698 w 19"/>
                  <a:gd name="T23" fmla="*/ 2724 h 15"/>
                  <a:gd name="T24" fmla="*/ 6321 w 19"/>
                  <a:gd name="T25" fmla="*/ 2321 h 15"/>
                  <a:gd name="T26" fmla="*/ 6321 w 19"/>
                  <a:gd name="T27" fmla="*/ 2321 h 15"/>
                  <a:gd name="T28" fmla="*/ 5817 w 19"/>
                  <a:gd name="T29" fmla="*/ 2321 h 15"/>
                  <a:gd name="T30" fmla="*/ 5817 w 19"/>
                  <a:gd name="T31" fmla="*/ 1925 h 15"/>
                  <a:gd name="T32" fmla="*/ 5447 w 19"/>
                  <a:gd name="T33" fmla="*/ 1925 h 15"/>
                  <a:gd name="T34" fmla="*/ 4903 w 19"/>
                  <a:gd name="T35" fmla="*/ 967 h 15"/>
                  <a:gd name="T36" fmla="*/ 5447 w 19"/>
                  <a:gd name="T37" fmla="*/ 0 h 15"/>
                  <a:gd name="T38" fmla="*/ 4903 w 19"/>
                  <a:gd name="T39" fmla="*/ 1354 h 15"/>
                  <a:gd name="T40" fmla="*/ 4623 w 19"/>
                  <a:gd name="T41" fmla="*/ 1354 h 15"/>
                  <a:gd name="T42" fmla="*/ 3709 w 19"/>
                  <a:gd name="T43" fmla="*/ 1354 h 15"/>
                  <a:gd name="T44" fmla="*/ 3709 w 19"/>
                  <a:gd name="T45" fmla="*/ 1354 h 15"/>
                  <a:gd name="T46" fmla="*/ 3361 w 19"/>
                  <a:gd name="T47" fmla="*/ 1925 h 15"/>
                  <a:gd name="T48" fmla="*/ 2989 w 19"/>
                  <a:gd name="T49" fmla="*/ 2321 h 15"/>
                  <a:gd name="T50" fmla="*/ 2456 w 19"/>
                  <a:gd name="T51" fmla="*/ 2321 h 15"/>
                  <a:gd name="T52" fmla="*/ 2456 w 19"/>
                  <a:gd name="T53" fmla="*/ 2724 h 15"/>
                  <a:gd name="T54" fmla="*/ 2456 w 19"/>
                  <a:gd name="T55" fmla="*/ 2724 h 15"/>
                  <a:gd name="T56" fmla="*/ 2456 w 19"/>
                  <a:gd name="T57" fmla="*/ 2724 h 15"/>
                  <a:gd name="T58" fmla="*/ 2456 w 19"/>
                  <a:gd name="T59" fmla="*/ 3250 h 15"/>
                  <a:gd name="T60" fmla="*/ 2456 w 19"/>
                  <a:gd name="T61" fmla="*/ 3653 h 15"/>
                  <a:gd name="T62" fmla="*/ 2456 w 19"/>
                  <a:gd name="T63" fmla="*/ 4217 h 15"/>
                  <a:gd name="T64" fmla="*/ 2456 w 19"/>
                  <a:gd name="T65" fmla="*/ 3653 h 15"/>
                  <a:gd name="T66" fmla="*/ 2070 w 19"/>
                  <a:gd name="T67" fmla="*/ 3653 h 15"/>
                  <a:gd name="T68" fmla="*/ 369 w 19"/>
                  <a:gd name="T69" fmla="*/ 3653 h 15"/>
                  <a:gd name="T70" fmla="*/ 0 w 19"/>
                  <a:gd name="T71" fmla="*/ 4217 h 15"/>
                  <a:gd name="T72" fmla="*/ 0 w 19"/>
                  <a:gd name="T73" fmla="*/ 4620 h 15"/>
                  <a:gd name="T74" fmla="*/ 0 w 19"/>
                  <a:gd name="T75" fmla="*/ 5570 h 15"/>
                  <a:gd name="T76" fmla="*/ 369 w 19"/>
                  <a:gd name="T77" fmla="*/ 5904 h 15"/>
                  <a:gd name="T78" fmla="*/ 1262 w 19"/>
                  <a:gd name="T79" fmla="*/ 6830 h 15"/>
                  <a:gd name="T80" fmla="*/ 1566 w 19"/>
                  <a:gd name="T81" fmla="*/ 6830 h 15"/>
                  <a:gd name="T82" fmla="*/ 2456 w 19"/>
                  <a:gd name="T83" fmla="*/ 6538 h 15"/>
                  <a:gd name="T84" fmla="*/ 2989 w 19"/>
                  <a:gd name="T85" fmla="*/ 5570 h 15"/>
                  <a:gd name="T86" fmla="*/ 3361 w 19"/>
                  <a:gd name="T87" fmla="*/ 4949 h 15"/>
                  <a:gd name="T88" fmla="*/ 2989 w 19"/>
                  <a:gd name="T89" fmla="*/ 4217 h 15"/>
                  <a:gd name="T90" fmla="*/ 3361 w 19"/>
                  <a:gd name="T91" fmla="*/ 4620 h 15"/>
                  <a:gd name="T92" fmla="*/ 3709 w 19"/>
                  <a:gd name="T93" fmla="*/ 4949 h 15"/>
                  <a:gd name="T94" fmla="*/ 3361 w 19"/>
                  <a:gd name="T95" fmla="*/ 5570 h 15"/>
                  <a:gd name="T96" fmla="*/ 3361 w 19"/>
                  <a:gd name="T97" fmla="*/ 5904 h 15"/>
                  <a:gd name="T98" fmla="*/ 3361 w 19"/>
                  <a:gd name="T99" fmla="*/ 6538 h 15"/>
                  <a:gd name="T100" fmla="*/ 3361 w 19"/>
                  <a:gd name="T101" fmla="*/ 6538 h 15"/>
                  <a:gd name="T102" fmla="*/ 4251 w 19"/>
                  <a:gd name="T103" fmla="*/ 4949 h 15"/>
                  <a:gd name="T104" fmla="*/ 4623 w 19"/>
                  <a:gd name="T105" fmla="*/ 5570 h 15"/>
                  <a:gd name="T106" fmla="*/ 5447 w 19"/>
                  <a:gd name="T107" fmla="*/ 5570 h 15"/>
                  <a:gd name="T108" fmla="*/ 5817 w 19"/>
                  <a:gd name="T109" fmla="*/ 5570 h 15"/>
                  <a:gd name="T110" fmla="*/ 6321 w 19"/>
                  <a:gd name="T111" fmla="*/ 4949 h 1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"/>
                  <a:gd name="T169" fmla="*/ 0 h 15"/>
                  <a:gd name="T170" fmla="*/ 19 w 19"/>
                  <a:gd name="T171" fmla="*/ 15 h 1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" h="15">
                    <a:moveTo>
                      <a:pt x="15" y="11"/>
                    </a:moveTo>
                    <a:cubicBezTo>
                      <a:pt x="15" y="10"/>
                      <a:pt x="15" y="11"/>
                      <a:pt x="15" y="11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7" y="10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7" y="9"/>
                      <a:pt x="17" y="9"/>
                      <a:pt x="18" y="8"/>
                    </a:cubicBezTo>
                    <a:cubicBezTo>
                      <a:pt x="18" y="8"/>
                      <a:pt x="19" y="8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6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6" y="6"/>
                      <a:pt x="16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3"/>
                      <a:pt x="14" y="4"/>
                      <a:pt x="13" y="4"/>
                    </a:cubicBezTo>
                    <a:cubicBezTo>
                      <a:pt x="12" y="4"/>
                      <a:pt x="13" y="2"/>
                      <a:pt x="12" y="2"/>
                    </a:cubicBezTo>
                    <a:cubicBezTo>
                      <a:pt x="12" y="1"/>
                      <a:pt x="13" y="1"/>
                      <a:pt x="13" y="0"/>
                    </a:cubicBezTo>
                    <a:cubicBezTo>
                      <a:pt x="12" y="1"/>
                      <a:pt x="12" y="2"/>
                      <a:pt x="12" y="3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10" y="3"/>
                      <a:pt x="9" y="4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8" y="3"/>
                      <a:pt x="8" y="4"/>
                    </a:cubicBezTo>
                    <a:cubicBezTo>
                      <a:pt x="8" y="4"/>
                      <a:pt x="6" y="4"/>
                      <a:pt x="7" y="5"/>
                    </a:cubicBezTo>
                    <a:cubicBezTo>
                      <a:pt x="7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6" y="7"/>
                      <a:pt x="6" y="8"/>
                      <a:pt x="6" y="8"/>
                    </a:cubicBezTo>
                    <a:cubicBezTo>
                      <a:pt x="7" y="8"/>
                      <a:pt x="7" y="8"/>
                      <a:pt x="6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8"/>
                      <a:pt x="6" y="7"/>
                      <a:pt x="5" y="8"/>
                    </a:cubicBezTo>
                    <a:cubicBezTo>
                      <a:pt x="4" y="6"/>
                      <a:pt x="3" y="8"/>
                      <a:pt x="1" y="8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1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1" y="14"/>
                      <a:pt x="2" y="14"/>
                      <a:pt x="3" y="15"/>
                    </a:cubicBezTo>
                    <a:cubicBezTo>
                      <a:pt x="3" y="15"/>
                      <a:pt x="4" y="14"/>
                      <a:pt x="4" y="15"/>
                    </a:cubicBezTo>
                    <a:cubicBezTo>
                      <a:pt x="5" y="15"/>
                      <a:pt x="5" y="15"/>
                      <a:pt x="6" y="14"/>
                    </a:cubicBezTo>
                    <a:cubicBezTo>
                      <a:pt x="7" y="14"/>
                      <a:pt x="7" y="13"/>
                      <a:pt x="7" y="12"/>
                    </a:cubicBezTo>
                    <a:cubicBezTo>
                      <a:pt x="7" y="12"/>
                      <a:pt x="8" y="11"/>
                      <a:pt x="8" y="11"/>
                    </a:cubicBezTo>
                    <a:cubicBezTo>
                      <a:pt x="8" y="10"/>
                      <a:pt x="7" y="10"/>
                      <a:pt x="7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1"/>
                      <a:pt x="9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9" y="12"/>
                      <a:pt x="8" y="13"/>
                    </a:cubicBezTo>
                    <a:cubicBezTo>
                      <a:pt x="8" y="13"/>
                      <a:pt x="7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3"/>
                      <a:pt x="9" y="12"/>
                      <a:pt x="10" y="11"/>
                    </a:cubicBezTo>
                    <a:cubicBezTo>
                      <a:pt x="11" y="11"/>
                      <a:pt x="11" y="12"/>
                      <a:pt x="11" y="12"/>
                    </a:cubicBezTo>
                    <a:cubicBezTo>
                      <a:pt x="12" y="11"/>
                      <a:pt x="13" y="12"/>
                      <a:pt x="13" y="12"/>
                    </a:cubicBezTo>
                    <a:cubicBezTo>
                      <a:pt x="13" y="11"/>
                      <a:pt x="13" y="12"/>
                      <a:pt x="14" y="12"/>
                    </a:cubicBezTo>
                    <a:cubicBezTo>
                      <a:pt x="14" y="11"/>
                      <a:pt x="15" y="12"/>
                      <a:pt x="15" y="1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12" name="Freeform 310"/>
              <p:cNvSpPr>
                <a:spLocks noEditPoints="1" noChangeArrowheads="1"/>
              </p:cNvSpPr>
              <p:nvPr/>
            </p:nvSpPr>
            <p:spPr bwMode="auto">
              <a:xfrm>
                <a:off x="133" y="438"/>
                <a:ext cx="131" cy="219"/>
              </a:xfrm>
              <a:custGeom>
                <a:avLst/>
                <a:gdLst>
                  <a:gd name="T0" fmla="*/ 12254 w 55"/>
                  <a:gd name="T1" fmla="*/ 1281 h 92"/>
                  <a:gd name="T2" fmla="*/ 9496 w 55"/>
                  <a:gd name="T3" fmla="*/ 5258 h 92"/>
                  <a:gd name="T4" fmla="*/ 9496 w 55"/>
                  <a:gd name="T5" fmla="*/ 7258 h 92"/>
                  <a:gd name="T6" fmla="*/ 10042 w 55"/>
                  <a:gd name="T7" fmla="*/ 7796 h 92"/>
                  <a:gd name="T8" fmla="*/ 11647 w 55"/>
                  <a:gd name="T9" fmla="*/ 9469 h 92"/>
                  <a:gd name="T10" fmla="*/ 10432 w 55"/>
                  <a:gd name="T11" fmla="*/ 10914 h 92"/>
                  <a:gd name="T12" fmla="*/ 9106 w 55"/>
                  <a:gd name="T13" fmla="*/ 12138 h 92"/>
                  <a:gd name="T14" fmla="*/ 8753 w 55"/>
                  <a:gd name="T15" fmla="*/ 13837 h 92"/>
                  <a:gd name="T16" fmla="*/ 9106 w 55"/>
                  <a:gd name="T17" fmla="*/ 15985 h 92"/>
                  <a:gd name="T18" fmla="*/ 10432 w 55"/>
                  <a:gd name="T19" fmla="*/ 16887 h 92"/>
                  <a:gd name="T20" fmla="*/ 10432 w 55"/>
                  <a:gd name="T21" fmla="*/ 15985 h 92"/>
                  <a:gd name="T22" fmla="*/ 11364 w 55"/>
                  <a:gd name="T23" fmla="*/ 17820 h 92"/>
                  <a:gd name="T24" fmla="*/ 10042 w 55"/>
                  <a:gd name="T25" fmla="*/ 19101 h 92"/>
                  <a:gd name="T26" fmla="*/ 9106 w 55"/>
                  <a:gd name="T27" fmla="*/ 20705 h 92"/>
                  <a:gd name="T28" fmla="*/ 7267 w 55"/>
                  <a:gd name="T29" fmla="*/ 21324 h 92"/>
                  <a:gd name="T30" fmla="*/ 4380 w 55"/>
                  <a:gd name="T31" fmla="*/ 22026 h 92"/>
                  <a:gd name="T32" fmla="*/ 1839 w 55"/>
                  <a:gd name="T33" fmla="*/ 24242 h 92"/>
                  <a:gd name="T34" fmla="*/ 391 w 55"/>
                  <a:gd name="T35" fmla="*/ 25980 h 92"/>
                  <a:gd name="T36" fmla="*/ 931 w 55"/>
                  <a:gd name="T37" fmla="*/ 27289 h 92"/>
                  <a:gd name="T38" fmla="*/ 1281 w 55"/>
                  <a:gd name="T39" fmla="*/ 28582 h 92"/>
                  <a:gd name="T40" fmla="*/ 931 w 55"/>
                  <a:gd name="T41" fmla="*/ 30405 h 92"/>
                  <a:gd name="T42" fmla="*/ 2541 w 55"/>
                  <a:gd name="T43" fmla="*/ 31119 h 92"/>
                  <a:gd name="T44" fmla="*/ 5662 w 55"/>
                  <a:gd name="T45" fmla="*/ 32560 h 92"/>
                  <a:gd name="T46" fmla="*/ 9106 w 55"/>
                  <a:gd name="T47" fmla="*/ 32560 h 92"/>
                  <a:gd name="T48" fmla="*/ 11647 w 55"/>
                  <a:gd name="T49" fmla="*/ 32560 h 92"/>
                  <a:gd name="T50" fmla="*/ 12576 w 55"/>
                  <a:gd name="T51" fmla="*/ 34238 h 92"/>
                  <a:gd name="T52" fmla="*/ 14808 w 55"/>
                  <a:gd name="T53" fmla="*/ 35987 h 92"/>
                  <a:gd name="T54" fmla="*/ 17309 w 55"/>
                  <a:gd name="T55" fmla="*/ 34542 h 92"/>
                  <a:gd name="T56" fmla="*/ 19147 w 55"/>
                  <a:gd name="T57" fmla="*/ 36771 h 92"/>
                  <a:gd name="T58" fmla="*/ 20076 w 55"/>
                  <a:gd name="T59" fmla="*/ 38589 h 92"/>
                  <a:gd name="T60" fmla="*/ 23011 w 55"/>
                  <a:gd name="T61" fmla="*/ 38918 h 92"/>
                  <a:gd name="T62" fmla="*/ 23525 w 55"/>
                  <a:gd name="T63" fmla="*/ 36378 h 92"/>
                  <a:gd name="T64" fmla="*/ 21405 w 55"/>
                  <a:gd name="T65" fmla="*/ 34238 h 92"/>
                  <a:gd name="T66" fmla="*/ 19147 w 55"/>
                  <a:gd name="T67" fmla="*/ 32010 h 92"/>
                  <a:gd name="T68" fmla="*/ 17309 w 55"/>
                  <a:gd name="T69" fmla="*/ 32560 h 92"/>
                  <a:gd name="T70" fmla="*/ 19147 w 55"/>
                  <a:gd name="T71" fmla="*/ 31119 h 92"/>
                  <a:gd name="T72" fmla="*/ 17864 w 55"/>
                  <a:gd name="T73" fmla="*/ 28582 h 92"/>
                  <a:gd name="T74" fmla="*/ 15703 w 55"/>
                  <a:gd name="T75" fmla="*/ 30405 h 92"/>
                  <a:gd name="T76" fmla="*/ 12974 w 55"/>
                  <a:gd name="T77" fmla="*/ 29510 h 92"/>
                  <a:gd name="T78" fmla="*/ 12254 w 55"/>
                  <a:gd name="T79" fmla="*/ 27680 h 92"/>
                  <a:gd name="T80" fmla="*/ 13876 w 55"/>
                  <a:gd name="T81" fmla="*/ 27289 h 92"/>
                  <a:gd name="T82" fmla="*/ 16094 w 55"/>
                  <a:gd name="T83" fmla="*/ 26911 h 92"/>
                  <a:gd name="T84" fmla="*/ 18240 w 55"/>
                  <a:gd name="T85" fmla="*/ 25142 h 92"/>
                  <a:gd name="T86" fmla="*/ 19147 w 55"/>
                  <a:gd name="T87" fmla="*/ 22540 h 92"/>
                  <a:gd name="T88" fmla="*/ 18635 w 55"/>
                  <a:gd name="T89" fmla="*/ 21324 h 92"/>
                  <a:gd name="T90" fmla="*/ 17309 w 55"/>
                  <a:gd name="T91" fmla="*/ 19493 h 92"/>
                  <a:gd name="T92" fmla="*/ 18240 w 55"/>
                  <a:gd name="T93" fmla="*/ 17820 h 92"/>
                  <a:gd name="T94" fmla="*/ 17864 w 55"/>
                  <a:gd name="T95" fmla="*/ 15985 h 92"/>
                  <a:gd name="T96" fmla="*/ 19538 w 55"/>
                  <a:gd name="T97" fmla="*/ 15118 h 92"/>
                  <a:gd name="T98" fmla="*/ 20076 w 55"/>
                  <a:gd name="T99" fmla="*/ 12516 h 92"/>
                  <a:gd name="T100" fmla="*/ 19538 w 55"/>
                  <a:gd name="T101" fmla="*/ 9089 h 92"/>
                  <a:gd name="T102" fmla="*/ 17864 w 55"/>
                  <a:gd name="T103" fmla="*/ 5649 h 92"/>
                  <a:gd name="T104" fmla="*/ 18635 w 55"/>
                  <a:gd name="T105" fmla="*/ 3440 h 92"/>
                  <a:gd name="T106" fmla="*/ 16632 w 55"/>
                  <a:gd name="T107" fmla="*/ 1281 h 92"/>
                  <a:gd name="T108" fmla="*/ 19147 w 55"/>
                  <a:gd name="T109" fmla="*/ 36378 h 92"/>
                  <a:gd name="T110" fmla="*/ 17309 w 55"/>
                  <a:gd name="T111" fmla="*/ 33869 h 92"/>
                  <a:gd name="T112" fmla="*/ 15186 w 55"/>
                  <a:gd name="T113" fmla="*/ 1281 h 9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5"/>
                  <a:gd name="T172" fmla="*/ 0 h 92"/>
                  <a:gd name="T173" fmla="*/ 55 w 55"/>
                  <a:gd name="T174" fmla="*/ 92 h 9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5" h="92">
                    <a:moveTo>
                      <a:pt x="35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3" y="1"/>
                      <a:pt x="34" y="2"/>
                      <a:pt x="33" y="2"/>
                    </a:cubicBezTo>
                    <a:cubicBezTo>
                      <a:pt x="32" y="2"/>
                      <a:pt x="31" y="3"/>
                      <a:pt x="31" y="3"/>
                    </a:cubicBezTo>
                    <a:cubicBezTo>
                      <a:pt x="30" y="4"/>
                      <a:pt x="30" y="3"/>
                      <a:pt x="29" y="3"/>
                    </a:cubicBezTo>
                    <a:cubicBezTo>
                      <a:pt x="29" y="3"/>
                      <a:pt x="28" y="2"/>
                      <a:pt x="28" y="3"/>
                    </a:cubicBezTo>
                    <a:cubicBezTo>
                      <a:pt x="28" y="4"/>
                      <a:pt x="26" y="5"/>
                      <a:pt x="27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5" y="8"/>
                      <a:pt x="25" y="8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10"/>
                      <a:pt x="24" y="11"/>
                      <a:pt x="24" y="12"/>
                    </a:cubicBezTo>
                    <a:cubicBezTo>
                      <a:pt x="23" y="12"/>
                      <a:pt x="23" y="12"/>
                      <a:pt x="22" y="12"/>
                    </a:cubicBezTo>
                    <a:cubicBezTo>
                      <a:pt x="22" y="12"/>
                      <a:pt x="22" y="11"/>
                      <a:pt x="22" y="11"/>
                    </a:cubicBezTo>
                    <a:cubicBezTo>
                      <a:pt x="21" y="12"/>
                      <a:pt x="22" y="12"/>
                      <a:pt x="23" y="12"/>
                    </a:cubicBezTo>
                    <a:cubicBezTo>
                      <a:pt x="24" y="12"/>
                      <a:pt x="23" y="13"/>
                      <a:pt x="23" y="14"/>
                    </a:cubicBezTo>
                    <a:cubicBezTo>
                      <a:pt x="23" y="14"/>
                      <a:pt x="22" y="14"/>
                      <a:pt x="22" y="15"/>
                    </a:cubicBezTo>
                    <a:cubicBezTo>
                      <a:pt x="23" y="15"/>
                      <a:pt x="22" y="16"/>
                      <a:pt x="23" y="16"/>
                    </a:cubicBezTo>
                    <a:cubicBezTo>
                      <a:pt x="23" y="17"/>
                      <a:pt x="22" y="17"/>
                      <a:pt x="22" y="17"/>
                    </a:cubicBezTo>
                    <a:cubicBezTo>
                      <a:pt x="20" y="18"/>
                      <a:pt x="18" y="18"/>
                      <a:pt x="17" y="19"/>
                    </a:cubicBezTo>
                    <a:cubicBezTo>
                      <a:pt x="17" y="20"/>
                      <a:pt x="18" y="19"/>
                      <a:pt x="18" y="19"/>
                    </a:cubicBezTo>
                    <a:cubicBezTo>
                      <a:pt x="19" y="18"/>
                      <a:pt x="21" y="18"/>
                      <a:pt x="22" y="17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19"/>
                      <a:pt x="23" y="20"/>
                      <a:pt x="22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4" y="19"/>
                      <a:pt x="24" y="20"/>
                      <a:pt x="25" y="20"/>
                    </a:cubicBezTo>
                    <a:cubicBezTo>
                      <a:pt x="26" y="21"/>
                      <a:pt x="26" y="21"/>
                      <a:pt x="27" y="22"/>
                    </a:cubicBezTo>
                    <a:cubicBezTo>
                      <a:pt x="26" y="22"/>
                      <a:pt x="27" y="22"/>
                      <a:pt x="27" y="22"/>
                    </a:cubicBezTo>
                    <a:cubicBezTo>
                      <a:pt x="27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6" y="22"/>
                    </a:cubicBezTo>
                    <a:cubicBezTo>
                      <a:pt x="25" y="22"/>
                      <a:pt x="25" y="23"/>
                      <a:pt x="25" y="23"/>
                    </a:cubicBezTo>
                    <a:cubicBezTo>
                      <a:pt x="25" y="24"/>
                      <a:pt x="25" y="23"/>
                      <a:pt x="25" y="24"/>
                    </a:cubicBezTo>
                    <a:cubicBezTo>
                      <a:pt x="25" y="24"/>
                      <a:pt x="25" y="25"/>
                      <a:pt x="25" y="25"/>
                    </a:cubicBezTo>
                    <a:cubicBezTo>
                      <a:pt x="25" y="25"/>
                      <a:pt x="24" y="25"/>
                      <a:pt x="24" y="25"/>
                    </a:cubicBezTo>
                    <a:cubicBezTo>
                      <a:pt x="25" y="26"/>
                      <a:pt x="23" y="26"/>
                      <a:pt x="24" y="27"/>
                    </a:cubicBezTo>
                    <a:cubicBezTo>
                      <a:pt x="23" y="27"/>
                      <a:pt x="23" y="26"/>
                      <a:pt x="22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8"/>
                      <a:pt x="23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2" y="28"/>
                      <a:pt x="22" y="29"/>
                    </a:cubicBezTo>
                    <a:cubicBezTo>
                      <a:pt x="22" y="29"/>
                      <a:pt x="21" y="29"/>
                      <a:pt x="21" y="30"/>
                    </a:cubicBezTo>
                    <a:cubicBezTo>
                      <a:pt x="21" y="30"/>
                      <a:pt x="21" y="30"/>
                      <a:pt x="20" y="30"/>
                    </a:cubicBezTo>
                    <a:cubicBezTo>
                      <a:pt x="20" y="31"/>
                      <a:pt x="21" y="31"/>
                      <a:pt x="21" y="31"/>
                    </a:cubicBezTo>
                    <a:cubicBezTo>
                      <a:pt x="21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3"/>
                      <a:pt x="20" y="32"/>
                    </a:cubicBezTo>
                    <a:cubicBezTo>
                      <a:pt x="22" y="32"/>
                      <a:pt x="21" y="33"/>
                      <a:pt x="21" y="34"/>
                    </a:cubicBezTo>
                    <a:cubicBezTo>
                      <a:pt x="21" y="34"/>
                      <a:pt x="22" y="34"/>
                      <a:pt x="22" y="35"/>
                    </a:cubicBezTo>
                    <a:cubicBezTo>
                      <a:pt x="23" y="35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7"/>
                      <a:pt x="21" y="36"/>
                      <a:pt x="21" y="37"/>
                    </a:cubicBezTo>
                    <a:cubicBezTo>
                      <a:pt x="21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7"/>
                      <a:pt x="20" y="38"/>
                      <a:pt x="20" y="39"/>
                    </a:cubicBezTo>
                    <a:cubicBezTo>
                      <a:pt x="20" y="39"/>
                      <a:pt x="20" y="40"/>
                      <a:pt x="21" y="40"/>
                    </a:cubicBezTo>
                    <a:cubicBezTo>
                      <a:pt x="21" y="41"/>
                      <a:pt x="22" y="40"/>
                      <a:pt x="22" y="40"/>
                    </a:cubicBezTo>
                    <a:cubicBezTo>
                      <a:pt x="23" y="41"/>
                      <a:pt x="24" y="40"/>
                      <a:pt x="24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7"/>
                      <a:pt x="24" y="37"/>
                    </a:cubicBezTo>
                    <a:cubicBezTo>
                      <a:pt x="23" y="36"/>
                      <a:pt x="23" y="36"/>
                      <a:pt x="22" y="36"/>
                    </a:cubicBezTo>
                    <a:cubicBezTo>
                      <a:pt x="23" y="36"/>
                      <a:pt x="23" y="36"/>
                      <a:pt x="24" y="36"/>
                    </a:cubicBezTo>
                    <a:cubicBezTo>
                      <a:pt x="24" y="36"/>
                      <a:pt x="24" y="37"/>
                      <a:pt x="24" y="37"/>
                    </a:cubicBezTo>
                    <a:cubicBezTo>
                      <a:pt x="25" y="36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6" y="37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9"/>
                      <a:pt x="25" y="39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6" y="41"/>
                    </a:cubicBezTo>
                    <a:cubicBezTo>
                      <a:pt x="26" y="41"/>
                      <a:pt x="26" y="42"/>
                      <a:pt x="25" y="42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3"/>
                      <a:pt x="23" y="44"/>
                    </a:cubicBezTo>
                    <a:cubicBezTo>
                      <a:pt x="23" y="44"/>
                      <a:pt x="24" y="44"/>
                      <a:pt x="24" y="44"/>
                    </a:cubicBezTo>
                    <a:cubicBezTo>
                      <a:pt x="24" y="45"/>
                      <a:pt x="23" y="45"/>
                      <a:pt x="23" y="44"/>
                    </a:cubicBezTo>
                    <a:cubicBezTo>
                      <a:pt x="22" y="45"/>
                      <a:pt x="23" y="45"/>
                      <a:pt x="23" y="46"/>
                    </a:cubicBezTo>
                    <a:cubicBezTo>
                      <a:pt x="23" y="46"/>
                      <a:pt x="22" y="46"/>
                      <a:pt x="22" y="46"/>
                    </a:cubicBezTo>
                    <a:cubicBezTo>
                      <a:pt x="21" y="46"/>
                      <a:pt x="21" y="47"/>
                      <a:pt x="22" y="47"/>
                    </a:cubicBezTo>
                    <a:cubicBezTo>
                      <a:pt x="22" y="47"/>
                      <a:pt x="21" y="48"/>
                      <a:pt x="21" y="48"/>
                    </a:cubicBezTo>
                    <a:cubicBezTo>
                      <a:pt x="20" y="48"/>
                      <a:pt x="21" y="49"/>
                      <a:pt x="21" y="49"/>
                    </a:cubicBezTo>
                    <a:cubicBezTo>
                      <a:pt x="21" y="49"/>
                      <a:pt x="21" y="50"/>
                      <a:pt x="21" y="50"/>
                    </a:cubicBezTo>
                    <a:cubicBezTo>
                      <a:pt x="21" y="50"/>
                      <a:pt x="20" y="50"/>
                      <a:pt x="20" y="50"/>
                    </a:cubicBezTo>
                    <a:cubicBezTo>
                      <a:pt x="20" y="50"/>
                      <a:pt x="19" y="51"/>
                      <a:pt x="20" y="51"/>
                    </a:cubicBezTo>
                    <a:cubicBezTo>
                      <a:pt x="19" y="51"/>
                      <a:pt x="19" y="50"/>
                      <a:pt x="19" y="50"/>
                    </a:cubicBezTo>
                    <a:cubicBezTo>
                      <a:pt x="18" y="51"/>
                      <a:pt x="18" y="50"/>
                      <a:pt x="17" y="49"/>
                    </a:cubicBezTo>
                    <a:cubicBezTo>
                      <a:pt x="16" y="50"/>
                      <a:pt x="16" y="50"/>
                      <a:pt x="15" y="50"/>
                    </a:cubicBezTo>
                    <a:cubicBezTo>
                      <a:pt x="15" y="50"/>
                      <a:pt x="15" y="50"/>
                      <a:pt x="14" y="50"/>
                    </a:cubicBezTo>
                    <a:cubicBezTo>
                      <a:pt x="14" y="50"/>
                      <a:pt x="13" y="50"/>
                      <a:pt x="13" y="50"/>
                    </a:cubicBezTo>
                    <a:cubicBezTo>
                      <a:pt x="13" y="50"/>
                      <a:pt x="12" y="50"/>
                      <a:pt x="12" y="50"/>
                    </a:cubicBezTo>
                    <a:cubicBezTo>
                      <a:pt x="12" y="51"/>
                      <a:pt x="11" y="50"/>
                      <a:pt x="11" y="50"/>
                    </a:cubicBezTo>
                    <a:cubicBezTo>
                      <a:pt x="10" y="51"/>
                      <a:pt x="10" y="50"/>
                      <a:pt x="10" y="51"/>
                    </a:cubicBezTo>
                    <a:cubicBezTo>
                      <a:pt x="9" y="51"/>
                      <a:pt x="9" y="51"/>
                      <a:pt x="8" y="51"/>
                    </a:cubicBezTo>
                    <a:cubicBezTo>
                      <a:pt x="8" y="51"/>
                      <a:pt x="8" y="51"/>
                      <a:pt x="8" y="52"/>
                    </a:cubicBezTo>
                    <a:cubicBezTo>
                      <a:pt x="7" y="52"/>
                      <a:pt x="7" y="53"/>
                      <a:pt x="6" y="53"/>
                    </a:cubicBezTo>
                    <a:cubicBezTo>
                      <a:pt x="6" y="53"/>
                      <a:pt x="6" y="53"/>
                      <a:pt x="5" y="54"/>
                    </a:cubicBezTo>
                    <a:cubicBezTo>
                      <a:pt x="5" y="54"/>
                      <a:pt x="4" y="54"/>
                      <a:pt x="5" y="55"/>
                    </a:cubicBezTo>
                    <a:cubicBezTo>
                      <a:pt x="5" y="55"/>
                      <a:pt x="5" y="56"/>
                      <a:pt x="4" y="56"/>
                    </a:cubicBezTo>
                    <a:cubicBezTo>
                      <a:pt x="4" y="55"/>
                      <a:pt x="3" y="56"/>
                      <a:pt x="2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6"/>
                      <a:pt x="3" y="57"/>
                      <a:pt x="4" y="57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3" y="58"/>
                      <a:pt x="2" y="58"/>
                      <a:pt x="2" y="58"/>
                    </a:cubicBezTo>
                    <a:cubicBezTo>
                      <a:pt x="1" y="58"/>
                      <a:pt x="1" y="59"/>
                      <a:pt x="1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1" y="61"/>
                      <a:pt x="1" y="61"/>
                    </a:cubicBezTo>
                    <a:cubicBezTo>
                      <a:pt x="1" y="62"/>
                      <a:pt x="2" y="62"/>
                      <a:pt x="1" y="62"/>
                    </a:cubicBezTo>
                    <a:cubicBezTo>
                      <a:pt x="2" y="63"/>
                      <a:pt x="1" y="62"/>
                      <a:pt x="1" y="62"/>
                    </a:cubicBezTo>
                    <a:cubicBezTo>
                      <a:pt x="0" y="63"/>
                      <a:pt x="2" y="63"/>
                      <a:pt x="2" y="63"/>
                    </a:cubicBezTo>
                    <a:cubicBezTo>
                      <a:pt x="1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1" y="65"/>
                    </a:cubicBezTo>
                    <a:cubicBezTo>
                      <a:pt x="1" y="65"/>
                      <a:pt x="0" y="65"/>
                      <a:pt x="0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6"/>
                      <a:pt x="2" y="65"/>
                      <a:pt x="3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2" y="67"/>
                      <a:pt x="3" y="67"/>
                      <a:pt x="3" y="67"/>
                    </a:cubicBezTo>
                    <a:cubicBezTo>
                      <a:pt x="4" y="68"/>
                      <a:pt x="3" y="68"/>
                      <a:pt x="3" y="68"/>
                    </a:cubicBezTo>
                    <a:cubicBezTo>
                      <a:pt x="4" y="68"/>
                      <a:pt x="3" y="69"/>
                      <a:pt x="3" y="69"/>
                    </a:cubicBezTo>
                    <a:cubicBezTo>
                      <a:pt x="4" y="70"/>
                      <a:pt x="2" y="70"/>
                      <a:pt x="2" y="70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3" y="71"/>
                      <a:pt x="3" y="70"/>
                      <a:pt x="3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5" y="70"/>
                      <a:pt x="5" y="71"/>
                      <a:pt x="6" y="72"/>
                    </a:cubicBezTo>
                    <a:cubicBezTo>
                      <a:pt x="6" y="72"/>
                      <a:pt x="5" y="73"/>
                      <a:pt x="6" y="73"/>
                    </a:cubicBezTo>
                    <a:cubicBezTo>
                      <a:pt x="6" y="73"/>
                      <a:pt x="6" y="72"/>
                      <a:pt x="6" y="72"/>
                    </a:cubicBezTo>
                    <a:cubicBezTo>
                      <a:pt x="7" y="72"/>
                      <a:pt x="7" y="73"/>
                      <a:pt x="8" y="73"/>
                    </a:cubicBezTo>
                    <a:cubicBezTo>
                      <a:pt x="8" y="73"/>
                      <a:pt x="9" y="73"/>
                      <a:pt x="9" y="73"/>
                    </a:cubicBezTo>
                    <a:cubicBezTo>
                      <a:pt x="9" y="74"/>
                      <a:pt x="10" y="73"/>
                      <a:pt x="10" y="73"/>
                    </a:cubicBezTo>
                    <a:cubicBezTo>
                      <a:pt x="10" y="73"/>
                      <a:pt x="11" y="74"/>
                      <a:pt x="11" y="74"/>
                    </a:cubicBezTo>
                    <a:cubicBezTo>
                      <a:pt x="12" y="74"/>
                      <a:pt x="11" y="75"/>
                      <a:pt x="11" y="76"/>
                    </a:cubicBezTo>
                    <a:cubicBezTo>
                      <a:pt x="12" y="77"/>
                      <a:pt x="12" y="74"/>
                      <a:pt x="13" y="75"/>
                    </a:cubicBezTo>
                    <a:cubicBezTo>
                      <a:pt x="14" y="77"/>
                      <a:pt x="15" y="75"/>
                      <a:pt x="16" y="76"/>
                    </a:cubicBezTo>
                    <a:cubicBezTo>
                      <a:pt x="16" y="76"/>
                      <a:pt x="16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8" y="75"/>
                      <a:pt x="18" y="76"/>
                      <a:pt x="19" y="76"/>
                    </a:cubicBezTo>
                    <a:cubicBezTo>
                      <a:pt x="19" y="76"/>
                      <a:pt x="19" y="76"/>
                      <a:pt x="19" y="75"/>
                    </a:cubicBezTo>
                    <a:cubicBezTo>
                      <a:pt x="20" y="74"/>
                      <a:pt x="21" y="75"/>
                      <a:pt x="21" y="75"/>
                    </a:cubicBezTo>
                    <a:cubicBezTo>
                      <a:pt x="22" y="75"/>
                      <a:pt x="23" y="74"/>
                      <a:pt x="23" y="74"/>
                    </a:cubicBezTo>
                    <a:cubicBezTo>
                      <a:pt x="23" y="73"/>
                      <a:pt x="23" y="73"/>
                      <a:pt x="24" y="73"/>
                    </a:cubicBezTo>
                    <a:cubicBezTo>
                      <a:pt x="24" y="73"/>
                      <a:pt x="24" y="73"/>
                      <a:pt x="24" y="72"/>
                    </a:cubicBezTo>
                    <a:cubicBezTo>
                      <a:pt x="25" y="72"/>
                      <a:pt x="25" y="73"/>
                      <a:pt x="26" y="72"/>
                    </a:cubicBezTo>
                    <a:cubicBezTo>
                      <a:pt x="26" y="72"/>
                      <a:pt x="26" y="72"/>
                      <a:pt x="27" y="72"/>
                    </a:cubicBezTo>
                    <a:cubicBezTo>
                      <a:pt x="27" y="73"/>
                      <a:pt x="26" y="74"/>
                      <a:pt x="27" y="75"/>
                    </a:cubicBezTo>
                    <a:cubicBezTo>
                      <a:pt x="27" y="75"/>
                      <a:pt x="27" y="76"/>
                      <a:pt x="26" y="76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27" y="77"/>
                      <a:pt x="27" y="77"/>
                      <a:pt x="28" y="77"/>
                    </a:cubicBezTo>
                    <a:cubicBezTo>
                      <a:pt x="28" y="78"/>
                      <a:pt x="28" y="78"/>
                      <a:pt x="28" y="79"/>
                    </a:cubicBezTo>
                    <a:cubicBezTo>
                      <a:pt x="28" y="79"/>
                      <a:pt x="29" y="78"/>
                      <a:pt x="29" y="79"/>
                    </a:cubicBezTo>
                    <a:cubicBezTo>
                      <a:pt x="29" y="79"/>
                      <a:pt x="30" y="80"/>
                      <a:pt x="29" y="80"/>
                    </a:cubicBezTo>
                    <a:cubicBezTo>
                      <a:pt x="29" y="80"/>
                      <a:pt x="30" y="80"/>
                      <a:pt x="30" y="80"/>
                    </a:cubicBezTo>
                    <a:cubicBezTo>
                      <a:pt x="31" y="81"/>
                      <a:pt x="29" y="81"/>
                      <a:pt x="29" y="82"/>
                    </a:cubicBezTo>
                    <a:cubicBezTo>
                      <a:pt x="30" y="82"/>
                      <a:pt x="31" y="81"/>
                      <a:pt x="32" y="82"/>
                    </a:cubicBezTo>
                    <a:cubicBezTo>
                      <a:pt x="31" y="82"/>
                      <a:pt x="32" y="83"/>
                      <a:pt x="32" y="83"/>
                    </a:cubicBezTo>
                    <a:cubicBezTo>
                      <a:pt x="33" y="84"/>
                      <a:pt x="33" y="82"/>
                      <a:pt x="34" y="83"/>
                    </a:cubicBezTo>
                    <a:cubicBezTo>
                      <a:pt x="34" y="82"/>
                      <a:pt x="33" y="82"/>
                      <a:pt x="33" y="81"/>
                    </a:cubicBezTo>
                    <a:cubicBezTo>
                      <a:pt x="33" y="82"/>
                      <a:pt x="34" y="81"/>
                      <a:pt x="34" y="82"/>
                    </a:cubicBezTo>
                    <a:cubicBezTo>
                      <a:pt x="36" y="83"/>
                      <a:pt x="37" y="81"/>
                      <a:pt x="38" y="81"/>
                    </a:cubicBezTo>
                    <a:cubicBezTo>
                      <a:pt x="38" y="81"/>
                      <a:pt x="39" y="81"/>
                      <a:pt x="39" y="81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1" y="80"/>
                      <a:pt x="40" y="80"/>
                      <a:pt x="40" y="80"/>
                    </a:cubicBezTo>
                    <a:cubicBezTo>
                      <a:pt x="41" y="81"/>
                      <a:pt x="40" y="82"/>
                      <a:pt x="41" y="82"/>
                    </a:cubicBezTo>
                    <a:cubicBezTo>
                      <a:pt x="41" y="83"/>
                      <a:pt x="42" y="83"/>
                      <a:pt x="43" y="84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4" y="84"/>
                      <a:pt x="43" y="84"/>
                      <a:pt x="43" y="84"/>
                    </a:cubicBezTo>
                    <a:cubicBezTo>
                      <a:pt x="44" y="84"/>
                      <a:pt x="44" y="85"/>
                      <a:pt x="44" y="85"/>
                    </a:cubicBezTo>
                    <a:cubicBezTo>
                      <a:pt x="44" y="85"/>
                      <a:pt x="45" y="85"/>
                      <a:pt x="45" y="85"/>
                    </a:cubicBezTo>
                    <a:cubicBezTo>
                      <a:pt x="45" y="85"/>
                      <a:pt x="45" y="86"/>
                      <a:pt x="44" y="86"/>
                    </a:cubicBezTo>
                    <a:cubicBezTo>
                      <a:pt x="44" y="86"/>
                      <a:pt x="45" y="87"/>
                      <a:pt x="44" y="87"/>
                    </a:cubicBezTo>
                    <a:cubicBezTo>
                      <a:pt x="44" y="88"/>
                      <a:pt x="45" y="88"/>
                      <a:pt x="45" y="88"/>
                    </a:cubicBezTo>
                    <a:cubicBezTo>
                      <a:pt x="45" y="88"/>
                      <a:pt x="45" y="89"/>
                      <a:pt x="45" y="89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7" y="90"/>
                      <a:pt x="46" y="90"/>
                      <a:pt x="46" y="91"/>
                    </a:cubicBezTo>
                    <a:cubicBezTo>
                      <a:pt x="47" y="90"/>
                      <a:pt x="47" y="91"/>
                      <a:pt x="48" y="91"/>
                    </a:cubicBezTo>
                    <a:cubicBezTo>
                      <a:pt x="49" y="91"/>
                      <a:pt x="49" y="91"/>
                      <a:pt x="50" y="91"/>
                    </a:cubicBezTo>
                    <a:cubicBezTo>
                      <a:pt x="50" y="91"/>
                      <a:pt x="50" y="92"/>
                      <a:pt x="51" y="91"/>
                    </a:cubicBezTo>
                    <a:cubicBezTo>
                      <a:pt x="51" y="91"/>
                      <a:pt x="52" y="91"/>
                      <a:pt x="52" y="91"/>
                    </a:cubicBezTo>
                    <a:cubicBezTo>
                      <a:pt x="52" y="91"/>
                      <a:pt x="52" y="90"/>
                      <a:pt x="53" y="90"/>
                    </a:cubicBezTo>
                    <a:cubicBezTo>
                      <a:pt x="54" y="90"/>
                      <a:pt x="53" y="90"/>
                      <a:pt x="54" y="89"/>
                    </a:cubicBezTo>
                    <a:cubicBezTo>
                      <a:pt x="55" y="90"/>
                      <a:pt x="54" y="89"/>
                      <a:pt x="54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7"/>
                      <a:pt x="55" y="87"/>
                      <a:pt x="55" y="86"/>
                    </a:cubicBezTo>
                    <a:cubicBezTo>
                      <a:pt x="55" y="86"/>
                      <a:pt x="54" y="85"/>
                      <a:pt x="54" y="84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54" y="82"/>
                      <a:pt x="53" y="83"/>
                      <a:pt x="53" y="82"/>
                    </a:cubicBezTo>
                    <a:cubicBezTo>
                      <a:pt x="52" y="82"/>
                      <a:pt x="52" y="81"/>
                      <a:pt x="51" y="82"/>
                    </a:cubicBezTo>
                    <a:cubicBezTo>
                      <a:pt x="50" y="82"/>
                      <a:pt x="50" y="81"/>
                      <a:pt x="50" y="81"/>
                    </a:cubicBezTo>
                    <a:cubicBezTo>
                      <a:pt x="50" y="81"/>
                      <a:pt x="50" y="81"/>
                      <a:pt x="49" y="81"/>
                    </a:cubicBezTo>
                    <a:cubicBezTo>
                      <a:pt x="49" y="81"/>
                      <a:pt x="49" y="81"/>
                      <a:pt x="48" y="81"/>
                    </a:cubicBezTo>
                    <a:cubicBezTo>
                      <a:pt x="48" y="80"/>
                      <a:pt x="50" y="80"/>
                      <a:pt x="49" y="79"/>
                    </a:cubicBezTo>
                    <a:cubicBezTo>
                      <a:pt x="49" y="78"/>
                      <a:pt x="48" y="78"/>
                      <a:pt x="48" y="78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6"/>
                      <a:pt x="48" y="77"/>
                      <a:pt x="47" y="77"/>
                    </a:cubicBezTo>
                    <a:cubicBezTo>
                      <a:pt x="47" y="75"/>
                      <a:pt x="46" y="77"/>
                      <a:pt x="45" y="76"/>
                    </a:cubicBezTo>
                    <a:cubicBezTo>
                      <a:pt x="44" y="76"/>
                      <a:pt x="44" y="75"/>
                      <a:pt x="44" y="74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4" y="75"/>
                      <a:pt x="43" y="76"/>
                      <a:pt x="43" y="76"/>
                    </a:cubicBezTo>
                    <a:cubicBezTo>
                      <a:pt x="42" y="77"/>
                      <a:pt x="41" y="77"/>
                      <a:pt x="41" y="77"/>
                    </a:cubicBezTo>
                    <a:cubicBezTo>
                      <a:pt x="40" y="77"/>
                      <a:pt x="40" y="76"/>
                      <a:pt x="40" y="76"/>
                    </a:cubicBezTo>
                    <a:cubicBezTo>
                      <a:pt x="40" y="76"/>
                      <a:pt x="41" y="76"/>
                      <a:pt x="41" y="76"/>
                    </a:cubicBezTo>
                    <a:cubicBezTo>
                      <a:pt x="41" y="75"/>
                      <a:pt x="40" y="76"/>
                      <a:pt x="40" y="75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4"/>
                      <a:pt x="40" y="74"/>
                    </a:cubicBezTo>
                    <a:cubicBezTo>
                      <a:pt x="41" y="73"/>
                      <a:pt x="40" y="73"/>
                      <a:pt x="40" y="73"/>
                    </a:cubicBezTo>
                    <a:cubicBezTo>
                      <a:pt x="40" y="72"/>
                      <a:pt x="41" y="73"/>
                      <a:pt x="42" y="72"/>
                    </a:cubicBezTo>
                    <a:cubicBezTo>
                      <a:pt x="43" y="73"/>
                      <a:pt x="43" y="72"/>
                      <a:pt x="43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3" y="71"/>
                      <a:pt x="44" y="71"/>
                    </a:cubicBezTo>
                    <a:cubicBezTo>
                      <a:pt x="43" y="70"/>
                      <a:pt x="45" y="70"/>
                      <a:pt x="44" y="69"/>
                    </a:cubicBezTo>
                    <a:cubicBezTo>
                      <a:pt x="45" y="69"/>
                      <a:pt x="44" y="69"/>
                      <a:pt x="44" y="68"/>
                    </a:cubicBezTo>
                    <a:cubicBezTo>
                      <a:pt x="44" y="68"/>
                      <a:pt x="44" y="68"/>
                      <a:pt x="43" y="67"/>
                    </a:cubicBezTo>
                    <a:cubicBezTo>
                      <a:pt x="44" y="66"/>
                      <a:pt x="43" y="66"/>
                      <a:pt x="42" y="66"/>
                    </a:cubicBezTo>
                    <a:cubicBezTo>
                      <a:pt x="42" y="65"/>
                      <a:pt x="41" y="66"/>
                      <a:pt x="41" y="66"/>
                    </a:cubicBezTo>
                    <a:cubicBezTo>
                      <a:pt x="40" y="65"/>
                      <a:pt x="40" y="66"/>
                      <a:pt x="39" y="66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7" y="67"/>
                      <a:pt x="38" y="68"/>
                      <a:pt x="37" y="69"/>
                    </a:cubicBezTo>
                    <a:cubicBezTo>
                      <a:pt x="37" y="69"/>
                      <a:pt x="38" y="69"/>
                      <a:pt x="37" y="69"/>
                    </a:cubicBezTo>
                    <a:cubicBezTo>
                      <a:pt x="37" y="70"/>
                      <a:pt x="38" y="70"/>
                      <a:pt x="38" y="70"/>
                    </a:cubicBezTo>
                    <a:cubicBezTo>
                      <a:pt x="37" y="70"/>
                      <a:pt x="37" y="70"/>
                      <a:pt x="36" y="70"/>
                    </a:cubicBezTo>
                    <a:cubicBezTo>
                      <a:pt x="37" y="69"/>
                      <a:pt x="36" y="69"/>
                      <a:pt x="36" y="69"/>
                    </a:cubicBezTo>
                    <a:cubicBezTo>
                      <a:pt x="35" y="69"/>
                      <a:pt x="35" y="68"/>
                      <a:pt x="34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2" y="68"/>
                      <a:pt x="32" y="67"/>
                      <a:pt x="31" y="68"/>
                    </a:cubicBezTo>
                    <a:cubicBezTo>
                      <a:pt x="31" y="68"/>
                      <a:pt x="31" y="68"/>
                      <a:pt x="30" y="68"/>
                    </a:cubicBezTo>
                    <a:cubicBezTo>
                      <a:pt x="29" y="68"/>
                      <a:pt x="30" y="70"/>
                      <a:pt x="29" y="69"/>
                    </a:cubicBezTo>
                    <a:cubicBezTo>
                      <a:pt x="28" y="69"/>
                      <a:pt x="29" y="70"/>
                      <a:pt x="28" y="70"/>
                    </a:cubicBezTo>
                    <a:cubicBezTo>
                      <a:pt x="28" y="70"/>
                      <a:pt x="28" y="69"/>
                      <a:pt x="28" y="69"/>
                    </a:cubicBezTo>
                    <a:cubicBezTo>
                      <a:pt x="28" y="68"/>
                      <a:pt x="29" y="68"/>
                      <a:pt x="30" y="66"/>
                    </a:cubicBezTo>
                    <a:cubicBezTo>
                      <a:pt x="29" y="66"/>
                      <a:pt x="29" y="65"/>
                      <a:pt x="28" y="65"/>
                    </a:cubicBezTo>
                    <a:cubicBezTo>
                      <a:pt x="28" y="65"/>
                      <a:pt x="27" y="64"/>
                      <a:pt x="28" y="64"/>
                    </a:cubicBezTo>
                    <a:cubicBezTo>
                      <a:pt x="29" y="63"/>
                      <a:pt x="30" y="63"/>
                      <a:pt x="31" y="63"/>
                    </a:cubicBezTo>
                    <a:cubicBezTo>
                      <a:pt x="31" y="63"/>
                      <a:pt x="31" y="64"/>
                      <a:pt x="31" y="64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2" y="64"/>
                      <a:pt x="31" y="64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3" y="63"/>
                      <a:pt x="33" y="64"/>
                    </a:cubicBezTo>
                    <a:cubicBezTo>
                      <a:pt x="34" y="64"/>
                      <a:pt x="33" y="63"/>
                      <a:pt x="34" y="63"/>
                    </a:cubicBezTo>
                    <a:cubicBezTo>
                      <a:pt x="34" y="63"/>
                      <a:pt x="34" y="63"/>
                      <a:pt x="35" y="63"/>
                    </a:cubicBezTo>
                    <a:cubicBezTo>
                      <a:pt x="35" y="63"/>
                      <a:pt x="35" y="63"/>
                      <a:pt x="35" y="62"/>
                    </a:cubicBezTo>
                    <a:cubicBezTo>
                      <a:pt x="35" y="62"/>
                      <a:pt x="36" y="62"/>
                      <a:pt x="36" y="63"/>
                    </a:cubicBezTo>
                    <a:cubicBezTo>
                      <a:pt x="37" y="63"/>
                      <a:pt x="37" y="62"/>
                      <a:pt x="37" y="62"/>
                    </a:cubicBezTo>
                    <a:cubicBezTo>
                      <a:pt x="38" y="62"/>
                      <a:pt x="38" y="62"/>
                      <a:pt x="39" y="62"/>
                    </a:cubicBezTo>
                    <a:cubicBezTo>
                      <a:pt x="39" y="62"/>
                      <a:pt x="39" y="61"/>
                      <a:pt x="38" y="61"/>
                    </a:cubicBezTo>
                    <a:cubicBezTo>
                      <a:pt x="38" y="60"/>
                      <a:pt x="39" y="61"/>
                      <a:pt x="40" y="60"/>
                    </a:cubicBezTo>
                    <a:cubicBezTo>
                      <a:pt x="40" y="60"/>
                      <a:pt x="40" y="59"/>
                      <a:pt x="40" y="59"/>
                    </a:cubicBezTo>
                    <a:cubicBezTo>
                      <a:pt x="41" y="58"/>
                      <a:pt x="41" y="59"/>
                      <a:pt x="42" y="59"/>
                    </a:cubicBezTo>
                    <a:cubicBezTo>
                      <a:pt x="42" y="59"/>
                      <a:pt x="42" y="59"/>
                      <a:pt x="42" y="58"/>
                    </a:cubicBezTo>
                    <a:cubicBezTo>
                      <a:pt x="41" y="58"/>
                      <a:pt x="42" y="57"/>
                      <a:pt x="42" y="56"/>
                    </a:cubicBezTo>
                    <a:cubicBezTo>
                      <a:pt x="42" y="56"/>
                      <a:pt x="43" y="56"/>
                      <a:pt x="43" y="56"/>
                    </a:cubicBezTo>
                    <a:cubicBezTo>
                      <a:pt x="43" y="56"/>
                      <a:pt x="43" y="55"/>
                      <a:pt x="42" y="55"/>
                    </a:cubicBezTo>
                    <a:cubicBezTo>
                      <a:pt x="43" y="54"/>
                      <a:pt x="43" y="54"/>
                      <a:pt x="43" y="53"/>
                    </a:cubicBezTo>
                    <a:cubicBezTo>
                      <a:pt x="43" y="52"/>
                      <a:pt x="43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3" y="51"/>
                      <a:pt x="42" y="51"/>
                      <a:pt x="43" y="50"/>
                    </a:cubicBezTo>
                    <a:cubicBezTo>
                      <a:pt x="42" y="50"/>
                      <a:pt x="43" y="50"/>
                      <a:pt x="43" y="49"/>
                    </a:cubicBezTo>
                    <a:cubicBezTo>
                      <a:pt x="43" y="49"/>
                      <a:pt x="42" y="49"/>
                      <a:pt x="42" y="48"/>
                    </a:cubicBezTo>
                    <a:cubicBezTo>
                      <a:pt x="42" y="48"/>
                      <a:pt x="42" y="48"/>
                      <a:pt x="43" y="47"/>
                    </a:cubicBezTo>
                    <a:cubicBezTo>
                      <a:pt x="42" y="46"/>
                      <a:pt x="42" y="47"/>
                      <a:pt x="41" y="47"/>
                    </a:cubicBezTo>
                    <a:cubicBezTo>
                      <a:pt x="40" y="47"/>
                      <a:pt x="41" y="46"/>
                      <a:pt x="41" y="46"/>
                    </a:cubicBezTo>
                    <a:cubicBezTo>
                      <a:pt x="41" y="45"/>
                      <a:pt x="40" y="46"/>
                      <a:pt x="40" y="46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4"/>
                      <a:pt x="39" y="44"/>
                      <a:pt x="39" y="43"/>
                    </a:cubicBezTo>
                    <a:cubicBezTo>
                      <a:pt x="39" y="43"/>
                      <a:pt x="39" y="42"/>
                      <a:pt x="39" y="42"/>
                    </a:cubicBezTo>
                    <a:cubicBezTo>
                      <a:pt x="40" y="41"/>
                      <a:pt x="40" y="40"/>
                      <a:pt x="42" y="41"/>
                    </a:cubicBezTo>
                    <a:cubicBezTo>
                      <a:pt x="42" y="41"/>
                      <a:pt x="42" y="40"/>
                      <a:pt x="42" y="40"/>
                    </a:cubicBezTo>
                    <a:cubicBezTo>
                      <a:pt x="41" y="41"/>
                      <a:pt x="40" y="41"/>
                      <a:pt x="39" y="41"/>
                    </a:cubicBezTo>
                    <a:cubicBezTo>
                      <a:pt x="40" y="40"/>
                      <a:pt x="39" y="39"/>
                      <a:pt x="40" y="39"/>
                    </a:cubicBezTo>
                    <a:cubicBezTo>
                      <a:pt x="40" y="38"/>
                      <a:pt x="41" y="38"/>
                      <a:pt x="41" y="38"/>
                    </a:cubicBezTo>
                    <a:cubicBezTo>
                      <a:pt x="41" y="37"/>
                      <a:pt x="40" y="38"/>
                      <a:pt x="40" y="38"/>
                    </a:cubicBezTo>
                    <a:cubicBezTo>
                      <a:pt x="40" y="37"/>
                      <a:pt x="41" y="37"/>
                      <a:pt x="41" y="37"/>
                    </a:cubicBezTo>
                    <a:cubicBezTo>
                      <a:pt x="41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5"/>
                      <a:pt x="42" y="35"/>
                      <a:pt x="43" y="35"/>
                    </a:cubicBezTo>
                    <a:cubicBezTo>
                      <a:pt x="43" y="35"/>
                      <a:pt x="44" y="36"/>
                      <a:pt x="45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6" y="36"/>
                      <a:pt x="45" y="35"/>
                      <a:pt x="45" y="35"/>
                    </a:cubicBezTo>
                    <a:cubicBezTo>
                      <a:pt x="45" y="34"/>
                      <a:pt x="44" y="34"/>
                      <a:pt x="45" y="33"/>
                    </a:cubicBezTo>
                    <a:cubicBezTo>
                      <a:pt x="45" y="33"/>
                      <a:pt x="46" y="33"/>
                      <a:pt x="46" y="33"/>
                    </a:cubicBezTo>
                    <a:cubicBezTo>
                      <a:pt x="46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1"/>
                    </a:cubicBezTo>
                    <a:cubicBezTo>
                      <a:pt x="45" y="31"/>
                      <a:pt x="46" y="31"/>
                      <a:pt x="46" y="31"/>
                    </a:cubicBezTo>
                    <a:cubicBezTo>
                      <a:pt x="47" y="30"/>
                      <a:pt x="46" y="30"/>
                      <a:pt x="46" y="29"/>
                    </a:cubicBezTo>
                    <a:cubicBezTo>
                      <a:pt x="47" y="29"/>
                      <a:pt x="46" y="28"/>
                      <a:pt x="46" y="28"/>
                    </a:cubicBezTo>
                    <a:cubicBezTo>
                      <a:pt x="46" y="27"/>
                      <a:pt x="46" y="26"/>
                      <a:pt x="47" y="26"/>
                    </a:cubicBezTo>
                    <a:cubicBezTo>
                      <a:pt x="46" y="25"/>
                      <a:pt x="47" y="24"/>
                      <a:pt x="46" y="2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2"/>
                      <a:pt x="45" y="22"/>
                      <a:pt x="45" y="22"/>
                    </a:cubicBezTo>
                    <a:cubicBezTo>
                      <a:pt x="45" y="22"/>
                      <a:pt x="44" y="21"/>
                      <a:pt x="45" y="21"/>
                    </a:cubicBezTo>
                    <a:cubicBezTo>
                      <a:pt x="45" y="19"/>
                      <a:pt x="44" y="21"/>
                      <a:pt x="43" y="20"/>
                    </a:cubicBezTo>
                    <a:cubicBezTo>
                      <a:pt x="43" y="20"/>
                      <a:pt x="42" y="19"/>
                      <a:pt x="43" y="19"/>
                    </a:cubicBezTo>
                    <a:cubicBezTo>
                      <a:pt x="43" y="19"/>
                      <a:pt x="43" y="18"/>
                      <a:pt x="43" y="18"/>
                    </a:cubicBezTo>
                    <a:cubicBezTo>
                      <a:pt x="41" y="19"/>
                      <a:pt x="42" y="17"/>
                      <a:pt x="41" y="17"/>
                    </a:cubicBezTo>
                    <a:cubicBezTo>
                      <a:pt x="41" y="16"/>
                      <a:pt x="40" y="16"/>
                      <a:pt x="40" y="15"/>
                    </a:cubicBezTo>
                    <a:cubicBezTo>
                      <a:pt x="40" y="14"/>
                      <a:pt x="40" y="13"/>
                      <a:pt x="41" y="13"/>
                    </a:cubicBezTo>
                    <a:cubicBezTo>
                      <a:pt x="41" y="13"/>
                      <a:pt x="41" y="13"/>
                      <a:pt x="41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3"/>
                      <a:pt x="43" y="13"/>
                      <a:pt x="43" y="12"/>
                    </a:cubicBezTo>
                    <a:cubicBezTo>
                      <a:pt x="43" y="12"/>
                      <a:pt x="43" y="11"/>
                      <a:pt x="43" y="11"/>
                    </a:cubicBezTo>
                    <a:cubicBezTo>
                      <a:pt x="43" y="10"/>
                      <a:pt x="44" y="10"/>
                      <a:pt x="43" y="9"/>
                    </a:cubicBezTo>
                    <a:cubicBezTo>
                      <a:pt x="44" y="8"/>
                      <a:pt x="43" y="9"/>
                      <a:pt x="43" y="8"/>
                    </a:cubicBezTo>
                    <a:cubicBezTo>
                      <a:pt x="43" y="7"/>
                      <a:pt x="43" y="8"/>
                      <a:pt x="43" y="7"/>
                    </a:cubicBezTo>
                    <a:cubicBezTo>
                      <a:pt x="43" y="7"/>
                      <a:pt x="43" y="6"/>
                      <a:pt x="43" y="6"/>
                    </a:cubicBezTo>
                    <a:cubicBezTo>
                      <a:pt x="42" y="7"/>
                      <a:pt x="42" y="7"/>
                      <a:pt x="41" y="7"/>
                    </a:cubicBezTo>
                    <a:cubicBezTo>
                      <a:pt x="40" y="7"/>
                      <a:pt x="40" y="6"/>
                      <a:pt x="39" y="5"/>
                    </a:cubicBezTo>
                    <a:cubicBezTo>
                      <a:pt x="39" y="5"/>
                      <a:pt x="38" y="4"/>
                      <a:pt x="38" y="4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7" y="2"/>
                    </a:cubicBezTo>
                    <a:cubicBezTo>
                      <a:pt x="37" y="2"/>
                      <a:pt x="37" y="2"/>
                      <a:pt x="36" y="1"/>
                    </a:cubicBezTo>
                    <a:cubicBezTo>
                      <a:pt x="36" y="1"/>
                      <a:pt x="35" y="2"/>
                      <a:pt x="35" y="2"/>
                    </a:cubicBezTo>
                    <a:cubicBezTo>
                      <a:pt x="34" y="1"/>
                      <a:pt x="35" y="1"/>
                      <a:pt x="35" y="0"/>
                    </a:cubicBezTo>
                    <a:moveTo>
                      <a:pt x="45" y="84"/>
                    </a:moveTo>
                    <a:cubicBezTo>
                      <a:pt x="45" y="84"/>
                      <a:pt x="44" y="84"/>
                      <a:pt x="44" y="84"/>
                    </a:cubicBezTo>
                    <a:cubicBezTo>
                      <a:pt x="44" y="84"/>
                      <a:pt x="45" y="84"/>
                      <a:pt x="45" y="84"/>
                    </a:cubicBezTo>
                    <a:cubicBezTo>
                      <a:pt x="45" y="84"/>
                      <a:pt x="45" y="84"/>
                      <a:pt x="45" y="84"/>
                    </a:cubicBezTo>
                    <a:moveTo>
                      <a:pt x="40" y="78"/>
                    </a:move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78"/>
                      <a:pt x="40" y="78"/>
                      <a:pt x="40" y="78"/>
                    </a:cubicBezTo>
                    <a:moveTo>
                      <a:pt x="27" y="62"/>
                    </a:moveTo>
                    <a:cubicBezTo>
                      <a:pt x="28" y="62"/>
                      <a:pt x="28" y="63"/>
                      <a:pt x="28" y="63"/>
                    </a:cubicBezTo>
                    <a:cubicBezTo>
                      <a:pt x="27" y="64"/>
                      <a:pt x="26" y="63"/>
                      <a:pt x="25" y="63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3"/>
                      <a:pt x="27" y="62"/>
                      <a:pt x="27" y="62"/>
                    </a:cubicBezTo>
                    <a:moveTo>
                      <a:pt x="35" y="3"/>
                    </a:move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13" name="Freeform 311"/>
              <p:cNvSpPr>
                <a:spLocks noChangeArrowheads="1"/>
              </p:cNvSpPr>
              <p:nvPr/>
            </p:nvSpPr>
            <p:spPr bwMode="auto">
              <a:xfrm>
                <a:off x="121" y="555"/>
                <a:ext cx="10" cy="12"/>
              </a:xfrm>
              <a:custGeom>
                <a:avLst/>
                <a:gdLst>
                  <a:gd name="T0" fmla="*/ 1300 w 4"/>
                  <a:gd name="T1" fmla="*/ 403 h 5"/>
                  <a:gd name="T2" fmla="*/ 783 w 4"/>
                  <a:gd name="T3" fmla="*/ 0 h 5"/>
                  <a:gd name="T4" fmla="*/ 783 w 4"/>
                  <a:gd name="T5" fmla="*/ 0 h 5"/>
                  <a:gd name="T6" fmla="*/ 1958 w 4"/>
                  <a:gd name="T7" fmla="*/ 1354 h 5"/>
                  <a:gd name="T8" fmla="*/ 2470 w 4"/>
                  <a:gd name="T9" fmla="*/ 2321 h 5"/>
                  <a:gd name="T10" fmla="*/ 2470 w 4"/>
                  <a:gd name="T11" fmla="*/ 1925 h 5"/>
                  <a:gd name="T12" fmla="*/ 1300 w 4"/>
                  <a:gd name="T13" fmla="*/ 403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5"/>
                  <a:gd name="T23" fmla="*/ 4 w 4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5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1"/>
                      <a:pt x="2" y="3"/>
                      <a:pt x="3" y="3"/>
                    </a:cubicBezTo>
                    <a:cubicBezTo>
                      <a:pt x="4" y="3"/>
                      <a:pt x="4" y="4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3" y="2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14" name="Freeform 312"/>
              <p:cNvSpPr>
                <a:spLocks noChangeArrowheads="1"/>
              </p:cNvSpPr>
              <p:nvPr/>
            </p:nvSpPr>
            <p:spPr bwMode="auto">
              <a:xfrm>
                <a:off x="140" y="555"/>
                <a:ext cx="5" cy="7"/>
              </a:xfrm>
              <a:custGeom>
                <a:avLst/>
                <a:gdLst>
                  <a:gd name="T0" fmla="*/ 783 w 2"/>
                  <a:gd name="T1" fmla="*/ 0 h 3"/>
                  <a:gd name="T2" fmla="*/ 783 w 2"/>
                  <a:gd name="T3" fmla="*/ 355 h 3"/>
                  <a:gd name="T4" fmla="*/ 783 w 2"/>
                  <a:gd name="T5" fmla="*/ 1094 h 3"/>
                  <a:gd name="T6" fmla="*/ 1300 w 2"/>
                  <a:gd name="T7" fmla="*/ 355 h 3"/>
                  <a:gd name="T8" fmla="*/ 783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1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15" name="Freeform 313"/>
              <p:cNvSpPr>
                <a:spLocks noChangeArrowheads="1"/>
              </p:cNvSpPr>
              <p:nvPr/>
            </p:nvSpPr>
            <p:spPr bwMode="auto">
              <a:xfrm>
                <a:off x="154" y="448"/>
                <a:ext cx="15" cy="7"/>
              </a:xfrm>
              <a:custGeom>
                <a:avLst/>
                <a:gdLst>
                  <a:gd name="T0" fmla="*/ 1300 w 6"/>
                  <a:gd name="T1" fmla="*/ 0 h 3"/>
                  <a:gd name="T2" fmla="*/ 0 w 6"/>
                  <a:gd name="T3" fmla="*/ 0 h 3"/>
                  <a:gd name="T4" fmla="*/ 1300 w 6"/>
                  <a:gd name="T5" fmla="*/ 828 h 3"/>
                  <a:gd name="T6" fmla="*/ 3250 w 6"/>
                  <a:gd name="T7" fmla="*/ 828 h 3"/>
                  <a:gd name="T8" fmla="*/ 3720 w 6"/>
                  <a:gd name="T9" fmla="*/ 828 h 3"/>
                  <a:gd name="T10" fmla="*/ 1300 w 6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3"/>
                  <a:gd name="T20" fmla="*/ 6 w 6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3">
                    <a:moveTo>
                      <a:pt x="2" y="0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2" y="1"/>
                      <a:pt x="2" y="2"/>
                    </a:cubicBezTo>
                    <a:cubicBezTo>
                      <a:pt x="3" y="3"/>
                      <a:pt x="4" y="2"/>
                      <a:pt x="5" y="2"/>
                    </a:cubicBezTo>
                    <a:cubicBezTo>
                      <a:pt x="5" y="2"/>
                      <a:pt x="5" y="3"/>
                      <a:pt x="6" y="2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16" name="Freeform 314"/>
              <p:cNvSpPr>
                <a:spLocks noChangeArrowheads="1"/>
              </p:cNvSpPr>
              <p:nvPr/>
            </p:nvSpPr>
            <p:spPr bwMode="auto">
              <a:xfrm>
                <a:off x="280" y="655"/>
                <a:ext cx="7" cy="9"/>
              </a:xfrm>
              <a:custGeom>
                <a:avLst/>
                <a:gdLst>
                  <a:gd name="T0" fmla="*/ 828 w 3"/>
                  <a:gd name="T1" fmla="*/ 1150 h 4"/>
                  <a:gd name="T2" fmla="*/ 828 w 3"/>
                  <a:gd name="T3" fmla="*/ 639 h 4"/>
                  <a:gd name="T4" fmla="*/ 355 w 3"/>
                  <a:gd name="T5" fmla="*/ 0 h 4"/>
                  <a:gd name="T6" fmla="*/ 828 w 3"/>
                  <a:gd name="T7" fmla="*/ 115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4"/>
                  <a:gd name="T14" fmla="*/ 3 w 3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4">
                    <a:moveTo>
                      <a:pt x="2" y="4"/>
                    </a:moveTo>
                    <a:cubicBezTo>
                      <a:pt x="3" y="4"/>
                      <a:pt x="1" y="2"/>
                      <a:pt x="2" y="2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17" name="Freeform 315"/>
              <p:cNvSpPr>
                <a:spLocks noChangeArrowheads="1"/>
              </p:cNvSpPr>
              <p:nvPr/>
            </p:nvSpPr>
            <p:spPr bwMode="auto">
              <a:xfrm>
                <a:off x="252" y="483"/>
                <a:ext cx="9" cy="8"/>
              </a:xfrm>
              <a:custGeom>
                <a:avLst/>
                <a:gdLst>
                  <a:gd name="T0" fmla="*/ 284 w 4"/>
                  <a:gd name="T1" fmla="*/ 2824 h 3"/>
                  <a:gd name="T2" fmla="*/ 923 w 4"/>
                  <a:gd name="T3" fmla="*/ 1059 h 3"/>
                  <a:gd name="T4" fmla="*/ 1150 w 4"/>
                  <a:gd name="T5" fmla="*/ 1059 h 3"/>
                  <a:gd name="T6" fmla="*/ 1150 w 4"/>
                  <a:gd name="T7" fmla="*/ 0 h 3"/>
                  <a:gd name="T8" fmla="*/ 284 w 4"/>
                  <a:gd name="T9" fmla="*/ 1763 h 3"/>
                  <a:gd name="T10" fmla="*/ 284 w 4"/>
                  <a:gd name="T11" fmla="*/ 2824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1" y="3"/>
                    </a:moveTo>
                    <a:cubicBezTo>
                      <a:pt x="2" y="3"/>
                      <a:pt x="3" y="2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18" name="Freeform 316"/>
              <p:cNvSpPr>
                <a:spLocks noChangeArrowheads="1"/>
              </p:cNvSpPr>
              <p:nvPr/>
            </p:nvSpPr>
            <p:spPr bwMode="auto">
              <a:xfrm>
                <a:off x="216" y="410"/>
                <a:ext cx="5" cy="12"/>
              </a:xfrm>
              <a:custGeom>
                <a:avLst/>
                <a:gdLst>
                  <a:gd name="T0" fmla="*/ 1300 w 2"/>
                  <a:gd name="T1" fmla="*/ 967 h 5"/>
                  <a:gd name="T2" fmla="*/ 1300 w 2"/>
                  <a:gd name="T3" fmla="*/ 0 h 5"/>
                  <a:gd name="T4" fmla="*/ 1300 w 2"/>
                  <a:gd name="T5" fmla="*/ 403 h 5"/>
                  <a:gd name="T6" fmla="*/ 783 w 2"/>
                  <a:gd name="T7" fmla="*/ 1354 h 5"/>
                  <a:gd name="T8" fmla="*/ 783 w 2"/>
                  <a:gd name="T9" fmla="*/ 2321 h 5"/>
                  <a:gd name="T10" fmla="*/ 1300 w 2"/>
                  <a:gd name="T11" fmla="*/ 2321 h 5"/>
                  <a:gd name="T12" fmla="*/ 1300 w 2"/>
                  <a:gd name="T13" fmla="*/ 967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5"/>
                  <a:gd name="T23" fmla="*/ 2 w 2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5">
                    <a:moveTo>
                      <a:pt x="2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0" y="4"/>
                      <a:pt x="1" y="5"/>
                    </a:cubicBezTo>
                    <a:cubicBezTo>
                      <a:pt x="1" y="5"/>
                      <a:pt x="1" y="4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19" name="Freeform 317"/>
              <p:cNvSpPr>
                <a:spLocks noChangeArrowheads="1"/>
              </p:cNvSpPr>
              <p:nvPr/>
            </p:nvSpPr>
            <p:spPr bwMode="auto">
              <a:xfrm>
                <a:off x="233" y="343"/>
                <a:ext cx="52" cy="52"/>
              </a:xfrm>
              <a:custGeom>
                <a:avLst/>
                <a:gdLst>
                  <a:gd name="T0" fmla="*/ 2971 w 22"/>
                  <a:gd name="T1" fmla="*/ 872 h 22"/>
                  <a:gd name="T2" fmla="*/ 2430 w 22"/>
                  <a:gd name="T3" fmla="*/ 872 h 22"/>
                  <a:gd name="T4" fmla="*/ 2061 w 22"/>
                  <a:gd name="T5" fmla="*/ 872 h 22"/>
                  <a:gd name="T6" fmla="*/ 1558 w 22"/>
                  <a:gd name="T7" fmla="*/ 1558 h 22"/>
                  <a:gd name="T8" fmla="*/ 1257 w 22"/>
                  <a:gd name="T9" fmla="*/ 1558 h 22"/>
                  <a:gd name="T10" fmla="*/ 1257 w 22"/>
                  <a:gd name="T11" fmla="*/ 2430 h 22"/>
                  <a:gd name="T12" fmla="*/ 872 w 22"/>
                  <a:gd name="T13" fmla="*/ 2430 h 22"/>
                  <a:gd name="T14" fmla="*/ 872 w 22"/>
                  <a:gd name="T15" fmla="*/ 2971 h 22"/>
                  <a:gd name="T16" fmla="*/ 369 w 22"/>
                  <a:gd name="T17" fmla="*/ 3683 h 22"/>
                  <a:gd name="T18" fmla="*/ 872 w 22"/>
                  <a:gd name="T19" fmla="*/ 4212 h 22"/>
                  <a:gd name="T20" fmla="*/ 872 w 22"/>
                  <a:gd name="T21" fmla="*/ 5403 h 22"/>
                  <a:gd name="T22" fmla="*/ 872 w 22"/>
                  <a:gd name="T23" fmla="*/ 5744 h 22"/>
                  <a:gd name="T24" fmla="*/ 872 w 22"/>
                  <a:gd name="T25" fmla="*/ 5744 h 22"/>
                  <a:gd name="T26" fmla="*/ 872 w 22"/>
                  <a:gd name="T27" fmla="*/ 6642 h 22"/>
                  <a:gd name="T28" fmla="*/ 1257 w 22"/>
                  <a:gd name="T29" fmla="*/ 7022 h 22"/>
                  <a:gd name="T30" fmla="*/ 2061 w 22"/>
                  <a:gd name="T31" fmla="*/ 7526 h 22"/>
                  <a:gd name="T32" fmla="*/ 2430 w 22"/>
                  <a:gd name="T33" fmla="*/ 8173 h 22"/>
                  <a:gd name="T34" fmla="*/ 2430 w 22"/>
                  <a:gd name="T35" fmla="*/ 8173 h 22"/>
                  <a:gd name="T36" fmla="*/ 3314 w 22"/>
                  <a:gd name="T37" fmla="*/ 8173 h 22"/>
                  <a:gd name="T38" fmla="*/ 3314 w 22"/>
                  <a:gd name="T39" fmla="*/ 8705 h 22"/>
                  <a:gd name="T40" fmla="*/ 3683 w 22"/>
                  <a:gd name="T41" fmla="*/ 8705 h 22"/>
                  <a:gd name="T42" fmla="*/ 4212 w 22"/>
                  <a:gd name="T43" fmla="*/ 8705 h 22"/>
                  <a:gd name="T44" fmla="*/ 4491 w 22"/>
                  <a:gd name="T45" fmla="*/ 9083 h 22"/>
                  <a:gd name="T46" fmla="*/ 4491 w 22"/>
                  <a:gd name="T47" fmla="*/ 8705 h 22"/>
                  <a:gd name="T48" fmla="*/ 5403 w 22"/>
                  <a:gd name="T49" fmla="*/ 8705 h 22"/>
                  <a:gd name="T50" fmla="*/ 5744 w 22"/>
                  <a:gd name="T51" fmla="*/ 8705 h 22"/>
                  <a:gd name="T52" fmla="*/ 6112 w 22"/>
                  <a:gd name="T53" fmla="*/ 8705 h 22"/>
                  <a:gd name="T54" fmla="*/ 6112 w 22"/>
                  <a:gd name="T55" fmla="*/ 8173 h 22"/>
                  <a:gd name="T56" fmla="*/ 6642 w 22"/>
                  <a:gd name="T57" fmla="*/ 8173 h 22"/>
                  <a:gd name="T58" fmla="*/ 7022 w 22"/>
                  <a:gd name="T59" fmla="*/ 7833 h 22"/>
                  <a:gd name="T60" fmla="*/ 7526 w 22"/>
                  <a:gd name="T61" fmla="*/ 7833 h 22"/>
                  <a:gd name="T62" fmla="*/ 7526 w 22"/>
                  <a:gd name="T63" fmla="*/ 7526 h 22"/>
                  <a:gd name="T64" fmla="*/ 7833 w 22"/>
                  <a:gd name="T65" fmla="*/ 7022 h 22"/>
                  <a:gd name="T66" fmla="*/ 7833 w 22"/>
                  <a:gd name="T67" fmla="*/ 7022 h 22"/>
                  <a:gd name="T68" fmla="*/ 8173 w 22"/>
                  <a:gd name="T69" fmla="*/ 6642 h 22"/>
                  <a:gd name="T70" fmla="*/ 8705 w 22"/>
                  <a:gd name="T71" fmla="*/ 6642 h 22"/>
                  <a:gd name="T72" fmla="*/ 8705 w 22"/>
                  <a:gd name="T73" fmla="*/ 6112 h 22"/>
                  <a:gd name="T74" fmla="*/ 8173 w 22"/>
                  <a:gd name="T75" fmla="*/ 6112 h 22"/>
                  <a:gd name="T76" fmla="*/ 8705 w 22"/>
                  <a:gd name="T77" fmla="*/ 5403 h 22"/>
                  <a:gd name="T78" fmla="*/ 9083 w 22"/>
                  <a:gd name="T79" fmla="*/ 4871 h 22"/>
                  <a:gd name="T80" fmla="*/ 9083 w 22"/>
                  <a:gd name="T81" fmla="*/ 4871 h 22"/>
                  <a:gd name="T82" fmla="*/ 8705 w 22"/>
                  <a:gd name="T83" fmla="*/ 4491 h 22"/>
                  <a:gd name="T84" fmla="*/ 8705 w 22"/>
                  <a:gd name="T85" fmla="*/ 3683 h 22"/>
                  <a:gd name="T86" fmla="*/ 8705 w 22"/>
                  <a:gd name="T87" fmla="*/ 3683 h 22"/>
                  <a:gd name="T88" fmla="*/ 8705 w 22"/>
                  <a:gd name="T89" fmla="*/ 3314 h 22"/>
                  <a:gd name="T90" fmla="*/ 8173 w 22"/>
                  <a:gd name="T91" fmla="*/ 3314 h 22"/>
                  <a:gd name="T92" fmla="*/ 8173 w 22"/>
                  <a:gd name="T93" fmla="*/ 2430 h 22"/>
                  <a:gd name="T94" fmla="*/ 8173 w 22"/>
                  <a:gd name="T95" fmla="*/ 2430 h 22"/>
                  <a:gd name="T96" fmla="*/ 7833 w 22"/>
                  <a:gd name="T97" fmla="*/ 2061 h 22"/>
                  <a:gd name="T98" fmla="*/ 7833 w 22"/>
                  <a:gd name="T99" fmla="*/ 1257 h 22"/>
                  <a:gd name="T100" fmla="*/ 7022 w 22"/>
                  <a:gd name="T101" fmla="*/ 1558 h 22"/>
                  <a:gd name="T102" fmla="*/ 7022 w 22"/>
                  <a:gd name="T103" fmla="*/ 872 h 22"/>
                  <a:gd name="T104" fmla="*/ 6642 w 22"/>
                  <a:gd name="T105" fmla="*/ 1257 h 22"/>
                  <a:gd name="T106" fmla="*/ 6112 w 22"/>
                  <a:gd name="T107" fmla="*/ 872 h 22"/>
                  <a:gd name="T108" fmla="*/ 5403 w 22"/>
                  <a:gd name="T109" fmla="*/ 369 h 22"/>
                  <a:gd name="T110" fmla="*/ 4871 w 22"/>
                  <a:gd name="T111" fmla="*/ 0 h 22"/>
                  <a:gd name="T112" fmla="*/ 4491 w 22"/>
                  <a:gd name="T113" fmla="*/ 369 h 22"/>
                  <a:gd name="T114" fmla="*/ 4491 w 22"/>
                  <a:gd name="T115" fmla="*/ 369 h 22"/>
                  <a:gd name="T116" fmla="*/ 4212 w 22"/>
                  <a:gd name="T117" fmla="*/ 369 h 22"/>
                  <a:gd name="T118" fmla="*/ 3683 w 22"/>
                  <a:gd name="T119" fmla="*/ 369 h 22"/>
                  <a:gd name="T120" fmla="*/ 3314 w 22"/>
                  <a:gd name="T121" fmla="*/ 369 h 22"/>
                  <a:gd name="T122" fmla="*/ 3314 w 22"/>
                  <a:gd name="T123" fmla="*/ 872 h 22"/>
                  <a:gd name="T124" fmla="*/ 2971 w 22"/>
                  <a:gd name="T125" fmla="*/ 872 h 2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2"/>
                  <a:gd name="T190" fmla="*/ 0 h 22"/>
                  <a:gd name="T191" fmla="*/ 22 w 22"/>
                  <a:gd name="T192" fmla="*/ 22 h 2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2" h="22">
                    <a:moveTo>
                      <a:pt x="7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3"/>
                      <a:pt x="5" y="2"/>
                    </a:cubicBezTo>
                    <a:cubicBezTo>
                      <a:pt x="4" y="3"/>
                      <a:pt x="5" y="3"/>
                      <a:pt x="4" y="4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4" y="8"/>
                      <a:pt x="1" y="8"/>
                      <a:pt x="1" y="9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0" y="12"/>
                      <a:pt x="3" y="12"/>
                      <a:pt x="2" y="13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5"/>
                      <a:pt x="2" y="15"/>
                      <a:pt x="2" y="16"/>
                    </a:cubicBezTo>
                    <a:cubicBezTo>
                      <a:pt x="2" y="16"/>
                      <a:pt x="3" y="16"/>
                      <a:pt x="3" y="17"/>
                    </a:cubicBezTo>
                    <a:cubicBezTo>
                      <a:pt x="3" y="18"/>
                      <a:pt x="4" y="18"/>
                      <a:pt x="5" y="18"/>
                    </a:cubicBezTo>
                    <a:cubicBezTo>
                      <a:pt x="5" y="19"/>
                      <a:pt x="5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7" y="19"/>
                      <a:pt x="7" y="20"/>
                      <a:pt x="8" y="2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8" y="21"/>
                      <a:pt x="9" y="21"/>
                    </a:cubicBezTo>
                    <a:cubicBezTo>
                      <a:pt x="9" y="21"/>
                      <a:pt x="10" y="21"/>
                      <a:pt x="10" y="21"/>
                    </a:cubicBezTo>
                    <a:cubicBezTo>
                      <a:pt x="10" y="21"/>
                      <a:pt x="11" y="22"/>
                      <a:pt x="11" y="22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0"/>
                      <a:pt x="13" y="21"/>
                      <a:pt x="13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0"/>
                      <a:pt x="14" y="21"/>
                      <a:pt x="15" y="21"/>
                    </a:cubicBezTo>
                    <a:cubicBezTo>
                      <a:pt x="15" y="21"/>
                      <a:pt x="15" y="20"/>
                      <a:pt x="1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0"/>
                      <a:pt x="17" y="19"/>
                      <a:pt x="17" y="19"/>
                    </a:cubicBezTo>
                    <a:cubicBezTo>
                      <a:pt x="17" y="18"/>
                      <a:pt x="18" y="19"/>
                      <a:pt x="18" y="19"/>
                    </a:cubicBezTo>
                    <a:cubicBezTo>
                      <a:pt x="18" y="19"/>
                      <a:pt x="18" y="18"/>
                      <a:pt x="18" y="18"/>
                    </a:cubicBezTo>
                    <a:cubicBezTo>
                      <a:pt x="18" y="18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5"/>
                      <a:pt x="21" y="16"/>
                      <a:pt x="21" y="16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4"/>
                      <a:pt x="21" y="13"/>
                      <a:pt x="21" y="13"/>
                    </a:cubicBezTo>
                    <a:cubicBezTo>
                      <a:pt x="21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1"/>
                      <a:pt x="21" y="12"/>
                      <a:pt x="21" y="11"/>
                    </a:cubicBezTo>
                    <a:cubicBezTo>
                      <a:pt x="21" y="11"/>
                      <a:pt x="21" y="10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0" y="9"/>
                      <a:pt x="21" y="8"/>
                      <a:pt x="21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9" y="7"/>
                      <a:pt x="20" y="7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9" y="5"/>
                      <a:pt x="19" y="5"/>
                    </a:cubicBezTo>
                    <a:cubicBezTo>
                      <a:pt x="18" y="4"/>
                      <a:pt x="19" y="4"/>
                      <a:pt x="19" y="3"/>
                    </a:cubicBezTo>
                    <a:cubicBezTo>
                      <a:pt x="18" y="3"/>
                      <a:pt x="18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5" y="1"/>
                      <a:pt x="14" y="1"/>
                      <a:pt x="13" y="1"/>
                    </a:cubicBezTo>
                    <a:cubicBezTo>
                      <a:pt x="12" y="1"/>
                      <a:pt x="12" y="0"/>
                      <a:pt x="12" y="0"/>
                    </a:cubicBezTo>
                    <a:cubicBezTo>
                      <a:pt x="11" y="0"/>
                      <a:pt x="12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0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8" y="2"/>
                      <a:pt x="7" y="2"/>
                      <a:pt x="7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20" name="Freeform 318"/>
              <p:cNvSpPr>
                <a:spLocks noChangeArrowheads="1"/>
              </p:cNvSpPr>
              <p:nvPr/>
            </p:nvSpPr>
            <p:spPr bwMode="auto">
              <a:xfrm>
                <a:off x="342" y="536"/>
                <a:ext cx="19" cy="21"/>
              </a:xfrm>
              <a:custGeom>
                <a:avLst/>
                <a:gdLst>
                  <a:gd name="T0" fmla="*/ 390 w 8"/>
                  <a:gd name="T1" fmla="*/ 828 h 9"/>
                  <a:gd name="T2" fmla="*/ 0 w 8"/>
                  <a:gd name="T3" fmla="*/ 1449 h 9"/>
                  <a:gd name="T4" fmla="*/ 0 w 8"/>
                  <a:gd name="T5" fmla="*/ 1449 h 9"/>
                  <a:gd name="T6" fmla="*/ 0 w 8"/>
                  <a:gd name="T7" fmla="*/ 1932 h 9"/>
                  <a:gd name="T8" fmla="*/ 0 w 8"/>
                  <a:gd name="T9" fmla="*/ 2287 h 9"/>
                  <a:gd name="T10" fmla="*/ 390 w 8"/>
                  <a:gd name="T11" fmla="*/ 3050 h 9"/>
                  <a:gd name="T12" fmla="*/ 390 w 8"/>
                  <a:gd name="T13" fmla="*/ 2553 h 9"/>
                  <a:gd name="T14" fmla="*/ 926 w 8"/>
                  <a:gd name="T15" fmla="*/ 3050 h 9"/>
                  <a:gd name="T16" fmla="*/ 1275 w 8"/>
                  <a:gd name="T17" fmla="*/ 3381 h 9"/>
                  <a:gd name="T18" fmla="*/ 1275 w 8"/>
                  <a:gd name="T19" fmla="*/ 3050 h 9"/>
                  <a:gd name="T20" fmla="*/ 1810 w 8"/>
                  <a:gd name="T21" fmla="*/ 3381 h 9"/>
                  <a:gd name="T22" fmla="*/ 2477 w 8"/>
                  <a:gd name="T23" fmla="*/ 3050 h 9"/>
                  <a:gd name="T24" fmla="*/ 2477 w 8"/>
                  <a:gd name="T25" fmla="*/ 2553 h 9"/>
                  <a:gd name="T26" fmla="*/ 3028 w 8"/>
                  <a:gd name="T27" fmla="*/ 2287 h 9"/>
                  <a:gd name="T28" fmla="*/ 3401 w 8"/>
                  <a:gd name="T29" fmla="*/ 1932 h 9"/>
                  <a:gd name="T30" fmla="*/ 3028 w 8"/>
                  <a:gd name="T31" fmla="*/ 1449 h 9"/>
                  <a:gd name="T32" fmla="*/ 3028 w 8"/>
                  <a:gd name="T33" fmla="*/ 1094 h 9"/>
                  <a:gd name="T34" fmla="*/ 2477 w 8"/>
                  <a:gd name="T35" fmla="*/ 828 h 9"/>
                  <a:gd name="T36" fmla="*/ 2477 w 8"/>
                  <a:gd name="T37" fmla="*/ 355 h 9"/>
                  <a:gd name="T38" fmla="*/ 2199 w 8"/>
                  <a:gd name="T39" fmla="*/ 828 h 9"/>
                  <a:gd name="T40" fmla="*/ 1810 w 8"/>
                  <a:gd name="T41" fmla="*/ 355 h 9"/>
                  <a:gd name="T42" fmla="*/ 390 w 8"/>
                  <a:gd name="T43" fmla="*/ 828 h 9"/>
                  <a:gd name="T44" fmla="*/ 390 w 8"/>
                  <a:gd name="T45" fmla="*/ 355 h 9"/>
                  <a:gd name="T46" fmla="*/ 390 w 8"/>
                  <a:gd name="T47" fmla="*/ 828 h 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"/>
                  <a:gd name="T73" fmla="*/ 0 h 9"/>
                  <a:gd name="T74" fmla="*/ 8 w 8"/>
                  <a:gd name="T75" fmla="*/ 9 h 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" h="9">
                    <a:moveTo>
                      <a:pt x="1" y="2"/>
                    </a:moveTo>
                    <a:cubicBezTo>
                      <a:pt x="0" y="2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9"/>
                      <a:pt x="3" y="8"/>
                      <a:pt x="3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7" y="8"/>
                      <a:pt x="6" y="7"/>
                      <a:pt x="7" y="6"/>
                    </a:cubicBezTo>
                    <a:cubicBezTo>
                      <a:pt x="8" y="6"/>
                      <a:pt x="7" y="5"/>
                      <a:pt x="8" y="5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5" y="1"/>
                      <a:pt x="5" y="0"/>
                      <a:pt x="4" y="1"/>
                    </a:cubicBezTo>
                    <a:cubicBezTo>
                      <a:pt x="3" y="1"/>
                      <a:pt x="2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21" name="Freeform 319"/>
              <p:cNvSpPr>
                <a:spLocks noChangeArrowheads="1"/>
              </p:cNvSpPr>
              <p:nvPr/>
            </p:nvSpPr>
            <p:spPr bwMode="auto">
              <a:xfrm>
                <a:off x="1453" y="138"/>
                <a:ext cx="9" cy="15"/>
              </a:xfrm>
              <a:custGeom>
                <a:avLst/>
                <a:gdLst>
                  <a:gd name="T0" fmla="*/ 284 w 4"/>
                  <a:gd name="T1" fmla="*/ 2470 h 6"/>
                  <a:gd name="T2" fmla="*/ 284 w 4"/>
                  <a:gd name="T3" fmla="*/ 0 h 6"/>
                  <a:gd name="T4" fmla="*/ 284 w 4"/>
                  <a:gd name="T5" fmla="*/ 2470 h 6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6"/>
                  <a:gd name="T11" fmla="*/ 4 w 4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6">
                    <a:moveTo>
                      <a:pt x="1" y="4"/>
                    </a:moveTo>
                    <a:cubicBezTo>
                      <a:pt x="3" y="6"/>
                      <a:pt x="4" y="4"/>
                      <a:pt x="1" y="0"/>
                    </a:cubicBezTo>
                    <a:cubicBezTo>
                      <a:pt x="0" y="0"/>
                      <a:pt x="0" y="4"/>
                      <a:pt x="1" y="4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22" name="Freeform 320"/>
              <p:cNvSpPr>
                <a:spLocks noChangeArrowheads="1"/>
              </p:cNvSpPr>
              <p:nvPr/>
            </p:nvSpPr>
            <p:spPr bwMode="auto">
              <a:xfrm>
                <a:off x="233" y="117"/>
                <a:ext cx="1" cy="19"/>
              </a:xfrm>
              <a:custGeom>
                <a:avLst/>
                <a:gdLst>
                  <a:gd name="T0" fmla="*/ 0 w 1"/>
                  <a:gd name="T1" fmla="*/ 2477 h 8"/>
                  <a:gd name="T2" fmla="*/ 0 w 1"/>
                  <a:gd name="T3" fmla="*/ 390 h 8"/>
                  <a:gd name="T4" fmla="*/ 0 w 1"/>
                  <a:gd name="T5" fmla="*/ 2477 h 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8"/>
                  <a:gd name="T11" fmla="*/ 1 w 1"/>
                  <a:gd name="T12" fmla="*/ 8 h 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8">
                    <a:moveTo>
                      <a:pt x="0" y="6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0" y="0"/>
                      <a:pt x="0" y="8"/>
                      <a:pt x="0" y="6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23" name="Freeform 321"/>
              <p:cNvSpPr>
                <a:spLocks noChangeArrowheads="1"/>
              </p:cNvSpPr>
              <p:nvPr/>
            </p:nvSpPr>
            <p:spPr bwMode="auto">
              <a:xfrm>
                <a:off x="304" y="16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24" name="Freeform 322"/>
              <p:cNvSpPr>
                <a:spLocks noChangeArrowheads="1"/>
              </p:cNvSpPr>
              <p:nvPr/>
            </p:nvSpPr>
            <p:spPr bwMode="auto">
              <a:xfrm>
                <a:off x="603" y="83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25" name="Freeform 323"/>
              <p:cNvSpPr>
                <a:spLocks noEditPoints="1" noChangeArrowheads="1"/>
              </p:cNvSpPr>
              <p:nvPr/>
            </p:nvSpPr>
            <p:spPr bwMode="auto">
              <a:xfrm>
                <a:off x="201" y="127"/>
                <a:ext cx="1239" cy="725"/>
              </a:xfrm>
              <a:custGeom>
                <a:avLst/>
                <a:gdLst>
                  <a:gd name="T0" fmla="*/ 213887 w 522"/>
                  <a:gd name="T1" fmla="*/ 95244 h 305"/>
                  <a:gd name="T2" fmla="*/ 219894 w 522"/>
                  <a:gd name="T3" fmla="*/ 50543 h 305"/>
                  <a:gd name="T4" fmla="*/ 205449 w 522"/>
                  <a:gd name="T5" fmla="*/ 4690 h 305"/>
                  <a:gd name="T6" fmla="*/ 58693 w 522"/>
                  <a:gd name="T7" fmla="*/ 1814 h 305"/>
                  <a:gd name="T8" fmla="*/ 32693 w 522"/>
                  <a:gd name="T9" fmla="*/ 2486 h 305"/>
                  <a:gd name="T10" fmla="*/ 42029 w 522"/>
                  <a:gd name="T11" fmla="*/ 4690 h 305"/>
                  <a:gd name="T12" fmla="*/ 29674 w 522"/>
                  <a:gd name="T13" fmla="*/ 6515 h 305"/>
                  <a:gd name="T14" fmla="*/ 8063 w 522"/>
                  <a:gd name="T15" fmla="*/ 5909 h 305"/>
                  <a:gd name="T16" fmla="*/ 4282 w 522"/>
                  <a:gd name="T17" fmla="*/ 42055 h 305"/>
                  <a:gd name="T18" fmla="*/ 4987 w 522"/>
                  <a:gd name="T19" fmla="*/ 109893 h 305"/>
                  <a:gd name="T20" fmla="*/ 17866 w 522"/>
                  <a:gd name="T21" fmla="*/ 126980 h 305"/>
                  <a:gd name="T22" fmla="*/ 44158 w 522"/>
                  <a:gd name="T23" fmla="*/ 125539 h 305"/>
                  <a:gd name="T24" fmla="*/ 207644 w 522"/>
                  <a:gd name="T25" fmla="*/ 129021 h 305"/>
                  <a:gd name="T26" fmla="*/ 219066 w 522"/>
                  <a:gd name="T27" fmla="*/ 126426 h 305"/>
                  <a:gd name="T28" fmla="*/ 25392 w 522"/>
                  <a:gd name="T29" fmla="*/ 1276 h 305"/>
                  <a:gd name="T30" fmla="*/ 3769 w 522"/>
                  <a:gd name="T31" fmla="*/ 38924 h 305"/>
                  <a:gd name="T32" fmla="*/ 3769 w 522"/>
                  <a:gd name="T33" fmla="*/ 41130 h 305"/>
                  <a:gd name="T34" fmla="*/ 3397 w 522"/>
                  <a:gd name="T35" fmla="*/ 47061 h 305"/>
                  <a:gd name="T36" fmla="*/ 3769 w 522"/>
                  <a:gd name="T37" fmla="*/ 53186 h 305"/>
                  <a:gd name="T38" fmla="*/ 3769 w 522"/>
                  <a:gd name="T39" fmla="*/ 49264 h 305"/>
                  <a:gd name="T40" fmla="*/ 6406 w 522"/>
                  <a:gd name="T41" fmla="*/ 112380 h 305"/>
                  <a:gd name="T42" fmla="*/ 9269 w 522"/>
                  <a:gd name="T43" fmla="*/ 20172 h 305"/>
                  <a:gd name="T44" fmla="*/ 8063 w 522"/>
                  <a:gd name="T45" fmla="*/ 112380 h 305"/>
                  <a:gd name="T46" fmla="*/ 8946 w 522"/>
                  <a:gd name="T47" fmla="*/ 104657 h 305"/>
                  <a:gd name="T48" fmla="*/ 13560 w 522"/>
                  <a:gd name="T49" fmla="*/ 7210 h 305"/>
                  <a:gd name="T50" fmla="*/ 25008 w 522"/>
                  <a:gd name="T51" fmla="*/ 6515 h 305"/>
                  <a:gd name="T52" fmla="*/ 30987 w 522"/>
                  <a:gd name="T53" fmla="*/ 6515 h 305"/>
                  <a:gd name="T54" fmla="*/ 55228 w 522"/>
                  <a:gd name="T55" fmla="*/ 1276 h 305"/>
                  <a:gd name="T56" fmla="*/ 47004 w 522"/>
                  <a:gd name="T57" fmla="*/ 3803 h 305"/>
                  <a:gd name="T58" fmla="*/ 44158 w 522"/>
                  <a:gd name="T59" fmla="*/ 3803 h 305"/>
                  <a:gd name="T60" fmla="*/ 42029 w 522"/>
                  <a:gd name="T61" fmla="*/ 5617 h 305"/>
                  <a:gd name="T62" fmla="*/ 36857 w 522"/>
                  <a:gd name="T63" fmla="*/ 5909 h 305"/>
                  <a:gd name="T64" fmla="*/ 35262 w 522"/>
                  <a:gd name="T65" fmla="*/ 125539 h 305"/>
                  <a:gd name="T66" fmla="*/ 53476 w 522"/>
                  <a:gd name="T67" fmla="*/ 126426 h 305"/>
                  <a:gd name="T68" fmla="*/ 62755 w 522"/>
                  <a:gd name="T69" fmla="*/ 124320 h 305"/>
                  <a:gd name="T70" fmla="*/ 68333 w 522"/>
                  <a:gd name="T71" fmla="*/ 124320 h 305"/>
                  <a:gd name="T72" fmla="*/ 74202 w 522"/>
                  <a:gd name="T73" fmla="*/ 124320 h 305"/>
                  <a:gd name="T74" fmla="*/ 78869 w 522"/>
                  <a:gd name="T75" fmla="*/ 123942 h 305"/>
                  <a:gd name="T76" fmla="*/ 87763 w 522"/>
                  <a:gd name="T77" fmla="*/ 124828 h 305"/>
                  <a:gd name="T78" fmla="*/ 93352 w 522"/>
                  <a:gd name="T79" fmla="*/ 124828 h 305"/>
                  <a:gd name="T80" fmla="*/ 96360 w 522"/>
                  <a:gd name="T81" fmla="*/ 124828 h 305"/>
                  <a:gd name="T82" fmla="*/ 106067 w 522"/>
                  <a:gd name="T83" fmla="*/ 124320 h 305"/>
                  <a:gd name="T84" fmla="*/ 112486 w 522"/>
                  <a:gd name="T85" fmla="*/ 124828 h 305"/>
                  <a:gd name="T86" fmla="*/ 168986 w 522"/>
                  <a:gd name="T87" fmla="*/ 2486 h 305"/>
                  <a:gd name="T88" fmla="*/ 211385 w 522"/>
                  <a:gd name="T89" fmla="*/ 18962 h 305"/>
                  <a:gd name="T90" fmla="*/ 210998 w 522"/>
                  <a:gd name="T91" fmla="*/ 27398 h 305"/>
                  <a:gd name="T92" fmla="*/ 210998 w 522"/>
                  <a:gd name="T93" fmla="*/ 24365 h 305"/>
                  <a:gd name="T94" fmla="*/ 211385 w 522"/>
                  <a:gd name="T95" fmla="*/ 25800 h 305"/>
                  <a:gd name="T96" fmla="*/ 211708 w 522"/>
                  <a:gd name="T97" fmla="*/ 37355 h 305"/>
                  <a:gd name="T98" fmla="*/ 207093 w 522"/>
                  <a:gd name="T99" fmla="*/ 128632 h 305"/>
                  <a:gd name="T100" fmla="*/ 208845 w 522"/>
                  <a:gd name="T101" fmla="*/ 80292 h 305"/>
                  <a:gd name="T102" fmla="*/ 214784 w 522"/>
                  <a:gd name="T103" fmla="*/ 53186 h 305"/>
                  <a:gd name="T104" fmla="*/ 214784 w 522"/>
                  <a:gd name="T105" fmla="*/ 102063 h 30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22"/>
                  <a:gd name="T160" fmla="*/ 0 h 305"/>
                  <a:gd name="T161" fmla="*/ 522 w 522"/>
                  <a:gd name="T162" fmla="*/ 305 h 30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22" h="305">
                    <a:moveTo>
                      <a:pt x="516" y="295"/>
                    </a:moveTo>
                    <a:cubicBezTo>
                      <a:pt x="515" y="297"/>
                      <a:pt x="512" y="297"/>
                      <a:pt x="509" y="296"/>
                    </a:cubicBezTo>
                    <a:cubicBezTo>
                      <a:pt x="509" y="296"/>
                      <a:pt x="513" y="279"/>
                      <a:pt x="516" y="281"/>
                    </a:cubicBezTo>
                    <a:cubicBezTo>
                      <a:pt x="515" y="281"/>
                      <a:pt x="512" y="283"/>
                      <a:pt x="511" y="282"/>
                    </a:cubicBezTo>
                    <a:cubicBezTo>
                      <a:pt x="512" y="273"/>
                      <a:pt x="508" y="278"/>
                      <a:pt x="515" y="274"/>
                    </a:cubicBezTo>
                    <a:cubicBezTo>
                      <a:pt x="509" y="274"/>
                      <a:pt x="505" y="228"/>
                      <a:pt x="504" y="222"/>
                    </a:cubicBezTo>
                    <a:cubicBezTo>
                      <a:pt x="504" y="221"/>
                      <a:pt x="504" y="197"/>
                      <a:pt x="508" y="192"/>
                    </a:cubicBezTo>
                    <a:cubicBezTo>
                      <a:pt x="505" y="189"/>
                      <a:pt x="504" y="146"/>
                      <a:pt x="508" y="143"/>
                    </a:cubicBezTo>
                    <a:cubicBezTo>
                      <a:pt x="512" y="144"/>
                      <a:pt x="506" y="138"/>
                      <a:pt x="506" y="136"/>
                    </a:cubicBezTo>
                    <a:cubicBezTo>
                      <a:pt x="507" y="137"/>
                      <a:pt x="508" y="137"/>
                      <a:pt x="508" y="138"/>
                    </a:cubicBezTo>
                    <a:cubicBezTo>
                      <a:pt x="507" y="133"/>
                      <a:pt x="503" y="118"/>
                      <a:pt x="506" y="114"/>
                    </a:cubicBezTo>
                    <a:cubicBezTo>
                      <a:pt x="508" y="114"/>
                      <a:pt x="516" y="117"/>
                      <a:pt x="518" y="118"/>
                    </a:cubicBezTo>
                    <a:cubicBezTo>
                      <a:pt x="517" y="119"/>
                      <a:pt x="500" y="99"/>
                      <a:pt x="508" y="98"/>
                    </a:cubicBezTo>
                    <a:cubicBezTo>
                      <a:pt x="516" y="98"/>
                      <a:pt x="498" y="79"/>
                      <a:pt x="514" y="79"/>
                    </a:cubicBezTo>
                    <a:cubicBezTo>
                      <a:pt x="499" y="78"/>
                      <a:pt x="512" y="69"/>
                      <a:pt x="514" y="68"/>
                    </a:cubicBezTo>
                    <a:cubicBezTo>
                      <a:pt x="498" y="58"/>
                      <a:pt x="522" y="25"/>
                      <a:pt x="498" y="18"/>
                    </a:cubicBezTo>
                    <a:cubicBezTo>
                      <a:pt x="496" y="19"/>
                      <a:pt x="500" y="29"/>
                      <a:pt x="496" y="31"/>
                    </a:cubicBezTo>
                    <a:cubicBezTo>
                      <a:pt x="500" y="33"/>
                      <a:pt x="483" y="10"/>
                      <a:pt x="484" y="11"/>
                    </a:cubicBezTo>
                    <a:cubicBezTo>
                      <a:pt x="488" y="13"/>
                      <a:pt x="493" y="9"/>
                      <a:pt x="496" y="7"/>
                    </a:cubicBezTo>
                    <a:cubicBezTo>
                      <a:pt x="481" y="7"/>
                      <a:pt x="356" y="8"/>
                      <a:pt x="356" y="6"/>
                    </a:cubicBezTo>
                    <a:cubicBezTo>
                      <a:pt x="352" y="11"/>
                      <a:pt x="281" y="1"/>
                      <a:pt x="271" y="6"/>
                    </a:cubicBezTo>
                    <a:cubicBezTo>
                      <a:pt x="269" y="6"/>
                      <a:pt x="237" y="5"/>
                      <a:pt x="233" y="5"/>
                    </a:cubicBezTo>
                    <a:cubicBezTo>
                      <a:pt x="213" y="0"/>
                      <a:pt x="163" y="2"/>
                      <a:pt x="142" y="4"/>
                    </a:cubicBezTo>
                    <a:cubicBezTo>
                      <a:pt x="144" y="5"/>
                      <a:pt x="140" y="1"/>
                      <a:pt x="138" y="4"/>
                    </a:cubicBezTo>
                    <a:cubicBezTo>
                      <a:pt x="141" y="4"/>
                      <a:pt x="141" y="4"/>
                      <a:pt x="140" y="5"/>
                    </a:cubicBezTo>
                    <a:cubicBezTo>
                      <a:pt x="130" y="0"/>
                      <a:pt x="104" y="4"/>
                      <a:pt x="94" y="3"/>
                    </a:cubicBezTo>
                    <a:cubicBezTo>
                      <a:pt x="82" y="6"/>
                      <a:pt x="36" y="5"/>
                      <a:pt x="24" y="2"/>
                    </a:cubicBezTo>
                    <a:cubicBezTo>
                      <a:pt x="33" y="10"/>
                      <a:pt x="28" y="9"/>
                      <a:pt x="41" y="7"/>
                    </a:cubicBezTo>
                    <a:cubicBezTo>
                      <a:pt x="46" y="7"/>
                      <a:pt x="59" y="8"/>
                      <a:pt x="68" y="6"/>
                    </a:cubicBezTo>
                    <a:cubicBezTo>
                      <a:pt x="66" y="6"/>
                      <a:pt x="75" y="6"/>
                      <a:pt x="77" y="6"/>
                    </a:cubicBezTo>
                    <a:cubicBezTo>
                      <a:pt x="75" y="5"/>
                      <a:pt x="78" y="8"/>
                      <a:pt x="76" y="7"/>
                    </a:cubicBezTo>
                    <a:cubicBezTo>
                      <a:pt x="77" y="7"/>
                      <a:pt x="89" y="8"/>
                      <a:pt x="89" y="8"/>
                    </a:cubicBezTo>
                    <a:cubicBezTo>
                      <a:pt x="89" y="8"/>
                      <a:pt x="89" y="8"/>
                      <a:pt x="90" y="8"/>
                    </a:cubicBezTo>
                    <a:cubicBezTo>
                      <a:pt x="92" y="7"/>
                      <a:pt x="85" y="7"/>
                      <a:pt x="90" y="6"/>
                    </a:cubicBezTo>
                    <a:cubicBezTo>
                      <a:pt x="90" y="7"/>
                      <a:pt x="98" y="10"/>
                      <a:pt x="98" y="9"/>
                    </a:cubicBezTo>
                    <a:cubicBezTo>
                      <a:pt x="98" y="9"/>
                      <a:pt x="99" y="10"/>
                      <a:pt x="99" y="11"/>
                    </a:cubicBezTo>
                    <a:cubicBezTo>
                      <a:pt x="96" y="11"/>
                      <a:pt x="95" y="13"/>
                      <a:pt x="92" y="14"/>
                    </a:cubicBezTo>
                    <a:cubicBezTo>
                      <a:pt x="92" y="13"/>
                      <a:pt x="93" y="11"/>
                      <a:pt x="92" y="11"/>
                    </a:cubicBezTo>
                    <a:cubicBezTo>
                      <a:pt x="91" y="13"/>
                      <a:pt x="91" y="13"/>
                      <a:pt x="90" y="14"/>
                    </a:cubicBezTo>
                    <a:cubicBezTo>
                      <a:pt x="89" y="14"/>
                      <a:pt x="89" y="13"/>
                      <a:pt x="88" y="13"/>
                    </a:cubicBezTo>
                    <a:cubicBezTo>
                      <a:pt x="86" y="13"/>
                      <a:pt x="77" y="15"/>
                      <a:pt x="67" y="14"/>
                    </a:cubicBezTo>
                    <a:cubicBezTo>
                      <a:pt x="70" y="14"/>
                      <a:pt x="70" y="15"/>
                      <a:pt x="70" y="15"/>
                    </a:cubicBezTo>
                    <a:cubicBezTo>
                      <a:pt x="64" y="11"/>
                      <a:pt x="34" y="18"/>
                      <a:pt x="32" y="15"/>
                    </a:cubicBezTo>
                    <a:cubicBezTo>
                      <a:pt x="33" y="15"/>
                      <a:pt x="32" y="14"/>
                      <a:pt x="32" y="14"/>
                    </a:cubicBezTo>
                    <a:cubicBezTo>
                      <a:pt x="32" y="14"/>
                      <a:pt x="31" y="14"/>
                      <a:pt x="31" y="14"/>
                    </a:cubicBezTo>
                    <a:cubicBezTo>
                      <a:pt x="30" y="16"/>
                      <a:pt x="31" y="14"/>
                      <a:pt x="28" y="15"/>
                    </a:cubicBezTo>
                    <a:cubicBezTo>
                      <a:pt x="28" y="15"/>
                      <a:pt x="25" y="28"/>
                      <a:pt x="22" y="30"/>
                    </a:cubicBezTo>
                    <a:cubicBezTo>
                      <a:pt x="21" y="29"/>
                      <a:pt x="19" y="14"/>
                      <a:pt x="19" y="14"/>
                    </a:cubicBezTo>
                    <a:cubicBezTo>
                      <a:pt x="5" y="17"/>
                      <a:pt x="0" y="60"/>
                      <a:pt x="8" y="67"/>
                    </a:cubicBezTo>
                    <a:cubicBezTo>
                      <a:pt x="11" y="62"/>
                      <a:pt x="6" y="76"/>
                      <a:pt x="7" y="79"/>
                    </a:cubicBezTo>
                    <a:cubicBezTo>
                      <a:pt x="8" y="82"/>
                      <a:pt x="4" y="89"/>
                      <a:pt x="7" y="93"/>
                    </a:cubicBezTo>
                    <a:cubicBezTo>
                      <a:pt x="7" y="91"/>
                      <a:pt x="8" y="91"/>
                      <a:pt x="9" y="92"/>
                    </a:cubicBezTo>
                    <a:cubicBezTo>
                      <a:pt x="10" y="94"/>
                      <a:pt x="5" y="98"/>
                      <a:pt x="8" y="100"/>
                    </a:cubicBezTo>
                    <a:cubicBezTo>
                      <a:pt x="8" y="100"/>
                      <a:pt x="9" y="98"/>
                      <a:pt x="10" y="98"/>
                    </a:cubicBezTo>
                    <a:cubicBezTo>
                      <a:pt x="9" y="97"/>
                      <a:pt x="8" y="121"/>
                      <a:pt x="7" y="123"/>
                    </a:cubicBezTo>
                    <a:cubicBezTo>
                      <a:pt x="12" y="121"/>
                      <a:pt x="10" y="131"/>
                      <a:pt x="7" y="134"/>
                    </a:cubicBezTo>
                    <a:cubicBezTo>
                      <a:pt x="6" y="139"/>
                      <a:pt x="6" y="145"/>
                      <a:pt x="7" y="150"/>
                    </a:cubicBezTo>
                    <a:cubicBezTo>
                      <a:pt x="10" y="171"/>
                      <a:pt x="9" y="194"/>
                      <a:pt x="14" y="214"/>
                    </a:cubicBezTo>
                    <a:cubicBezTo>
                      <a:pt x="15" y="218"/>
                      <a:pt x="8" y="239"/>
                      <a:pt x="11" y="240"/>
                    </a:cubicBezTo>
                    <a:cubicBezTo>
                      <a:pt x="8" y="244"/>
                      <a:pt x="17" y="253"/>
                      <a:pt x="12" y="256"/>
                    </a:cubicBezTo>
                    <a:cubicBezTo>
                      <a:pt x="13" y="258"/>
                      <a:pt x="14" y="264"/>
                      <a:pt x="14" y="266"/>
                    </a:cubicBezTo>
                    <a:cubicBezTo>
                      <a:pt x="15" y="271"/>
                      <a:pt x="8" y="283"/>
                      <a:pt x="16" y="279"/>
                    </a:cubicBezTo>
                    <a:cubicBezTo>
                      <a:pt x="21" y="298"/>
                      <a:pt x="9" y="281"/>
                      <a:pt x="17" y="283"/>
                    </a:cubicBezTo>
                    <a:cubicBezTo>
                      <a:pt x="14" y="282"/>
                      <a:pt x="15" y="281"/>
                      <a:pt x="17" y="280"/>
                    </a:cubicBezTo>
                    <a:cubicBezTo>
                      <a:pt x="23" y="288"/>
                      <a:pt x="35" y="288"/>
                      <a:pt x="46" y="290"/>
                    </a:cubicBezTo>
                    <a:cubicBezTo>
                      <a:pt x="45" y="291"/>
                      <a:pt x="39" y="294"/>
                      <a:pt x="42" y="296"/>
                    </a:cubicBezTo>
                    <a:cubicBezTo>
                      <a:pt x="42" y="292"/>
                      <a:pt x="43" y="298"/>
                      <a:pt x="43" y="297"/>
                    </a:cubicBezTo>
                    <a:cubicBezTo>
                      <a:pt x="47" y="292"/>
                      <a:pt x="50" y="295"/>
                      <a:pt x="54" y="293"/>
                    </a:cubicBezTo>
                    <a:cubicBezTo>
                      <a:pt x="55" y="294"/>
                      <a:pt x="55" y="295"/>
                      <a:pt x="53" y="296"/>
                    </a:cubicBezTo>
                    <a:cubicBezTo>
                      <a:pt x="56" y="294"/>
                      <a:pt x="87" y="294"/>
                      <a:pt x="87" y="295"/>
                    </a:cubicBezTo>
                    <a:cubicBezTo>
                      <a:pt x="87" y="294"/>
                      <a:pt x="91" y="298"/>
                      <a:pt x="91" y="298"/>
                    </a:cubicBezTo>
                    <a:cubicBezTo>
                      <a:pt x="94" y="294"/>
                      <a:pt x="102" y="293"/>
                      <a:pt x="104" y="293"/>
                    </a:cubicBezTo>
                    <a:cubicBezTo>
                      <a:pt x="103" y="296"/>
                      <a:pt x="106" y="297"/>
                      <a:pt x="114" y="296"/>
                    </a:cubicBezTo>
                    <a:cubicBezTo>
                      <a:pt x="110" y="297"/>
                      <a:pt x="129" y="292"/>
                      <a:pt x="122" y="298"/>
                    </a:cubicBezTo>
                    <a:cubicBezTo>
                      <a:pt x="133" y="294"/>
                      <a:pt x="197" y="292"/>
                      <a:pt x="202" y="298"/>
                    </a:cubicBezTo>
                    <a:cubicBezTo>
                      <a:pt x="204" y="293"/>
                      <a:pt x="313" y="297"/>
                      <a:pt x="314" y="298"/>
                    </a:cubicBezTo>
                    <a:cubicBezTo>
                      <a:pt x="319" y="298"/>
                      <a:pt x="399" y="301"/>
                      <a:pt x="402" y="298"/>
                    </a:cubicBezTo>
                    <a:cubicBezTo>
                      <a:pt x="415" y="299"/>
                      <a:pt x="484" y="295"/>
                      <a:pt x="489" y="301"/>
                    </a:cubicBezTo>
                    <a:cubicBezTo>
                      <a:pt x="489" y="299"/>
                      <a:pt x="498" y="300"/>
                      <a:pt x="500" y="298"/>
                    </a:cubicBezTo>
                    <a:cubicBezTo>
                      <a:pt x="501" y="299"/>
                      <a:pt x="501" y="300"/>
                      <a:pt x="501" y="300"/>
                    </a:cubicBezTo>
                    <a:cubicBezTo>
                      <a:pt x="501" y="299"/>
                      <a:pt x="502" y="299"/>
                      <a:pt x="503" y="298"/>
                    </a:cubicBezTo>
                    <a:cubicBezTo>
                      <a:pt x="509" y="298"/>
                      <a:pt x="499" y="304"/>
                      <a:pt x="501" y="305"/>
                    </a:cubicBezTo>
                    <a:cubicBezTo>
                      <a:pt x="507" y="301"/>
                      <a:pt x="506" y="296"/>
                      <a:pt x="517" y="299"/>
                    </a:cubicBezTo>
                    <a:cubicBezTo>
                      <a:pt x="517" y="298"/>
                      <a:pt x="516" y="297"/>
                      <a:pt x="516" y="295"/>
                    </a:cubicBezTo>
                    <a:moveTo>
                      <a:pt x="50" y="3"/>
                    </a:moveTo>
                    <a:cubicBezTo>
                      <a:pt x="48" y="2"/>
                      <a:pt x="50" y="3"/>
                      <a:pt x="50" y="3"/>
                    </a:cubicBezTo>
                    <a:moveTo>
                      <a:pt x="55" y="3"/>
                    </a:moveTo>
                    <a:cubicBezTo>
                      <a:pt x="52" y="1"/>
                      <a:pt x="59" y="5"/>
                      <a:pt x="55" y="3"/>
                    </a:cubicBezTo>
                    <a:moveTo>
                      <a:pt x="60" y="3"/>
                    </a:moveTo>
                    <a:cubicBezTo>
                      <a:pt x="61" y="2"/>
                      <a:pt x="61" y="4"/>
                      <a:pt x="60" y="3"/>
                    </a:cubicBezTo>
                    <a:moveTo>
                      <a:pt x="88" y="6"/>
                    </a:moveTo>
                    <a:cubicBezTo>
                      <a:pt x="87" y="6"/>
                      <a:pt x="87" y="6"/>
                      <a:pt x="88" y="6"/>
                    </a:cubicBezTo>
                    <a:moveTo>
                      <a:pt x="8" y="70"/>
                    </a:moveTo>
                    <a:cubicBezTo>
                      <a:pt x="9" y="70"/>
                      <a:pt x="9" y="71"/>
                      <a:pt x="8" y="70"/>
                    </a:cubicBezTo>
                    <a:moveTo>
                      <a:pt x="9" y="91"/>
                    </a:moveTo>
                    <a:cubicBezTo>
                      <a:pt x="8" y="90"/>
                      <a:pt x="9" y="91"/>
                      <a:pt x="9" y="91"/>
                    </a:cubicBezTo>
                    <a:moveTo>
                      <a:pt x="8" y="86"/>
                    </a:moveTo>
                    <a:cubicBezTo>
                      <a:pt x="9" y="87"/>
                      <a:pt x="9" y="88"/>
                      <a:pt x="8" y="88"/>
                    </a:cubicBezTo>
                    <a:cubicBezTo>
                      <a:pt x="7" y="88"/>
                      <a:pt x="8" y="87"/>
                      <a:pt x="8" y="86"/>
                    </a:cubicBezTo>
                    <a:close/>
                    <a:moveTo>
                      <a:pt x="8" y="83"/>
                    </a:moveTo>
                    <a:cubicBezTo>
                      <a:pt x="5" y="82"/>
                      <a:pt x="13" y="79"/>
                      <a:pt x="8" y="83"/>
                    </a:cubicBezTo>
                    <a:moveTo>
                      <a:pt x="9" y="96"/>
                    </a:moveTo>
                    <a:cubicBezTo>
                      <a:pt x="9" y="96"/>
                      <a:pt x="9" y="95"/>
                      <a:pt x="10" y="95"/>
                    </a:cubicBezTo>
                    <a:cubicBezTo>
                      <a:pt x="10" y="95"/>
                      <a:pt x="9" y="96"/>
                      <a:pt x="9" y="96"/>
                    </a:cubicBezTo>
                    <a:close/>
                    <a:moveTo>
                      <a:pt x="10" y="103"/>
                    </a:moveTo>
                    <a:cubicBezTo>
                      <a:pt x="11" y="104"/>
                      <a:pt x="10" y="104"/>
                      <a:pt x="9" y="104"/>
                    </a:cubicBezTo>
                    <a:cubicBezTo>
                      <a:pt x="9" y="104"/>
                      <a:pt x="9" y="103"/>
                      <a:pt x="10" y="103"/>
                    </a:cubicBezTo>
                    <a:close/>
                    <a:moveTo>
                      <a:pt x="8" y="110"/>
                    </a:moveTo>
                    <a:cubicBezTo>
                      <a:pt x="8" y="112"/>
                      <a:pt x="9" y="113"/>
                      <a:pt x="8" y="110"/>
                    </a:cubicBezTo>
                    <a:moveTo>
                      <a:pt x="8" y="129"/>
                    </a:moveTo>
                    <a:cubicBezTo>
                      <a:pt x="8" y="128"/>
                      <a:pt x="8" y="127"/>
                      <a:pt x="8" y="127"/>
                    </a:cubicBezTo>
                    <a:lnTo>
                      <a:pt x="8" y="129"/>
                    </a:lnTo>
                    <a:close/>
                    <a:moveTo>
                      <a:pt x="8" y="126"/>
                    </a:moveTo>
                    <a:cubicBezTo>
                      <a:pt x="8" y="125"/>
                      <a:pt x="8" y="124"/>
                      <a:pt x="9" y="124"/>
                    </a:cubicBezTo>
                    <a:cubicBezTo>
                      <a:pt x="9" y="124"/>
                      <a:pt x="9" y="125"/>
                      <a:pt x="8" y="126"/>
                    </a:cubicBezTo>
                    <a:close/>
                    <a:moveTo>
                      <a:pt x="9" y="119"/>
                    </a:moveTo>
                    <a:cubicBezTo>
                      <a:pt x="9" y="119"/>
                      <a:pt x="11" y="116"/>
                      <a:pt x="9" y="119"/>
                    </a:cubicBezTo>
                    <a:moveTo>
                      <a:pt x="9" y="115"/>
                    </a:moveTo>
                    <a:cubicBezTo>
                      <a:pt x="9" y="114"/>
                      <a:pt x="9" y="113"/>
                      <a:pt x="11" y="113"/>
                    </a:cubicBezTo>
                    <a:cubicBezTo>
                      <a:pt x="12" y="114"/>
                      <a:pt x="9" y="114"/>
                      <a:pt x="9" y="115"/>
                    </a:cubicBezTo>
                    <a:close/>
                    <a:moveTo>
                      <a:pt x="10" y="107"/>
                    </a:moveTo>
                    <a:cubicBezTo>
                      <a:pt x="11" y="105"/>
                      <a:pt x="14" y="105"/>
                      <a:pt x="10" y="107"/>
                    </a:cubicBezTo>
                    <a:moveTo>
                      <a:pt x="11" y="237"/>
                    </a:moveTo>
                    <a:cubicBezTo>
                      <a:pt x="12" y="236"/>
                      <a:pt x="12" y="236"/>
                      <a:pt x="12" y="236"/>
                    </a:cubicBezTo>
                    <a:cubicBezTo>
                      <a:pt x="12" y="236"/>
                      <a:pt x="12" y="237"/>
                      <a:pt x="11" y="237"/>
                    </a:cubicBezTo>
                    <a:close/>
                    <a:moveTo>
                      <a:pt x="15" y="262"/>
                    </a:moveTo>
                    <a:cubicBezTo>
                      <a:pt x="15" y="262"/>
                      <a:pt x="15" y="261"/>
                      <a:pt x="15" y="262"/>
                    </a:cubicBezTo>
                    <a:moveTo>
                      <a:pt x="23" y="30"/>
                    </a:moveTo>
                    <a:cubicBezTo>
                      <a:pt x="22" y="30"/>
                      <a:pt x="22" y="30"/>
                      <a:pt x="23" y="30"/>
                    </a:cubicBezTo>
                    <a:moveTo>
                      <a:pt x="22" y="54"/>
                    </a:moveTo>
                    <a:cubicBezTo>
                      <a:pt x="22" y="54"/>
                      <a:pt x="21" y="53"/>
                      <a:pt x="22" y="54"/>
                    </a:cubicBezTo>
                    <a:moveTo>
                      <a:pt x="22" y="47"/>
                    </a:moveTo>
                    <a:cubicBezTo>
                      <a:pt x="22" y="47"/>
                      <a:pt x="22" y="46"/>
                      <a:pt x="22" y="47"/>
                    </a:cubicBezTo>
                    <a:moveTo>
                      <a:pt x="22" y="40"/>
                    </a:moveTo>
                    <a:cubicBezTo>
                      <a:pt x="22" y="40"/>
                      <a:pt x="21" y="39"/>
                      <a:pt x="22" y="38"/>
                    </a:cubicBezTo>
                    <a:cubicBezTo>
                      <a:pt x="22" y="39"/>
                      <a:pt x="23" y="39"/>
                      <a:pt x="22" y="40"/>
                    </a:cubicBezTo>
                    <a:close/>
                    <a:moveTo>
                      <a:pt x="19" y="261"/>
                    </a:moveTo>
                    <a:cubicBezTo>
                      <a:pt x="19" y="262"/>
                      <a:pt x="19" y="262"/>
                      <a:pt x="19" y="262"/>
                    </a:cubicBezTo>
                    <a:cubicBezTo>
                      <a:pt x="20" y="263"/>
                      <a:pt x="18" y="261"/>
                      <a:pt x="19" y="261"/>
                    </a:cubicBezTo>
                    <a:close/>
                    <a:moveTo>
                      <a:pt x="19" y="267"/>
                    </a:moveTo>
                    <a:cubicBezTo>
                      <a:pt x="19" y="265"/>
                      <a:pt x="19" y="265"/>
                      <a:pt x="19" y="267"/>
                    </a:cubicBezTo>
                    <a:moveTo>
                      <a:pt x="21" y="244"/>
                    </a:moveTo>
                    <a:cubicBezTo>
                      <a:pt x="21" y="245"/>
                      <a:pt x="21" y="245"/>
                      <a:pt x="21" y="246"/>
                    </a:cubicBezTo>
                    <a:cubicBezTo>
                      <a:pt x="20" y="245"/>
                      <a:pt x="21" y="245"/>
                      <a:pt x="21" y="244"/>
                    </a:cubicBezTo>
                    <a:close/>
                    <a:moveTo>
                      <a:pt x="20" y="260"/>
                    </a:moveTo>
                    <a:cubicBezTo>
                      <a:pt x="19" y="259"/>
                      <a:pt x="21" y="249"/>
                      <a:pt x="22" y="248"/>
                    </a:cubicBezTo>
                    <a:cubicBezTo>
                      <a:pt x="24" y="252"/>
                      <a:pt x="23" y="256"/>
                      <a:pt x="20" y="260"/>
                    </a:cubicBezTo>
                    <a:moveTo>
                      <a:pt x="30" y="16"/>
                    </a:moveTo>
                    <a:cubicBezTo>
                      <a:pt x="29" y="16"/>
                      <a:pt x="30" y="16"/>
                      <a:pt x="30" y="16"/>
                    </a:cubicBezTo>
                    <a:moveTo>
                      <a:pt x="32" y="17"/>
                    </a:moveTo>
                    <a:cubicBezTo>
                      <a:pt x="33" y="16"/>
                      <a:pt x="34" y="16"/>
                      <a:pt x="32" y="17"/>
                    </a:cubicBezTo>
                    <a:moveTo>
                      <a:pt x="35" y="15"/>
                    </a:moveTo>
                    <a:cubicBezTo>
                      <a:pt x="35" y="15"/>
                      <a:pt x="36" y="16"/>
                      <a:pt x="35" y="15"/>
                    </a:cubicBezTo>
                    <a:moveTo>
                      <a:pt x="43" y="294"/>
                    </a:moveTo>
                    <a:cubicBezTo>
                      <a:pt x="42" y="293"/>
                      <a:pt x="44" y="293"/>
                      <a:pt x="43" y="294"/>
                    </a:cubicBezTo>
                    <a:moveTo>
                      <a:pt x="59" y="15"/>
                    </a:moveTo>
                    <a:cubicBezTo>
                      <a:pt x="57" y="15"/>
                      <a:pt x="59" y="15"/>
                      <a:pt x="59" y="15"/>
                    </a:cubicBezTo>
                    <a:moveTo>
                      <a:pt x="61" y="289"/>
                    </a:moveTo>
                    <a:cubicBezTo>
                      <a:pt x="61" y="291"/>
                      <a:pt x="56" y="290"/>
                      <a:pt x="55" y="290"/>
                    </a:cubicBezTo>
                    <a:cubicBezTo>
                      <a:pt x="63" y="288"/>
                      <a:pt x="63" y="287"/>
                      <a:pt x="61" y="289"/>
                    </a:cubicBezTo>
                    <a:moveTo>
                      <a:pt x="73" y="15"/>
                    </a:moveTo>
                    <a:cubicBezTo>
                      <a:pt x="74" y="15"/>
                      <a:pt x="71" y="15"/>
                      <a:pt x="73" y="15"/>
                    </a:cubicBezTo>
                    <a:moveTo>
                      <a:pt x="68" y="289"/>
                    </a:moveTo>
                    <a:cubicBezTo>
                      <a:pt x="67" y="288"/>
                      <a:pt x="68" y="290"/>
                      <a:pt x="68" y="289"/>
                    </a:cubicBezTo>
                    <a:moveTo>
                      <a:pt x="70" y="289"/>
                    </a:moveTo>
                    <a:cubicBezTo>
                      <a:pt x="71" y="288"/>
                      <a:pt x="72" y="289"/>
                      <a:pt x="70" y="289"/>
                    </a:cubicBezTo>
                    <a:moveTo>
                      <a:pt x="130" y="3"/>
                    </a:moveTo>
                    <a:cubicBezTo>
                      <a:pt x="131" y="3"/>
                      <a:pt x="130" y="3"/>
                      <a:pt x="130" y="3"/>
                    </a:cubicBezTo>
                    <a:moveTo>
                      <a:pt x="110" y="7"/>
                    </a:moveTo>
                    <a:cubicBezTo>
                      <a:pt x="111" y="7"/>
                      <a:pt x="112" y="7"/>
                      <a:pt x="114" y="7"/>
                    </a:cubicBezTo>
                    <a:cubicBezTo>
                      <a:pt x="112" y="8"/>
                      <a:pt x="114" y="7"/>
                      <a:pt x="113" y="7"/>
                    </a:cubicBezTo>
                    <a:cubicBezTo>
                      <a:pt x="111" y="8"/>
                      <a:pt x="110" y="7"/>
                      <a:pt x="110" y="7"/>
                    </a:cubicBezTo>
                    <a:moveTo>
                      <a:pt x="111" y="9"/>
                    </a:moveTo>
                    <a:cubicBezTo>
                      <a:pt x="111" y="9"/>
                      <a:pt x="109" y="8"/>
                      <a:pt x="111" y="9"/>
                    </a:cubicBezTo>
                    <a:moveTo>
                      <a:pt x="108" y="8"/>
                    </a:moveTo>
                    <a:cubicBezTo>
                      <a:pt x="108" y="9"/>
                      <a:pt x="108" y="8"/>
                      <a:pt x="108" y="8"/>
                    </a:cubicBezTo>
                    <a:moveTo>
                      <a:pt x="108" y="4"/>
                    </a:moveTo>
                    <a:cubicBezTo>
                      <a:pt x="108" y="4"/>
                      <a:pt x="107" y="4"/>
                      <a:pt x="107" y="3"/>
                    </a:cubicBezTo>
                    <a:cubicBezTo>
                      <a:pt x="107" y="3"/>
                      <a:pt x="110" y="3"/>
                      <a:pt x="108" y="4"/>
                    </a:cubicBezTo>
                    <a:close/>
                    <a:moveTo>
                      <a:pt x="104" y="9"/>
                    </a:moveTo>
                    <a:cubicBezTo>
                      <a:pt x="103" y="9"/>
                      <a:pt x="103" y="9"/>
                      <a:pt x="104" y="9"/>
                    </a:cubicBezTo>
                    <a:moveTo>
                      <a:pt x="103" y="9"/>
                    </a:moveTo>
                    <a:cubicBezTo>
                      <a:pt x="101" y="9"/>
                      <a:pt x="101" y="9"/>
                      <a:pt x="103" y="9"/>
                    </a:cubicBezTo>
                    <a:moveTo>
                      <a:pt x="99" y="10"/>
                    </a:moveTo>
                    <a:cubicBezTo>
                      <a:pt x="100" y="9"/>
                      <a:pt x="100" y="8"/>
                      <a:pt x="99" y="10"/>
                    </a:cubicBezTo>
                    <a:moveTo>
                      <a:pt x="99" y="13"/>
                    </a:moveTo>
                    <a:cubicBezTo>
                      <a:pt x="99" y="15"/>
                      <a:pt x="99" y="12"/>
                      <a:pt x="99" y="13"/>
                    </a:cubicBezTo>
                    <a:moveTo>
                      <a:pt x="98" y="11"/>
                    </a:moveTo>
                    <a:cubicBezTo>
                      <a:pt x="98" y="12"/>
                      <a:pt x="98" y="12"/>
                      <a:pt x="98" y="11"/>
                    </a:cubicBezTo>
                    <a:moveTo>
                      <a:pt x="97" y="12"/>
                    </a:moveTo>
                    <a:cubicBezTo>
                      <a:pt x="97" y="12"/>
                      <a:pt x="97" y="13"/>
                      <a:pt x="97" y="12"/>
                    </a:cubicBezTo>
                    <a:moveTo>
                      <a:pt x="87" y="14"/>
                    </a:moveTo>
                    <a:cubicBezTo>
                      <a:pt x="87" y="14"/>
                      <a:pt x="87" y="15"/>
                      <a:pt x="87" y="14"/>
                    </a:cubicBezTo>
                    <a:moveTo>
                      <a:pt x="77" y="295"/>
                    </a:moveTo>
                    <a:cubicBezTo>
                      <a:pt x="76" y="295"/>
                      <a:pt x="74" y="294"/>
                      <a:pt x="76" y="294"/>
                    </a:cubicBezTo>
                    <a:cubicBezTo>
                      <a:pt x="78" y="293"/>
                      <a:pt x="77" y="295"/>
                      <a:pt x="77" y="295"/>
                    </a:cubicBezTo>
                    <a:close/>
                    <a:moveTo>
                      <a:pt x="83" y="293"/>
                    </a:moveTo>
                    <a:cubicBezTo>
                      <a:pt x="84" y="292"/>
                      <a:pt x="84" y="293"/>
                      <a:pt x="83" y="293"/>
                    </a:cubicBezTo>
                    <a:moveTo>
                      <a:pt x="105" y="295"/>
                    </a:moveTo>
                    <a:cubicBezTo>
                      <a:pt x="104" y="292"/>
                      <a:pt x="112" y="297"/>
                      <a:pt x="105" y="295"/>
                    </a:cubicBezTo>
                    <a:moveTo>
                      <a:pt x="123" y="296"/>
                    </a:moveTo>
                    <a:cubicBezTo>
                      <a:pt x="121" y="295"/>
                      <a:pt x="122" y="292"/>
                      <a:pt x="123" y="296"/>
                    </a:cubicBezTo>
                    <a:moveTo>
                      <a:pt x="126" y="295"/>
                    </a:moveTo>
                    <a:cubicBezTo>
                      <a:pt x="126" y="295"/>
                      <a:pt x="126" y="293"/>
                      <a:pt x="126" y="295"/>
                    </a:cubicBezTo>
                    <a:moveTo>
                      <a:pt x="141" y="290"/>
                    </a:moveTo>
                    <a:cubicBezTo>
                      <a:pt x="132" y="290"/>
                      <a:pt x="119" y="293"/>
                      <a:pt x="108" y="290"/>
                    </a:cubicBezTo>
                    <a:cubicBezTo>
                      <a:pt x="104" y="294"/>
                      <a:pt x="75" y="287"/>
                      <a:pt x="72" y="289"/>
                    </a:cubicBezTo>
                    <a:cubicBezTo>
                      <a:pt x="91" y="287"/>
                      <a:pt x="125" y="286"/>
                      <a:pt x="146" y="290"/>
                    </a:cubicBezTo>
                    <a:cubicBezTo>
                      <a:pt x="144" y="290"/>
                      <a:pt x="142" y="290"/>
                      <a:pt x="141" y="290"/>
                    </a:cubicBezTo>
                    <a:moveTo>
                      <a:pt x="148" y="290"/>
                    </a:moveTo>
                    <a:cubicBezTo>
                      <a:pt x="141" y="289"/>
                      <a:pt x="155" y="290"/>
                      <a:pt x="155" y="290"/>
                    </a:cubicBezTo>
                    <a:cubicBezTo>
                      <a:pt x="153" y="290"/>
                      <a:pt x="151" y="290"/>
                      <a:pt x="148" y="290"/>
                    </a:cubicBezTo>
                    <a:moveTo>
                      <a:pt x="157" y="291"/>
                    </a:moveTo>
                    <a:cubicBezTo>
                      <a:pt x="157" y="290"/>
                      <a:pt x="158" y="290"/>
                      <a:pt x="157" y="291"/>
                    </a:cubicBezTo>
                    <a:moveTo>
                      <a:pt x="158" y="290"/>
                    </a:moveTo>
                    <a:cubicBezTo>
                      <a:pt x="158" y="289"/>
                      <a:pt x="160" y="289"/>
                      <a:pt x="161" y="290"/>
                    </a:cubicBezTo>
                    <a:cubicBezTo>
                      <a:pt x="160" y="291"/>
                      <a:pt x="159" y="290"/>
                      <a:pt x="158" y="290"/>
                    </a:cubicBezTo>
                    <a:close/>
                    <a:moveTo>
                      <a:pt x="165" y="291"/>
                    </a:moveTo>
                    <a:cubicBezTo>
                      <a:pt x="165" y="289"/>
                      <a:pt x="166" y="290"/>
                      <a:pt x="165" y="291"/>
                    </a:cubicBezTo>
                    <a:moveTo>
                      <a:pt x="168" y="291"/>
                    </a:moveTo>
                    <a:cubicBezTo>
                      <a:pt x="168" y="291"/>
                      <a:pt x="170" y="290"/>
                      <a:pt x="168" y="291"/>
                    </a:cubicBezTo>
                    <a:moveTo>
                      <a:pt x="175" y="290"/>
                    </a:moveTo>
                    <a:cubicBezTo>
                      <a:pt x="173" y="289"/>
                      <a:pt x="179" y="293"/>
                      <a:pt x="175" y="290"/>
                    </a:cubicBezTo>
                    <a:moveTo>
                      <a:pt x="181" y="291"/>
                    </a:moveTo>
                    <a:cubicBezTo>
                      <a:pt x="180" y="290"/>
                      <a:pt x="181" y="291"/>
                      <a:pt x="181" y="291"/>
                    </a:cubicBezTo>
                    <a:moveTo>
                      <a:pt x="186" y="291"/>
                    </a:moveTo>
                    <a:cubicBezTo>
                      <a:pt x="186" y="290"/>
                      <a:pt x="187" y="291"/>
                      <a:pt x="186" y="291"/>
                    </a:cubicBezTo>
                    <a:moveTo>
                      <a:pt x="186" y="289"/>
                    </a:moveTo>
                    <a:cubicBezTo>
                      <a:pt x="185" y="289"/>
                      <a:pt x="187" y="290"/>
                      <a:pt x="186" y="289"/>
                    </a:cubicBezTo>
                    <a:moveTo>
                      <a:pt x="196" y="291"/>
                    </a:moveTo>
                    <a:cubicBezTo>
                      <a:pt x="195" y="290"/>
                      <a:pt x="198" y="290"/>
                      <a:pt x="198" y="291"/>
                    </a:cubicBezTo>
                    <a:cubicBezTo>
                      <a:pt x="198" y="291"/>
                      <a:pt x="197" y="291"/>
                      <a:pt x="196" y="291"/>
                    </a:cubicBezTo>
                    <a:close/>
                    <a:moveTo>
                      <a:pt x="207" y="291"/>
                    </a:moveTo>
                    <a:cubicBezTo>
                      <a:pt x="205" y="290"/>
                      <a:pt x="206" y="291"/>
                      <a:pt x="207" y="291"/>
                    </a:cubicBezTo>
                    <a:moveTo>
                      <a:pt x="210" y="291"/>
                    </a:moveTo>
                    <a:cubicBezTo>
                      <a:pt x="211" y="291"/>
                      <a:pt x="212" y="291"/>
                      <a:pt x="210" y="291"/>
                    </a:cubicBezTo>
                    <a:moveTo>
                      <a:pt x="213" y="291"/>
                    </a:moveTo>
                    <a:cubicBezTo>
                      <a:pt x="213" y="290"/>
                      <a:pt x="214" y="291"/>
                      <a:pt x="213" y="291"/>
                    </a:cubicBezTo>
                    <a:moveTo>
                      <a:pt x="220" y="291"/>
                    </a:moveTo>
                    <a:cubicBezTo>
                      <a:pt x="218" y="291"/>
                      <a:pt x="224" y="291"/>
                      <a:pt x="220" y="291"/>
                    </a:cubicBezTo>
                    <a:moveTo>
                      <a:pt x="232" y="8"/>
                    </a:moveTo>
                    <a:cubicBezTo>
                      <a:pt x="231" y="6"/>
                      <a:pt x="232" y="9"/>
                      <a:pt x="232" y="8"/>
                    </a:cubicBezTo>
                    <a:moveTo>
                      <a:pt x="228" y="290"/>
                    </a:moveTo>
                    <a:cubicBezTo>
                      <a:pt x="224" y="290"/>
                      <a:pt x="230" y="290"/>
                      <a:pt x="228" y="290"/>
                    </a:cubicBezTo>
                    <a:moveTo>
                      <a:pt x="227" y="291"/>
                    </a:moveTo>
                    <a:cubicBezTo>
                      <a:pt x="225" y="292"/>
                      <a:pt x="230" y="291"/>
                      <a:pt x="227" y="291"/>
                    </a:cubicBezTo>
                    <a:moveTo>
                      <a:pt x="235" y="291"/>
                    </a:moveTo>
                    <a:cubicBezTo>
                      <a:pt x="234" y="292"/>
                      <a:pt x="236" y="290"/>
                      <a:pt x="235" y="291"/>
                    </a:cubicBezTo>
                    <a:moveTo>
                      <a:pt x="249" y="292"/>
                    </a:moveTo>
                    <a:cubicBezTo>
                      <a:pt x="251" y="291"/>
                      <a:pt x="251" y="292"/>
                      <a:pt x="249" y="292"/>
                    </a:cubicBezTo>
                    <a:moveTo>
                      <a:pt x="250" y="290"/>
                    </a:moveTo>
                    <a:cubicBezTo>
                      <a:pt x="251" y="290"/>
                      <a:pt x="253" y="289"/>
                      <a:pt x="250" y="290"/>
                    </a:cubicBezTo>
                    <a:moveTo>
                      <a:pt x="262" y="5"/>
                    </a:moveTo>
                    <a:cubicBezTo>
                      <a:pt x="262" y="5"/>
                      <a:pt x="263" y="6"/>
                      <a:pt x="262" y="5"/>
                    </a:cubicBezTo>
                    <a:moveTo>
                      <a:pt x="260" y="292"/>
                    </a:moveTo>
                    <a:cubicBezTo>
                      <a:pt x="258" y="291"/>
                      <a:pt x="256" y="291"/>
                      <a:pt x="254" y="291"/>
                    </a:cubicBezTo>
                    <a:cubicBezTo>
                      <a:pt x="254" y="291"/>
                      <a:pt x="271" y="291"/>
                      <a:pt x="260" y="292"/>
                    </a:cubicBezTo>
                    <a:moveTo>
                      <a:pt x="265" y="291"/>
                    </a:moveTo>
                    <a:cubicBezTo>
                      <a:pt x="265" y="292"/>
                      <a:pt x="267" y="292"/>
                      <a:pt x="265" y="291"/>
                    </a:cubicBezTo>
                    <a:moveTo>
                      <a:pt x="363" y="6"/>
                    </a:moveTo>
                    <a:cubicBezTo>
                      <a:pt x="363" y="5"/>
                      <a:pt x="364" y="6"/>
                      <a:pt x="363" y="6"/>
                    </a:cubicBezTo>
                    <a:moveTo>
                      <a:pt x="415" y="9"/>
                    </a:moveTo>
                    <a:cubicBezTo>
                      <a:pt x="408" y="10"/>
                      <a:pt x="400" y="9"/>
                      <a:pt x="397" y="8"/>
                    </a:cubicBezTo>
                    <a:cubicBezTo>
                      <a:pt x="398" y="8"/>
                      <a:pt x="398" y="7"/>
                      <a:pt x="398" y="6"/>
                    </a:cubicBezTo>
                    <a:cubicBezTo>
                      <a:pt x="398" y="6"/>
                      <a:pt x="431" y="6"/>
                      <a:pt x="436" y="7"/>
                    </a:cubicBezTo>
                    <a:cubicBezTo>
                      <a:pt x="436" y="7"/>
                      <a:pt x="436" y="8"/>
                      <a:pt x="437" y="8"/>
                    </a:cubicBezTo>
                    <a:cubicBezTo>
                      <a:pt x="430" y="10"/>
                      <a:pt x="423" y="10"/>
                      <a:pt x="415" y="9"/>
                    </a:cubicBezTo>
                    <a:moveTo>
                      <a:pt x="498" y="44"/>
                    </a:moveTo>
                    <a:cubicBezTo>
                      <a:pt x="498" y="44"/>
                      <a:pt x="497" y="44"/>
                      <a:pt x="497" y="44"/>
                    </a:cubicBezTo>
                    <a:cubicBezTo>
                      <a:pt x="496" y="44"/>
                      <a:pt x="498" y="43"/>
                      <a:pt x="498" y="44"/>
                    </a:cubicBezTo>
                    <a:close/>
                    <a:moveTo>
                      <a:pt x="496" y="49"/>
                    </a:moveTo>
                    <a:cubicBezTo>
                      <a:pt x="496" y="48"/>
                      <a:pt x="496" y="46"/>
                      <a:pt x="497" y="45"/>
                    </a:cubicBezTo>
                    <a:cubicBezTo>
                      <a:pt x="498" y="47"/>
                      <a:pt x="497" y="52"/>
                      <a:pt x="498" y="53"/>
                    </a:cubicBezTo>
                    <a:cubicBezTo>
                      <a:pt x="497" y="53"/>
                      <a:pt x="495" y="52"/>
                      <a:pt x="496" y="49"/>
                    </a:cubicBezTo>
                    <a:moveTo>
                      <a:pt x="497" y="64"/>
                    </a:moveTo>
                    <a:cubicBezTo>
                      <a:pt x="497" y="64"/>
                      <a:pt x="497" y="68"/>
                      <a:pt x="497" y="64"/>
                    </a:cubicBezTo>
                    <a:moveTo>
                      <a:pt x="497" y="63"/>
                    </a:moveTo>
                    <a:cubicBezTo>
                      <a:pt x="498" y="62"/>
                      <a:pt x="497" y="63"/>
                      <a:pt x="497" y="63"/>
                    </a:cubicBezTo>
                    <a:moveTo>
                      <a:pt x="497" y="61"/>
                    </a:moveTo>
                    <a:cubicBezTo>
                      <a:pt x="497" y="61"/>
                      <a:pt x="497" y="59"/>
                      <a:pt x="497" y="61"/>
                    </a:cubicBezTo>
                    <a:moveTo>
                      <a:pt x="497" y="57"/>
                    </a:moveTo>
                    <a:cubicBezTo>
                      <a:pt x="500" y="57"/>
                      <a:pt x="493" y="58"/>
                      <a:pt x="497" y="57"/>
                    </a:cubicBezTo>
                    <a:moveTo>
                      <a:pt x="497" y="59"/>
                    </a:moveTo>
                    <a:cubicBezTo>
                      <a:pt x="497" y="59"/>
                      <a:pt x="497" y="59"/>
                      <a:pt x="497" y="59"/>
                    </a:cubicBezTo>
                    <a:moveTo>
                      <a:pt x="497" y="56"/>
                    </a:moveTo>
                    <a:cubicBezTo>
                      <a:pt x="496" y="55"/>
                      <a:pt x="496" y="54"/>
                      <a:pt x="498" y="54"/>
                    </a:cubicBezTo>
                    <a:cubicBezTo>
                      <a:pt x="498" y="55"/>
                      <a:pt x="499" y="56"/>
                      <a:pt x="497" y="56"/>
                    </a:cubicBezTo>
                    <a:close/>
                    <a:moveTo>
                      <a:pt x="498" y="60"/>
                    </a:moveTo>
                    <a:cubicBezTo>
                      <a:pt x="498" y="61"/>
                      <a:pt x="498" y="60"/>
                      <a:pt x="498" y="60"/>
                    </a:cubicBezTo>
                    <a:moveTo>
                      <a:pt x="495" y="44"/>
                    </a:moveTo>
                    <a:cubicBezTo>
                      <a:pt x="495" y="44"/>
                      <a:pt x="495" y="45"/>
                      <a:pt x="495" y="44"/>
                    </a:cubicBezTo>
                    <a:moveTo>
                      <a:pt x="496" y="74"/>
                    </a:moveTo>
                    <a:cubicBezTo>
                      <a:pt x="495" y="73"/>
                      <a:pt x="495" y="70"/>
                      <a:pt x="497" y="68"/>
                    </a:cubicBezTo>
                    <a:cubicBezTo>
                      <a:pt x="498" y="69"/>
                      <a:pt x="496" y="86"/>
                      <a:pt x="499" y="87"/>
                    </a:cubicBezTo>
                    <a:cubicBezTo>
                      <a:pt x="498" y="87"/>
                      <a:pt x="497" y="87"/>
                      <a:pt x="497" y="88"/>
                    </a:cubicBezTo>
                    <a:cubicBezTo>
                      <a:pt x="494" y="82"/>
                      <a:pt x="494" y="76"/>
                      <a:pt x="496" y="74"/>
                    </a:cubicBezTo>
                    <a:moveTo>
                      <a:pt x="497" y="91"/>
                    </a:moveTo>
                    <a:cubicBezTo>
                      <a:pt x="498" y="91"/>
                      <a:pt x="499" y="92"/>
                      <a:pt x="497" y="91"/>
                    </a:cubicBezTo>
                    <a:moveTo>
                      <a:pt x="488" y="300"/>
                    </a:moveTo>
                    <a:cubicBezTo>
                      <a:pt x="488" y="299"/>
                      <a:pt x="488" y="300"/>
                      <a:pt x="488" y="300"/>
                    </a:cubicBezTo>
                    <a:moveTo>
                      <a:pt x="497" y="294"/>
                    </a:moveTo>
                    <a:cubicBezTo>
                      <a:pt x="495" y="292"/>
                      <a:pt x="498" y="293"/>
                      <a:pt x="497" y="294"/>
                    </a:cubicBezTo>
                    <a:moveTo>
                      <a:pt x="499" y="241"/>
                    </a:moveTo>
                    <a:cubicBezTo>
                      <a:pt x="495" y="252"/>
                      <a:pt x="499" y="264"/>
                      <a:pt x="497" y="275"/>
                    </a:cubicBezTo>
                    <a:cubicBezTo>
                      <a:pt x="497" y="269"/>
                      <a:pt x="497" y="227"/>
                      <a:pt x="491" y="225"/>
                    </a:cubicBezTo>
                    <a:cubicBezTo>
                      <a:pt x="491" y="212"/>
                      <a:pt x="484" y="194"/>
                      <a:pt x="492" y="187"/>
                    </a:cubicBezTo>
                    <a:cubicBezTo>
                      <a:pt x="501" y="179"/>
                      <a:pt x="488" y="166"/>
                      <a:pt x="492" y="159"/>
                    </a:cubicBezTo>
                    <a:cubicBezTo>
                      <a:pt x="486" y="151"/>
                      <a:pt x="500" y="140"/>
                      <a:pt x="492" y="132"/>
                    </a:cubicBezTo>
                    <a:cubicBezTo>
                      <a:pt x="498" y="128"/>
                      <a:pt x="497" y="102"/>
                      <a:pt x="496" y="96"/>
                    </a:cubicBezTo>
                    <a:cubicBezTo>
                      <a:pt x="505" y="101"/>
                      <a:pt x="506" y="171"/>
                      <a:pt x="498" y="175"/>
                    </a:cubicBezTo>
                    <a:cubicBezTo>
                      <a:pt x="495" y="178"/>
                      <a:pt x="494" y="239"/>
                      <a:pt x="499" y="241"/>
                    </a:cubicBezTo>
                    <a:moveTo>
                      <a:pt x="506" y="124"/>
                    </a:moveTo>
                    <a:cubicBezTo>
                      <a:pt x="513" y="123"/>
                      <a:pt x="503" y="126"/>
                      <a:pt x="506" y="124"/>
                    </a:cubicBezTo>
                    <a:moveTo>
                      <a:pt x="505" y="193"/>
                    </a:moveTo>
                    <a:cubicBezTo>
                      <a:pt x="507" y="194"/>
                      <a:pt x="507" y="197"/>
                      <a:pt x="505" y="193"/>
                    </a:cubicBezTo>
                    <a:moveTo>
                      <a:pt x="506" y="238"/>
                    </a:moveTo>
                    <a:cubicBezTo>
                      <a:pt x="505" y="238"/>
                      <a:pt x="506" y="237"/>
                      <a:pt x="506" y="237"/>
                    </a:cubicBezTo>
                    <a:cubicBezTo>
                      <a:pt x="506" y="237"/>
                      <a:pt x="507" y="238"/>
                      <a:pt x="506" y="238"/>
                    </a:cubicBezTo>
                    <a:close/>
                    <a:moveTo>
                      <a:pt x="506" y="298"/>
                    </a:moveTo>
                    <a:cubicBezTo>
                      <a:pt x="506" y="298"/>
                      <a:pt x="505" y="297"/>
                      <a:pt x="506" y="298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26" name="Freeform 324"/>
              <p:cNvSpPr>
                <a:spLocks noChangeArrowheads="1"/>
              </p:cNvSpPr>
              <p:nvPr/>
            </p:nvSpPr>
            <p:spPr bwMode="auto">
              <a:xfrm>
                <a:off x="382" y="162"/>
                <a:ext cx="3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27" name="Freeform 325"/>
              <p:cNvSpPr>
                <a:spLocks noChangeArrowheads="1"/>
              </p:cNvSpPr>
              <p:nvPr/>
            </p:nvSpPr>
            <p:spPr bwMode="auto">
              <a:xfrm>
                <a:off x="456" y="1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28" name="Freeform 326"/>
              <p:cNvSpPr>
                <a:spLocks noChangeArrowheads="1"/>
              </p:cNvSpPr>
              <p:nvPr/>
            </p:nvSpPr>
            <p:spPr bwMode="auto">
              <a:xfrm>
                <a:off x="1394" y="1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29" name="Freeform 327"/>
              <p:cNvSpPr>
                <a:spLocks noChangeArrowheads="1"/>
              </p:cNvSpPr>
              <p:nvPr/>
            </p:nvSpPr>
            <p:spPr bwMode="auto">
              <a:xfrm>
                <a:off x="385" y="16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30" name="Freeform 328"/>
              <p:cNvSpPr>
                <a:spLocks noChangeArrowheads="1"/>
              </p:cNvSpPr>
              <p:nvPr/>
            </p:nvSpPr>
            <p:spPr bwMode="auto">
              <a:xfrm>
                <a:off x="1401" y="141"/>
                <a:ext cx="12" cy="19"/>
              </a:xfrm>
              <a:custGeom>
                <a:avLst/>
                <a:gdLst>
                  <a:gd name="T0" fmla="*/ 967 w 5"/>
                  <a:gd name="T1" fmla="*/ 2199 h 8"/>
                  <a:gd name="T2" fmla="*/ 1354 w 5"/>
                  <a:gd name="T3" fmla="*/ 3401 h 8"/>
                  <a:gd name="T4" fmla="*/ 1925 w 5"/>
                  <a:gd name="T5" fmla="*/ 1810 h 8"/>
                  <a:gd name="T6" fmla="*/ 967 w 5"/>
                  <a:gd name="T7" fmla="*/ 2199 h 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8"/>
                  <a:gd name="T14" fmla="*/ 5 w 5"/>
                  <a:gd name="T15" fmla="*/ 8 h 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8">
                    <a:moveTo>
                      <a:pt x="2" y="5"/>
                    </a:moveTo>
                    <a:cubicBezTo>
                      <a:pt x="2" y="6"/>
                      <a:pt x="2" y="7"/>
                      <a:pt x="3" y="8"/>
                    </a:cubicBezTo>
                    <a:cubicBezTo>
                      <a:pt x="5" y="8"/>
                      <a:pt x="3" y="4"/>
                      <a:pt x="4" y="4"/>
                    </a:cubicBezTo>
                    <a:cubicBezTo>
                      <a:pt x="5" y="0"/>
                      <a:pt x="0" y="6"/>
                      <a:pt x="2" y="5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31" name="Freeform 329"/>
              <p:cNvSpPr>
                <a:spLocks noChangeArrowheads="1"/>
              </p:cNvSpPr>
              <p:nvPr/>
            </p:nvSpPr>
            <p:spPr bwMode="auto">
              <a:xfrm>
                <a:off x="230" y="134"/>
                <a:ext cx="3" cy="2"/>
              </a:xfrm>
              <a:custGeom>
                <a:avLst/>
                <a:gdLst>
                  <a:gd name="T0" fmla="*/ 2187 w 1"/>
                  <a:gd name="T1" fmla="*/ 128 h 1"/>
                  <a:gd name="T2" fmla="*/ 2187 w 1"/>
                  <a:gd name="T3" fmla="*/ 0 h 1"/>
                  <a:gd name="T4" fmla="*/ 2187 w 1"/>
                  <a:gd name="T5" fmla="*/ 128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32" name="Freeform 330"/>
              <p:cNvSpPr>
                <a:spLocks noChangeArrowheads="1"/>
              </p:cNvSpPr>
              <p:nvPr/>
            </p:nvSpPr>
            <p:spPr bwMode="auto">
              <a:xfrm>
                <a:off x="273" y="134"/>
                <a:ext cx="5" cy="9"/>
              </a:xfrm>
              <a:custGeom>
                <a:avLst/>
                <a:gdLst>
                  <a:gd name="T0" fmla="*/ 0 w 2"/>
                  <a:gd name="T1" fmla="*/ 1150 h 4"/>
                  <a:gd name="T2" fmla="*/ 0 w 2"/>
                  <a:gd name="T3" fmla="*/ 0 h 4"/>
                  <a:gd name="T4" fmla="*/ 0 w 2"/>
                  <a:gd name="T5" fmla="*/ 1150 h 4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4"/>
                  <a:gd name="T11" fmla="*/ 2 w 2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4">
                    <a:moveTo>
                      <a:pt x="0" y="4"/>
                    </a:moveTo>
                    <a:cubicBezTo>
                      <a:pt x="1" y="4"/>
                      <a:pt x="2" y="0"/>
                      <a:pt x="0" y="0"/>
                    </a:cubicBezTo>
                    <a:cubicBezTo>
                      <a:pt x="0" y="2"/>
                      <a:pt x="0" y="3"/>
                      <a:pt x="0" y="4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33" name="Freeform 331"/>
              <p:cNvSpPr>
                <a:spLocks noChangeArrowheads="1"/>
              </p:cNvSpPr>
              <p:nvPr/>
            </p:nvSpPr>
            <p:spPr bwMode="auto">
              <a:xfrm>
                <a:off x="230" y="136"/>
                <a:ext cx="3" cy="5"/>
              </a:xfrm>
              <a:custGeom>
                <a:avLst/>
                <a:gdLst>
                  <a:gd name="T0" fmla="*/ 2187 w 1"/>
                  <a:gd name="T1" fmla="*/ 783 h 2"/>
                  <a:gd name="T2" fmla="*/ 2187 w 1"/>
                  <a:gd name="T3" fmla="*/ 783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2"/>
                      <a:pt x="1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34" name="Freeform 332"/>
              <p:cNvSpPr>
                <a:spLocks noChangeArrowheads="1"/>
              </p:cNvSpPr>
              <p:nvPr/>
            </p:nvSpPr>
            <p:spPr bwMode="auto">
              <a:xfrm>
                <a:off x="1405" y="162"/>
                <a:ext cx="5" cy="3"/>
              </a:xfrm>
              <a:custGeom>
                <a:avLst/>
                <a:gdLst>
                  <a:gd name="T0" fmla="*/ 783 w 2"/>
                  <a:gd name="T1" fmla="*/ 0 h 1"/>
                  <a:gd name="T2" fmla="*/ 783 w 2"/>
                  <a:gd name="T3" fmla="*/ 2187 h 1"/>
                  <a:gd name="T4" fmla="*/ 783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35" name="Freeform 333"/>
              <p:cNvSpPr>
                <a:spLocks noChangeArrowheads="1"/>
              </p:cNvSpPr>
              <p:nvPr/>
            </p:nvSpPr>
            <p:spPr bwMode="auto">
              <a:xfrm>
                <a:off x="344" y="143"/>
                <a:ext cx="3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36" name="Freeform 334"/>
              <p:cNvSpPr>
                <a:spLocks noChangeArrowheads="1"/>
              </p:cNvSpPr>
              <p:nvPr/>
            </p:nvSpPr>
            <p:spPr bwMode="auto">
              <a:xfrm>
                <a:off x="442" y="14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37" name="Freeform 335"/>
              <p:cNvSpPr>
                <a:spLocks noChangeArrowheads="1"/>
              </p:cNvSpPr>
              <p:nvPr/>
            </p:nvSpPr>
            <p:spPr bwMode="auto">
              <a:xfrm>
                <a:off x="1455" y="167"/>
                <a:ext cx="3" cy="2"/>
              </a:xfrm>
              <a:custGeom>
                <a:avLst/>
                <a:gdLst>
                  <a:gd name="T0" fmla="*/ 2187 w 1"/>
                  <a:gd name="T1" fmla="*/ 128 h 1"/>
                  <a:gd name="T2" fmla="*/ 0 w 1"/>
                  <a:gd name="T3" fmla="*/ 0 h 1"/>
                  <a:gd name="T4" fmla="*/ 2187 w 1"/>
                  <a:gd name="T5" fmla="*/ 128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38" name="Freeform 336"/>
              <p:cNvSpPr>
                <a:spLocks noChangeArrowheads="1"/>
              </p:cNvSpPr>
              <p:nvPr/>
            </p:nvSpPr>
            <p:spPr bwMode="auto">
              <a:xfrm>
                <a:off x="228" y="148"/>
                <a:ext cx="5" cy="5"/>
              </a:xfrm>
              <a:custGeom>
                <a:avLst/>
                <a:gdLst>
                  <a:gd name="T0" fmla="*/ 1300 w 2"/>
                  <a:gd name="T1" fmla="*/ 0 h 2"/>
                  <a:gd name="T2" fmla="*/ 1300 w 2"/>
                  <a:gd name="T3" fmla="*/ 1300 h 2"/>
                  <a:gd name="T4" fmla="*/ 130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1" y="2"/>
                      <a:pt x="2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39" name="Freeform 337"/>
              <p:cNvSpPr>
                <a:spLocks noChangeArrowheads="1"/>
              </p:cNvSpPr>
              <p:nvPr/>
            </p:nvSpPr>
            <p:spPr bwMode="auto">
              <a:xfrm>
                <a:off x="444" y="153"/>
                <a:ext cx="5" cy="1"/>
              </a:xfrm>
              <a:custGeom>
                <a:avLst/>
                <a:gdLst>
                  <a:gd name="T0" fmla="*/ 1300 w 2"/>
                  <a:gd name="T1" fmla="*/ 0 h 1"/>
                  <a:gd name="T2" fmla="*/ 130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2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40" name="Freeform 338"/>
              <p:cNvSpPr>
                <a:spLocks noChangeArrowheads="1"/>
              </p:cNvSpPr>
              <p:nvPr/>
            </p:nvSpPr>
            <p:spPr bwMode="auto">
              <a:xfrm>
                <a:off x="1453" y="172"/>
                <a:ext cx="9" cy="2"/>
              </a:xfrm>
              <a:custGeom>
                <a:avLst/>
                <a:gdLst>
                  <a:gd name="T0" fmla="*/ 0 w 4"/>
                  <a:gd name="T1" fmla="*/ 128 h 1"/>
                  <a:gd name="T2" fmla="*/ 0 w 4"/>
                  <a:gd name="T3" fmla="*/ 128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4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41" name="Freeform 339"/>
              <p:cNvSpPr>
                <a:spLocks noChangeArrowheads="1"/>
              </p:cNvSpPr>
              <p:nvPr/>
            </p:nvSpPr>
            <p:spPr bwMode="auto">
              <a:xfrm>
                <a:off x="1436" y="172"/>
                <a:ext cx="34" cy="5"/>
              </a:xfrm>
              <a:custGeom>
                <a:avLst/>
                <a:gdLst>
                  <a:gd name="T0" fmla="*/ 1433 w 14"/>
                  <a:gd name="T1" fmla="*/ 1300 h 2"/>
                  <a:gd name="T2" fmla="*/ 1433 w 14"/>
                  <a:gd name="T3" fmla="*/ 1300 h 2"/>
                  <a:gd name="T4" fmla="*/ 0 60000 65536"/>
                  <a:gd name="T5" fmla="*/ 0 60000 65536"/>
                  <a:gd name="T6" fmla="*/ 0 w 14"/>
                  <a:gd name="T7" fmla="*/ 0 h 2"/>
                  <a:gd name="T8" fmla="*/ 14 w 1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" h="2">
                    <a:moveTo>
                      <a:pt x="3" y="2"/>
                    </a:moveTo>
                    <a:cubicBezTo>
                      <a:pt x="14" y="0"/>
                      <a:pt x="0" y="1"/>
                      <a:pt x="3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42" name="Freeform 340"/>
              <p:cNvSpPr>
                <a:spLocks noChangeArrowheads="1"/>
              </p:cNvSpPr>
              <p:nvPr/>
            </p:nvSpPr>
            <p:spPr bwMode="auto">
              <a:xfrm>
                <a:off x="1420" y="172"/>
                <a:ext cx="9" cy="5"/>
              </a:xfrm>
              <a:custGeom>
                <a:avLst/>
                <a:gdLst>
                  <a:gd name="T0" fmla="*/ 1150 w 4"/>
                  <a:gd name="T1" fmla="*/ 1300 h 2"/>
                  <a:gd name="T2" fmla="*/ 1150 w 4"/>
                  <a:gd name="T3" fmla="*/ 130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0" y="0"/>
                      <a:pt x="3" y="2"/>
                      <a:pt x="4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43" name="Freeform 341"/>
              <p:cNvSpPr>
                <a:spLocks noChangeArrowheads="1"/>
              </p:cNvSpPr>
              <p:nvPr/>
            </p:nvSpPr>
            <p:spPr bwMode="auto">
              <a:xfrm>
                <a:off x="418" y="157"/>
                <a:ext cx="2" cy="3"/>
              </a:xfrm>
              <a:custGeom>
                <a:avLst/>
                <a:gdLst>
                  <a:gd name="T0" fmla="*/ 128 w 1"/>
                  <a:gd name="T1" fmla="*/ 0 h 1"/>
                  <a:gd name="T2" fmla="*/ 128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44" name="Freeform 342"/>
              <p:cNvSpPr>
                <a:spLocks noChangeArrowheads="1"/>
              </p:cNvSpPr>
              <p:nvPr/>
            </p:nvSpPr>
            <p:spPr bwMode="auto">
              <a:xfrm>
                <a:off x="373" y="157"/>
                <a:ext cx="4" cy="1"/>
              </a:xfrm>
              <a:custGeom>
                <a:avLst/>
                <a:gdLst>
                  <a:gd name="T0" fmla="*/ 256 w 2"/>
                  <a:gd name="T1" fmla="*/ 0 h 1"/>
                  <a:gd name="T2" fmla="*/ 256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2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45" name="Freeform 343"/>
              <p:cNvSpPr>
                <a:spLocks noChangeArrowheads="1"/>
              </p:cNvSpPr>
              <p:nvPr/>
            </p:nvSpPr>
            <p:spPr bwMode="auto">
              <a:xfrm>
                <a:off x="399" y="157"/>
                <a:ext cx="5" cy="1"/>
              </a:xfrm>
              <a:custGeom>
                <a:avLst/>
                <a:gdLst>
                  <a:gd name="T0" fmla="*/ 1300 w 2"/>
                  <a:gd name="T1" fmla="*/ 0 h 1"/>
                  <a:gd name="T2" fmla="*/ 130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2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46" name="Freeform 344"/>
              <p:cNvSpPr>
                <a:spLocks noChangeArrowheads="1"/>
              </p:cNvSpPr>
              <p:nvPr/>
            </p:nvSpPr>
            <p:spPr bwMode="auto">
              <a:xfrm>
                <a:off x="349" y="157"/>
                <a:ext cx="14" cy="1"/>
              </a:xfrm>
              <a:custGeom>
                <a:avLst/>
                <a:gdLst>
                  <a:gd name="T0" fmla="*/ 1094 w 6"/>
                  <a:gd name="T1" fmla="*/ 0 h 1"/>
                  <a:gd name="T2" fmla="*/ 1094 w 6"/>
                  <a:gd name="T3" fmla="*/ 0 h 1"/>
                  <a:gd name="T4" fmla="*/ 0 60000 65536"/>
                  <a:gd name="T5" fmla="*/ 0 60000 65536"/>
                  <a:gd name="T6" fmla="*/ 0 w 6"/>
                  <a:gd name="T7" fmla="*/ 0 h 1"/>
                  <a:gd name="T8" fmla="*/ 6 w 6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1">
                    <a:moveTo>
                      <a:pt x="3" y="0"/>
                    </a:moveTo>
                    <a:cubicBezTo>
                      <a:pt x="6" y="0"/>
                      <a:pt x="0" y="0"/>
                      <a:pt x="3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47" name="Freeform 345"/>
              <p:cNvSpPr>
                <a:spLocks noChangeArrowheads="1"/>
              </p:cNvSpPr>
              <p:nvPr/>
            </p:nvSpPr>
            <p:spPr bwMode="auto">
              <a:xfrm>
                <a:off x="228" y="157"/>
                <a:ext cx="9" cy="5"/>
              </a:xfrm>
              <a:custGeom>
                <a:avLst/>
                <a:gdLst>
                  <a:gd name="T0" fmla="*/ 284 w 4"/>
                  <a:gd name="T1" fmla="*/ 0 h 2"/>
                  <a:gd name="T2" fmla="*/ 923 w 4"/>
                  <a:gd name="T3" fmla="*/ 1300 h 2"/>
                  <a:gd name="T4" fmla="*/ 284 w 4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2"/>
                  <a:gd name="T11" fmla="*/ 4 w 4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2">
                    <a:moveTo>
                      <a:pt x="1" y="0"/>
                    </a:moveTo>
                    <a:cubicBezTo>
                      <a:pt x="1" y="1"/>
                      <a:pt x="0" y="1"/>
                      <a:pt x="3" y="2"/>
                    </a:cubicBezTo>
                    <a:cubicBezTo>
                      <a:pt x="4" y="2"/>
                      <a:pt x="2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48" name="Freeform 346"/>
              <p:cNvSpPr>
                <a:spLocks noChangeArrowheads="1"/>
              </p:cNvSpPr>
              <p:nvPr/>
            </p:nvSpPr>
            <p:spPr bwMode="auto">
              <a:xfrm>
                <a:off x="377" y="160"/>
                <a:ext cx="8" cy="1"/>
              </a:xfrm>
              <a:custGeom>
                <a:avLst/>
                <a:gdLst>
                  <a:gd name="T0" fmla="*/ 2824 w 3"/>
                  <a:gd name="T1" fmla="*/ 0 h 1"/>
                  <a:gd name="T2" fmla="*/ 2824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0" y="0"/>
                      <a:pt x="3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49" name="Freeform 347"/>
              <p:cNvSpPr>
                <a:spLocks noChangeArrowheads="1"/>
              </p:cNvSpPr>
              <p:nvPr/>
            </p:nvSpPr>
            <p:spPr bwMode="auto">
              <a:xfrm>
                <a:off x="316" y="160"/>
                <a:ext cx="7" cy="2"/>
              </a:xfrm>
              <a:custGeom>
                <a:avLst/>
                <a:gdLst>
                  <a:gd name="T0" fmla="*/ 1094 w 3"/>
                  <a:gd name="T1" fmla="*/ 0 h 1"/>
                  <a:gd name="T2" fmla="*/ 1094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3" y="1"/>
                      <a:pt x="3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50" name="Freeform 348"/>
              <p:cNvSpPr>
                <a:spLocks noChangeArrowheads="1"/>
              </p:cNvSpPr>
              <p:nvPr/>
            </p:nvSpPr>
            <p:spPr bwMode="auto">
              <a:xfrm>
                <a:off x="294" y="162"/>
                <a:ext cx="3" cy="1"/>
              </a:xfrm>
              <a:custGeom>
                <a:avLst/>
                <a:gdLst>
                  <a:gd name="T0" fmla="*/ 2187 w 1"/>
                  <a:gd name="T1" fmla="*/ 0 h 1"/>
                  <a:gd name="T2" fmla="*/ 2187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51" name="Freeform 349"/>
              <p:cNvSpPr>
                <a:spLocks noChangeArrowheads="1"/>
              </p:cNvSpPr>
              <p:nvPr/>
            </p:nvSpPr>
            <p:spPr bwMode="auto">
              <a:xfrm>
                <a:off x="1443" y="184"/>
                <a:ext cx="19" cy="4"/>
              </a:xfrm>
              <a:custGeom>
                <a:avLst/>
                <a:gdLst>
                  <a:gd name="T0" fmla="*/ 2199 w 8"/>
                  <a:gd name="T1" fmla="*/ 256 h 2"/>
                  <a:gd name="T2" fmla="*/ 0 w 8"/>
                  <a:gd name="T3" fmla="*/ 256 h 2"/>
                  <a:gd name="T4" fmla="*/ 2199 w 8"/>
                  <a:gd name="T5" fmla="*/ 256 h 2"/>
                  <a:gd name="T6" fmla="*/ 0 60000 65536"/>
                  <a:gd name="T7" fmla="*/ 0 60000 65536"/>
                  <a:gd name="T8" fmla="*/ 0 60000 65536"/>
                  <a:gd name="T9" fmla="*/ 0 w 8"/>
                  <a:gd name="T10" fmla="*/ 0 h 2"/>
                  <a:gd name="T11" fmla="*/ 8 w 8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" h="2">
                    <a:moveTo>
                      <a:pt x="5" y="2"/>
                    </a:moveTo>
                    <a:cubicBezTo>
                      <a:pt x="8" y="2"/>
                      <a:pt x="0" y="0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52" name="Freeform 350"/>
              <p:cNvSpPr>
                <a:spLocks noChangeArrowheads="1"/>
              </p:cNvSpPr>
              <p:nvPr/>
            </p:nvSpPr>
            <p:spPr bwMode="auto">
              <a:xfrm>
                <a:off x="1446" y="193"/>
                <a:ext cx="9" cy="3"/>
              </a:xfrm>
              <a:custGeom>
                <a:avLst/>
                <a:gdLst>
                  <a:gd name="T0" fmla="*/ 0 w 4"/>
                  <a:gd name="T1" fmla="*/ 2187 h 1"/>
                  <a:gd name="T2" fmla="*/ 1150 w 4"/>
                  <a:gd name="T3" fmla="*/ 2187 h 1"/>
                  <a:gd name="T4" fmla="*/ 0 w 4"/>
                  <a:gd name="T5" fmla="*/ 2187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53" name="Freeform 351"/>
              <p:cNvSpPr>
                <a:spLocks noChangeArrowheads="1"/>
              </p:cNvSpPr>
              <p:nvPr/>
            </p:nvSpPr>
            <p:spPr bwMode="auto">
              <a:xfrm>
                <a:off x="1446" y="207"/>
                <a:ext cx="9" cy="15"/>
              </a:xfrm>
              <a:custGeom>
                <a:avLst/>
                <a:gdLst>
                  <a:gd name="T0" fmla="*/ 639 w 4"/>
                  <a:gd name="T1" fmla="*/ 1300 h 6"/>
                  <a:gd name="T2" fmla="*/ 1150 w 4"/>
                  <a:gd name="T3" fmla="*/ 0 h 6"/>
                  <a:gd name="T4" fmla="*/ 639 w 4"/>
                  <a:gd name="T5" fmla="*/ 1300 h 6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6"/>
                  <a:gd name="T11" fmla="*/ 4 w 4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6">
                    <a:moveTo>
                      <a:pt x="2" y="2"/>
                    </a:moveTo>
                    <a:cubicBezTo>
                      <a:pt x="0" y="6"/>
                      <a:pt x="4" y="3"/>
                      <a:pt x="4" y="0"/>
                    </a:cubicBezTo>
                    <a:cubicBezTo>
                      <a:pt x="4" y="1"/>
                      <a:pt x="3" y="2"/>
                      <a:pt x="2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54" name="Freeform 352"/>
              <p:cNvSpPr>
                <a:spLocks noChangeArrowheads="1"/>
              </p:cNvSpPr>
              <p:nvPr/>
            </p:nvSpPr>
            <p:spPr bwMode="auto">
              <a:xfrm>
                <a:off x="1455" y="217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55" name="Freeform 353"/>
              <p:cNvSpPr>
                <a:spLocks noChangeArrowheads="1"/>
              </p:cNvSpPr>
              <p:nvPr/>
            </p:nvSpPr>
            <p:spPr bwMode="auto">
              <a:xfrm>
                <a:off x="1443" y="224"/>
                <a:ext cx="8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56" name="Freeform 354"/>
              <p:cNvSpPr>
                <a:spLocks noChangeArrowheads="1"/>
              </p:cNvSpPr>
              <p:nvPr/>
            </p:nvSpPr>
            <p:spPr bwMode="auto">
              <a:xfrm>
                <a:off x="1446" y="229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1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57" name="Freeform 355"/>
              <p:cNvSpPr>
                <a:spLocks noChangeArrowheads="1"/>
              </p:cNvSpPr>
              <p:nvPr/>
            </p:nvSpPr>
            <p:spPr bwMode="auto">
              <a:xfrm>
                <a:off x="1441" y="234"/>
                <a:ext cx="17" cy="9"/>
              </a:xfrm>
              <a:custGeom>
                <a:avLst/>
                <a:gdLst>
                  <a:gd name="T0" fmla="*/ 1433 w 7"/>
                  <a:gd name="T1" fmla="*/ 639 h 4"/>
                  <a:gd name="T2" fmla="*/ 2436 w 7"/>
                  <a:gd name="T3" fmla="*/ 639 h 4"/>
                  <a:gd name="T4" fmla="*/ 1433 w 7"/>
                  <a:gd name="T5" fmla="*/ 639 h 4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4"/>
                  <a:gd name="T11" fmla="*/ 7 w 7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4">
                    <a:moveTo>
                      <a:pt x="3" y="2"/>
                    </a:moveTo>
                    <a:cubicBezTo>
                      <a:pt x="0" y="4"/>
                      <a:pt x="0" y="3"/>
                      <a:pt x="5" y="2"/>
                    </a:cubicBezTo>
                    <a:cubicBezTo>
                      <a:pt x="7" y="0"/>
                      <a:pt x="6" y="0"/>
                      <a:pt x="3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58" name="Freeform 356"/>
              <p:cNvSpPr>
                <a:spLocks noChangeArrowheads="1"/>
              </p:cNvSpPr>
              <p:nvPr/>
            </p:nvSpPr>
            <p:spPr bwMode="auto">
              <a:xfrm>
                <a:off x="1436" y="241"/>
                <a:ext cx="17" cy="12"/>
              </a:xfrm>
              <a:custGeom>
                <a:avLst/>
                <a:gdLst>
                  <a:gd name="T0" fmla="*/ 2436 w 7"/>
                  <a:gd name="T1" fmla="*/ 967 h 5"/>
                  <a:gd name="T2" fmla="*/ 2436 w 7"/>
                  <a:gd name="T3" fmla="*/ 967 h 5"/>
                  <a:gd name="T4" fmla="*/ 0 60000 65536"/>
                  <a:gd name="T5" fmla="*/ 0 60000 65536"/>
                  <a:gd name="T6" fmla="*/ 0 w 7"/>
                  <a:gd name="T7" fmla="*/ 0 h 5"/>
                  <a:gd name="T8" fmla="*/ 7 w 7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5">
                    <a:moveTo>
                      <a:pt x="5" y="2"/>
                    </a:moveTo>
                    <a:cubicBezTo>
                      <a:pt x="0" y="5"/>
                      <a:pt x="7" y="0"/>
                      <a:pt x="5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59" name="Freeform 357"/>
              <p:cNvSpPr>
                <a:spLocks noChangeArrowheads="1"/>
              </p:cNvSpPr>
              <p:nvPr/>
            </p:nvSpPr>
            <p:spPr bwMode="auto">
              <a:xfrm>
                <a:off x="1453" y="250"/>
                <a:ext cx="2" cy="5"/>
              </a:xfrm>
              <a:custGeom>
                <a:avLst/>
                <a:gdLst>
                  <a:gd name="T0" fmla="*/ 128 w 1"/>
                  <a:gd name="T1" fmla="*/ 0 h 2"/>
                  <a:gd name="T2" fmla="*/ 128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1" y="1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60" name="Freeform 358"/>
              <p:cNvSpPr>
                <a:spLocks noChangeArrowheads="1"/>
              </p:cNvSpPr>
              <p:nvPr/>
            </p:nvSpPr>
            <p:spPr bwMode="auto">
              <a:xfrm>
                <a:off x="1443" y="253"/>
                <a:ext cx="8" cy="2"/>
              </a:xfrm>
              <a:custGeom>
                <a:avLst/>
                <a:gdLst>
                  <a:gd name="T0" fmla="*/ 2824 w 3"/>
                  <a:gd name="T1" fmla="*/ 0 h 1"/>
                  <a:gd name="T2" fmla="*/ 2824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0" y="1"/>
                      <a:pt x="0" y="1"/>
                      <a:pt x="3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61" name="Freeform 359"/>
              <p:cNvSpPr>
                <a:spLocks noChangeArrowheads="1"/>
              </p:cNvSpPr>
              <p:nvPr/>
            </p:nvSpPr>
            <p:spPr bwMode="auto">
              <a:xfrm>
                <a:off x="1453" y="257"/>
                <a:ext cx="5" cy="10"/>
              </a:xfrm>
              <a:custGeom>
                <a:avLst/>
                <a:gdLst>
                  <a:gd name="T0" fmla="*/ 0 w 2"/>
                  <a:gd name="T1" fmla="*/ 1300 h 4"/>
                  <a:gd name="T2" fmla="*/ 783 w 2"/>
                  <a:gd name="T3" fmla="*/ 2470 h 4"/>
                  <a:gd name="T4" fmla="*/ 0 w 2"/>
                  <a:gd name="T5" fmla="*/ 1300 h 4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4"/>
                  <a:gd name="T11" fmla="*/ 2 w 2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4">
                    <a:moveTo>
                      <a:pt x="0" y="2"/>
                    </a:moveTo>
                    <a:cubicBezTo>
                      <a:pt x="2" y="1"/>
                      <a:pt x="1" y="3"/>
                      <a:pt x="1" y="4"/>
                    </a:cubicBezTo>
                    <a:cubicBezTo>
                      <a:pt x="1" y="0"/>
                      <a:pt x="0" y="2"/>
                      <a:pt x="0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62" name="Freeform 360"/>
              <p:cNvSpPr>
                <a:spLocks noChangeArrowheads="1"/>
              </p:cNvSpPr>
              <p:nvPr/>
            </p:nvSpPr>
            <p:spPr bwMode="auto">
              <a:xfrm>
                <a:off x="1448" y="272"/>
                <a:ext cx="7" cy="7"/>
              </a:xfrm>
              <a:custGeom>
                <a:avLst/>
                <a:gdLst>
                  <a:gd name="T0" fmla="*/ 0 w 3"/>
                  <a:gd name="T1" fmla="*/ 1094 h 3"/>
                  <a:gd name="T2" fmla="*/ 1094 w 3"/>
                  <a:gd name="T3" fmla="*/ 0 h 3"/>
                  <a:gd name="T4" fmla="*/ 0 w 3"/>
                  <a:gd name="T5" fmla="*/ 1094 h 3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3"/>
                  <a:gd name="T11" fmla="*/ 3 w 3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3">
                    <a:moveTo>
                      <a:pt x="0" y="3"/>
                    </a:moveTo>
                    <a:cubicBezTo>
                      <a:pt x="2" y="2"/>
                      <a:pt x="3" y="3"/>
                      <a:pt x="3" y="0"/>
                    </a:cubicBezTo>
                    <a:cubicBezTo>
                      <a:pt x="3" y="1"/>
                      <a:pt x="1" y="3"/>
                      <a:pt x="0" y="3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63" name="Freeform 361"/>
              <p:cNvSpPr>
                <a:spLocks noChangeArrowheads="1"/>
              </p:cNvSpPr>
              <p:nvPr/>
            </p:nvSpPr>
            <p:spPr bwMode="auto">
              <a:xfrm>
                <a:off x="1453" y="279"/>
                <a:ext cx="2" cy="2"/>
              </a:xfrm>
              <a:custGeom>
                <a:avLst/>
                <a:gdLst>
                  <a:gd name="T0" fmla="*/ 128 w 1"/>
                  <a:gd name="T1" fmla="*/ 128 h 1"/>
                  <a:gd name="T2" fmla="*/ 128 w 1"/>
                  <a:gd name="T3" fmla="*/ 0 h 1"/>
                  <a:gd name="T4" fmla="*/ 128 w 1"/>
                  <a:gd name="T5" fmla="*/ 128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64" name="Freeform 362"/>
              <p:cNvSpPr>
                <a:spLocks noChangeArrowheads="1"/>
              </p:cNvSpPr>
              <p:nvPr/>
            </p:nvSpPr>
            <p:spPr bwMode="auto">
              <a:xfrm>
                <a:off x="1455" y="27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65" name="Freeform 363"/>
              <p:cNvSpPr>
                <a:spLocks noChangeArrowheads="1"/>
              </p:cNvSpPr>
              <p:nvPr/>
            </p:nvSpPr>
            <p:spPr bwMode="auto">
              <a:xfrm>
                <a:off x="1455" y="291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66" name="Freeform 364"/>
              <p:cNvSpPr>
                <a:spLocks noChangeArrowheads="1"/>
              </p:cNvSpPr>
              <p:nvPr/>
            </p:nvSpPr>
            <p:spPr bwMode="auto">
              <a:xfrm>
                <a:off x="1448" y="291"/>
                <a:ext cx="7" cy="2"/>
              </a:xfrm>
              <a:custGeom>
                <a:avLst/>
                <a:gdLst>
                  <a:gd name="T0" fmla="*/ 0 w 3"/>
                  <a:gd name="T1" fmla="*/ 128 h 1"/>
                  <a:gd name="T2" fmla="*/ 0 w 3"/>
                  <a:gd name="T3" fmla="*/ 128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67" name="Freeform 365"/>
              <p:cNvSpPr>
                <a:spLocks noChangeArrowheads="1"/>
              </p:cNvSpPr>
              <p:nvPr/>
            </p:nvSpPr>
            <p:spPr bwMode="auto">
              <a:xfrm>
                <a:off x="1451" y="303"/>
                <a:ext cx="4" cy="7"/>
              </a:xfrm>
              <a:custGeom>
                <a:avLst/>
                <a:gdLst>
                  <a:gd name="T0" fmla="*/ 256 w 2"/>
                  <a:gd name="T1" fmla="*/ 0 h 3"/>
                  <a:gd name="T2" fmla="*/ 256 w 2"/>
                  <a:gd name="T3" fmla="*/ 0 h 3"/>
                  <a:gd name="T4" fmla="*/ 0 60000 65536"/>
                  <a:gd name="T5" fmla="*/ 0 60000 65536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3">
                    <a:moveTo>
                      <a:pt x="2" y="0"/>
                    </a:moveTo>
                    <a:cubicBezTo>
                      <a:pt x="0" y="1"/>
                      <a:pt x="1" y="3"/>
                      <a:pt x="2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68" name="Freeform 366"/>
              <p:cNvSpPr>
                <a:spLocks noChangeArrowheads="1"/>
              </p:cNvSpPr>
              <p:nvPr/>
            </p:nvSpPr>
            <p:spPr bwMode="auto">
              <a:xfrm>
                <a:off x="1453" y="319"/>
                <a:ext cx="2" cy="5"/>
              </a:xfrm>
              <a:custGeom>
                <a:avLst/>
                <a:gdLst>
                  <a:gd name="T0" fmla="*/ 128 w 1"/>
                  <a:gd name="T1" fmla="*/ 0 h 2"/>
                  <a:gd name="T2" fmla="*/ 128 w 1"/>
                  <a:gd name="T3" fmla="*/ 1300 h 2"/>
                  <a:gd name="T4" fmla="*/ 128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69" name="Freeform 367"/>
              <p:cNvSpPr>
                <a:spLocks noChangeArrowheads="1"/>
              </p:cNvSpPr>
              <p:nvPr/>
            </p:nvSpPr>
            <p:spPr bwMode="auto">
              <a:xfrm>
                <a:off x="1446" y="329"/>
                <a:ext cx="12" cy="5"/>
              </a:xfrm>
              <a:custGeom>
                <a:avLst/>
                <a:gdLst>
                  <a:gd name="T0" fmla="*/ 0 w 5"/>
                  <a:gd name="T1" fmla="*/ 1300 h 2"/>
                  <a:gd name="T2" fmla="*/ 1925 w 5"/>
                  <a:gd name="T3" fmla="*/ 0 h 2"/>
                  <a:gd name="T4" fmla="*/ 0 w 5"/>
                  <a:gd name="T5" fmla="*/ 1300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0" y="2"/>
                    </a:moveTo>
                    <a:cubicBezTo>
                      <a:pt x="2" y="2"/>
                      <a:pt x="5" y="2"/>
                      <a:pt x="4" y="0"/>
                    </a:cubicBezTo>
                    <a:cubicBezTo>
                      <a:pt x="2" y="1"/>
                      <a:pt x="1" y="2"/>
                      <a:pt x="0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70" name="Freeform 368"/>
              <p:cNvSpPr>
                <a:spLocks noChangeArrowheads="1"/>
              </p:cNvSpPr>
              <p:nvPr/>
            </p:nvSpPr>
            <p:spPr bwMode="auto">
              <a:xfrm>
                <a:off x="1448" y="345"/>
                <a:ext cx="7" cy="8"/>
              </a:xfrm>
              <a:custGeom>
                <a:avLst/>
                <a:gdLst>
                  <a:gd name="T0" fmla="*/ 1094 w 3"/>
                  <a:gd name="T1" fmla="*/ 0 h 3"/>
                  <a:gd name="T2" fmla="*/ 1094 w 3"/>
                  <a:gd name="T3" fmla="*/ 0 h 3"/>
                  <a:gd name="T4" fmla="*/ 0 60000 65536"/>
                  <a:gd name="T5" fmla="*/ 0 60000 65536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3">
                    <a:moveTo>
                      <a:pt x="3" y="0"/>
                    </a:moveTo>
                    <a:cubicBezTo>
                      <a:pt x="0" y="3"/>
                      <a:pt x="3" y="0"/>
                      <a:pt x="3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71" name="Freeform 369"/>
              <p:cNvSpPr>
                <a:spLocks noChangeArrowheads="1"/>
              </p:cNvSpPr>
              <p:nvPr/>
            </p:nvSpPr>
            <p:spPr bwMode="auto">
              <a:xfrm>
                <a:off x="1448" y="364"/>
                <a:ext cx="7" cy="5"/>
              </a:xfrm>
              <a:custGeom>
                <a:avLst/>
                <a:gdLst>
                  <a:gd name="T0" fmla="*/ 828 w 3"/>
                  <a:gd name="T1" fmla="*/ 0 h 2"/>
                  <a:gd name="T2" fmla="*/ 1094 w 3"/>
                  <a:gd name="T3" fmla="*/ 1300 h 2"/>
                  <a:gd name="T4" fmla="*/ 828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2" y="0"/>
                    </a:moveTo>
                    <a:cubicBezTo>
                      <a:pt x="3" y="1"/>
                      <a:pt x="0" y="1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72" name="Freeform 370"/>
              <p:cNvSpPr>
                <a:spLocks noChangeArrowheads="1"/>
              </p:cNvSpPr>
              <p:nvPr/>
            </p:nvSpPr>
            <p:spPr bwMode="auto">
              <a:xfrm>
                <a:off x="1446" y="364"/>
                <a:ext cx="7" cy="3"/>
              </a:xfrm>
              <a:custGeom>
                <a:avLst/>
                <a:gdLst>
                  <a:gd name="T0" fmla="*/ 828 w 3"/>
                  <a:gd name="T1" fmla="*/ 2187 h 1"/>
                  <a:gd name="T2" fmla="*/ 828 w 3"/>
                  <a:gd name="T3" fmla="*/ 0 h 1"/>
                  <a:gd name="T4" fmla="*/ 828 w 3"/>
                  <a:gd name="T5" fmla="*/ 2187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3" y="0"/>
                      <a:pt x="2" y="0"/>
                    </a:cubicBezTo>
                    <a:cubicBezTo>
                      <a:pt x="2" y="1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73" name="Freeform 371"/>
              <p:cNvSpPr>
                <a:spLocks noChangeArrowheads="1"/>
              </p:cNvSpPr>
              <p:nvPr/>
            </p:nvSpPr>
            <p:spPr bwMode="auto">
              <a:xfrm>
                <a:off x="1448" y="379"/>
                <a:ext cx="5" cy="2"/>
              </a:xfrm>
              <a:custGeom>
                <a:avLst/>
                <a:gdLst>
                  <a:gd name="T0" fmla="*/ 1300 w 2"/>
                  <a:gd name="T1" fmla="*/ 0 h 1"/>
                  <a:gd name="T2" fmla="*/ 0 w 2"/>
                  <a:gd name="T3" fmla="*/ 0 h 1"/>
                  <a:gd name="T4" fmla="*/ 130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74" name="Freeform 372"/>
              <p:cNvSpPr>
                <a:spLocks noChangeArrowheads="1"/>
              </p:cNvSpPr>
              <p:nvPr/>
            </p:nvSpPr>
            <p:spPr bwMode="auto">
              <a:xfrm>
                <a:off x="1436" y="412"/>
                <a:ext cx="19" cy="2"/>
              </a:xfrm>
              <a:custGeom>
                <a:avLst/>
                <a:gdLst>
                  <a:gd name="T0" fmla="*/ 3401 w 8"/>
                  <a:gd name="T1" fmla="*/ 128 h 1"/>
                  <a:gd name="T2" fmla="*/ 3401 w 8"/>
                  <a:gd name="T3" fmla="*/ 128 h 1"/>
                  <a:gd name="T4" fmla="*/ 0 60000 65536"/>
                  <a:gd name="T5" fmla="*/ 0 60000 65536"/>
                  <a:gd name="T6" fmla="*/ 0 w 8"/>
                  <a:gd name="T7" fmla="*/ 0 h 1"/>
                  <a:gd name="T8" fmla="*/ 8 w 8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" h="1">
                    <a:moveTo>
                      <a:pt x="8" y="1"/>
                    </a:moveTo>
                    <a:cubicBezTo>
                      <a:pt x="6" y="1"/>
                      <a:pt x="0" y="0"/>
                      <a:pt x="8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75" name="Freeform 373"/>
              <p:cNvSpPr>
                <a:spLocks noChangeArrowheads="1"/>
              </p:cNvSpPr>
              <p:nvPr/>
            </p:nvSpPr>
            <p:spPr bwMode="auto">
              <a:xfrm>
                <a:off x="1448" y="419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1300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76" name="Freeform 374"/>
              <p:cNvSpPr>
                <a:spLocks noChangeArrowheads="1"/>
              </p:cNvSpPr>
              <p:nvPr/>
            </p:nvSpPr>
            <p:spPr bwMode="auto">
              <a:xfrm>
                <a:off x="1439" y="433"/>
                <a:ext cx="16" cy="8"/>
              </a:xfrm>
              <a:custGeom>
                <a:avLst/>
                <a:gdLst>
                  <a:gd name="T0" fmla="*/ 1995 w 7"/>
                  <a:gd name="T1" fmla="*/ 0 h 3"/>
                  <a:gd name="T2" fmla="*/ 1995 w 7"/>
                  <a:gd name="T3" fmla="*/ 0 h 3"/>
                  <a:gd name="T4" fmla="*/ 0 60000 65536"/>
                  <a:gd name="T5" fmla="*/ 0 60000 65536"/>
                  <a:gd name="T6" fmla="*/ 0 w 7"/>
                  <a:gd name="T7" fmla="*/ 0 h 3"/>
                  <a:gd name="T8" fmla="*/ 7 w 7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3">
                    <a:moveTo>
                      <a:pt x="6" y="0"/>
                    </a:moveTo>
                    <a:cubicBezTo>
                      <a:pt x="0" y="3"/>
                      <a:pt x="7" y="0"/>
                      <a:pt x="6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77" name="Freeform 375"/>
              <p:cNvSpPr>
                <a:spLocks noChangeArrowheads="1"/>
              </p:cNvSpPr>
              <p:nvPr/>
            </p:nvSpPr>
            <p:spPr bwMode="auto">
              <a:xfrm>
                <a:off x="1446" y="462"/>
                <a:ext cx="2" cy="2"/>
              </a:xfrm>
              <a:custGeom>
                <a:avLst/>
                <a:gdLst>
                  <a:gd name="T0" fmla="*/ 128 w 1"/>
                  <a:gd name="T1" fmla="*/ 0 h 1"/>
                  <a:gd name="T2" fmla="*/ 0 w 1"/>
                  <a:gd name="T3" fmla="*/ 128 h 1"/>
                  <a:gd name="T4" fmla="*/ 128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78" name="Freeform 376"/>
              <p:cNvSpPr>
                <a:spLocks noChangeArrowheads="1"/>
              </p:cNvSpPr>
              <p:nvPr/>
            </p:nvSpPr>
            <p:spPr bwMode="auto">
              <a:xfrm>
                <a:off x="1396" y="467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79" name="Freeform 377"/>
              <p:cNvSpPr>
                <a:spLocks noChangeArrowheads="1"/>
              </p:cNvSpPr>
              <p:nvPr/>
            </p:nvSpPr>
            <p:spPr bwMode="auto">
              <a:xfrm>
                <a:off x="1453" y="467"/>
                <a:ext cx="2" cy="2"/>
              </a:xfrm>
              <a:custGeom>
                <a:avLst/>
                <a:gdLst>
                  <a:gd name="T0" fmla="*/ 0 w 1"/>
                  <a:gd name="T1" fmla="*/ 128 h 1"/>
                  <a:gd name="T2" fmla="*/ 0 w 1"/>
                  <a:gd name="T3" fmla="*/ 128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80" name="Freeform 378"/>
              <p:cNvSpPr>
                <a:spLocks noChangeArrowheads="1"/>
              </p:cNvSpPr>
              <p:nvPr/>
            </p:nvSpPr>
            <p:spPr bwMode="auto">
              <a:xfrm>
                <a:off x="1434" y="486"/>
                <a:ext cx="24" cy="2"/>
              </a:xfrm>
              <a:custGeom>
                <a:avLst/>
                <a:gdLst>
                  <a:gd name="T0" fmla="*/ 3653 w 10"/>
                  <a:gd name="T1" fmla="*/ 128 h 1"/>
                  <a:gd name="T2" fmla="*/ 3653 w 10"/>
                  <a:gd name="T3" fmla="*/ 128 h 1"/>
                  <a:gd name="T4" fmla="*/ 0 60000 65536"/>
                  <a:gd name="T5" fmla="*/ 0 60000 65536"/>
                  <a:gd name="T6" fmla="*/ 0 w 10"/>
                  <a:gd name="T7" fmla="*/ 0 h 1"/>
                  <a:gd name="T8" fmla="*/ 10 w 10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1">
                    <a:moveTo>
                      <a:pt x="8" y="1"/>
                    </a:moveTo>
                    <a:cubicBezTo>
                      <a:pt x="10" y="1"/>
                      <a:pt x="0" y="0"/>
                      <a:pt x="8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81" name="Freeform 379"/>
              <p:cNvSpPr>
                <a:spLocks noChangeArrowheads="1"/>
              </p:cNvSpPr>
              <p:nvPr/>
            </p:nvSpPr>
            <p:spPr bwMode="auto">
              <a:xfrm>
                <a:off x="235" y="47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82" name="Freeform 380"/>
              <p:cNvSpPr>
                <a:spLocks noChangeArrowheads="1"/>
              </p:cNvSpPr>
              <p:nvPr/>
            </p:nvSpPr>
            <p:spPr bwMode="auto">
              <a:xfrm>
                <a:off x="1446" y="510"/>
                <a:ext cx="7" cy="2"/>
              </a:xfrm>
              <a:custGeom>
                <a:avLst/>
                <a:gdLst>
                  <a:gd name="T0" fmla="*/ 0 w 3"/>
                  <a:gd name="T1" fmla="*/ 128 h 1"/>
                  <a:gd name="T2" fmla="*/ 1094 w 3"/>
                  <a:gd name="T3" fmla="*/ 128 h 1"/>
                  <a:gd name="T4" fmla="*/ 0 w 3"/>
                  <a:gd name="T5" fmla="*/ 128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83" name="Freeform 381"/>
              <p:cNvSpPr>
                <a:spLocks noChangeArrowheads="1"/>
              </p:cNvSpPr>
              <p:nvPr/>
            </p:nvSpPr>
            <p:spPr bwMode="auto">
              <a:xfrm>
                <a:off x="1446" y="514"/>
                <a:ext cx="2" cy="3"/>
              </a:xfrm>
              <a:custGeom>
                <a:avLst/>
                <a:gdLst>
                  <a:gd name="T0" fmla="*/ 128 w 1"/>
                  <a:gd name="T1" fmla="*/ 0 h 1"/>
                  <a:gd name="T2" fmla="*/ 0 w 1"/>
                  <a:gd name="T3" fmla="*/ 0 h 1"/>
                  <a:gd name="T4" fmla="*/ 128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84" name="Freeform 382"/>
              <p:cNvSpPr>
                <a:spLocks noChangeArrowheads="1"/>
              </p:cNvSpPr>
              <p:nvPr/>
            </p:nvSpPr>
            <p:spPr bwMode="auto">
              <a:xfrm>
                <a:off x="235" y="488"/>
                <a:ext cx="2" cy="10"/>
              </a:xfrm>
              <a:custGeom>
                <a:avLst/>
                <a:gdLst>
                  <a:gd name="T0" fmla="*/ 128 w 1"/>
                  <a:gd name="T1" fmla="*/ 2470 h 4"/>
                  <a:gd name="T2" fmla="*/ 128 w 1"/>
                  <a:gd name="T3" fmla="*/ 2470 h 4"/>
                  <a:gd name="T4" fmla="*/ 0 60000 65536"/>
                  <a:gd name="T5" fmla="*/ 0 60000 65536"/>
                  <a:gd name="T6" fmla="*/ 0 w 1"/>
                  <a:gd name="T7" fmla="*/ 0 h 4"/>
                  <a:gd name="T8" fmla="*/ 1 w 1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4">
                    <a:moveTo>
                      <a:pt x="1" y="4"/>
                    </a:moveTo>
                    <a:cubicBezTo>
                      <a:pt x="0" y="0"/>
                      <a:pt x="0" y="4"/>
                      <a:pt x="1" y="4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85" name="Freeform 383"/>
              <p:cNvSpPr>
                <a:spLocks noChangeArrowheads="1"/>
              </p:cNvSpPr>
              <p:nvPr/>
            </p:nvSpPr>
            <p:spPr bwMode="auto">
              <a:xfrm>
                <a:off x="1443" y="524"/>
                <a:ext cx="15" cy="2"/>
              </a:xfrm>
              <a:custGeom>
                <a:avLst/>
                <a:gdLst>
                  <a:gd name="T0" fmla="*/ 0 w 6"/>
                  <a:gd name="T1" fmla="*/ 128 h 1"/>
                  <a:gd name="T2" fmla="*/ 3250 w 6"/>
                  <a:gd name="T3" fmla="*/ 128 h 1"/>
                  <a:gd name="T4" fmla="*/ 0 w 6"/>
                  <a:gd name="T5" fmla="*/ 128 h 1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1"/>
                  <a:gd name="T11" fmla="*/ 6 w 6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1">
                    <a:moveTo>
                      <a:pt x="0" y="1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6" y="0"/>
                      <a:pt x="1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86" name="Freeform 384"/>
              <p:cNvSpPr>
                <a:spLocks noChangeArrowheads="1"/>
              </p:cNvSpPr>
              <p:nvPr/>
            </p:nvSpPr>
            <p:spPr bwMode="auto">
              <a:xfrm>
                <a:off x="1443" y="540"/>
                <a:ext cx="10" cy="3"/>
              </a:xfrm>
              <a:custGeom>
                <a:avLst/>
                <a:gdLst>
                  <a:gd name="T0" fmla="*/ 0 w 4"/>
                  <a:gd name="T1" fmla="*/ 2187 h 1"/>
                  <a:gd name="T2" fmla="*/ 0 w 4"/>
                  <a:gd name="T3" fmla="*/ 2187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0" y="1"/>
                    </a:moveTo>
                    <a:cubicBezTo>
                      <a:pt x="2" y="1"/>
                      <a:pt x="4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87" name="Freeform 385"/>
              <p:cNvSpPr>
                <a:spLocks noChangeArrowheads="1"/>
              </p:cNvSpPr>
              <p:nvPr/>
            </p:nvSpPr>
            <p:spPr bwMode="auto">
              <a:xfrm>
                <a:off x="1441" y="557"/>
                <a:ext cx="10" cy="3"/>
              </a:xfrm>
              <a:custGeom>
                <a:avLst/>
                <a:gdLst>
                  <a:gd name="T0" fmla="*/ 1958 w 4"/>
                  <a:gd name="T1" fmla="*/ 0 h 1"/>
                  <a:gd name="T2" fmla="*/ 0 w 4"/>
                  <a:gd name="T3" fmla="*/ 0 h 1"/>
                  <a:gd name="T4" fmla="*/ 1958 w 4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88" name="Freeform 386"/>
              <p:cNvSpPr>
                <a:spLocks noChangeArrowheads="1"/>
              </p:cNvSpPr>
              <p:nvPr/>
            </p:nvSpPr>
            <p:spPr bwMode="auto">
              <a:xfrm>
                <a:off x="1441" y="567"/>
                <a:ext cx="10" cy="1"/>
              </a:xfrm>
              <a:custGeom>
                <a:avLst/>
                <a:gdLst>
                  <a:gd name="T0" fmla="*/ 2470 w 4"/>
                  <a:gd name="T1" fmla="*/ 0 h 1"/>
                  <a:gd name="T2" fmla="*/ 2470 w 4"/>
                  <a:gd name="T3" fmla="*/ 0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4" y="0"/>
                    </a:moveTo>
                    <a:cubicBezTo>
                      <a:pt x="2" y="0"/>
                      <a:pt x="0" y="0"/>
                      <a:pt x="4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89" name="Freeform 387"/>
              <p:cNvSpPr>
                <a:spLocks noChangeArrowheads="1"/>
              </p:cNvSpPr>
              <p:nvPr/>
            </p:nvSpPr>
            <p:spPr bwMode="auto">
              <a:xfrm>
                <a:off x="1441" y="576"/>
                <a:ext cx="12" cy="5"/>
              </a:xfrm>
              <a:custGeom>
                <a:avLst/>
                <a:gdLst>
                  <a:gd name="T0" fmla="*/ 2321 w 5"/>
                  <a:gd name="T1" fmla="*/ 1300 h 2"/>
                  <a:gd name="T2" fmla="*/ 0 w 5"/>
                  <a:gd name="T3" fmla="*/ 1300 h 2"/>
                  <a:gd name="T4" fmla="*/ 2321 w 5"/>
                  <a:gd name="T5" fmla="*/ 1300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5" y="2"/>
                    </a:moveTo>
                    <a:cubicBezTo>
                      <a:pt x="5" y="0"/>
                      <a:pt x="2" y="1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90" name="Freeform 388"/>
              <p:cNvSpPr>
                <a:spLocks noChangeArrowheads="1"/>
              </p:cNvSpPr>
              <p:nvPr/>
            </p:nvSpPr>
            <p:spPr bwMode="auto">
              <a:xfrm>
                <a:off x="1389" y="583"/>
                <a:ext cx="5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91" name="Freeform 389"/>
              <p:cNvSpPr>
                <a:spLocks noChangeArrowheads="1"/>
              </p:cNvSpPr>
              <p:nvPr/>
            </p:nvSpPr>
            <p:spPr bwMode="auto">
              <a:xfrm>
                <a:off x="1441" y="586"/>
                <a:ext cx="7" cy="2"/>
              </a:xfrm>
              <a:custGeom>
                <a:avLst/>
                <a:gdLst>
                  <a:gd name="T0" fmla="*/ 0 w 3"/>
                  <a:gd name="T1" fmla="*/ 128 h 1"/>
                  <a:gd name="T2" fmla="*/ 0 w 3"/>
                  <a:gd name="T3" fmla="*/ 128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1"/>
                    </a:moveTo>
                    <a:cubicBezTo>
                      <a:pt x="3" y="0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92" name="Freeform 390"/>
              <p:cNvSpPr>
                <a:spLocks noChangeArrowheads="1"/>
              </p:cNvSpPr>
              <p:nvPr/>
            </p:nvSpPr>
            <p:spPr bwMode="auto">
              <a:xfrm>
                <a:off x="1439" y="598"/>
                <a:ext cx="7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93" name="Freeform 391"/>
              <p:cNvSpPr>
                <a:spLocks noChangeArrowheads="1"/>
              </p:cNvSpPr>
              <p:nvPr/>
            </p:nvSpPr>
            <p:spPr bwMode="auto">
              <a:xfrm>
                <a:off x="1443" y="605"/>
                <a:ext cx="5" cy="2"/>
              </a:xfrm>
              <a:custGeom>
                <a:avLst/>
                <a:gdLst>
                  <a:gd name="T0" fmla="*/ 783 w 2"/>
                  <a:gd name="T1" fmla="*/ 128 h 1"/>
                  <a:gd name="T2" fmla="*/ 783 w 2"/>
                  <a:gd name="T3" fmla="*/ 0 h 1"/>
                  <a:gd name="T4" fmla="*/ 783 w 2"/>
                  <a:gd name="T5" fmla="*/ 128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94" name="Freeform 392"/>
              <p:cNvSpPr>
                <a:spLocks noChangeArrowheads="1"/>
              </p:cNvSpPr>
              <p:nvPr/>
            </p:nvSpPr>
            <p:spPr bwMode="auto">
              <a:xfrm>
                <a:off x="1439" y="607"/>
                <a:ext cx="4" cy="2"/>
              </a:xfrm>
              <a:custGeom>
                <a:avLst/>
                <a:gdLst>
                  <a:gd name="T0" fmla="*/ 256 w 2"/>
                  <a:gd name="T1" fmla="*/ 128 h 1"/>
                  <a:gd name="T2" fmla="*/ 128 w 2"/>
                  <a:gd name="T3" fmla="*/ 128 h 1"/>
                  <a:gd name="T4" fmla="*/ 256 w 2"/>
                  <a:gd name="T5" fmla="*/ 128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0" y="0"/>
                      <a:pt x="1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95" name="Freeform 393"/>
              <p:cNvSpPr>
                <a:spLocks noChangeArrowheads="1"/>
              </p:cNvSpPr>
              <p:nvPr/>
            </p:nvSpPr>
            <p:spPr bwMode="auto">
              <a:xfrm>
                <a:off x="1441" y="638"/>
                <a:ext cx="10" cy="2"/>
              </a:xfrm>
              <a:custGeom>
                <a:avLst/>
                <a:gdLst>
                  <a:gd name="T0" fmla="*/ 2470 w 4"/>
                  <a:gd name="T1" fmla="*/ 0 h 1"/>
                  <a:gd name="T2" fmla="*/ 0 w 4"/>
                  <a:gd name="T3" fmla="*/ 128 h 1"/>
                  <a:gd name="T4" fmla="*/ 2470 w 4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0" y="0"/>
                      <a:pt x="0" y="1"/>
                    </a:cubicBezTo>
                    <a:cubicBezTo>
                      <a:pt x="1" y="0"/>
                      <a:pt x="3" y="1"/>
                      <a:pt x="4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96" name="Freeform 394"/>
              <p:cNvSpPr>
                <a:spLocks noChangeArrowheads="1"/>
              </p:cNvSpPr>
              <p:nvPr/>
            </p:nvSpPr>
            <p:spPr bwMode="auto">
              <a:xfrm>
                <a:off x="1441" y="6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97" name="Freeform 395"/>
              <p:cNvSpPr>
                <a:spLocks noChangeArrowheads="1"/>
              </p:cNvSpPr>
              <p:nvPr/>
            </p:nvSpPr>
            <p:spPr bwMode="auto">
              <a:xfrm>
                <a:off x="1441" y="6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98" name="Freeform 396"/>
              <p:cNvSpPr>
                <a:spLocks noChangeArrowheads="1"/>
              </p:cNvSpPr>
              <p:nvPr/>
            </p:nvSpPr>
            <p:spPr bwMode="auto">
              <a:xfrm>
                <a:off x="1439" y="652"/>
                <a:ext cx="7" cy="1"/>
              </a:xfrm>
              <a:custGeom>
                <a:avLst/>
                <a:gdLst>
                  <a:gd name="T0" fmla="*/ 0 w 3"/>
                  <a:gd name="T1" fmla="*/ 0 h 1"/>
                  <a:gd name="T2" fmla="*/ 1094 w 3"/>
                  <a:gd name="T3" fmla="*/ 0 h 1"/>
                  <a:gd name="T4" fmla="*/ 0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499" name="Freeform 397"/>
              <p:cNvSpPr>
                <a:spLocks noChangeArrowheads="1"/>
              </p:cNvSpPr>
              <p:nvPr/>
            </p:nvSpPr>
            <p:spPr bwMode="auto">
              <a:xfrm>
                <a:off x="1429" y="669"/>
                <a:ext cx="22" cy="5"/>
              </a:xfrm>
              <a:custGeom>
                <a:avLst/>
                <a:gdLst>
                  <a:gd name="T0" fmla="*/ 4720 w 9"/>
                  <a:gd name="T1" fmla="*/ 783 h 2"/>
                  <a:gd name="T2" fmla="*/ 4720 w 9"/>
                  <a:gd name="T3" fmla="*/ 783 h 2"/>
                  <a:gd name="T4" fmla="*/ 0 60000 65536"/>
                  <a:gd name="T5" fmla="*/ 0 60000 65536"/>
                  <a:gd name="T6" fmla="*/ 0 w 9"/>
                  <a:gd name="T7" fmla="*/ 0 h 2"/>
                  <a:gd name="T8" fmla="*/ 9 w 9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2">
                    <a:moveTo>
                      <a:pt x="9" y="1"/>
                    </a:moveTo>
                    <a:cubicBezTo>
                      <a:pt x="0" y="0"/>
                      <a:pt x="9" y="2"/>
                      <a:pt x="9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00" name="Freeform 398"/>
              <p:cNvSpPr>
                <a:spLocks noChangeArrowheads="1"/>
              </p:cNvSpPr>
              <p:nvPr/>
            </p:nvSpPr>
            <p:spPr bwMode="auto">
              <a:xfrm>
                <a:off x="1441" y="695"/>
                <a:ext cx="5" cy="1"/>
              </a:xfrm>
              <a:custGeom>
                <a:avLst/>
                <a:gdLst>
                  <a:gd name="T0" fmla="*/ 783 w 2"/>
                  <a:gd name="T1" fmla="*/ 0 h 1"/>
                  <a:gd name="T2" fmla="*/ 783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01" name="Freeform 399"/>
              <p:cNvSpPr>
                <a:spLocks noChangeArrowheads="1"/>
              </p:cNvSpPr>
              <p:nvPr/>
            </p:nvSpPr>
            <p:spPr bwMode="auto">
              <a:xfrm>
                <a:off x="1446" y="755"/>
                <a:ext cx="9" cy="2"/>
              </a:xfrm>
              <a:custGeom>
                <a:avLst/>
                <a:gdLst>
                  <a:gd name="T0" fmla="*/ 0 w 4"/>
                  <a:gd name="T1" fmla="*/ 128 h 1"/>
                  <a:gd name="T2" fmla="*/ 0 w 4"/>
                  <a:gd name="T3" fmla="*/ 128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0" y="1"/>
                    </a:moveTo>
                    <a:cubicBezTo>
                      <a:pt x="4" y="0"/>
                      <a:pt x="4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02" name="Freeform 400"/>
              <p:cNvSpPr>
                <a:spLocks noChangeArrowheads="1"/>
              </p:cNvSpPr>
              <p:nvPr/>
            </p:nvSpPr>
            <p:spPr bwMode="auto">
              <a:xfrm>
                <a:off x="1448" y="778"/>
                <a:ext cx="5" cy="3"/>
              </a:xfrm>
              <a:custGeom>
                <a:avLst/>
                <a:gdLst>
                  <a:gd name="T0" fmla="*/ 783 w 2"/>
                  <a:gd name="T1" fmla="*/ 2187 h 1"/>
                  <a:gd name="T2" fmla="*/ 783 w 2"/>
                  <a:gd name="T3" fmla="*/ 0 h 1"/>
                  <a:gd name="T4" fmla="*/ 783 w 2"/>
                  <a:gd name="T5" fmla="*/ 2187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03" name="Freeform 401"/>
              <p:cNvSpPr>
                <a:spLocks noChangeArrowheads="1"/>
              </p:cNvSpPr>
              <p:nvPr/>
            </p:nvSpPr>
            <p:spPr bwMode="auto">
              <a:xfrm>
                <a:off x="1451" y="805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04" name="Freeform 402"/>
              <p:cNvSpPr>
                <a:spLocks noChangeArrowheads="1"/>
              </p:cNvSpPr>
              <p:nvPr/>
            </p:nvSpPr>
            <p:spPr bwMode="auto">
              <a:xfrm>
                <a:off x="1451" y="81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05" name="Freeform 403"/>
              <p:cNvSpPr>
                <a:spLocks noChangeArrowheads="1"/>
              </p:cNvSpPr>
              <p:nvPr/>
            </p:nvSpPr>
            <p:spPr bwMode="auto">
              <a:xfrm>
                <a:off x="1443" y="816"/>
                <a:ext cx="3" cy="1"/>
              </a:xfrm>
              <a:custGeom>
                <a:avLst/>
                <a:gdLst>
                  <a:gd name="T0" fmla="*/ 2187 w 1"/>
                  <a:gd name="T1" fmla="*/ 0 h 1"/>
                  <a:gd name="T2" fmla="*/ 0 w 1"/>
                  <a:gd name="T3" fmla="*/ 0 h 1"/>
                  <a:gd name="T4" fmla="*/ 2187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06" name="Freeform 404"/>
              <p:cNvSpPr>
                <a:spLocks noChangeArrowheads="1"/>
              </p:cNvSpPr>
              <p:nvPr/>
            </p:nvSpPr>
            <p:spPr bwMode="auto">
              <a:xfrm>
                <a:off x="254" y="809"/>
                <a:ext cx="5" cy="3"/>
              </a:xfrm>
              <a:custGeom>
                <a:avLst/>
                <a:gdLst>
                  <a:gd name="T0" fmla="*/ 783 w 2"/>
                  <a:gd name="T1" fmla="*/ 0 h 1"/>
                  <a:gd name="T2" fmla="*/ 783 w 2"/>
                  <a:gd name="T3" fmla="*/ 2187 h 1"/>
                  <a:gd name="T4" fmla="*/ 783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07" name="Freeform 405"/>
              <p:cNvSpPr>
                <a:spLocks noChangeArrowheads="1"/>
              </p:cNvSpPr>
              <p:nvPr/>
            </p:nvSpPr>
            <p:spPr bwMode="auto">
              <a:xfrm>
                <a:off x="411" y="81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08" name="Freeform 406"/>
              <p:cNvSpPr>
                <a:spLocks noChangeArrowheads="1"/>
              </p:cNvSpPr>
              <p:nvPr/>
            </p:nvSpPr>
            <p:spPr bwMode="auto">
              <a:xfrm>
                <a:off x="413" y="814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09" name="Freeform 407"/>
              <p:cNvSpPr>
                <a:spLocks noChangeArrowheads="1"/>
              </p:cNvSpPr>
              <p:nvPr/>
            </p:nvSpPr>
            <p:spPr bwMode="auto">
              <a:xfrm>
                <a:off x="413" y="814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3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10" name="Freeform 408"/>
              <p:cNvSpPr>
                <a:spLocks noChangeArrowheads="1"/>
              </p:cNvSpPr>
              <p:nvPr/>
            </p:nvSpPr>
            <p:spPr bwMode="auto">
              <a:xfrm>
                <a:off x="256" y="816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11" name="Freeform 409"/>
              <p:cNvSpPr>
                <a:spLocks noChangeArrowheads="1"/>
              </p:cNvSpPr>
              <p:nvPr/>
            </p:nvSpPr>
            <p:spPr bwMode="auto">
              <a:xfrm>
                <a:off x="256" y="821"/>
                <a:ext cx="1" cy="5"/>
              </a:xfrm>
              <a:custGeom>
                <a:avLst/>
                <a:gdLst>
                  <a:gd name="T0" fmla="*/ 0 w 1"/>
                  <a:gd name="T1" fmla="*/ 1300 h 2"/>
                  <a:gd name="T2" fmla="*/ 0 w 1"/>
                  <a:gd name="T3" fmla="*/ 130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2"/>
                    </a:moveTo>
                    <a:cubicBezTo>
                      <a:pt x="0" y="0"/>
                      <a:pt x="0" y="2"/>
                      <a:pt x="0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12" name="Freeform 410"/>
              <p:cNvSpPr>
                <a:spLocks noChangeArrowheads="1"/>
              </p:cNvSpPr>
              <p:nvPr/>
            </p:nvSpPr>
            <p:spPr bwMode="auto">
              <a:xfrm>
                <a:off x="1213" y="840"/>
                <a:ext cx="7" cy="3"/>
              </a:xfrm>
              <a:custGeom>
                <a:avLst/>
                <a:gdLst>
                  <a:gd name="T0" fmla="*/ 1094 w 3"/>
                  <a:gd name="T1" fmla="*/ 2187 h 1"/>
                  <a:gd name="T2" fmla="*/ 0 w 3"/>
                  <a:gd name="T3" fmla="*/ 0 h 1"/>
                  <a:gd name="T4" fmla="*/ 1094 w 3"/>
                  <a:gd name="T5" fmla="*/ 2187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13" name="Freeform 411"/>
              <p:cNvSpPr>
                <a:spLocks noChangeArrowheads="1"/>
              </p:cNvSpPr>
              <p:nvPr/>
            </p:nvSpPr>
            <p:spPr bwMode="auto">
              <a:xfrm>
                <a:off x="316" y="828"/>
                <a:ext cx="1" cy="3"/>
              </a:xfrm>
              <a:custGeom>
                <a:avLst/>
                <a:gdLst>
                  <a:gd name="T0" fmla="*/ 0 w 1"/>
                  <a:gd name="T1" fmla="*/ 2187 h 1"/>
                  <a:gd name="T2" fmla="*/ 0 w 1"/>
                  <a:gd name="T3" fmla="*/ 2187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14" name="Freeform 412"/>
              <p:cNvSpPr>
                <a:spLocks noChangeArrowheads="1"/>
              </p:cNvSpPr>
              <p:nvPr/>
            </p:nvSpPr>
            <p:spPr bwMode="auto">
              <a:xfrm>
                <a:off x="423" y="828"/>
                <a:ext cx="1" cy="7"/>
              </a:xfrm>
              <a:custGeom>
                <a:avLst/>
                <a:gdLst>
                  <a:gd name="T0" fmla="*/ 0 w 1"/>
                  <a:gd name="T1" fmla="*/ 1094 h 3"/>
                  <a:gd name="T2" fmla="*/ 0 w 1"/>
                  <a:gd name="T3" fmla="*/ 1094 h 3"/>
                  <a:gd name="T4" fmla="*/ 0 60000 65536"/>
                  <a:gd name="T5" fmla="*/ 0 60000 65536"/>
                  <a:gd name="T6" fmla="*/ 0 w 1"/>
                  <a:gd name="T7" fmla="*/ 0 h 3"/>
                  <a:gd name="T8" fmla="*/ 1 w 1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3">
                    <a:moveTo>
                      <a:pt x="0" y="3"/>
                    </a:moveTo>
                    <a:cubicBezTo>
                      <a:pt x="0" y="0"/>
                      <a:pt x="0" y="3"/>
                      <a:pt x="0" y="3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15" name="Freeform 413"/>
              <p:cNvSpPr>
                <a:spLocks noChangeArrowheads="1"/>
              </p:cNvSpPr>
              <p:nvPr/>
            </p:nvSpPr>
            <p:spPr bwMode="auto">
              <a:xfrm>
                <a:off x="494" y="835"/>
                <a:ext cx="14" cy="5"/>
              </a:xfrm>
              <a:custGeom>
                <a:avLst/>
                <a:gdLst>
                  <a:gd name="T0" fmla="*/ 1449 w 6"/>
                  <a:gd name="T1" fmla="*/ 783 h 2"/>
                  <a:gd name="T2" fmla="*/ 1449 w 6"/>
                  <a:gd name="T3" fmla="*/ 783 h 2"/>
                  <a:gd name="T4" fmla="*/ 0 60000 65536"/>
                  <a:gd name="T5" fmla="*/ 0 60000 65536"/>
                  <a:gd name="T6" fmla="*/ 0 w 6"/>
                  <a:gd name="T7" fmla="*/ 0 h 2"/>
                  <a:gd name="T8" fmla="*/ 6 w 6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2">
                    <a:moveTo>
                      <a:pt x="4" y="1"/>
                    </a:moveTo>
                    <a:cubicBezTo>
                      <a:pt x="0" y="0"/>
                      <a:pt x="6" y="2"/>
                      <a:pt x="4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16" name="Freeform 414"/>
              <p:cNvSpPr>
                <a:spLocks noChangeArrowheads="1"/>
              </p:cNvSpPr>
              <p:nvPr/>
            </p:nvSpPr>
            <p:spPr bwMode="auto">
              <a:xfrm>
                <a:off x="320" y="833"/>
                <a:ext cx="5" cy="5"/>
              </a:xfrm>
              <a:custGeom>
                <a:avLst/>
                <a:gdLst>
                  <a:gd name="T0" fmla="*/ 783 w 2"/>
                  <a:gd name="T1" fmla="*/ 1300 h 2"/>
                  <a:gd name="T2" fmla="*/ 1300 w 2"/>
                  <a:gd name="T3" fmla="*/ 0 h 2"/>
                  <a:gd name="T4" fmla="*/ 783 w 2"/>
                  <a:gd name="T5" fmla="*/ 130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2" y="0"/>
                    </a:cubicBezTo>
                    <a:cubicBezTo>
                      <a:pt x="2" y="1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17" name="Freeform 415"/>
              <p:cNvSpPr>
                <a:spLocks noChangeArrowheads="1"/>
              </p:cNvSpPr>
              <p:nvPr/>
            </p:nvSpPr>
            <p:spPr bwMode="auto">
              <a:xfrm>
                <a:off x="439" y="838"/>
                <a:ext cx="3" cy="5"/>
              </a:xfrm>
              <a:custGeom>
                <a:avLst/>
                <a:gdLst>
                  <a:gd name="T0" fmla="*/ 0 w 1"/>
                  <a:gd name="T1" fmla="*/ 1300 h 2"/>
                  <a:gd name="T2" fmla="*/ 2187 w 1"/>
                  <a:gd name="T3" fmla="*/ 0 h 2"/>
                  <a:gd name="T4" fmla="*/ 0 w 1"/>
                  <a:gd name="T5" fmla="*/ 130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18" name="Freeform 416"/>
              <p:cNvSpPr>
                <a:spLocks noChangeArrowheads="1"/>
              </p:cNvSpPr>
              <p:nvPr/>
            </p:nvSpPr>
            <p:spPr bwMode="auto">
              <a:xfrm>
                <a:off x="404" y="840"/>
                <a:ext cx="2" cy="3"/>
              </a:xfrm>
              <a:custGeom>
                <a:avLst/>
                <a:gdLst>
                  <a:gd name="T0" fmla="*/ 128 w 1"/>
                  <a:gd name="T1" fmla="*/ 2187 h 1"/>
                  <a:gd name="T2" fmla="*/ 128 w 1"/>
                  <a:gd name="T3" fmla="*/ 2187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1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19" name="Freeform 417"/>
              <p:cNvSpPr>
                <a:spLocks noChangeArrowheads="1"/>
              </p:cNvSpPr>
              <p:nvPr/>
            </p:nvSpPr>
            <p:spPr bwMode="auto">
              <a:xfrm>
                <a:off x="491" y="843"/>
                <a:ext cx="27" cy="7"/>
              </a:xfrm>
              <a:custGeom>
                <a:avLst/>
                <a:gdLst>
                  <a:gd name="T0" fmla="*/ 2572 w 11"/>
                  <a:gd name="T1" fmla="*/ 0 h 3"/>
                  <a:gd name="T2" fmla="*/ 2572 w 11"/>
                  <a:gd name="T3" fmla="*/ 0 h 3"/>
                  <a:gd name="T4" fmla="*/ 0 60000 65536"/>
                  <a:gd name="T5" fmla="*/ 0 60000 65536"/>
                  <a:gd name="T6" fmla="*/ 0 w 11"/>
                  <a:gd name="T7" fmla="*/ 0 h 3"/>
                  <a:gd name="T8" fmla="*/ 11 w 11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3">
                    <a:moveTo>
                      <a:pt x="5" y="0"/>
                    </a:moveTo>
                    <a:cubicBezTo>
                      <a:pt x="0" y="3"/>
                      <a:pt x="11" y="1"/>
                      <a:pt x="5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20" name="Freeform 418"/>
              <p:cNvSpPr>
                <a:spLocks noChangeArrowheads="1"/>
              </p:cNvSpPr>
              <p:nvPr/>
            </p:nvSpPr>
            <p:spPr bwMode="auto">
              <a:xfrm>
                <a:off x="382" y="838"/>
                <a:ext cx="5" cy="5"/>
              </a:xfrm>
              <a:custGeom>
                <a:avLst/>
                <a:gdLst>
                  <a:gd name="T0" fmla="*/ 0 w 2"/>
                  <a:gd name="T1" fmla="*/ 1300 h 2"/>
                  <a:gd name="T2" fmla="*/ 0 w 2"/>
                  <a:gd name="T3" fmla="*/ 1300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0"/>
                      <a:pt x="0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21" name="Freeform 419"/>
              <p:cNvSpPr>
                <a:spLocks noChangeArrowheads="1"/>
              </p:cNvSpPr>
              <p:nvPr/>
            </p:nvSpPr>
            <p:spPr bwMode="auto">
              <a:xfrm>
                <a:off x="439" y="843"/>
                <a:ext cx="3" cy="2"/>
              </a:xfrm>
              <a:custGeom>
                <a:avLst/>
                <a:gdLst>
                  <a:gd name="T0" fmla="*/ 0 w 1"/>
                  <a:gd name="T1" fmla="*/ 128 h 1"/>
                  <a:gd name="T2" fmla="*/ 0 w 1"/>
                  <a:gd name="T3" fmla="*/ 128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22" name="Freeform 420"/>
              <p:cNvSpPr>
                <a:spLocks noChangeArrowheads="1"/>
              </p:cNvSpPr>
              <p:nvPr/>
            </p:nvSpPr>
            <p:spPr bwMode="auto">
              <a:xfrm>
                <a:off x="347" y="84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23" name="Freeform 421"/>
              <p:cNvSpPr>
                <a:spLocks noChangeArrowheads="1"/>
              </p:cNvSpPr>
              <p:nvPr/>
            </p:nvSpPr>
            <p:spPr bwMode="auto">
              <a:xfrm>
                <a:off x="313" y="843"/>
                <a:ext cx="3" cy="4"/>
              </a:xfrm>
              <a:custGeom>
                <a:avLst/>
                <a:gdLst>
                  <a:gd name="T0" fmla="*/ 0 w 1"/>
                  <a:gd name="T1" fmla="*/ 128 h 2"/>
                  <a:gd name="T2" fmla="*/ 0 w 1"/>
                  <a:gd name="T3" fmla="*/ 128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24" name="Freeform 422"/>
              <p:cNvSpPr>
                <a:spLocks noChangeArrowheads="1"/>
              </p:cNvSpPr>
              <p:nvPr/>
            </p:nvSpPr>
            <p:spPr bwMode="auto">
              <a:xfrm>
                <a:off x="503" y="847"/>
                <a:ext cx="1" cy="3"/>
              </a:xfrm>
              <a:custGeom>
                <a:avLst/>
                <a:gdLst>
                  <a:gd name="T0" fmla="*/ 0 w 1"/>
                  <a:gd name="T1" fmla="*/ 2187 h 1"/>
                  <a:gd name="T2" fmla="*/ 0 w 1"/>
                  <a:gd name="T3" fmla="*/ 2187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25" name="Freeform 423"/>
              <p:cNvSpPr>
                <a:spLocks noChangeArrowheads="1"/>
              </p:cNvSpPr>
              <p:nvPr/>
            </p:nvSpPr>
            <p:spPr bwMode="auto">
              <a:xfrm>
                <a:off x="183" y="36"/>
                <a:ext cx="33" cy="12"/>
              </a:xfrm>
              <a:custGeom>
                <a:avLst/>
                <a:gdLst>
                  <a:gd name="T0" fmla="*/ 368 w 14"/>
                  <a:gd name="T1" fmla="*/ 403 h 5"/>
                  <a:gd name="T2" fmla="*/ 1233 w 14"/>
                  <a:gd name="T3" fmla="*/ 0 h 5"/>
                  <a:gd name="T4" fmla="*/ 2044 w 14"/>
                  <a:gd name="T5" fmla="*/ 0 h 5"/>
                  <a:gd name="T6" fmla="*/ 3272 w 14"/>
                  <a:gd name="T7" fmla="*/ 0 h 5"/>
                  <a:gd name="T8" fmla="*/ 4439 w 14"/>
                  <a:gd name="T9" fmla="*/ 403 h 5"/>
                  <a:gd name="T10" fmla="*/ 4818 w 14"/>
                  <a:gd name="T11" fmla="*/ 403 h 5"/>
                  <a:gd name="T12" fmla="*/ 5306 w 14"/>
                  <a:gd name="T13" fmla="*/ 967 h 5"/>
                  <a:gd name="T14" fmla="*/ 4439 w 14"/>
                  <a:gd name="T15" fmla="*/ 1925 h 5"/>
                  <a:gd name="T16" fmla="*/ 5306 w 14"/>
                  <a:gd name="T17" fmla="*/ 1925 h 5"/>
                  <a:gd name="T18" fmla="*/ 5306 w 14"/>
                  <a:gd name="T19" fmla="*/ 2321 h 5"/>
                  <a:gd name="T20" fmla="*/ 4139 w 14"/>
                  <a:gd name="T21" fmla="*/ 2321 h 5"/>
                  <a:gd name="T22" fmla="*/ 2906 w 14"/>
                  <a:gd name="T23" fmla="*/ 2321 h 5"/>
                  <a:gd name="T24" fmla="*/ 2906 w 14"/>
                  <a:gd name="T25" fmla="*/ 1925 h 5"/>
                  <a:gd name="T26" fmla="*/ 368 w 14"/>
                  <a:gd name="T27" fmla="*/ 1354 h 5"/>
                  <a:gd name="T28" fmla="*/ 368 w 14"/>
                  <a:gd name="T29" fmla="*/ 403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"/>
                  <a:gd name="T46" fmla="*/ 0 h 5"/>
                  <a:gd name="T47" fmla="*/ 14 w 14"/>
                  <a:gd name="T48" fmla="*/ 5 h 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" h="5">
                    <a:moveTo>
                      <a:pt x="1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8" y="0"/>
                    </a:cubicBezTo>
                    <a:cubicBezTo>
                      <a:pt x="9" y="0"/>
                      <a:pt x="10" y="1"/>
                      <a:pt x="11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2"/>
                      <a:pt x="12" y="2"/>
                      <a:pt x="13" y="2"/>
                    </a:cubicBezTo>
                    <a:cubicBezTo>
                      <a:pt x="13" y="3"/>
                      <a:pt x="12" y="3"/>
                      <a:pt x="11" y="4"/>
                    </a:cubicBezTo>
                    <a:cubicBezTo>
                      <a:pt x="12" y="4"/>
                      <a:pt x="13" y="4"/>
                      <a:pt x="13" y="4"/>
                    </a:cubicBezTo>
                    <a:cubicBezTo>
                      <a:pt x="14" y="5"/>
                      <a:pt x="13" y="5"/>
                      <a:pt x="13" y="5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5" y="4"/>
                      <a:pt x="2" y="4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26" name="Freeform 424"/>
              <p:cNvSpPr>
                <a:spLocks noChangeArrowheads="1"/>
              </p:cNvSpPr>
              <p:nvPr/>
            </p:nvSpPr>
            <p:spPr bwMode="auto">
              <a:xfrm>
                <a:off x="202" y="100"/>
                <a:ext cx="35" cy="10"/>
              </a:xfrm>
              <a:custGeom>
                <a:avLst/>
                <a:gdLst>
                  <a:gd name="T0" fmla="*/ 1094 w 15"/>
                  <a:gd name="T1" fmla="*/ 783 h 4"/>
                  <a:gd name="T2" fmla="*/ 3050 w 15"/>
                  <a:gd name="T3" fmla="*/ 783 h 4"/>
                  <a:gd name="T4" fmla="*/ 4508 w 15"/>
                  <a:gd name="T5" fmla="*/ 783 h 4"/>
                  <a:gd name="T6" fmla="*/ 4830 w 15"/>
                  <a:gd name="T7" fmla="*/ 783 h 4"/>
                  <a:gd name="T8" fmla="*/ 5336 w 15"/>
                  <a:gd name="T9" fmla="*/ 1300 h 4"/>
                  <a:gd name="T10" fmla="*/ 5668 w 15"/>
                  <a:gd name="T11" fmla="*/ 1300 h 4"/>
                  <a:gd name="T12" fmla="*/ 5336 w 15"/>
                  <a:gd name="T13" fmla="*/ 1958 h 4"/>
                  <a:gd name="T14" fmla="*/ 2553 w 15"/>
                  <a:gd name="T15" fmla="*/ 1958 h 4"/>
                  <a:gd name="T16" fmla="*/ 828 w 15"/>
                  <a:gd name="T17" fmla="*/ 1300 h 4"/>
                  <a:gd name="T18" fmla="*/ 1094 w 15"/>
                  <a:gd name="T19" fmla="*/ 783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4"/>
                  <a:gd name="T32" fmla="*/ 15 w 15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4">
                    <a:moveTo>
                      <a:pt x="3" y="1"/>
                    </a:moveTo>
                    <a:cubicBezTo>
                      <a:pt x="4" y="1"/>
                      <a:pt x="6" y="0"/>
                      <a:pt x="8" y="1"/>
                    </a:cubicBezTo>
                    <a:cubicBezTo>
                      <a:pt x="9" y="0"/>
                      <a:pt x="10" y="1"/>
                      <a:pt x="12" y="1"/>
                    </a:cubicBezTo>
                    <a:cubicBezTo>
                      <a:pt x="12" y="1"/>
                      <a:pt x="12" y="1"/>
                      <a:pt x="13" y="1"/>
                    </a:cubicBezTo>
                    <a:cubicBezTo>
                      <a:pt x="13" y="1"/>
                      <a:pt x="13" y="2"/>
                      <a:pt x="14" y="2"/>
                    </a:cubicBezTo>
                    <a:cubicBezTo>
                      <a:pt x="15" y="2"/>
                      <a:pt x="14" y="2"/>
                      <a:pt x="15" y="2"/>
                    </a:cubicBezTo>
                    <a:cubicBezTo>
                      <a:pt x="15" y="2"/>
                      <a:pt x="14" y="2"/>
                      <a:pt x="14" y="3"/>
                    </a:cubicBezTo>
                    <a:cubicBezTo>
                      <a:pt x="12" y="3"/>
                      <a:pt x="10" y="4"/>
                      <a:pt x="7" y="3"/>
                    </a:cubicBezTo>
                    <a:cubicBezTo>
                      <a:pt x="5" y="3"/>
                      <a:pt x="3" y="3"/>
                      <a:pt x="2" y="2"/>
                    </a:cubicBezTo>
                    <a:cubicBezTo>
                      <a:pt x="0" y="2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27" name="Freeform 425"/>
              <p:cNvSpPr>
                <a:spLocks noChangeArrowheads="1"/>
              </p:cNvSpPr>
              <p:nvPr/>
            </p:nvSpPr>
            <p:spPr bwMode="auto">
              <a:xfrm>
                <a:off x="249" y="105"/>
                <a:ext cx="24" cy="7"/>
              </a:xfrm>
              <a:custGeom>
                <a:avLst/>
                <a:gdLst>
                  <a:gd name="T0" fmla="*/ 0 w 10"/>
                  <a:gd name="T1" fmla="*/ 355 h 3"/>
                  <a:gd name="T2" fmla="*/ 967 w 10"/>
                  <a:gd name="T3" fmla="*/ 355 h 3"/>
                  <a:gd name="T4" fmla="*/ 1925 w 10"/>
                  <a:gd name="T5" fmla="*/ 0 h 3"/>
                  <a:gd name="T6" fmla="*/ 3653 w 10"/>
                  <a:gd name="T7" fmla="*/ 355 h 3"/>
                  <a:gd name="T8" fmla="*/ 4620 w 10"/>
                  <a:gd name="T9" fmla="*/ 828 h 3"/>
                  <a:gd name="T10" fmla="*/ 4217 w 10"/>
                  <a:gd name="T11" fmla="*/ 828 h 3"/>
                  <a:gd name="T12" fmla="*/ 2321 w 10"/>
                  <a:gd name="T13" fmla="*/ 1094 h 3"/>
                  <a:gd name="T14" fmla="*/ 0 w 10"/>
                  <a:gd name="T15" fmla="*/ 828 h 3"/>
                  <a:gd name="T16" fmla="*/ 0 w 10"/>
                  <a:gd name="T17" fmla="*/ 828 h 3"/>
                  <a:gd name="T18" fmla="*/ 0 w 10"/>
                  <a:gd name="T19" fmla="*/ 355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3"/>
                  <a:gd name="T32" fmla="*/ 10 w 10"/>
                  <a:gd name="T33" fmla="*/ 3 h 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3">
                    <a:moveTo>
                      <a:pt x="0" y="1"/>
                    </a:moveTo>
                    <a:cubicBezTo>
                      <a:pt x="0" y="1"/>
                      <a:pt x="2" y="1"/>
                      <a:pt x="2" y="1"/>
                    </a:cubicBezTo>
                    <a:cubicBezTo>
                      <a:pt x="3" y="0"/>
                      <a:pt x="4" y="1"/>
                      <a:pt x="4" y="0"/>
                    </a:cubicBezTo>
                    <a:cubicBezTo>
                      <a:pt x="5" y="0"/>
                      <a:pt x="7" y="1"/>
                      <a:pt x="8" y="1"/>
                    </a:cubicBezTo>
                    <a:cubicBezTo>
                      <a:pt x="9" y="1"/>
                      <a:pt x="10" y="1"/>
                      <a:pt x="10" y="2"/>
                    </a:cubicBezTo>
                    <a:cubicBezTo>
                      <a:pt x="9" y="2"/>
                      <a:pt x="10" y="2"/>
                      <a:pt x="9" y="2"/>
                    </a:cubicBezTo>
                    <a:cubicBezTo>
                      <a:pt x="8" y="3"/>
                      <a:pt x="6" y="3"/>
                      <a:pt x="5" y="3"/>
                    </a:cubicBezTo>
                    <a:cubicBezTo>
                      <a:pt x="3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28" name="Freeform 426"/>
              <p:cNvSpPr>
                <a:spLocks noChangeArrowheads="1"/>
              </p:cNvSpPr>
              <p:nvPr/>
            </p:nvSpPr>
            <p:spPr bwMode="auto">
              <a:xfrm>
                <a:off x="318" y="46"/>
                <a:ext cx="38" cy="9"/>
              </a:xfrm>
              <a:custGeom>
                <a:avLst/>
                <a:gdLst>
                  <a:gd name="T0" fmla="*/ 0 w 16"/>
                  <a:gd name="T1" fmla="*/ 284 h 4"/>
                  <a:gd name="T2" fmla="*/ 926 w 16"/>
                  <a:gd name="T3" fmla="*/ 0 h 4"/>
                  <a:gd name="T4" fmla="*/ 3028 w 16"/>
                  <a:gd name="T5" fmla="*/ 0 h 4"/>
                  <a:gd name="T6" fmla="*/ 4299 w 16"/>
                  <a:gd name="T7" fmla="*/ 284 h 4"/>
                  <a:gd name="T8" fmla="*/ 4299 w 16"/>
                  <a:gd name="T9" fmla="*/ 284 h 4"/>
                  <a:gd name="T10" fmla="*/ 6498 w 16"/>
                  <a:gd name="T11" fmla="*/ 639 h 4"/>
                  <a:gd name="T12" fmla="*/ 6498 w 16"/>
                  <a:gd name="T13" fmla="*/ 923 h 4"/>
                  <a:gd name="T14" fmla="*/ 4676 w 16"/>
                  <a:gd name="T15" fmla="*/ 1150 h 4"/>
                  <a:gd name="T16" fmla="*/ 3028 w 16"/>
                  <a:gd name="T17" fmla="*/ 923 h 4"/>
                  <a:gd name="T18" fmla="*/ 3028 w 16"/>
                  <a:gd name="T19" fmla="*/ 639 h 4"/>
                  <a:gd name="T20" fmla="*/ 926 w 16"/>
                  <a:gd name="T21" fmla="*/ 639 h 4"/>
                  <a:gd name="T22" fmla="*/ 0 w 16"/>
                  <a:gd name="T23" fmla="*/ 284 h 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6"/>
                  <a:gd name="T37" fmla="*/ 0 h 4"/>
                  <a:gd name="T38" fmla="*/ 16 w 16"/>
                  <a:gd name="T39" fmla="*/ 4 h 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6" h="4">
                    <a:moveTo>
                      <a:pt x="0" y="1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1"/>
                    </a:cubicBezTo>
                    <a:cubicBezTo>
                      <a:pt x="10" y="1"/>
                      <a:pt x="9" y="1"/>
                      <a:pt x="10" y="1"/>
                    </a:cubicBezTo>
                    <a:cubicBezTo>
                      <a:pt x="13" y="1"/>
                      <a:pt x="14" y="2"/>
                      <a:pt x="15" y="2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4" y="4"/>
                      <a:pt x="12" y="4"/>
                      <a:pt x="11" y="4"/>
                    </a:cubicBezTo>
                    <a:cubicBezTo>
                      <a:pt x="9" y="4"/>
                      <a:pt x="8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5" y="2"/>
                      <a:pt x="3" y="2"/>
                      <a:pt x="2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29" name="Freeform 427"/>
              <p:cNvSpPr>
                <a:spLocks noChangeArrowheads="1"/>
              </p:cNvSpPr>
              <p:nvPr/>
            </p:nvSpPr>
            <p:spPr bwMode="auto">
              <a:xfrm>
                <a:off x="328" y="96"/>
                <a:ext cx="9" cy="2"/>
              </a:xfrm>
              <a:custGeom>
                <a:avLst/>
                <a:gdLst>
                  <a:gd name="T0" fmla="*/ 284 w 4"/>
                  <a:gd name="T1" fmla="*/ 0 h 1"/>
                  <a:gd name="T2" fmla="*/ 1150 w 4"/>
                  <a:gd name="T3" fmla="*/ 0 h 1"/>
                  <a:gd name="T4" fmla="*/ 1150 w 4"/>
                  <a:gd name="T5" fmla="*/ 0 h 1"/>
                  <a:gd name="T6" fmla="*/ 639 w 4"/>
                  <a:gd name="T7" fmla="*/ 128 h 1"/>
                  <a:gd name="T8" fmla="*/ 0 w 4"/>
                  <a:gd name="T9" fmla="*/ 0 h 1"/>
                  <a:gd name="T10" fmla="*/ 284 w 4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1"/>
                  <a:gd name="T20" fmla="*/ 4 w 4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1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30" name="Freeform 428"/>
              <p:cNvSpPr>
                <a:spLocks noChangeArrowheads="1"/>
              </p:cNvSpPr>
              <p:nvPr/>
            </p:nvSpPr>
            <p:spPr bwMode="auto">
              <a:xfrm>
                <a:off x="354" y="108"/>
                <a:ext cx="16" cy="4"/>
              </a:xfrm>
              <a:custGeom>
                <a:avLst/>
                <a:gdLst>
                  <a:gd name="T0" fmla="*/ 1013 w 7"/>
                  <a:gd name="T1" fmla="*/ 0 h 2"/>
                  <a:gd name="T2" fmla="*/ 1552 w 7"/>
                  <a:gd name="T3" fmla="*/ 128 h 2"/>
                  <a:gd name="T4" fmla="*/ 1995 w 7"/>
                  <a:gd name="T5" fmla="*/ 256 h 2"/>
                  <a:gd name="T6" fmla="*/ 1013 w 7"/>
                  <a:gd name="T7" fmla="*/ 256 h 2"/>
                  <a:gd name="T8" fmla="*/ 0 w 7"/>
                  <a:gd name="T9" fmla="*/ 128 h 2"/>
                  <a:gd name="T10" fmla="*/ 1013 w 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2"/>
                  <a:gd name="T20" fmla="*/ 7 w 7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2">
                    <a:moveTo>
                      <a:pt x="3" y="0"/>
                    </a:moveTo>
                    <a:cubicBezTo>
                      <a:pt x="3" y="0"/>
                      <a:pt x="5" y="0"/>
                      <a:pt x="5" y="1"/>
                    </a:cubicBezTo>
                    <a:cubicBezTo>
                      <a:pt x="7" y="1"/>
                      <a:pt x="7" y="1"/>
                      <a:pt x="6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31" name="Freeform 429"/>
              <p:cNvSpPr>
                <a:spLocks noChangeArrowheads="1"/>
              </p:cNvSpPr>
              <p:nvPr/>
            </p:nvSpPr>
            <p:spPr bwMode="auto">
              <a:xfrm>
                <a:off x="370" y="103"/>
                <a:ext cx="34" cy="7"/>
              </a:xfrm>
              <a:custGeom>
                <a:avLst/>
                <a:gdLst>
                  <a:gd name="T0" fmla="*/ 413 w 14"/>
                  <a:gd name="T1" fmla="*/ 0 h 3"/>
                  <a:gd name="T2" fmla="*/ 2018 w 14"/>
                  <a:gd name="T3" fmla="*/ 0 h 3"/>
                  <a:gd name="T4" fmla="*/ 3019 w 14"/>
                  <a:gd name="T5" fmla="*/ 0 h 3"/>
                  <a:gd name="T6" fmla="*/ 3019 w 14"/>
                  <a:gd name="T7" fmla="*/ 0 h 3"/>
                  <a:gd name="T8" fmla="*/ 4901 w 14"/>
                  <a:gd name="T9" fmla="*/ 0 h 3"/>
                  <a:gd name="T10" fmla="*/ 5574 w 14"/>
                  <a:gd name="T11" fmla="*/ 355 h 3"/>
                  <a:gd name="T12" fmla="*/ 6577 w 14"/>
                  <a:gd name="T13" fmla="*/ 355 h 3"/>
                  <a:gd name="T14" fmla="*/ 6577 w 14"/>
                  <a:gd name="T15" fmla="*/ 355 h 3"/>
                  <a:gd name="T16" fmla="*/ 5916 w 14"/>
                  <a:gd name="T17" fmla="*/ 828 h 3"/>
                  <a:gd name="T18" fmla="*/ 4483 w 14"/>
                  <a:gd name="T19" fmla="*/ 1094 h 3"/>
                  <a:gd name="T20" fmla="*/ 3898 w 14"/>
                  <a:gd name="T21" fmla="*/ 1094 h 3"/>
                  <a:gd name="T22" fmla="*/ 3019 w 14"/>
                  <a:gd name="T23" fmla="*/ 828 h 3"/>
                  <a:gd name="T24" fmla="*/ 3480 w 14"/>
                  <a:gd name="T25" fmla="*/ 828 h 3"/>
                  <a:gd name="T26" fmla="*/ 2018 w 14"/>
                  <a:gd name="T27" fmla="*/ 828 h 3"/>
                  <a:gd name="T28" fmla="*/ 2018 w 14"/>
                  <a:gd name="T29" fmla="*/ 355 h 3"/>
                  <a:gd name="T30" fmla="*/ 413 w 14"/>
                  <a:gd name="T31" fmla="*/ 355 h 3"/>
                  <a:gd name="T32" fmla="*/ 413 w 14"/>
                  <a:gd name="T33" fmla="*/ 0 h 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"/>
                  <a:gd name="T52" fmla="*/ 0 h 3"/>
                  <a:gd name="T53" fmla="*/ 14 w 14"/>
                  <a:gd name="T54" fmla="*/ 3 h 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" h="3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9" y="0"/>
                      <a:pt x="10" y="0"/>
                    </a:cubicBezTo>
                    <a:cubicBezTo>
                      <a:pt x="11" y="1"/>
                      <a:pt x="10" y="1"/>
                      <a:pt x="11" y="1"/>
                    </a:cubicBezTo>
                    <a:cubicBezTo>
                      <a:pt x="12" y="1"/>
                      <a:pt x="12" y="1"/>
                      <a:pt x="13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3" y="2"/>
                      <a:pt x="11" y="2"/>
                      <a:pt x="12" y="2"/>
                    </a:cubicBezTo>
                    <a:cubicBezTo>
                      <a:pt x="11" y="2"/>
                      <a:pt x="9" y="2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3"/>
                      <a:pt x="6" y="3"/>
                      <a:pt x="6" y="2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32" name="Freeform 430"/>
              <p:cNvSpPr>
                <a:spLocks noChangeArrowheads="1"/>
              </p:cNvSpPr>
              <p:nvPr/>
            </p:nvSpPr>
            <p:spPr bwMode="auto">
              <a:xfrm>
                <a:off x="385" y="162"/>
                <a:ext cx="66" cy="17"/>
              </a:xfrm>
              <a:custGeom>
                <a:avLst/>
                <a:gdLst>
                  <a:gd name="T0" fmla="*/ 368 w 28"/>
                  <a:gd name="T1" fmla="*/ 0 h 7"/>
                  <a:gd name="T2" fmla="*/ 2044 w 28"/>
                  <a:gd name="T3" fmla="*/ 0 h 7"/>
                  <a:gd name="T4" fmla="*/ 2411 w 28"/>
                  <a:gd name="T5" fmla="*/ 0 h 7"/>
                  <a:gd name="T6" fmla="*/ 4139 w 28"/>
                  <a:gd name="T7" fmla="*/ 413 h 7"/>
                  <a:gd name="T8" fmla="*/ 5306 w 28"/>
                  <a:gd name="T9" fmla="*/ 413 h 7"/>
                  <a:gd name="T10" fmla="*/ 6051 w 28"/>
                  <a:gd name="T11" fmla="*/ 413 h 7"/>
                  <a:gd name="T12" fmla="*/ 6551 w 28"/>
                  <a:gd name="T13" fmla="*/ 413 h 7"/>
                  <a:gd name="T14" fmla="*/ 7189 w 28"/>
                  <a:gd name="T15" fmla="*/ 0 h 7"/>
                  <a:gd name="T16" fmla="*/ 7189 w 28"/>
                  <a:gd name="T17" fmla="*/ 413 h 7"/>
                  <a:gd name="T18" fmla="*/ 9235 w 28"/>
                  <a:gd name="T19" fmla="*/ 1003 h 7"/>
                  <a:gd name="T20" fmla="*/ 10124 w 28"/>
                  <a:gd name="T21" fmla="*/ 1003 h 7"/>
                  <a:gd name="T22" fmla="*/ 10463 w 28"/>
                  <a:gd name="T23" fmla="*/ 1003 h 7"/>
                  <a:gd name="T24" fmla="*/ 10989 w 28"/>
                  <a:gd name="T25" fmla="*/ 1433 h 7"/>
                  <a:gd name="T26" fmla="*/ 10989 w 28"/>
                  <a:gd name="T27" fmla="*/ 1433 h 7"/>
                  <a:gd name="T28" fmla="*/ 11357 w 28"/>
                  <a:gd name="T29" fmla="*/ 1433 h 7"/>
                  <a:gd name="T30" fmla="*/ 10989 w 28"/>
                  <a:gd name="T31" fmla="*/ 2018 h 7"/>
                  <a:gd name="T32" fmla="*/ 11357 w 28"/>
                  <a:gd name="T33" fmla="*/ 2018 h 7"/>
                  <a:gd name="T34" fmla="*/ 10463 w 28"/>
                  <a:gd name="T35" fmla="*/ 2436 h 7"/>
                  <a:gd name="T36" fmla="*/ 10463 w 28"/>
                  <a:gd name="T37" fmla="*/ 2436 h 7"/>
                  <a:gd name="T38" fmla="*/ 9235 w 28"/>
                  <a:gd name="T39" fmla="*/ 3019 h 7"/>
                  <a:gd name="T40" fmla="*/ 8094 w 28"/>
                  <a:gd name="T41" fmla="*/ 3019 h 7"/>
                  <a:gd name="T42" fmla="*/ 7189 w 28"/>
                  <a:gd name="T43" fmla="*/ 3019 h 7"/>
                  <a:gd name="T44" fmla="*/ 6551 w 28"/>
                  <a:gd name="T45" fmla="*/ 3019 h 7"/>
                  <a:gd name="T46" fmla="*/ 6051 w 28"/>
                  <a:gd name="T47" fmla="*/ 3019 h 7"/>
                  <a:gd name="T48" fmla="*/ 5306 w 28"/>
                  <a:gd name="T49" fmla="*/ 2436 h 7"/>
                  <a:gd name="T50" fmla="*/ 4818 w 28"/>
                  <a:gd name="T51" fmla="*/ 3019 h 7"/>
                  <a:gd name="T52" fmla="*/ 4818 w 28"/>
                  <a:gd name="T53" fmla="*/ 3480 h 7"/>
                  <a:gd name="T54" fmla="*/ 4818 w 28"/>
                  <a:gd name="T55" fmla="*/ 3480 h 7"/>
                  <a:gd name="T56" fmla="*/ 4818 w 28"/>
                  <a:gd name="T57" fmla="*/ 2436 h 7"/>
                  <a:gd name="T58" fmla="*/ 4818 w 28"/>
                  <a:gd name="T59" fmla="*/ 2436 h 7"/>
                  <a:gd name="T60" fmla="*/ 4439 w 28"/>
                  <a:gd name="T61" fmla="*/ 2436 h 7"/>
                  <a:gd name="T62" fmla="*/ 3639 w 28"/>
                  <a:gd name="T63" fmla="*/ 2436 h 7"/>
                  <a:gd name="T64" fmla="*/ 4439 w 28"/>
                  <a:gd name="T65" fmla="*/ 2436 h 7"/>
                  <a:gd name="T66" fmla="*/ 2906 w 28"/>
                  <a:gd name="T67" fmla="*/ 2018 h 7"/>
                  <a:gd name="T68" fmla="*/ 2906 w 28"/>
                  <a:gd name="T69" fmla="*/ 1433 h 7"/>
                  <a:gd name="T70" fmla="*/ 2906 w 28"/>
                  <a:gd name="T71" fmla="*/ 1003 h 7"/>
                  <a:gd name="T72" fmla="*/ 1544 w 28"/>
                  <a:gd name="T73" fmla="*/ 1003 h 7"/>
                  <a:gd name="T74" fmla="*/ 0 w 28"/>
                  <a:gd name="T75" fmla="*/ 413 h 7"/>
                  <a:gd name="T76" fmla="*/ 368 w 28"/>
                  <a:gd name="T77" fmla="*/ 0 h 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8"/>
                  <a:gd name="T118" fmla="*/ 0 h 7"/>
                  <a:gd name="T119" fmla="*/ 28 w 28"/>
                  <a:gd name="T120" fmla="*/ 7 h 7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8" h="7">
                    <a:moveTo>
                      <a:pt x="1" y="0"/>
                    </a:moveTo>
                    <a:cubicBezTo>
                      <a:pt x="2" y="0"/>
                      <a:pt x="3" y="0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8" y="1"/>
                      <a:pt x="9" y="1"/>
                      <a:pt x="10" y="1"/>
                    </a:cubicBezTo>
                    <a:cubicBezTo>
                      <a:pt x="11" y="1"/>
                      <a:pt x="12" y="1"/>
                      <a:pt x="13" y="1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7" y="1"/>
                      <a:pt x="16" y="0"/>
                      <a:pt x="18" y="0"/>
                    </a:cubicBezTo>
                    <a:cubicBezTo>
                      <a:pt x="18" y="0"/>
                      <a:pt x="17" y="1"/>
                      <a:pt x="18" y="1"/>
                    </a:cubicBezTo>
                    <a:cubicBezTo>
                      <a:pt x="19" y="1"/>
                      <a:pt x="23" y="1"/>
                      <a:pt x="23" y="2"/>
                    </a:cubicBezTo>
                    <a:cubicBezTo>
                      <a:pt x="24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6" y="2"/>
                    </a:cubicBezTo>
                    <a:cubicBezTo>
                      <a:pt x="26" y="2"/>
                      <a:pt x="27" y="3"/>
                      <a:pt x="27" y="3"/>
                    </a:cubicBezTo>
                    <a:cubicBezTo>
                      <a:pt x="28" y="3"/>
                      <a:pt x="27" y="3"/>
                      <a:pt x="27" y="3"/>
                    </a:cubicBezTo>
                    <a:cubicBezTo>
                      <a:pt x="27" y="3"/>
                      <a:pt x="28" y="3"/>
                      <a:pt x="28" y="3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7" y="4"/>
                      <a:pt x="26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5" y="5"/>
                      <a:pt x="24" y="5"/>
                      <a:pt x="23" y="6"/>
                    </a:cubicBezTo>
                    <a:cubicBezTo>
                      <a:pt x="22" y="6"/>
                      <a:pt x="21" y="6"/>
                      <a:pt x="20" y="6"/>
                    </a:cubicBezTo>
                    <a:cubicBezTo>
                      <a:pt x="19" y="6"/>
                      <a:pt x="18" y="6"/>
                      <a:pt x="18" y="6"/>
                    </a:cubicBezTo>
                    <a:cubicBezTo>
                      <a:pt x="17" y="6"/>
                      <a:pt x="17" y="5"/>
                      <a:pt x="16" y="6"/>
                    </a:cubicBezTo>
                    <a:cubicBezTo>
                      <a:pt x="16" y="6"/>
                      <a:pt x="15" y="6"/>
                      <a:pt x="15" y="6"/>
                    </a:cubicBezTo>
                    <a:cubicBezTo>
                      <a:pt x="15" y="5"/>
                      <a:pt x="14" y="5"/>
                      <a:pt x="13" y="5"/>
                    </a:cubicBezTo>
                    <a:cubicBezTo>
                      <a:pt x="13" y="6"/>
                      <a:pt x="13" y="6"/>
                      <a:pt x="12" y="6"/>
                    </a:cubicBezTo>
                    <a:cubicBezTo>
                      <a:pt x="12" y="6"/>
                      <a:pt x="13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6"/>
                      <a:pt x="12" y="6"/>
                      <a:pt x="12" y="5"/>
                    </a:cubicBezTo>
                    <a:cubicBezTo>
                      <a:pt x="13" y="5"/>
                      <a:pt x="12" y="5"/>
                      <a:pt x="12" y="5"/>
                    </a:cubicBezTo>
                    <a:cubicBezTo>
                      <a:pt x="12" y="5"/>
                      <a:pt x="11" y="5"/>
                      <a:pt x="11" y="5"/>
                    </a:cubicBezTo>
                    <a:cubicBezTo>
                      <a:pt x="10" y="5"/>
                      <a:pt x="10" y="5"/>
                      <a:pt x="9" y="5"/>
                    </a:cubicBezTo>
                    <a:cubicBezTo>
                      <a:pt x="9" y="5"/>
                      <a:pt x="11" y="5"/>
                      <a:pt x="11" y="5"/>
                    </a:cubicBezTo>
                    <a:cubicBezTo>
                      <a:pt x="9" y="4"/>
                      <a:pt x="9" y="4"/>
                      <a:pt x="7" y="4"/>
                    </a:cubicBez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2"/>
                      <a:pt x="4" y="2"/>
                      <a:pt x="4" y="2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33" name="Freeform 431"/>
              <p:cNvSpPr>
                <a:spLocks noChangeArrowheads="1"/>
              </p:cNvSpPr>
              <p:nvPr/>
            </p:nvSpPr>
            <p:spPr bwMode="auto">
              <a:xfrm>
                <a:off x="401" y="105"/>
                <a:ext cx="29" cy="7"/>
              </a:xfrm>
              <a:custGeom>
                <a:avLst/>
                <a:gdLst>
                  <a:gd name="T0" fmla="*/ 408 w 12"/>
                  <a:gd name="T1" fmla="*/ 355 h 3"/>
                  <a:gd name="T2" fmla="*/ 2383 w 12"/>
                  <a:gd name="T3" fmla="*/ 0 h 3"/>
                  <a:gd name="T4" fmla="*/ 4362 w 12"/>
                  <a:gd name="T5" fmla="*/ 355 h 3"/>
                  <a:gd name="T6" fmla="*/ 4362 w 12"/>
                  <a:gd name="T7" fmla="*/ 828 h 3"/>
                  <a:gd name="T8" fmla="*/ 5351 w 12"/>
                  <a:gd name="T9" fmla="*/ 828 h 3"/>
                  <a:gd name="T10" fmla="*/ 4771 w 12"/>
                  <a:gd name="T11" fmla="*/ 1094 h 3"/>
                  <a:gd name="T12" fmla="*/ 3784 w 12"/>
                  <a:gd name="T13" fmla="*/ 1094 h 3"/>
                  <a:gd name="T14" fmla="*/ 2960 w 12"/>
                  <a:gd name="T15" fmla="*/ 1094 h 3"/>
                  <a:gd name="T16" fmla="*/ 408 w 12"/>
                  <a:gd name="T17" fmla="*/ 1094 h 3"/>
                  <a:gd name="T18" fmla="*/ 408 w 12"/>
                  <a:gd name="T19" fmla="*/ 355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"/>
                  <a:gd name="T31" fmla="*/ 0 h 3"/>
                  <a:gd name="T32" fmla="*/ 12 w 12"/>
                  <a:gd name="T33" fmla="*/ 3 h 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" h="3">
                    <a:moveTo>
                      <a:pt x="1" y="1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7" y="0"/>
                      <a:pt x="9" y="1"/>
                      <a:pt x="9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2" y="3"/>
                      <a:pt x="11" y="3"/>
                      <a:pt x="10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4" y="3"/>
                      <a:pt x="3" y="3"/>
                      <a:pt x="1" y="3"/>
                    </a:cubicBezTo>
                    <a:cubicBezTo>
                      <a:pt x="0" y="2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34" name="Freeform 432"/>
              <p:cNvSpPr>
                <a:spLocks noChangeArrowheads="1"/>
              </p:cNvSpPr>
              <p:nvPr/>
            </p:nvSpPr>
            <p:spPr bwMode="auto">
              <a:xfrm>
                <a:off x="404" y="103"/>
                <a:ext cx="14" cy="2"/>
              </a:xfrm>
              <a:custGeom>
                <a:avLst/>
                <a:gdLst>
                  <a:gd name="T0" fmla="*/ 828 w 6"/>
                  <a:gd name="T1" fmla="*/ 0 h 1"/>
                  <a:gd name="T2" fmla="*/ 1449 w 6"/>
                  <a:gd name="T3" fmla="*/ 0 h 1"/>
                  <a:gd name="T4" fmla="*/ 2287 w 6"/>
                  <a:gd name="T5" fmla="*/ 0 h 1"/>
                  <a:gd name="T6" fmla="*/ 1932 w 6"/>
                  <a:gd name="T7" fmla="*/ 128 h 1"/>
                  <a:gd name="T8" fmla="*/ 1094 w 6"/>
                  <a:gd name="T9" fmla="*/ 128 h 1"/>
                  <a:gd name="T10" fmla="*/ 355 w 6"/>
                  <a:gd name="T11" fmla="*/ 128 h 1"/>
                  <a:gd name="T12" fmla="*/ 828 w 6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1"/>
                  <a:gd name="T23" fmla="*/ 6 w 6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1">
                    <a:moveTo>
                      <a:pt x="2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5" y="1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35" name="Freeform 433"/>
              <p:cNvSpPr>
                <a:spLocks noChangeArrowheads="1"/>
              </p:cNvSpPr>
              <p:nvPr/>
            </p:nvSpPr>
            <p:spPr bwMode="auto">
              <a:xfrm>
                <a:off x="411" y="203"/>
                <a:ext cx="71" cy="19"/>
              </a:xfrm>
              <a:custGeom>
                <a:avLst/>
                <a:gdLst>
                  <a:gd name="T0" fmla="*/ 369 w 30"/>
                  <a:gd name="T1" fmla="*/ 1275 h 8"/>
                  <a:gd name="T2" fmla="*/ 873 w 30"/>
                  <a:gd name="T3" fmla="*/ 926 h 8"/>
                  <a:gd name="T4" fmla="*/ 1562 w 30"/>
                  <a:gd name="T5" fmla="*/ 390 h 8"/>
                  <a:gd name="T6" fmla="*/ 3356 w 30"/>
                  <a:gd name="T7" fmla="*/ 0 h 8"/>
                  <a:gd name="T8" fmla="*/ 5422 w 30"/>
                  <a:gd name="T9" fmla="*/ 0 h 8"/>
                  <a:gd name="T10" fmla="*/ 6681 w 30"/>
                  <a:gd name="T11" fmla="*/ 0 h 8"/>
                  <a:gd name="T12" fmla="*/ 7557 w 30"/>
                  <a:gd name="T13" fmla="*/ 0 h 8"/>
                  <a:gd name="T14" fmla="*/ 8245 w 30"/>
                  <a:gd name="T15" fmla="*/ 390 h 8"/>
                  <a:gd name="T16" fmla="*/ 10037 w 30"/>
                  <a:gd name="T17" fmla="*/ 390 h 8"/>
                  <a:gd name="T18" fmla="*/ 9505 w 30"/>
                  <a:gd name="T19" fmla="*/ 390 h 8"/>
                  <a:gd name="T20" fmla="*/ 10922 w 30"/>
                  <a:gd name="T21" fmla="*/ 926 h 8"/>
                  <a:gd name="T22" fmla="*/ 11201 w 30"/>
                  <a:gd name="T23" fmla="*/ 926 h 8"/>
                  <a:gd name="T24" fmla="*/ 11573 w 30"/>
                  <a:gd name="T25" fmla="*/ 1275 h 8"/>
                  <a:gd name="T26" fmla="*/ 12484 w 30"/>
                  <a:gd name="T27" fmla="*/ 1275 h 8"/>
                  <a:gd name="T28" fmla="*/ 11201 w 30"/>
                  <a:gd name="T29" fmla="*/ 1810 h 8"/>
                  <a:gd name="T30" fmla="*/ 11201 w 30"/>
                  <a:gd name="T31" fmla="*/ 2199 h 8"/>
                  <a:gd name="T32" fmla="*/ 10922 w 30"/>
                  <a:gd name="T33" fmla="*/ 2199 h 8"/>
                  <a:gd name="T34" fmla="*/ 10378 w 30"/>
                  <a:gd name="T35" fmla="*/ 2199 h 8"/>
                  <a:gd name="T36" fmla="*/ 10378 w 30"/>
                  <a:gd name="T37" fmla="*/ 2477 h 8"/>
                  <a:gd name="T38" fmla="*/ 10037 w 30"/>
                  <a:gd name="T39" fmla="*/ 2477 h 8"/>
                  <a:gd name="T40" fmla="*/ 9505 w 30"/>
                  <a:gd name="T41" fmla="*/ 2477 h 8"/>
                  <a:gd name="T42" fmla="*/ 8245 w 30"/>
                  <a:gd name="T43" fmla="*/ 3028 h 8"/>
                  <a:gd name="T44" fmla="*/ 8245 w 30"/>
                  <a:gd name="T45" fmla="*/ 3028 h 8"/>
                  <a:gd name="T46" fmla="*/ 8750 w 30"/>
                  <a:gd name="T47" fmla="*/ 3028 h 8"/>
                  <a:gd name="T48" fmla="*/ 8245 w 30"/>
                  <a:gd name="T49" fmla="*/ 3028 h 8"/>
                  <a:gd name="T50" fmla="*/ 8245 w 30"/>
                  <a:gd name="T51" fmla="*/ 3028 h 8"/>
                  <a:gd name="T52" fmla="*/ 7943 w 30"/>
                  <a:gd name="T53" fmla="*/ 3028 h 8"/>
                  <a:gd name="T54" fmla="*/ 6312 w 30"/>
                  <a:gd name="T55" fmla="*/ 3028 h 8"/>
                  <a:gd name="T56" fmla="*/ 6312 w 30"/>
                  <a:gd name="T57" fmla="*/ 3028 h 8"/>
                  <a:gd name="T58" fmla="*/ 6312 w 30"/>
                  <a:gd name="T59" fmla="*/ 3028 h 8"/>
                  <a:gd name="T60" fmla="*/ 6312 w 30"/>
                  <a:gd name="T61" fmla="*/ 3028 h 8"/>
                  <a:gd name="T62" fmla="*/ 6312 w 30"/>
                  <a:gd name="T63" fmla="*/ 3028 h 8"/>
                  <a:gd name="T64" fmla="*/ 5808 w 30"/>
                  <a:gd name="T65" fmla="*/ 3028 h 8"/>
                  <a:gd name="T66" fmla="*/ 5808 w 30"/>
                  <a:gd name="T67" fmla="*/ 3401 h 8"/>
                  <a:gd name="T68" fmla="*/ 5422 w 30"/>
                  <a:gd name="T69" fmla="*/ 3028 h 8"/>
                  <a:gd name="T70" fmla="*/ 4615 w 30"/>
                  <a:gd name="T71" fmla="*/ 3028 h 8"/>
                  <a:gd name="T72" fmla="*/ 4241 w 30"/>
                  <a:gd name="T73" fmla="*/ 3028 h 8"/>
                  <a:gd name="T74" fmla="*/ 2984 w 30"/>
                  <a:gd name="T75" fmla="*/ 3028 h 8"/>
                  <a:gd name="T76" fmla="*/ 2066 w 30"/>
                  <a:gd name="T77" fmla="*/ 3028 h 8"/>
                  <a:gd name="T78" fmla="*/ 2066 w 30"/>
                  <a:gd name="T79" fmla="*/ 2477 h 8"/>
                  <a:gd name="T80" fmla="*/ 1562 w 30"/>
                  <a:gd name="T81" fmla="*/ 2477 h 8"/>
                  <a:gd name="T82" fmla="*/ 1562 w 30"/>
                  <a:gd name="T83" fmla="*/ 2477 h 8"/>
                  <a:gd name="T84" fmla="*/ 1261 w 30"/>
                  <a:gd name="T85" fmla="*/ 2477 h 8"/>
                  <a:gd name="T86" fmla="*/ 1261 w 30"/>
                  <a:gd name="T87" fmla="*/ 2199 h 8"/>
                  <a:gd name="T88" fmla="*/ 873 w 30"/>
                  <a:gd name="T89" fmla="*/ 2199 h 8"/>
                  <a:gd name="T90" fmla="*/ 369 w 30"/>
                  <a:gd name="T91" fmla="*/ 2199 h 8"/>
                  <a:gd name="T92" fmla="*/ 0 w 30"/>
                  <a:gd name="T93" fmla="*/ 1810 h 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0"/>
                  <a:gd name="T142" fmla="*/ 0 h 8"/>
                  <a:gd name="T143" fmla="*/ 30 w 30"/>
                  <a:gd name="T144" fmla="*/ 8 h 8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0" h="8">
                    <a:moveTo>
                      <a:pt x="2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2"/>
                      <a:pt x="2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7" y="0"/>
                      <a:pt x="8" y="0"/>
                    </a:cubicBezTo>
                    <a:cubicBezTo>
                      <a:pt x="9" y="0"/>
                      <a:pt x="9" y="1"/>
                      <a:pt x="10" y="0"/>
                    </a:cubicBezTo>
                    <a:cubicBezTo>
                      <a:pt x="10" y="0"/>
                      <a:pt x="12" y="1"/>
                      <a:pt x="13" y="0"/>
                    </a:cubicBezTo>
                    <a:cubicBezTo>
                      <a:pt x="14" y="0"/>
                      <a:pt x="14" y="1"/>
                      <a:pt x="15" y="0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16" y="0"/>
                      <a:pt x="16" y="1"/>
                      <a:pt x="16" y="1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8" y="1"/>
                      <a:pt x="19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1"/>
                      <a:pt x="20" y="1"/>
                      <a:pt x="21" y="1"/>
                    </a:cubicBezTo>
                    <a:cubicBezTo>
                      <a:pt x="22" y="1"/>
                      <a:pt x="23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4" y="2"/>
                      <a:pt x="25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5" y="2"/>
                      <a:pt x="25" y="2"/>
                    </a:cubicBezTo>
                    <a:cubicBezTo>
                      <a:pt x="25" y="2"/>
                      <a:pt x="27" y="2"/>
                      <a:pt x="27" y="2"/>
                    </a:cubicBezTo>
                    <a:cubicBezTo>
                      <a:pt x="27" y="2"/>
                      <a:pt x="26" y="2"/>
                      <a:pt x="26" y="3"/>
                    </a:cubicBezTo>
                    <a:cubicBezTo>
                      <a:pt x="27" y="3"/>
                      <a:pt x="27" y="3"/>
                      <a:pt x="28" y="3"/>
                    </a:cubicBezTo>
                    <a:cubicBezTo>
                      <a:pt x="28" y="3"/>
                      <a:pt x="25" y="3"/>
                      <a:pt x="27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6" y="4"/>
                      <a:pt x="27" y="4"/>
                      <a:pt x="27" y="5"/>
                    </a:cubicBezTo>
                    <a:cubicBezTo>
                      <a:pt x="27" y="5"/>
                      <a:pt x="26" y="5"/>
                      <a:pt x="27" y="5"/>
                    </a:cubicBezTo>
                    <a:cubicBezTo>
                      <a:pt x="27" y="5"/>
                      <a:pt x="28" y="5"/>
                      <a:pt x="28" y="6"/>
                    </a:cubicBezTo>
                    <a:cubicBezTo>
                      <a:pt x="27" y="6"/>
                      <a:pt x="27" y="6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5" y="5"/>
                    </a:cubicBezTo>
                    <a:cubicBezTo>
                      <a:pt x="26" y="6"/>
                      <a:pt x="24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4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2" y="7"/>
                      <a:pt x="21" y="6"/>
                      <a:pt x="20" y="7"/>
                    </a:cubicBezTo>
                    <a:cubicBezTo>
                      <a:pt x="20" y="7"/>
                      <a:pt x="20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7" y="7"/>
                    </a:cubicBezTo>
                    <a:cubicBezTo>
                      <a:pt x="16" y="7"/>
                      <a:pt x="16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3" y="8"/>
                      <a:pt x="14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8"/>
                      <a:pt x="10" y="7"/>
                    </a:cubicBezTo>
                    <a:cubicBezTo>
                      <a:pt x="10" y="7"/>
                      <a:pt x="11" y="7"/>
                      <a:pt x="10" y="7"/>
                    </a:cubicBezTo>
                    <a:cubicBezTo>
                      <a:pt x="9" y="7"/>
                      <a:pt x="8" y="7"/>
                      <a:pt x="7" y="7"/>
                    </a:cubicBezTo>
                    <a:cubicBezTo>
                      <a:pt x="7" y="7"/>
                      <a:pt x="7" y="6"/>
                      <a:pt x="6" y="6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3" y="6"/>
                    </a:cubicBezTo>
                    <a:cubicBezTo>
                      <a:pt x="4" y="6"/>
                      <a:pt x="3" y="6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1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36" name="Freeform 434"/>
              <p:cNvSpPr>
                <a:spLocks noChangeArrowheads="1"/>
              </p:cNvSpPr>
              <p:nvPr/>
            </p:nvSpPr>
            <p:spPr bwMode="auto">
              <a:xfrm>
                <a:off x="427" y="110"/>
                <a:ext cx="57" cy="14"/>
              </a:xfrm>
              <a:custGeom>
                <a:avLst/>
                <a:gdLst>
                  <a:gd name="T0" fmla="*/ 1275 w 24"/>
                  <a:gd name="T1" fmla="*/ 828 h 6"/>
                  <a:gd name="T2" fmla="*/ 5223 w 24"/>
                  <a:gd name="T3" fmla="*/ 355 h 6"/>
                  <a:gd name="T4" fmla="*/ 7192 w 24"/>
                  <a:gd name="T5" fmla="*/ 355 h 6"/>
                  <a:gd name="T6" fmla="*/ 9004 w 24"/>
                  <a:gd name="T7" fmla="*/ 828 h 6"/>
                  <a:gd name="T8" fmla="*/ 9391 w 24"/>
                  <a:gd name="T9" fmla="*/ 1449 h 6"/>
                  <a:gd name="T10" fmla="*/ 10210 w 24"/>
                  <a:gd name="T11" fmla="*/ 1449 h 6"/>
                  <a:gd name="T12" fmla="*/ 8077 w 24"/>
                  <a:gd name="T13" fmla="*/ 1449 h 6"/>
                  <a:gd name="T14" fmla="*/ 7705 w 24"/>
                  <a:gd name="T15" fmla="*/ 1932 h 6"/>
                  <a:gd name="T16" fmla="*/ 6498 w 24"/>
                  <a:gd name="T17" fmla="*/ 1932 h 6"/>
                  <a:gd name="T18" fmla="*/ 5223 w 24"/>
                  <a:gd name="T19" fmla="*/ 2287 h 6"/>
                  <a:gd name="T20" fmla="*/ 5223 w 24"/>
                  <a:gd name="T21" fmla="*/ 2287 h 6"/>
                  <a:gd name="T22" fmla="*/ 4676 w 24"/>
                  <a:gd name="T23" fmla="*/ 1932 h 6"/>
                  <a:gd name="T24" fmla="*/ 2199 w 24"/>
                  <a:gd name="T25" fmla="*/ 1449 h 6"/>
                  <a:gd name="T26" fmla="*/ 390 w 24"/>
                  <a:gd name="T27" fmla="*/ 1094 h 6"/>
                  <a:gd name="T28" fmla="*/ 0 w 24"/>
                  <a:gd name="T29" fmla="*/ 1094 h 6"/>
                  <a:gd name="T30" fmla="*/ 1275 w 24"/>
                  <a:gd name="T31" fmla="*/ 828 h 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4"/>
                  <a:gd name="T49" fmla="*/ 0 h 6"/>
                  <a:gd name="T50" fmla="*/ 24 w 24"/>
                  <a:gd name="T51" fmla="*/ 6 h 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4" h="6">
                    <a:moveTo>
                      <a:pt x="3" y="2"/>
                    </a:moveTo>
                    <a:cubicBezTo>
                      <a:pt x="6" y="1"/>
                      <a:pt x="8" y="0"/>
                      <a:pt x="12" y="1"/>
                    </a:cubicBezTo>
                    <a:cubicBezTo>
                      <a:pt x="14" y="0"/>
                      <a:pt x="15" y="1"/>
                      <a:pt x="17" y="1"/>
                    </a:cubicBezTo>
                    <a:cubicBezTo>
                      <a:pt x="19" y="1"/>
                      <a:pt x="20" y="1"/>
                      <a:pt x="21" y="2"/>
                    </a:cubicBezTo>
                    <a:cubicBezTo>
                      <a:pt x="22" y="2"/>
                      <a:pt x="23" y="3"/>
                      <a:pt x="22" y="4"/>
                    </a:cubicBezTo>
                    <a:cubicBezTo>
                      <a:pt x="22" y="4"/>
                      <a:pt x="24" y="4"/>
                      <a:pt x="24" y="4"/>
                    </a:cubicBezTo>
                    <a:cubicBezTo>
                      <a:pt x="22" y="4"/>
                      <a:pt x="20" y="4"/>
                      <a:pt x="19" y="4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7" y="5"/>
                      <a:pt x="16" y="5"/>
                      <a:pt x="15" y="5"/>
                    </a:cubicBezTo>
                    <a:cubicBezTo>
                      <a:pt x="14" y="5"/>
                      <a:pt x="13" y="5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1" y="5"/>
                      <a:pt x="11" y="5"/>
                    </a:cubicBezTo>
                    <a:cubicBezTo>
                      <a:pt x="9" y="5"/>
                      <a:pt x="6" y="5"/>
                      <a:pt x="5" y="4"/>
                    </a:cubicBezTo>
                    <a:cubicBezTo>
                      <a:pt x="4" y="4"/>
                      <a:pt x="3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37" name="Freeform 435"/>
              <p:cNvSpPr>
                <a:spLocks noChangeArrowheads="1"/>
              </p:cNvSpPr>
              <p:nvPr/>
            </p:nvSpPr>
            <p:spPr bwMode="auto">
              <a:xfrm>
                <a:off x="430" y="86"/>
                <a:ext cx="38" cy="12"/>
              </a:xfrm>
              <a:custGeom>
                <a:avLst/>
                <a:gdLst>
                  <a:gd name="T0" fmla="*/ 926 w 16"/>
                  <a:gd name="T1" fmla="*/ 403 h 5"/>
                  <a:gd name="T2" fmla="*/ 2199 w 16"/>
                  <a:gd name="T3" fmla="*/ 0 h 5"/>
                  <a:gd name="T4" fmla="*/ 3791 w 16"/>
                  <a:gd name="T5" fmla="*/ 0 h 5"/>
                  <a:gd name="T6" fmla="*/ 5883 w 16"/>
                  <a:gd name="T7" fmla="*/ 403 h 5"/>
                  <a:gd name="T8" fmla="*/ 5883 w 16"/>
                  <a:gd name="T9" fmla="*/ 403 h 5"/>
                  <a:gd name="T10" fmla="*/ 6809 w 16"/>
                  <a:gd name="T11" fmla="*/ 967 h 5"/>
                  <a:gd name="T12" fmla="*/ 6498 w 16"/>
                  <a:gd name="T13" fmla="*/ 1354 h 5"/>
                  <a:gd name="T14" fmla="*/ 5223 w 16"/>
                  <a:gd name="T15" fmla="*/ 1925 h 5"/>
                  <a:gd name="T16" fmla="*/ 5883 w 16"/>
                  <a:gd name="T17" fmla="*/ 2321 h 5"/>
                  <a:gd name="T18" fmla="*/ 5600 w 16"/>
                  <a:gd name="T19" fmla="*/ 2321 h 5"/>
                  <a:gd name="T20" fmla="*/ 4676 w 16"/>
                  <a:gd name="T21" fmla="*/ 2321 h 5"/>
                  <a:gd name="T22" fmla="*/ 4299 w 16"/>
                  <a:gd name="T23" fmla="*/ 2321 h 5"/>
                  <a:gd name="T24" fmla="*/ 4299 w 16"/>
                  <a:gd name="T25" fmla="*/ 2321 h 5"/>
                  <a:gd name="T26" fmla="*/ 2199 w 16"/>
                  <a:gd name="T27" fmla="*/ 1925 h 5"/>
                  <a:gd name="T28" fmla="*/ 926 w 16"/>
                  <a:gd name="T29" fmla="*/ 1925 h 5"/>
                  <a:gd name="T30" fmla="*/ 390 w 16"/>
                  <a:gd name="T31" fmla="*/ 1354 h 5"/>
                  <a:gd name="T32" fmla="*/ 926 w 16"/>
                  <a:gd name="T33" fmla="*/ 403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"/>
                  <a:gd name="T52" fmla="*/ 0 h 5"/>
                  <a:gd name="T53" fmla="*/ 16 w 16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" h="5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6" y="0"/>
                      <a:pt x="8" y="0"/>
                      <a:pt x="9" y="0"/>
                    </a:cubicBezTo>
                    <a:cubicBezTo>
                      <a:pt x="11" y="0"/>
                      <a:pt x="12" y="1"/>
                      <a:pt x="14" y="1"/>
                    </a:cubicBezTo>
                    <a:cubicBezTo>
                      <a:pt x="15" y="1"/>
                      <a:pt x="14" y="1"/>
                      <a:pt x="14" y="1"/>
                    </a:cubicBezTo>
                    <a:cubicBezTo>
                      <a:pt x="15" y="2"/>
                      <a:pt x="16" y="2"/>
                      <a:pt x="16" y="2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6" y="4"/>
                      <a:pt x="14" y="4"/>
                      <a:pt x="12" y="4"/>
                    </a:cubicBezTo>
                    <a:cubicBezTo>
                      <a:pt x="13" y="4"/>
                      <a:pt x="14" y="5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12" y="5"/>
                      <a:pt x="12" y="5"/>
                      <a:pt x="11" y="5"/>
                    </a:cubicBezTo>
                    <a:cubicBezTo>
                      <a:pt x="11" y="5"/>
                      <a:pt x="11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5"/>
                      <a:pt x="7" y="5"/>
                      <a:pt x="5" y="4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2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38" name="Freeform 436"/>
              <p:cNvSpPr>
                <a:spLocks noChangeArrowheads="1"/>
              </p:cNvSpPr>
              <p:nvPr/>
            </p:nvSpPr>
            <p:spPr bwMode="auto">
              <a:xfrm>
                <a:off x="439" y="55"/>
                <a:ext cx="33" cy="10"/>
              </a:xfrm>
              <a:custGeom>
                <a:avLst/>
                <a:gdLst>
                  <a:gd name="T0" fmla="*/ 867 w 14"/>
                  <a:gd name="T1" fmla="*/ 1300 h 4"/>
                  <a:gd name="T2" fmla="*/ 1233 w 14"/>
                  <a:gd name="T3" fmla="*/ 0 h 4"/>
                  <a:gd name="T4" fmla="*/ 2906 w 14"/>
                  <a:gd name="T5" fmla="*/ 0 h 4"/>
                  <a:gd name="T6" fmla="*/ 4818 w 14"/>
                  <a:gd name="T7" fmla="*/ 0 h 4"/>
                  <a:gd name="T8" fmla="*/ 5683 w 14"/>
                  <a:gd name="T9" fmla="*/ 1300 h 4"/>
                  <a:gd name="T10" fmla="*/ 4439 w 14"/>
                  <a:gd name="T11" fmla="*/ 1958 h 4"/>
                  <a:gd name="T12" fmla="*/ 3639 w 14"/>
                  <a:gd name="T13" fmla="*/ 2470 h 4"/>
                  <a:gd name="T14" fmla="*/ 2411 w 14"/>
                  <a:gd name="T15" fmla="*/ 2470 h 4"/>
                  <a:gd name="T16" fmla="*/ 1233 w 14"/>
                  <a:gd name="T17" fmla="*/ 2470 h 4"/>
                  <a:gd name="T18" fmla="*/ 867 w 14"/>
                  <a:gd name="T19" fmla="*/ 1958 h 4"/>
                  <a:gd name="T20" fmla="*/ 368 w 14"/>
                  <a:gd name="T21" fmla="*/ 1300 h 4"/>
                  <a:gd name="T22" fmla="*/ 867 w 14"/>
                  <a:gd name="T23" fmla="*/ 1300 h 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4"/>
                  <a:gd name="T38" fmla="*/ 14 w 14"/>
                  <a:gd name="T39" fmla="*/ 4 h 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4">
                    <a:moveTo>
                      <a:pt x="2" y="2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4" y="0"/>
                      <a:pt x="6" y="0"/>
                      <a:pt x="7" y="0"/>
                    </a:cubicBezTo>
                    <a:cubicBezTo>
                      <a:pt x="9" y="0"/>
                      <a:pt x="10" y="0"/>
                      <a:pt x="12" y="0"/>
                    </a:cubicBezTo>
                    <a:cubicBezTo>
                      <a:pt x="13" y="1"/>
                      <a:pt x="14" y="1"/>
                      <a:pt x="14" y="2"/>
                    </a:cubicBezTo>
                    <a:cubicBezTo>
                      <a:pt x="13" y="2"/>
                      <a:pt x="13" y="3"/>
                      <a:pt x="11" y="3"/>
                    </a:cubicBezTo>
                    <a:cubicBezTo>
                      <a:pt x="10" y="3"/>
                      <a:pt x="10" y="4"/>
                      <a:pt x="9" y="4"/>
                    </a:cubicBezTo>
                    <a:cubicBezTo>
                      <a:pt x="8" y="4"/>
                      <a:pt x="6" y="4"/>
                      <a:pt x="6" y="4"/>
                    </a:cubicBezTo>
                    <a:cubicBezTo>
                      <a:pt x="5" y="4"/>
                      <a:pt x="3" y="4"/>
                      <a:pt x="3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3" y="3"/>
                      <a:pt x="0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39" name="Freeform 437"/>
              <p:cNvSpPr>
                <a:spLocks noChangeArrowheads="1"/>
              </p:cNvSpPr>
              <p:nvPr/>
            </p:nvSpPr>
            <p:spPr bwMode="auto">
              <a:xfrm>
                <a:off x="446" y="167"/>
                <a:ext cx="76" cy="21"/>
              </a:xfrm>
              <a:custGeom>
                <a:avLst/>
                <a:gdLst>
                  <a:gd name="T0" fmla="*/ 390 w 32"/>
                  <a:gd name="T1" fmla="*/ 2287 h 9"/>
                  <a:gd name="T2" fmla="*/ 0 w 32"/>
                  <a:gd name="T3" fmla="*/ 1932 h 9"/>
                  <a:gd name="T4" fmla="*/ 390 w 32"/>
                  <a:gd name="T5" fmla="*/ 1932 h 9"/>
                  <a:gd name="T6" fmla="*/ 1275 w 32"/>
                  <a:gd name="T7" fmla="*/ 1449 h 9"/>
                  <a:gd name="T8" fmla="*/ 1810 w 32"/>
                  <a:gd name="T9" fmla="*/ 1449 h 9"/>
                  <a:gd name="T10" fmla="*/ 3028 w 32"/>
                  <a:gd name="T11" fmla="*/ 1094 h 9"/>
                  <a:gd name="T12" fmla="*/ 3791 w 32"/>
                  <a:gd name="T13" fmla="*/ 1094 h 9"/>
                  <a:gd name="T14" fmla="*/ 5223 w 32"/>
                  <a:gd name="T15" fmla="*/ 1094 h 9"/>
                  <a:gd name="T16" fmla="*/ 5883 w 32"/>
                  <a:gd name="T17" fmla="*/ 1094 h 9"/>
                  <a:gd name="T18" fmla="*/ 6498 w 32"/>
                  <a:gd name="T19" fmla="*/ 1094 h 9"/>
                  <a:gd name="T20" fmla="*/ 6498 w 32"/>
                  <a:gd name="T21" fmla="*/ 355 h 9"/>
                  <a:gd name="T22" fmla="*/ 7192 w 32"/>
                  <a:gd name="T23" fmla="*/ 0 h 9"/>
                  <a:gd name="T24" fmla="*/ 10600 w 32"/>
                  <a:gd name="T25" fmla="*/ 0 h 9"/>
                  <a:gd name="T26" fmla="*/ 12032 w 32"/>
                  <a:gd name="T27" fmla="*/ 0 h 9"/>
                  <a:gd name="T28" fmla="*/ 13300 w 32"/>
                  <a:gd name="T29" fmla="*/ 355 h 9"/>
                  <a:gd name="T30" fmla="*/ 13678 w 32"/>
                  <a:gd name="T31" fmla="*/ 828 h 9"/>
                  <a:gd name="T32" fmla="*/ 13300 w 32"/>
                  <a:gd name="T33" fmla="*/ 1094 h 9"/>
                  <a:gd name="T34" fmla="*/ 10210 w 32"/>
                  <a:gd name="T35" fmla="*/ 1449 h 9"/>
                  <a:gd name="T36" fmla="*/ 10210 w 32"/>
                  <a:gd name="T37" fmla="*/ 1449 h 9"/>
                  <a:gd name="T38" fmla="*/ 10600 w 32"/>
                  <a:gd name="T39" fmla="*/ 1932 h 9"/>
                  <a:gd name="T40" fmla="*/ 10210 w 32"/>
                  <a:gd name="T41" fmla="*/ 1932 h 9"/>
                  <a:gd name="T42" fmla="*/ 11478 w 32"/>
                  <a:gd name="T43" fmla="*/ 1932 h 9"/>
                  <a:gd name="T44" fmla="*/ 11478 w 32"/>
                  <a:gd name="T45" fmla="*/ 1932 h 9"/>
                  <a:gd name="T46" fmla="*/ 10600 w 32"/>
                  <a:gd name="T47" fmla="*/ 2287 h 9"/>
                  <a:gd name="T48" fmla="*/ 11478 w 32"/>
                  <a:gd name="T49" fmla="*/ 2553 h 9"/>
                  <a:gd name="T50" fmla="*/ 10210 w 32"/>
                  <a:gd name="T51" fmla="*/ 3050 h 9"/>
                  <a:gd name="T52" fmla="*/ 9899 w 32"/>
                  <a:gd name="T53" fmla="*/ 3381 h 9"/>
                  <a:gd name="T54" fmla="*/ 9391 w 32"/>
                  <a:gd name="T55" fmla="*/ 3381 h 9"/>
                  <a:gd name="T56" fmla="*/ 8631 w 32"/>
                  <a:gd name="T57" fmla="*/ 3381 h 9"/>
                  <a:gd name="T58" fmla="*/ 8077 w 32"/>
                  <a:gd name="T59" fmla="*/ 3381 h 9"/>
                  <a:gd name="T60" fmla="*/ 7192 w 32"/>
                  <a:gd name="T61" fmla="*/ 3381 h 9"/>
                  <a:gd name="T62" fmla="*/ 7192 w 32"/>
                  <a:gd name="T63" fmla="*/ 3381 h 9"/>
                  <a:gd name="T64" fmla="*/ 6498 w 32"/>
                  <a:gd name="T65" fmla="*/ 3381 h 9"/>
                  <a:gd name="T66" fmla="*/ 5600 w 32"/>
                  <a:gd name="T67" fmla="*/ 3381 h 9"/>
                  <a:gd name="T68" fmla="*/ 4676 w 32"/>
                  <a:gd name="T69" fmla="*/ 3381 h 9"/>
                  <a:gd name="T70" fmla="*/ 3791 w 32"/>
                  <a:gd name="T71" fmla="*/ 3381 h 9"/>
                  <a:gd name="T72" fmla="*/ 3028 w 32"/>
                  <a:gd name="T73" fmla="*/ 3381 h 9"/>
                  <a:gd name="T74" fmla="*/ 2477 w 32"/>
                  <a:gd name="T75" fmla="*/ 3381 h 9"/>
                  <a:gd name="T76" fmla="*/ 2199 w 32"/>
                  <a:gd name="T77" fmla="*/ 3381 h 9"/>
                  <a:gd name="T78" fmla="*/ 1810 w 32"/>
                  <a:gd name="T79" fmla="*/ 3050 h 9"/>
                  <a:gd name="T80" fmla="*/ 1275 w 32"/>
                  <a:gd name="T81" fmla="*/ 3050 h 9"/>
                  <a:gd name="T82" fmla="*/ 926 w 32"/>
                  <a:gd name="T83" fmla="*/ 3050 h 9"/>
                  <a:gd name="T84" fmla="*/ 390 w 32"/>
                  <a:gd name="T85" fmla="*/ 2553 h 9"/>
                  <a:gd name="T86" fmla="*/ 390 w 32"/>
                  <a:gd name="T87" fmla="*/ 2553 h 9"/>
                  <a:gd name="T88" fmla="*/ 390 w 32"/>
                  <a:gd name="T89" fmla="*/ 2287 h 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2"/>
                  <a:gd name="T136" fmla="*/ 0 h 9"/>
                  <a:gd name="T137" fmla="*/ 32 w 32"/>
                  <a:gd name="T138" fmla="*/ 9 h 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2" h="9">
                    <a:moveTo>
                      <a:pt x="1" y="6"/>
                    </a:moveTo>
                    <a:cubicBezTo>
                      <a:pt x="1" y="6"/>
                      <a:pt x="0" y="6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5" y="4"/>
                      <a:pt x="7" y="4"/>
                      <a:pt x="7" y="3"/>
                    </a:cubicBezTo>
                    <a:cubicBezTo>
                      <a:pt x="8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2" y="3"/>
                    </a:cubicBezTo>
                    <a:cubicBezTo>
                      <a:pt x="12" y="3"/>
                      <a:pt x="13" y="3"/>
                      <a:pt x="14" y="3"/>
                    </a:cubicBezTo>
                    <a:cubicBezTo>
                      <a:pt x="14" y="3"/>
                      <a:pt x="15" y="3"/>
                      <a:pt x="15" y="3"/>
                    </a:cubicBezTo>
                    <a:cubicBezTo>
                      <a:pt x="14" y="3"/>
                      <a:pt x="14" y="2"/>
                      <a:pt x="15" y="1"/>
                    </a:cubicBezTo>
                    <a:cubicBezTo>
                      <a:pt x="16" y="1"/>
                      <a:pt x="16" y="1"/>
                      <a:pt x="17" y="0"/>
                    </a:cubicBezTo>
                    <a:cubicBezTo>
                      <a:pt x="19" y="0"/>
                      <a:pt x="22" y="0"/>
                      <a:pt x="25" y="0"/>
                    </a:cubicBezTo>
                    <a:cubicBezTo>
                      <a:pt x="27" y="0"/>
                      <a:pt x="27" y="0"/>
                      <a:pt x="28" y="0"/>
                    </a:cubicBezTo>
                    <a:cubicBezTo>
                      <a:pt x="30" y="0"/>
                      <a:pt x="30" y="1"/>
                      <a:pt x="31" y="1"/>
                    </a:cubicBezTo>
                    <a:cubicBezTo>
                      <a:pt x="32" y="1"/>
                      <a:pt x="31" y="2"/>
                      <a:pt x="32" y="2"/>
                    </a:cubicBezTo>
                    <a:cubicBezTo>
                      <a:pt x="32" y="3"/>
                      <a:pt x="31" y="3"/>
                      <a:pt x="31" y="3"/>
                    </a:cubicBezTo>
                    <a:cubicBezTo>
                      <a:pt x="30" y="4"/>
                      <a:pt x="27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4" y="5"/>
                    </a:cubicBezTo>
                    <a:cubicBezTo>
                      <a:pt x="26" y="5"/>
                      <a:pt x="26" y="5"/>
                      <a:pt x="27" y="5"/>
                    </a:cubicBezTo>
                    <a:cubicBezTo>
                      <a:pt x="28" y="5"/>
                      <a:pt x="28" y="5"/>
                      <a:pt x="27" y="5"/>
                    </a:cubicBezTo>
                    <a:cubicBezTo>
                      <a:pt x="27" y="6"/>
                      <a:pt x="25" y="5"/>
                      <a:pt x="25" y="6"/>
                    </a:cubicBezTo>
                    <a:cubicBezTo>
                      <a:pt x="25" y="6"/>
                      <a:pt x="26" y="7"/>
                      <a:pt x="27" y="7"/>
                    </a:cubicBezTo>
                    <a:cubicBezTo>
                      <a:pt x="27" y="7"/>
                      <a:pt x="24" y="7"/>
                      <a:pt x="24" y="8"/>
                    </a:cubicBezTo>
                    <a:cubicBezTo>
                      <a:pt x="24" y="8"/>
                      <a:pt x="24" y="9"/>
                      <a:pt x="23" y="9"/>
                    </a:cubicBezTo>
                    <a:cubicBezTo>
                      <a:pt x="23" y="9"/>
                      <a:pt x="22" y="9"/>
                      <a:pt x="22" y="9"/>
                    </a:cubicBezTo>
                    <a:cubicBezTo>
                      <a:pt x="21" y="9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9"/>
                    </a:cubicBezTo>
                    <a:cubicBezTo>
                      <a:pt x="18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5" y="9"/>
                    </a:cubicBezTo>
                    <a:cubicBezTo>
                      <a:pt x="14" y="9"/>
                      <a:pt x="13" y="9"/>
                      <a:pt x="13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9"/>
                      <a:pt x="10" y="9"/>
                      <a:pt x="9" y="9"/>
                    </a:cubicBezTo>
                    <a:cubicBezTo>
                      <a:pt x="9" y="9"/>
                      <a:pt x="8" y="9"/>
                      <a:pt x="7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8"/>
                      <a:pt x="4" y="8"/>
                    </a:cubicBezTo>
                    <a:cubicBezTo>
                      <a:pt x="4" y="8"/>
                      <a:pt x="3" y="8"/>
                      <a:pt x="3" y="8"/>
                    </a:cubicBezTo>
                    <a:cubicBezTo>
                      <a:pt x="3" y="8"/>
                      <a:pt x="2" y="8"/>
                      <a:pt x="2" y="8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1" y="6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40" name="Freeform 438"/>
              <p:cNvSpPr>
                <a:spLocks noChangeArrowheads="1"/>
              </p:cNvSpPr>
              <p:nvPr/>
            </p:nvSpPr>
            <p:spPr bwMode="auto">
              <a:xfrm>
                <a:off x="456" y="122"/>
                <a:ext cx="19" cy="5"/>
              </a:xfrm>
              <a:custGeom>
                <a:avLst/>
                <a:gdLst>
                  <a:gd name="T0" fmla="*/ 1275 w 8"/>
                  <a:gd name="T1" fmla="*/ 0 h 2"/>
                  <a:gd name="T2" fmla="*/ 3028 w 8"/>
                  <a:gd name="T3" fmla="*/ 783 h 2"/>
                  <a:gd name="T4" fmla="*/ 3028 w 8"/>
                  <a:gd name="T5" fmla="*/ 783 h 2"/>
                  <a:gd name="T6" fmla="*/ 2199 w 8"/>
                  <a:gd name="T7" fmla="*/ 1300 h 2"/>
                  <a:gd name="T8" fmla="*/ 390 w 8"/>
                  <a:gd name="T9" fmla="*/ 1300 h 2"/>
                  <a:gd name="T10" fmla="*/ 390 w 8"/>
                  <a:gd name="T11" fmla="*/ 783 h 2"/>
                  <a:gd name="T12" fmla="*/ 1275 w 8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2"/>
                  <a:gd name="T23" fmla="*/ 8 w 8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2">
                    <a:moveTo>
                      <a:pt x="3" y="0"/>
                    </a:moveTo>
                    <a:cubicBezTo>
                      <a:pt x="4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7" y="1"/>
                    </a:cubicBezTo>
                    <a:cubicBezTo>
                      <a:pt x="8" y="2"/>
                      <a:pt x="6" y="2"/>
                      <a:pt x="5" y="2"/>
                    </a:cubicBezTo>
                    <a:cubicBezTo>
                      <a:pt x="4" y="2"/>
                      <a:pt x="2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41" name="Freeform 439"/>
              <p:cNvSpPr>
                <a:spLocks noChangeArrowheads="1"/>
              </p:cNvSpPr>
              <p:nvPr/>
            </p:nvSpPr>
            <p:spPr bwMode="auto">
              <a:xfrm>
                <a:off x="463" y="129"/>
                <a:ext cx="14" cy="5"/>
              </a:xfrm>
              <a:custGeom>
                <a:avLst/>
                <a:gdLst>
                  <a:gd name="T0" fmla="*/ 828 w 6"/>
                  <a:gd name="T1" fmla="*/ 0 h 2"/>
                  <a:gd name="T2" fmla="*/ 1932 w 6"/>
                  <a:gd name="T3" fmla="*/ 0 h 2"/>
                  <a:gd name="T4" fmla="*/ 2287 w 6"/>
                  <a:gd name="T5" fmla="*/ 783 h 2"/>
                  <a:gd name="T6" fmla="*/ 1932 w 6"/>
                  <a:gd name="T7" fmla="*/ 1300 h 2"/>
                  <a:gd name="T8" fmla="*/ 1094 w 6"/>
                  <a:gd name="T9" fmla="*/ 1300 h 2"/>
                  <a:gd name="T10" fmla="*/ 0 w 6"/>
                  <a:gd name="T11" fmla="*/ 783 h 2"/>
                  <a:gd name="T12" fmla="*/ 828 w 6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2"/>
                  <a:gd name="T23" fmla="*/ 6 w 6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2">
                    <a:moveTo>
                      <a:pt x="2" y="0"/>
                    </a:move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42" name="Freeform 440"/>
              <p:cNvSpPr>
                <a:spLocks noChangeArrowheads="1"/>
              </p:cNvSpPr>
              <p:nvPr/>
            </p:nvSpPr>
            <p:spPr bwMode="auto">
              <a:xfrm>
                <a:off x="463" y="100"/>
                <a:ext cx="17" cy="5"/>
              </a:xfrm>
              <a:custGeom>
                <a:avLst/>
                <a:gdLst>
                  <a:gd name="T0" fmla="*/ 1433 w 7"/>
                  <a:gd name="T1" fmla="*/ 0 h 2"/>
                  <a:gd name="T2" fmla="*/ 2018 w 7"/>
                  <a:gd name="T3" fmla="*/ 0 h 2"/>
                  <a:gd name="T4" fmla="*/ 3480 w 7"/>
                  <a:gd name="T5" fmla="*/ 0 h 2"/>
                  <a:gd name="T6" fmla="*/ 3019 w 7"/>
                  <a:gd name="T7" fmla="*/ 783 h 2"/>
                  <a:gd name="T8" fmla="*/ 1433 w 7"/>
                  <a:gd name="T9" fmla="*/ 1300 h 2"/>
                  <a:gd name="T10" fmla="*/ 413 w 7"/>
                  <a:gd name="T11" fmla="*/ 783 h 2"/>
                  <a:gd name="T12" fmla="*/ 1433 w 7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2"/>
                  <a:gd name="T23" fmla="*/ 7 w 7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2">
                    <a:moveTo>
                      <a:pt x="3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4" y="2"/>
                      <a:pt x="3" y="2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43" name="Freeform 441"/>
              <p:cNvSpPr>
                <a:spLocks noChangeArrowheads="1"/>
              </p:cNvSpPr>
              <p:nvPr/>
            </p:nvSpPr>
            <p:spPr bwMode="auto">
              <a:xfrm>
                <a:off x="468" y="136"/>
                <a:ext cx="21" cy="5"/>
              </a:xfrm>
              <a:custGeom>
                <a:avLst/>
                <a:gdLst>
                  <a:gd name="T0" fmla="*/ 1094 w 9"/>
                  <a:gd name="T1" fmla="*/ 0 h 2"/>
                  <a:gd name="T2" fmla="*/ 2287 w 9"/>
                  <a:gd name="T3" fmla="*/ 0 h 2"/>
                  <a:gd name="T4" fmla="*/ 3050 w 9"/>
                  <a:gd name="T5" fmla="*/ 783 h 2"/>
                  <a:gd name="T6" fmla="*/ 3050 w 9"/>
                  <a:gd name="T7" fmla="*/ 783 h 2"/>
                  <a:gd name="T8" fmla="*/ 3050 w 9"/>
                  <a:gd name="T9" fmla="*/ 783 h 2"/>
                  <a:gd name="T10" fmla="*/ 2553 w 9"/>
                  <a:gd name="T11" fmla="*/ 1300 h 2"/>
                  <a:gd name="T12" fmla="*/ 1449 w 9"/>
                  <a:gd name="T13" fmla="*/ 1300 h 2"/>
                  <a:gd name="T14" fmla="*/ 355 w 9"/>
                  <a:gd name="T15" fmla="*/ 1300 h 2"/>
                  <a:gd name="T16" fmla="*/ 1094 w 9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"/>
                  <a:gd name="T28" fmla="*/ 0 h 2"/>
                  <a:gd name="T29" fmla="*/ 9 w 9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" h="2">
                    <a:moveTo>
                      <a:pt x="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8" y="2"/>
                      <a:pt x="7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0" y="1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44" name="Freeform 442"/>
              <p:cNvSpPr>
                <a:spLocks noChangeArrowheads="1"/>
              </p:cNvSpPr>
              <p:nvPr/>
            </p:nvSpPr>
            <p:spPr bwMode="auto">
              <a:xfrm>
                <a:off x="475" y="146"/>
                <a:ext cx="33" cy="16"/>
              </a:xfrm>
              <a:custGeom>
                <a:avLst/>
                <a:gdLst>
                  <a:gd name="T0" fmla="*/ 368 w 14"/>
                  <a:gd name="T1" fmla="*/ 1013 h 7"/>
                  <a:gd name="T2" fmla="*/ 867 w 14"/>
                  <a:gd name="T3" fmla="*/ 679 h 7"/>
                  <a:gd name="T4" fmla="*/ 0 w 14"/>
                  <a:gd name="T5" fmla="*/ 297 h 7"/>
                  <a:gd name="T6" fmla="*/ 1544 w 14"/>
                  <a:gd name="T7" fmla="*/ 0 h 7"/>
                  <a:gd name="T8" fmla="*/ 2906 w 14"/>
                  <a:gd name="T9" fmla="*/ 297 h 7"/>
                  <a:gd name="T10" fmla="*/ 3272 w 14"/>
                  <a:gd name="T11" fmla="*/ 297 h 7"/>
                  <a:gd name="T12" fmla="*/ 2411 w 14"/>
                  <a:gd name="T13" fmla="*/ 679 h 7"/>
                  <a:gd name="T14" fmla="*/ 3639 w 14"/>
                  <a:gd name="T15" fmla="*/ 679 h 7"/>
                  <a:gd name="T16" fmla="*/ 4439 w 14"/>
                  <a:gd name="T17" fmla="*/ 679 h 7"/>
                  <a:gd name="T18" fmla="*/ 5306 w 14"/>
                  <a:gd name="T19" fmla="*/ 679 h 7"/>
                  <a:gd name="T20" fmla="*/ 4818 w 14"/>
                  <a:gd name="T21" fmla="*/ 1013 h 7"/>
                  <a:gd name="T22" fmla="*/ 4818 w 14"/>
                  <a:gd name="T23" fmla="*/ 1552 h 7"/>
                  <a:gd name="T24" fmla="*/ 4818 w 14"/>
                  <a:gd name="T25" fmla="*/ 1995 h 7"/>
                  <a:gd name="T26" fmla="*/ 4818 w 14"/>
                  <a:gd name="T27" fmla="*/ 1995 h 7"/>
                  <a:gd name="T28" fmla="*/ 4818 w 14"/>
                  <a:gd name="T29" fmla="*/ 1995 h 7"/>
                  <a:gd name="T30" fmla="*/ 3639 w 14"/>
                  <a:gd name="T31" fmla="*/ 1995 h 7"/>
                  <a:gd name="T32" fmla="*/ 2044 w 14"/>
                  <a:gd name="T33" fmla="*/ 1995 h 7"/>
                  <a:gd name="T34" fmla="*/ 368 w 14"/>
                  <a:gd name="T35" fmla="*/ 1552 h 7"/>
                  <a:gd name="T36" fmla="*/ 0 w 14"/>
                  <a:gd name="T37" fmla="*/ 1312 h 7"/>
                  <a:gd name="T38" fmla="*/ 368 w 14"/>
                  <a:gd name="T39" fmla="*/ 1013 h 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"/>
                  <a:gd name="T61" fmla="*/ 0 h 7"/>
                  <a:gd name="T62" fmla="*/ 14 w 14"/>
                  <a:gd name="T63" fmla="*/ 7 h 7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" h="7">
                    <a:moveTo>
                      <a:pt x="1" y="3"/>
                    </a:moveTo>
                    <a:cubicBezTo>
                      <a:pt x="0" y="2"/>
                      <a:pt x="1" y="2"/>
                      <a:pt x="2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3"/>
                      <a:pt x="9" y="2"/>
                    </a:cubicBezTo>
                    <a:cubicBezTo>
                      <a:pt x="10" y="2"/>
                      <a:pt x="10" y="2"/>
                      <a:pt x="11" y="2"/>
                    </a:cubicBezTo>
                    <a:cubicBezTo>
                      <a:pt x="12" y="2"/>
                      <a:pt x="13" y="2"/>
                      <a:pt x="13" y="2"/>
                    </a:cubicBezTo>
                    <a:cubicBezTo>
                      <a:pt x="12" y="2"/>
                      <a:pt x="12" y="3"/>
                      <a:pt x="12" y="3"/>
                    </a:cubicBezTo>
                    <a:cubicBezTo>
                      <a:pt x="14" y="4"/>
                      <a:pt x="11" y="4"/>
                      <a:pt x="12" y="5"/>
                    </a:cubicBezTo>
                    <a:cubicBezTo>
                      <a:pt x="13" y="5"/>
                      <a:pt x="11" y="6"/>
                      <a:pt x="12" y="6"/>
                    </a:cubicBezTo>
                    <a:cubicBezTo>
                      <a:pt x="12" y="6"/>
                      <a:pt x="13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1" y="6"/>
                      <a:pt x="9" y="6"/>
                    </a:cubicBezTo>
                    <a:cubicBezTo>
                      <a:pt x="8" y="7"/>
                      <a:pt x="6" y="7"/>
                      <a:pt x="5" y="6"/>
                    </a:cubicBezTo>
                    <a:cubicBezTo>
                      <a:pt x="4" y="6"/>
                      <a:pt x="3" y="5"/>
                      <a:pt x="1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45" name="Freeform 443"/>
              <p:cNvSpPr>
                <a:spLocks noChangeArrowheads="1"/>
              </p:cNvSpPr>
              <p:nvPr/>
            </p:nvSpPr>
            <p:spPr bwMode="auto">
              <a:xfrm>
                <a:off x="482" y="127"/>
                <a:ext cx="55" cy="14"/>
              </a:xfrm>
              <a:custGeom>
                <a:avLst/>
                <a:gdLst>
                  <a:gd name="T0" fmla="*/ 2260 w 23"/>
                  <a:gd name="T1" fmla="*/ 0 h 6"/>
                  <a:gd name="T2" fmla="*/ 4443 w 23"/>
                  <a:gd name="T3" fmla="*/ 0 h 6"/>
                  <a:gd name="T4" fmla="*/ 4842 w 23"/>
                  <a:gd name="T5" fmla="*/ 355 h 6"/>
                  <a:gd name="T6" fmla="*/ 5404 w 23"/>
                  <a:gd name="T7" fmla="*/ 828 h 6"/>
                  <a:gd name="T8" fmla="*/ 6741 w 23"/>
                  <a:gd name="T9" fmla="*/ 828 h 6"/>
                  <a:gd name="T10" fmla="*/ 8434 w 23"/>
                  <a:gd name="T11" fmla="*/ 828 h 6"/>
                  <a:gd name="T12" fmla="*/ 8996 w 23"/>
                  <a:gd name="T13" fmla="*/ 1094 h 6"/>
                  <a:gd name="T14" fmla="*/ 9938 w 23"/>
                  <a:gd name="T15" fmla="*/ 1449 h 6"/>
                  <a:gd name="T16" fmla="*/ 10338 w 23"/>
                  <a:gd name="T17" fmla="*/ 1932 h 6"/>
                  <a:gd name="T18" fmla="*/ 9938 w 23"/>
                  <a:gd name="T19" fmla="*/ 2287 h 6"/>
                  <a:gd name="T20" fmla="*/ 10338 w 23"/>
                  <a:gd name="T21" fmla="*/ 2287 h 6"/>
                  <a:gd name="T22" fmla="*/ 8996 w 23"/>
                  <a:gd name="T23" fmla="*/ 2287 h 6"/>
                  <a:gd name="T24" fmla="*/ 6182 w 23"/>
                  <a:gd name="T25" fmla="*/ 2287 h 6"/>
                  <a:gd name="T26" fmla="*/ 4842 w 23"/>
                  <a:gd name="T27" fmla="*/ 2287 h 6"/>
                  <a:gd name="T28" fmla="*/ 3202 w 23"/>
                  <a:gd name="T29" fmla="*/ 1449 h 6"/>
                  <a:gd name="T30" fmla="*/ 3202 w 23"/>
                  <a:gd name="T31" fmla="*/ 1094 h 6"/>
                  <a:gd name="T32" fmla="*/ 395 w 23"/>
                  <a:gd name="T33" fmla="*/ 828 h 6"/>
                  <a:gd name="T34" fmla="*/ 395 w 23"/>
                  <a:gd name="T35" fmla="*/ 355 h 6"/>
                  <a:gd name="T36" fmla="*/ 2260 w 23"/>
                  <a:gd name="T37" fmla="*/ 0 h 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3"/>
                  <a:gd name="T58" fmla="*/ 0 h 6"/>
                  <a:gd name="T59" fmla="*/ 23 w 23"/>
                  <a:gd name="T60" fmla="*/ 6 h 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3" h="6">
                    <a:moveTo>
                      <a:pt x="5" y="0"/>
                    </a:moveTo>
                    <a:cubicBezTo>
                      <a:pt x="7" y="0"/>
                      <a:pt x="8" y="0"/>
                      <a:pt x="10" y="0"/>
                    </a:cubicBezTo>
                    <a:cubicBezTo>
                      <a:pt x="10" y="1"/>
                      <a:pt x="11" y="1"/>
                      <a:pt x="11" y="1"/>
                    </a:cubicBezTo>
                    <a:cubicBezTo>
                      <a:pt x="13" y="1"/>
                      <a:pt x="12" y="1"/>
                      <a:pt x="12" y="2"/>
                    </a:cubicBezTo>
                    <a:cubicBezTo>
                      <a:pt x="13" y="2"/>
                      <a:pt x="14" y="2"/>
                      <a:pt x="15" y="2"/>
                    </a:cubicBezTo>
                    <a:cubicBezTo>
                      <a:pt x="16" y="2"/>
                      <a:pt x="17" y="2"/>
                      <a:pt x="19" y="2"/>
                    </a:cubicBezTo>
                    <a:cubicBezTo>
                      <a:pt x="19" y="2"/>
                      <a:pt x="20" y="3"/>
                      <a:pt x="20" y="3"/>
                    </a:cubicBezTo>
                    <a:cubicBezTo>
                      <a:pt x="21" y="3"/>
                      <a:pt x="22" y="4"/>
                      <a:pt x="22" y="4"/>
                    </a:cubicBezTo>
                    <a:cubicBezTo>
                      <a:pt x="22" y="5"/>
                      <a:pt x="23" y="5"/>
                      <a:pt x="23" y="5"/>
                    </a:cubicBezTo>
                    <a:cubicBezTo>
                      <a:pt x="22" y="5"/>
                      <a:pt x="22" y="5"/>
                      <a:pt x="22" y="6"/>
                    </a:cubicBezTo>
                    <a:cubicBezTo>
                      <a:pt x="22" y="6"/>
                      <a:pt x="23" y="6"/>
                      <a:pt x="23" y="6"/>
                    </a:cubicBezTo>
                    <a:cubicBezTo>
                      <a:pt x="22" y="6"/>
                      <a:pt x="21" y="6"/>
                      <a:pt x="20" y="6"/>
                    </a:cubicBezTo>
                    <a:cubicBezTo>
                      <a:pt x="18" y="6"/>
                      <a:pt x="16" y="6"/>
                      <a:pt x="14" y="6"/>
                    </a:cubicBezTo>
                    <a:cubicBezTo>
                      <a:pt x="13" y="6"/>
                      <a:pt x="12" y="6"/>
                      <a:pt x="11" y="6"/>
                    </a:cubicBezTo>
                    <a:cubicBezTo>
                      <a:pt x="9" y="5"/>
                      <a:pt x="7" y="5"/>
                      <a:pt x="7" y="4"/>
                    </a:cubicBezTo>
                    <a:cubicBezTo>
                      <a:pt x="8" y="4"/>
                      <a:pt x="7" y="4"/>
                      <a:pt x="7" y="3"/>
                    </a:cubicBezTo>
                    <a:cubicBezTo>
                      <a:pt x="4" y="3"/>
                      <a:pt x="2" y="3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2" y="1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46" name="Freeform 444"/>
              <p:cNvSpPr>
                <a:spLocks noChangeArrowheads="1"/>
              </p:cNvSpPr>
              <p:nvPr/>
            </p:nvSpPr>
            <p:spPr bwMode="auto">
              <a:xfrm>
                <a:off x="487" y="98"/>
                <a:ext cx="23" cy="7"/>
              </a:xfrm>
              <a:custGeom>
                <a:avLst/>
                <a:gdLst>
                  <a:gd name="T0" fmla="*/ 777 w 10"/>
                  <a:gd name="T1" fmla="*/ 355 h 3"/>
                  <a:gd name="T2" fmla="*/ 1787 w 10"/>
                  <a:gd name="T3" fmla="*/ 0 h 3"/>
                  <a:gd name="T4" fmla="*/ 2369 w 10"/>
                  <a:gd name="T5" fmla="*/ 355 h 3"/>
                  <a:gd name="T6" fmla="*/ 3418 w 10"/>
                  <a:gd name="T7" fmla="*/ 828 h 3"/>
                  <a:gd name="T8" fmla="*/ 3080 w 10"/>
                  <a:gd name="T9" fmla="*/ 828 h 3"/>
                  <a:gd name="T10" fmla="*/ 1787 w 10"/>
                  <a:gd name="T11" fmla="*/ 1094 h 3"/>
                  <a:gd name="T12" fmla="*/ 338 w 10"/>
                  <a:gd name="T13" fmla="*/ 828 h 3"/>
                  <a:gd name="T14" fmla="*/ 338 w 10"/>
                  <a:gd name="T15" fmla="*/ 355 h 3"/>
                  <a:gd name="T16" fmla="*/ 777 w 10"/>
                  <a:gd name="T17" fmla="*/ 355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"/>
                  <a:gd name="T28" fmla="*/ 0 h 3"/>
                  <a:gd name="T29" fmla="*/ 10 w 10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" h="3">
                    <a:moveTo>
                      <a:pt x="2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9" y="1"/>
                      <a:pt x="10" y="1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8" y="3"/>
                      <a:pt x="6" y="3"/>
                      <a:pt x="5" y="3"/>
                    </a:cubicBezTo>
                    <a:cubicBezTo>
                      <a:pt x="4" y="3"/>
                      <a:pt x="2" y="3"/>
                      <a:pt x="1" y="2"/>
                    </a:cubicBezTo>
                    <a:cubicBezTo>
                      <a:pt x="2" y="2"/>
                      <a:pt x="0" y="2"/>
                      <a:pt x="1" y="1"/>
                    </a:cubicBezTo>
                    <a:cubicBezTo>
                      <a:pt x="2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47" name="Freeform 445"/>
              <p:cNvSpPr>
                <a:spLocks noChangeArrowheads="1"/>
              </p:cNvSpPr>
              <p:nvPr/>
            </p:nvSpPr>
            <p:spPr bwMode="auto">
              <a:xfrm>
                <a:off x="496" y="169"/>
                <a:ext cx="311" cy="69"/>
              </a:xfrm>
              <a:custGeom>
                <a:avLst/>
                <a:gdLst>
                  <a:gd name="T0" fmla="*/ 1595 w 131"/>
                  <a:gd name="T1" fmla="*/ 6024 h 29"/>
                  <a:gd name="T2" fmla="*/ 5591 w 131"/>
                  <a:gd name="T3" fmla="*/ 5644 h 29"/>
                  <a:gd name="T4" fmla="*/ 7186 w 131"/>
                  <a:gd name="T5" fmla="*/ 4744 h 29"/>
                  <a:gd name="T6" fmla="*/ 7694 w 131"/>
                  <a:gd name="T7" fmla="*/ 5644 h 29"/>
                  <a:gd name="T8" fmla="*/ 15764 w 131"/>
                  <a:gd name="T9" fmla="*/ 5644 h 29"/>
                  <a:gd name="T10" fmla="*/ 19534 w 131"/>
                  <a:gd name="T11" fmla="*/ 3809 h 29"/>
                  <a:gd name="T12" fmla="*/ 22561 w 131"/>
                  <a:gd name="T13" fmla="*/ 3809 h 29"/>
                  <a:gd name="T14" fmla="*/ 28434 w 131"/>
                  <a:gd name="T15" fmla="*/ 2532 h 29"/>
                  <a:gd name="T16" fmla="*/ 30238 w 131"/>
                  <a:gd name="T17" fmla="*/ 1280 h 29"/>
                  <a:gd name="T18" fmla="*/ 30238 w 131"/>
                  <a:gd name="T19" fmla="*/ 390 h 29"/>
                  <a:gd name="T20" fmla="*/ 34910 w 131"/>
                  <a:gd name="T21" fmla="*/ 390 h 29"/>
                  <a:gd name="T22" fmla="*/ 37773 w 131"/>
                  <a:gd name="T23" fmla="*/ 1280 h 29"/>
                  <a:gd name="T24" fmla="*/ 36207 w 131"/>
                  <a:gd name="T25" fmla="*/ 2208 h 29"/>
                  <a:gd name="T26" fmla="*/ 39898 w 131"/>
                  <a:gd name="T27" fmla="*/ 2208 h 29"/>
                  <a:gd name="T28" fmla="*/ 38697 w 131"/>
                  <a:gd name="T29" fmla="*/ 2532 h 29"/>
                  <a:gd name="T30" fmla="*/ 38697 w 131"/>
                  <a:gd name="T31" fmla="*/ 3046 h 29"/>
                  <a:gd name="T32" fmla="*/ 37424 w 131"/>
                  <a:gd name="T33" fmla="*/ 3809 h 29"/>
                  <a:gd name="T34" fmla="*/ 37035 w 131"/>
                  <a:gd name="T35" fmla="*/ 4364 h 29"/>
                  <a:gd name="T36" fmla="*/ 42097 w 131"/>
                  <a:gd name="T37" fmla="*/ 5254 h 29"/>
                  <a:gd name="T38" fmla="*/ 45494 w 131"/>
                  <a:gd name="T39" fmla="*/ 4744 h 29"/>
                  <a:gd name="T40" fmla="*/ 48504 w 131"/>
                  <a:gd name="T41" fmla="*/ 4744 h 29"/>
                  <a:gd name="T42" fmla="*/ 55650 w 131"/>
                  <a:gd name="T43" fmla="*/ 4364 h 29"/>
                  <a:gd name="T44" fmla="*/ 53561 w 131"/>
                  <a:gd name="T45" fmla="*/ 5254 h 29"/>
                  <a:gd name="T46" fmla="*/ 52253 w 131"/>
                  <a:gd name="T47" fmla="*/ 6572 h 29"/>
                  <a:gd name="T48" fmla="*/ 52253 w 131"/>
                  <a:gd name="T49" fmla="*/ 6855 h 29"/>
                  <a:gd name="T50" fmla="*/ 53172 w 131"/>
                  <a:gd name="T51" fmla="*/ 6855 h 29"/>
                  <a:gd name="T52" fmla="*/ 53172 w 131"/>
                  <a:gd name="T53" fmla="*/ 6855 h 29"/>
                  <a:gd name="T54" fmla="*/ 51047 w 131"/>
                  <a:gd name="T55" fmla="*/ 7785 h 29"/>
                  <a:gd name="T56" fmla="*/ 50674 w 131"/>
                  <a:gd name="T57" fmla="*/ 7785 h 29"/>
                  <a:gd name="T58" fmla="*/ 50161 w 131"/>
                  <a:gd name="T59" fmla="*/ 7247 h 29"/>
                  <a:gd name="T60" fmla="*/ 50674 w 131"/>
                  <a:gd name="T61" fmla="*/ 7247 h 29"/>
                  <a:gd name="T62" fmla="*/ 51047 w 131"/>
                  <a:gd name="T63" fmla="*/ 7247 h 29"/>
                  <a:gd name="T64" fmla="*/ 48504 w 131"/>
                  <a:gd name="T65" fmla="*/ 7247 h 29"/>
                  <a:gd name="T66" fmla="*/ 43898 w 131"/>
                  <a:gd name="T67" fmla="*/ 7785 h 29"/>
                  <a:gd name="T68" fmla="*/ 42467 w 131"/>
                  <a:gd name="T69" fmla="*/ 7785 h 29"/>
                  <a:gd name="T70" fmla="*/ 37773 w 131"/>
                  <a:gd name="T71" fmla="*/ 8175 h 29"/>
                  <a:gd name="T72" fmla="*/ 37035 w 131"/>
                  <a:gd name="T73" fmla="*/ 8175 h 29"/>
                  <a:gd name="T74" fmla="*/ 32717 w 131"/>
                  <a:gd name="T75" fmla="*/ 8689 h 29"/>
                  <a:gd name="T76" fmla="*/ 34402 w 131"/>
                  <a:gd name="T77" fmla="*/ 9991 h 29"/>
                  <a:gd name="T78" fmla="*/ 30238 w 131"/>
                  <a:gd name="T79" fmla="*/ 8689 h 29"/>
                  <a:gd name="T80" fmla="*/ 26333 w 131"/>
                  <a:gd name="T81" fmla="*/ 8689 h 29"/>
                  <a:gd name="T82" fmla="*/ 25407 w 131"/>
                  <a:gd name="T83" fmla="*/ 9991 h 29"/>
                  <a:gd name="T84" fmla="*/ 24139 w 131"/>
                  <a:gd name="T85" fmla="*/ 9453 h 29"/>
                  <a:gd name="T86" fmla="*/ 23441 w 131"/>
                  <a:gd name="T87" fmla="*/ 9063 h 29"/>
                  <a:gd name="T88" fmla="*/ 23828 w 131"/>
                  <a:gd name="T89" fmla="*/ 9991 h 29"/>
                  <a:gd name="T90" fmla="*/ 24742 w 131"/>
                  <a:gd name="T91" fmla="*/ 10666 h 29"/>
                  <a:gd name="T92" fmla="*/ 18610 w 131"/>
                  <a:gd name="T93" fmla="*/ 8175 h 29"/>
                  <a:gd name="T94" fmla="*/ 19534 w 131"/>
                  <a:gd name="T95" fmla="*/ 8689 h 29"/>
                  <a:gd name="T96" fmla="*/ 9874 w 131"/>
                  <a:gd name="T97" fmla="*/ 7785 h 29"/>
                  <a:gd name="T98" fmla="*/ 7694 w 131"/>
                  <a:gd name="T99" fmla="*/ 8689 h 29"/>
                  <a:gd name="T100" fmla="*/ 7694 w 131"/>
                  <a:gd name="T101" fmla="*/ 10383 h 29"/>
                  <a:gd name="T102" fmla="*/ 4993 w 131"/>
                  <a:gd name="T103" fmla="*/ 8175 h 29"/>
                  <a:gd name="T104" fmla="*/ 3027 w 131"/>
                  <a:gd name="T105" fmla="*/ 8175 h 29"/>
                  <a:gd name="T106" fmla="*/ 0 w 131"/>
                  <a:gd name="T107" fmla="*/ 7247 h 29"/>
                  <a:gd name="T108" fmla="*/ 373 w 131"/>
                  <a:gd name="T109" fmla="*/ 6855 h 2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31"/>
                  <a:gd name="T166" fmla="*/ 0 h 29"/>
                  <a:gd name="T167" fmla="*/ 131 w 131"/>
                  <a:gd name="T168" fmla="*/ 29 h 2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31" h="29">
                    <a:moveTo>
                      <a:pt x="1" y="16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3" y="15"/>
                      <a:pt x="4" y="15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3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7" y="14"/>
                      <a:pt x="8" y="14"/>
                      <a:pt x="10" y="14"/>
                    </a:cubicBezTo>
                    <a:cubicBezTo>
                      <a:pt x="10" y="14"/>
                      <a:pt x="10" y="13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4"/>
                      <a:pt x="12" y="13"/>
                      <a:pt x="13" y="13"/>
                    </a:cubicBezTo>
                    <a:cubicBezTo>
                      <a:pt x="14" y="13"/>
                      <a:pt x="13" y="13"/>
                      <a:pt x="15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7" y="10"/>
                    </a:cubicBezTo>
                    <a:cubicBezTo>
                      <a:pt x="17" y="11"/>
                      <a:pt x="15" y="11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6" y="12"/>
                      <a:pt x="17" y="13"/>
                    </a:cubicBezTo>
                    <a:cubicBezTo>
                      <a:pt x="17" y="13"/>
                      <a:pt x="17" y="13"/>
                      <a:pt x="17" y="14"/>
                    </a:cubicBezTo>
                    <a:cubicBezTo>
                      <a:pt x="18" y="14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9" y="13"/>
                      <a:pt x="18" y="13"/>
                      <a:pt x="18" y="13"/>
                    </a:cubicBezTo>
                    <a:cubicBezTo>
                      <a:pt x="19" y="14"/>
                      <a:pt x="17" y="14"/>
                      <a:pt x="19" y="14"/>
                    </a:cubicBezTo>
                    <a:cubicBezTo>
                      <a:pt x="21" y="14"/>
                      <a:pt x="23" y="14"/>
                      <a:pt x="26" y="14"/>
                    </a:cubicBezTo>
                    <a:cubicBezTo>
                      <a:pt x="27" y="14"/>
                      <a:pt x="28" y="15"/>
                      <a:pt x="28" y="14"/>
                    </a:cubicBezTo>
                    <a:cubicBezTo>
                      <a:pt x="29" y="15"/>
                      <a:pt x="30" y="14"/>
                      <a:pt x="31" y="14"/>
                    </a:cubicBezTo>
                    <a:cubicBezTo>
                      <a:pt x="32" y="14"/>
                      <a:pt x="33" y="13"/>
                      <a:pt x="35" y="14"/>
                    </a:cubicBezTo>
                    <a:cubicBezTo>
                      <a:pt x="36" y="14"/>
                      <a:pt x="36" y="13"/>
                      <a:pt x="37" y="13"/>
                    </a:cubicBezTo>
                    <a:cubicBezTo>
                      <a:pt x="37" y="13"/>
                      <a:pt x="36" y="13"/>
                      <a:pt x="38" y="13"/>
                    </a:cubicBezTo>
                    <a:cubicBezTo>
                      <a:pt x="38" y="13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40" y="12"/>
                      <a:pt x="41" y="12"/>
                      <a:pt x="41" y="11"/>
                    </a:cubicBezTo>
                    <a:cubicBezTo>
                      <a:pt x="43" y="11"/>
                      <a:pt x="45" y="11"/>
                      <a:pt x="46" y="10"/>
                    </a:cubicBezTo>
                    <a:cubicBezTo>
                      <a:pt x="47" y="10"/>
                      <a:pt x="46" y="10"/>
                      <a:pt x="46" y="9"/>
                    </a:cubicBezTo>
                    <a:cubicBezTo>
                      <a:pt x="47" y="10"/>
                      <a:pt x="49" y="10"/>
                      <a:pt x="49" y="10"/>
                    </a:cubicBezTo>
                    <a:cubicBezTo>
                      <a:pt x="50" y="10"/>
                      <a:pt x="50" y="10"/>
                      <a:pt x="51" y="10"/>
                    </a:cubicBezTo>
                    <a:cubicBezTo>
                      <a:pt x="51" y="10"/>
                      <a:pt x="52" y="10"/>
                      <a:pt x="51" y="10"/>
                    </a:cubicBezTo>
                    <a:cubicBezTo>
                      <a:pt x="51" y="10"/>
                      <a:pt x="50" y="9"/>
                      <a:pt x="50" y="9"/>
                    </a:cubicBezTo>
                    <a:cubicBezTo>
                      <a:pt x="49" y="9"/>
                      <a:pt x="50" y="9"/>
                      <a:pt x="51" y="9"/>
                    </a:cubicBezTo>
                    <a:cubicBezTo>
                      <a:pt x="51" y="9"/>
                      <a:pt x="52" y="9"/>
                      <a:pt x="53" y="9"/>
                    </a:cubicBezTo>
                    <a:cubicBezTo>
                      <a:pt x="54" y="9"/>
                      <a:pt x="55" y="8"/>
                      <a:pt x="57" y="8"/>
                    </a:cubicBezTo>
                    <a:cubicBezTo>
                      <a:pt x="58" y="8"/>
                      <a:pt x="60" y="8"/>
                      <a:pt x="61" y="7"/>
                    </a:cubicBezTo>
                    <a:cubicBezTo>
                      <a:pt x="63" y="7"/>
                      <a:pt x="63" y="7"/>
                      <a:pt x="64" y="7"/>
                    </a:cubicBezTo>
                    <a:cubicBezTo>
                      <a:pt x="65" y="6"/>
                      <a:pt x="66" y="7"/>
                      <a:pt x="66" y="7"/>
                    </a:cubicBezTo>
                    <a:cubicBezTo>
                      <a:pt x="66" y="7"/>
                      <a:pt x="67" y="6"/>
                      <a:pt x="67" y="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8" y="6"/>
                      <a:pt x="68" y="5"/>
                      <a:pt x="69" y="5"/>
                    </a:cubicBezTo>
                    <a:cubicBezTo>
                      <a:pt x="69" y="5"/>
                      <a:pt x="69" y="4"/>
                      <a:pt x="71" y="4"/>
                    </a:cubicBezTo>
                    <a:cubicBezTo>
                      <a:pt x="71" y="4"/>
                      <a:pt x="71" y="4"/>
                      <a:pt x="70" y="4"/>
                    </a:cubicBezTo>
                    <a:cubicBezTo>
                      <a:pt x="70" y="4"/>
                      <a:pt x="70" y="4"/>
                      <a:pt x="7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1" y="3"/>
                      <a:pt x="71" y="3"/>
                    </a:cubicBezTo>
                    <a:cubicBezTo>
                      <a:pt x="70" y="3"/>
                      <a:pt x="71" y="3"/>
                      <a:pt x="71" y="2"/>
                    </a:cubicBezTo>
                    <a:cubicBezTo>
                      <a:pt x="71" y="2"/>
                      <a:pt x="72" y="2"/>
                      <a:pt x="72" y="2"/>
                    </a:cubicBezTo>
                    <a:cubicBezTo>
                      <a:pt x="72" y="2"/>
                      <a:pt x="71" y="2"/>
                      <a:pt x="71" y="2"/>
                    </a:cubicBezTo>
                    <a:cubicBezTo>
                      <a:pt x="71" y="2"/>
                      <a:pt x="73" y="2"/>
                      <a:pt x="73" y="2"/>
                    </a:cubicBezTo>
                    <a:cubicBezTo>
                      <a:pt x="73" y="2"/>
                      <a:pt x="73" y="2"/>
                      <a:pt x="74" y="2"/>
                    </a:cubicBezTo>
                    <a:cubicBezTo>
                      <a:pt x="73" y="2"/>
                      <a:pt x="72" y="1"/>
                      <a:pt x="71" y="1"/>
                    </a:cubicBezTo>
                    <a:cubicBezTo>
                      <a:pt x="72" y="1"/>
                      <a:pt x="72" y="1"/>
                      <a:pt x="71" y="1"/>
                    </a:cubicBezTo>
                    <a:cubicBezTo>
                      <a:pt x="72" y="0"/>
                      <a:pt x="73" y="0"/>
                      <a:pt x="74" y="0"/>
                    </a:cubicBezTo>
                    <a:cubicBezTo>
                      <a:pt x="75" y="0"/>
                      <a:pt x="77" y="0"/>
                      <a:pt x="78" y="0"/>
                    </a:cubicBezTo>
                    <a:cubicBezTo>
                      <a:pt x="78" y="0"/>
                      <a:pt x="81" y="0"/>
                      <a:pt x="80" y="1"/>
                    </a:cubicBezTo>
                    <a:cubicBezTo>
                      <a:pt x="80" y="1"/>
                      <a:pt x="80" y="1"/>
                      <a:pt x="80" y="1"/>
                    </a:cubicBezTo>
                    <a:cubicBezTo>
                      <a:pt x="80" y="1"/>
                      <a:pt x="81" y="1"/>
                      <a:pt x="82" y="1"/>
                    </a:cubicBezTo>
                    <a:cubicBezTo>
                      <a:pt x="83" y="1"/>
                      <a:pt x="85" y="2"/>
                      <a:pt x="86" y="2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8" y="2"/>
                      <a:pt x="90" y="3"/>
                      <a:pt x="92" y="3"/>
                    </a:cubicBezTo>
                    <a:cubicBezTo>
                      <a:pt x="92" y="3"/>
                      <a:pt x="93" y="3"/>
                      <a:pt x="93" y="3"/>
                    </a:cubicBezTo>
                    <a:cubicBezTo>
                      <a:pt x="92" y="3"/>
                      <a:pt x="90" y="3"/>
                      <a:pt x="89" y="3"/>
                    </a:cubicBezTo>
                    <a:cubicBezTo>
                      <a:pt x="89" y="4"/>
                      <a:pt x="90" y="4"/>
                      <a:pt x="90" y="4"/>
                    </a:cubicBezTo>
                    <a:cubicBezTo>
                      <a:pt x="91" y="4"/>
                      <a:pt x="92" y="4"/>
                      <a:pt x="92" y="4"/>
                    </a:cubicBezTo>
                    <a:cubicBezTo>
                      <a:pt x="92" y="4"/>
                      <a:pt x="92" y="4"/>
                      <a:pt x="91" y="4"/>
                    </a:cubicBezTo>
                    <a:cubicBezTo>
                      <a:pt x="91" y="4"/>
                      <a:pt x="90" y="4"/>
                      <a:pt x="90" y="4"/>
                    </a:cubicBezTo>
                    <a:cubicBezTo>
                      <a:pt x="88" y="4"/>
                      <a:pt x="85" y="4"/>
                      <a:pt x="85" y="5"/>
                    </a:cubicBezTo>
                    <a:cubicBezTo>
                      <a:pt x="84" y="5"/>
                      <a:pt x="85" y="5"/>
                      <a:pt x="85" y="5"/>
                    </a:cubicBezTo>
                    <a:cubicBezTo>
                      <a:pt x="87" y="5"/>
                      <a:pt x="88" y="5"/>
                      <a:pt x="89" y="5"/>
                    </a:cubicBezTo>
                    <a:cubicBezTo>
                      <a:pt x="89" y="5"/>
                      <a:pt x="88" y="5"/>
                      <a:pt x="87" y="5"/>
                    </a:cubicBezTo>
                    <a:cubicBezTo>
                      <a:pt x="87" y="5"/>
                      <a:pt x="88" y="5"/>
                      <a:pt x="88" y="5"/>
                    </a:cubicBezTo>
                    <a:cubicBezTo>
                      <a:pt x="90" y="5"/>
                      <a:pt x="92" y="5"/>
                      <a:pt x="94" y="5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5" y="5"/>
                      <a:pt x="94" y="5"/>
                      <a:pt x="94" y="5"/>
                    </a:cubicBezTo>
                    <a:cubicBezTo>
                      <a:pt x="92" y="5"/>
                      <a:pt x="91" y="5"/>
                      <a:pt x="90" y="5"/>
                    </a:cubicBezTo>
                    <a:cubicBezTo>
                      <a:pt x="89" y="6"/>
                      <a:pt x="89" y="6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2" y="6"/>
                      <a:pt x="93" y="6"/>
                      <a:pt x="95" y="6"/>
                    </a:cubicBezTo>
                    <a:cubicBezTo>
                      <a:pt x="94" y="6"/>
                      <a:pt x="92" y="6"/>
                      <a:pt x="91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2" y="7"/>
                      <a:pt x="94" y="7"/>
                      <a:pt x="95" y="7"/>
                    </a:cubicBezTo>
                    <a:cubicBezTo>
                      <a:pt x="97" y="7"/>
                      <a:pt x="98" y="6"/>
                      <a:pt x="100" y="7"/>
                    </a:cubicBezTo>
                    <a:cubicBezTo>
                      <a:pt x="98" y="7"/>
                      <a:pt x="97" y="7"/>
                      <a:pt x="96" y="7"/>
                    </a:cubicBezTo>
                    <a:cubicBezTo>
                      <a:pt x="94" y="7"/>
                      <a:pt x="92" y="7"/>
                      <a:pt x="91" y="7"/>
                    </a:cubicBezTo>
                    <a:cubicBezTo>
                      <a:pt x="91" y="7"/>
                      <a:pt x="90" y="7"/>
                      <a:pt x="90" y="7"/>
                    </a:cubicBezTo>
                    <a:cubicBezTo>
                      <a:pt x="90" y="7"/>
                      <a:pt x="90" y="7"/>
                      <a:pt x="91" y="7"/>
                    </a:cubicBezTo>
                    <a:cubicBezTo>
                      <a:pt x="91" y="7"/>
                      <a:pt x="92" y="7"/>
                      <a:pt x="92" y="7"/>
                    </a:cubicBezTo>
                    <a:cubicBezTo>
                      <a:pt x="92" y="7"/>
                      <a:pt x="90" y="7"/>
                      <a:pt x="89" y="8"/>
                    </a:cubicBezTo>
                    <a:cubicBezTo>
                      <a:pt x="87" y="8"/>
                      <a:pt x="88" y="8"/>
                      <a:pt x="88" y="8"/>
                    </a:cubicBezTo>
                    <a:cubicBezTo>
                      <a:pt x="89" y="8"/>
                      <a:pt x="91" y="8"/>
                      <a:pt x="91" y="8"/>
                    </a:cubicBezTo>
                    <a:cubicBezTo>
                      <a:pt x="91" y="9"/>
                      <a:pt x="90" y="9"/>
                      <a:pt x="89" y="9"/>
                    </a:cubicBezTo>
                    <a:cubicBezTo>
                      <a:pt x="89" y="9"/>
                      <a:pt x="88" y="9"/>
                      <a:pt x="88" y="9"/>
                    </a:cubicBezTo>
                    <a:cubicBezTo>
                      <a:pt x="89" y="9"/>
                      <a:pt x="90" y="9"/>
                      <a:pt x="90" y="9"/>
                    </a:cubicBezTo>
                    <a:cubicBezTo>
                      <a:pt x="89" y="10"/>
                      <a:pt x="88" y="9"/>
                      <a:pt x="87" y="9"/>
                    </a:cubicBezTo>
                    <a:cubicBezTo>
                      <a:pt x="88" y="10"/>
                      <a:pt x="90" y="10"/>
                      <a:pt x="90" y="10"/>
                    </a:cubicBezTo>
                    <a:cubicBezTo>
                      <a:pt x="90" y="10"/>
                      <a:pt x="91" y="10"/>
                      <a:pt x="90" y="10"/>
                    </a:cubicBezTo>
                    <a:cubicBezTo>
                      <a:pt x="90" y="11"/>
                      <a:pt x="89" y="11"/>
                      <a:pt x="89" y="11"/>
                    </a:cubicBezTo>
                    <a:cubicBezTo>
                      <a:pt x="88" y="10"/>
                      <a:pt x="88" y="10"/>
                      <a:pt x="87" y="10"/>
                    </a:cubicBezTo>
                    <a:cubicBezTo>
                      <a:pt x="86" y="11"/>
                      <a:pt x="86" y="11"/>
                      <a:pt x="85" y="11"/>
                    </a:cubicBezTo>
                    <a:cubicBezTo>
                      <a:pt x="84" y="11"/>
                      <a:pt x="82" y="11"/>
                      <a:pt x="82" y="11"/>
                    </a:cubicBezTo>
                    <a:cubicBezTo>
                      <a:pt x="83" y="11"/>
                      <a:pt x="83" y="11"/>
                      <a:pt x="83" y="12"/>
                    </a:cubicBezTo>
                    <a:cubicBezTo>
                      <a:pt x="86" y="12"/>
                      <a:pt x="89" y="12"/>
                      <a:pt x="92" y="12"/>
                    </a:cubicBezTo>
                    <a:cubicBezTo>
                      <a:pt x="93" y="12"/>
                      <a:pt x="95" y="12"/>
                      <a:pt x="96" y="12"/>
                    </a:cubicBezTo>
                    <a:cubicBezTo>
                      <a:pt x="97" y="12"/>
                      <a:pt x="98" y="12"/>
                      <a:pt x="99" y="12"/>
                    </a:cubicBezTo>
                    <a:cubicBezTo>
                      <a:pt x="99" y="12"/>
                      <a:pt x="98" y="12"/>
                      <a:pt x="98" y="12"/>
                    </a:cubicBezTo>
                    <a:cubicBezTo>
                      <a:pt x="98" y="12"/>
                      <a:pt x="99" y="12"/>
                      <a:pt x="99" y="12"/>
                    </a:cubicBezTo>
                    <a:cubicBezTo>
                      <a:pt x="100" y="12"/>
                      <a:pt x="99" y="12"/>
                      <a:pt x="101" y="12"/>
                    </a:cubicBezTo>
                    <a:cubicBezTo>
                      <a:pt x="101" y="11"/>
                      <a:pt x="102" y="12"/>
                      <a:pt x="102" y="11"/>
                    </a:cubicBezTo>
                    <a:cubicBezTo>
                      <a:pt x="104" y="11"/>
                      <a:pt x="103" y="11"/>
                      <a:pt x="105" y="11"/>
                    </a:cubicBezTo>
                    <a:cubicBezTo>
                      <a:pt x="106" y="11"/>
                      <a:pt x="106" y="11"/>
                      <a:pt x="107" y="11"/>
                    </a:cubicBezTo>
                    <a:cubicBezTo>
                      <a:pt x="107" y="10"/>
                      <a:pt x="108" y="10"/>
                      <a:pt x="108" y="10"/>
                    </a:cubicBezTo>
                    <a:cubicBezTo>
                      <a:pt x="109" y="11"/>
                      <a:pt x="111" y="10"/>
                      <a:pt x="112" y="10"/>
                    </a:cubicBezTo>
                    <a:cubicBezTo>
                      <a:pt x="113" y="10"/>
                      <a:pt x="113" y="10"/>
                      <a:pt x="114" y="10"/>
                    </a:cubicBezTo>
                    <a:cubicBezTo>
                      <a:pt x="114" y="10"/>
                      <a:pt x="114" y="10"/>
                      <a:pt x="115" y="10"/>
                    </a:cubicBezTo>
                    <a:cubicBezTo>
                      <a:pt x="115" y="10"/>
                      <a:pt x="115" y="10"/>
                      <a:pt x="115" y="10"/>
                    </a:cubicBezTo>
                    <a:cubicBezTo>
                      <a:pt x="115" y="10"/>
                      <a:pt x="114" y="10"/>
                      <a:pt x="114" y="11"/>
                    </a:cubicBezTo>
                    <a:cubicBezTo>
                      <a:pt x="116" y="11"/>
                      <a:pt x="118" y="11"/>
                      <a:pt x="120" y="11"/>
                    </a:cubicBezTo>
                    <a:cubicBezTo>
                      <a:pt x="121" y="12"/>
                      <a:pt x="121" y="11"/>
                      <a:pt x="122" y="11"/>
                    </a:cubicBezTo>
                    <a:cubicBezTo>
                      <a:pt x="123" y="11"/>
                      <a:pt x="124" y="11"/>
                      <a:pt x="124" y="11"/>
                    </a:cubicBezTo>
                    <a:cubicBezTo>
                      <a:pt x="124" y="11"/>
                      <a:pt x="123" y="11"/>
                      <a:pt x="123" y="11"/>
                    </a:cubicBezTo>
                    <a:cubicBezTo>
                      <a:pt x="125" y="11"/>
                      <a:pt x="128" y="10"/>
                      <a:pt x="130" y="10"/>
                    </a:cubicBezTo>
                    <a:cubicBezTo>
                      <a:pt x="130" y="10"/>
                      <a:pt x="131" y="10"/>
                      <a:pt x="131" y="10"/>
                    </a:cubicBezTo>
                    <a:cubicBezTo>
                      <a:pt x="131" y="11"/>
                      <a:pt x="130" y="11"/>
                      <a:pt x="129" y="11"/>
                    </a:cubicBezTo>
                    <a:cubicBezTo>
                      <a:pt x="127" y="11"/>
                      <a:pt x="125" y="11"/>
                      <a:pt x="122" y="11"/>
                    </a:cubicBezTo>
                    <a:cubicBezTo>
                      <a:pt x="122" y="11"/>
                      <a:pt x="122" y="11"/>
                      <a:pt x="122" y="11"/>
                    </a:cubicBezTo>
                    <a:cubicBezTo>
                      <a:pt x="124" y="12"/>
                      <a:pt x="125" y="11"/>
                      <a:pt x="126" y="11"/>
                    </a:cubicBezTo>
                    <a:cubicBezTo>
                      <a:pt x="127" y="11"/>
                      <a:pt x="127" y="12"/>
                      <a:pt x="127" y="12"/>
                    </a:cubicBezTo>
                    <a:cubicBezTo>
                      <a:pt x="126" y="12"/>
                      <a:pt x="125" y="12"/>
                      <a:pt x="126" y="12"/>
                    </a:cubicBezTo>
                    <a:cubicBezTo>
                      <a:pt x="126" y="12"/>
                      <a:pt x="125" y="13"/>
                      <a:pt x="125" y="13"/>
                    </a:cubicBezTo>
                    <a:cubicBezTo>
                      <a:pt x="125" y="13"/>
                      <a:pt x="124" y="13"/>
                      <a:pt x="125" y="14"/>
                    </a:cubicBezTo>
                    <a:cubicBezTo>
                      <a:pt x="126" y="14"/>
                      <a:pt x="125" y="14"/>
                      <a:pt x="124" y="14"/>
                    </a:cubicBezTo>
                    <a:cubicBezTo>
                      <a:pt x="124" y="15"/>
                      <a:pt x="123" y="15"/>
                      <a:pt x="124" y="15"/>
                    </a:cubicBezTo>
                    <a:cubicBezTo>
                      <a:pt x="123" y="15"/>
                      <a:pt x="122" y="15"/>
                      <a:pt x="122" y="15"/>
                    </a:cubicBezTo>
                    <a:cubicBezTo>
                      <a:pt x="122" y="16"/>
                      <a:pt x="123" y="15"/>
                      <a:pt x="123" y="15"/>
                    </a:cubicBezTo>
                    <a:cubicBezTo>
                      <a:pt x="123" y="16"/>
                      <a:pt x="123" y="16"/>
                      <a:pt x="123" y="16"/>
                    </a:cubicBezTo>
                    <a:cubicBezTo>
                      <a:pt x="123" y="16"/>
                      <a:pt x="124" y="15"/>
                      <a:pt x="123" y="15"/>
                    </a:cubicBezTo>
                    <a:cubicBezTo>
                      <a:pt x="124" y="16"/>
                      <a:pt x="124" y="15"/>
                      <a:pt x="124" y="16"/>
                    </a:cubicBezTo>
                    <a:cubicBezTo>
                      <a:pt x="124" y="16"/>
                      <a:pt x="124" y="16"/>
                      <a:pt x="123" y="16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23" y="16"/>
                      <a:pt x="123" y="16"/>
                      <a:pt x="123" y="16"/>
                    </a:cubicBezTo>
                    <a:cubicBezTo>
                      <a:pt x="123" y="16"/>
                      <a:pt x="124" y="16"/>
                      <a:pt x="124" y="16"/>
                    </a:cubicBezTo>
                    <a:cubicBezTo>
                      <a:pt x="124" y="16"/>
                      <a:pt x="123" y="16"/>
                      <a:pt x="124" y="16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25" y="16"/>
                      <a:pt x="124" y="16"/>
                      <a:pt x="124" y="16"/>
                    </a:cubicBezTo>
                    <a:cubicBezTo>
                      <a:pt x="124" y="16"/>
                      <a:pt x="125" y="16"/>
                      <a:pt x="125" y="16"/>
                    </a:cubicBezTo>
                    <a:cubicBezTo>
                      <a:pt x="125" y="16"/>
                      <a:pt x="125" y="16"/>
                      <a:pt x="125" y="16"/>
                    </a:cubicBezTo>
                    <a:cubicBezTo>
                      <a:pt x="125" y="16"/>
                      <a:pt x="125" y="16"/>
                      <a:pt x="125" y="16"/>
                    </a:cubicBezTo>
                    <a:cubicBezTo>
                      <a:pt x="125" y="16"/>
                      <a:pt x="125" y="16"/>
                      <a:pt x="125" y="16"/>
                    </a:cubicBezTo>
                    <a:cubicBezTo>
                      <a:pt x="125" y="16"/>
                      <a:pt x="126" y="16"/>
                      <a:pt x="126" y="16"/>
                    </a:cubicBezTo>
                    <a:cubicBezTo>
                      <a:pt x="126" y="16"/>
                      <a:pt x="125" y="16"/>
                      <a:pt x="125" y="16"/>
                    </a:cubicBezTo>
                    <a:cubicBezTo>
                      <a:pt x="125" y="16"/>
                      <a:pt x="124" y="16"/>
                      <a:pt x="125" y="16"/>
                    </a:cubicBezTo>
                    <a:cubicBezTo>
                      <a:pt x="125" y="16"/>
                      <a:pt x="125" y="16"/>
                      <a:pt x="125" y="16"/>
                    </a:cubicBezTo>
                    <a:cubicBezTo>
                      <a:pt x="125" y="17"/>
                      <a:pt x="124" y="17"/>
                      <a:pt x="123" y="17"/>
                    </a:cubicBezTo>
                    <a:cubicBezTo>
                      <a:pt x="123" y="17"/>
                      <a:pt x="123" y="17"/>
                      <a:pt x="122" y="17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3" y="17"/>
                      <a:pt x="122" y="17"/>
                      <a:pt x="122" y="17"/>
                    </a:cubicBezTo>
                    <a:cubicBezTo>
                      <a:pt x="122" y="18"/>
                      <a:pt x="121" y="18"/>
                      <a:pt x="120" y="18"/>
                    </a:cubicBezTo>
                    <a:cubicBezTo>
                      <a:pt x="120" y="17"/>
                      <a:pt x="120" y="18"/>
                      <a:pt x="119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8" y="18"/>
                      <a:pt x="119" y="18"/>
                      <a:pt x="119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8"/>
                      <a:pt x="119" y="18"/>
                      <a:pt x="119" y="18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18"/>
                      <a:pt x="120" y="18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7"/>
                      <a:pt x="119" y="17"/>
                      <a:pt x="118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20" y="17"/>
                      <a:pt x="121" y="17"/>
                      <a:pt x="121" y="16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16"/>
                      <a:pt x="119" y="16"/>
                      <a:pt x="118" y="16"/>
                    </a:cubicBezTo>
                    <a:cubicBezTo>
                      <a:pt x="117" y="16"/>
                      <a:pt x="118" y="17"/>
                      <a:pt x="117" y="17"/>
                    </a:cubicBezTo>
                    <a:cubicBezTo>
                      <a:pt x="116" y="17"/>
                      <a:pt x="115" y="16"/>
                      <a:pt x="115" y="17"/>
                    </a:cubicBezTo>
                    <a:cubicBezTo>
                      <a:pt x="115" y="17"/>
                      <a:pt x="115" y="17"/>
                      <a:pt x="114" y="17"/>
                    </a:cubicBezTo>
                    <a:cubicBezTo>
                      <a:pt x="113" y="17"/>
                      <a:pt x="112" y="17"/>
                      <a:pt x="111" y="17"/>
                    </a:cubicBezTo>
                    <a:cubicBezTo>
                      <a:pt x="110" y="17"/>
                      <a:pt x="109" y="17"/>
                      <a:pt x="108" y="17"/>
                    </a:cubicBezTo>
                    <a:cubicBezTo>
                      <a:pt x="107" y="17"/>
                      <a:pt x="107" y="17"/>
                      <a:pt x="107" y="17"/>
                    </a:cubicBezTo>
                    <a:cubicBezTo>
                      <a:pt x="106" y="17"/>
                      <a:pt x="105" y="17"/>
                      <a:pt x="105" y="17"/>
                    </a:cubicBezTo>
                    <a:cubicBezTo>
                      <a:pt x="105" y="17"/>
                      <a:pt x="105" y="17"/>
                      <a:pt x="105" y="17"/>
                    </a:cubicBezTo>
                    <a:cubicBezTo>
                      <a:pt x="104" y="18"/>
                      <a:pt x="104" y="18"/>
                      <a:pt x="103" y="18"/>
                    </a:cubicBezTo>
                    <a:cubicBezTo>
                      <a:pt x="103" y="17"/>
                      <a:pt x="103" y="17"/>
                      <a:pt x="102" y="17"/>
                    </a:cubicBezTo>
                    <a:cubicBezTo>
                      <a:pt x="102" y="17"/>
                      <a:pt x="101" y="17"/>
                      <a:pt x="101" y="17"/>
                    </a:cubicBezTo>
                    <a:cubicBezTo>
                      <a:pt x="101" y="18"/>
                      <a:pt x="104" y="17"/>
                      <a:pt x="104" y="18"/>
                    </a:cubicBezTo>
                    <a:cubicBezTo>
                      <a:pt x="104" y="18"/>
                      <a:pt x="103" y="18"/>
                      <a:pt x="103" y="18"/>
                    </a:cubicBezTo>
                    <a:cubicBezTo>
                      <a:pt x="102" y="18"/>
                      <a:pt x="102" y="17"/>
                      <a:pt x="100" y="17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1" y="18"/>
                      <a:pt x="103" y="18"/>
                      <a:pt x="103" y="18"/>
                    </a:cubicBezTo>
                    <a:cubicBezTo>
                      <a:pt x="101" y="18"/>
                      <a:pt x="100" y="18"/>
                      <a:pt x="98" y="18"/>
                    </a:cubicBezTo>
                    <a:cubicBezTo>
                      <a:pt x="97" y="18"/>
                      <a:pt x="96" y="18"/>
                      <a:pt x="95" y="18"/>
                    </a:cubicBezTo>
                    <a:cubicBezTo>
                      <a:pt x="94" y="18"/>
                      <a:pt x="96" y="19"/>
                      <a:pt x="95" y="19"/>
                    </a:cubicBezTo>
                    <a:cubicBezTo>
                      <a:pt x="94" y="19"/>
                      <a:pt x="93" y="20"/>
                      <a:pt x="91" y="19"/>
                    </a:cubicBezTo>
                    <a:cubicBezTo>
                      <a:pt x="90" y="19"/>
                      <a:pt x="89" y="19"/>
                      <a:pt x="89" y="19"/>
                    </a:cubicBezTo>
                    <a:cubicBezTo>
                      <a:pt x="89" y="19"/>
                      <a:pt x="88" y="19"/>
                      <a:pt x="88" y="19"/>
                    </a:cubicBezTo>
                    <a:cubicBezTo>
                      <a:pt x="88" y="19"/>
                      <a:pt x="89" y="19"/>
                      <a:pt x="88" y="19"/>
                    </a:cubicBezTo>
                    <a:cubicBezTo>
                      <a:pt x="88" y="20"/>
                      <a:pt x="89" y="20"/>
                      <a:pt x="89" y="21"/>
                    </a:cubicBezTo>
                    <a:cubicBezTo>
                      <a:pt x="88" y="21"/>
                      <a:pt x="89" y="20"/>
                      <a:pt x="88" y="20"/>
                    </a:cubicBezTo>
                    <a:cubicBezTo>
                      <a:pt x="89" y="20"/>
                      <a:pt x="88" y="20"/>
                      <a:pt x="88" y="19"/>
                    </a:cubicBezTo>
                    <a:cubicBezTo>
                      <a:pt x="88" y="19"/>
                      <a:pt x="88" y="19"/>
                      <a:pt x="87" y="19"/>
                    </a:cubicBezTo>
                    <a:cubicBezTo>
                      <a:pt x="86" y="18"/>
                      <a:pt x="85" y="19"/>
                      <a:pt x="84" y="19"/>
                    </a:cubicBezTo>
                    <a:cubicBezTo>
                      <a:pt x="83" y="19"/>
                      <a:pt x="82" y="18"/>
                      <a:pt x="81" y="18"/>
                    </a:cubicBezTo>
                    <a:cubicBezTo>
                      <a:pt x="79" y="18"/>
                      <a:pt x="78" y="18"/>
                      <a:pt x="77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19"/>
                      <a:pt x="76" y="19"/>
                      <a:pt x="76" y="19"/>
                    </a:cubicBezTo>
                    <a:cubicBezTo>
                      <a:pt x="76" y="19"/>
                      <a:pt x="78" y="19"/>
                      <a:pt x="77" y="20"/>
                    </a:cubicBezTo>
                    <a:cubicBezTo>
                      <a:pt x="75" y="20"/>
                      <a:pt x="75" y="19"/>
                      <a:pt x="73" y="19"/>
                    </a:cubicBezTo>
                    <a:cubicBezTo>
                      <a:pt x="73" y="19"/>
                      <a:pt x="72" y="19"/>
                      <a:pt x="72" y="19"/>
                    </a:cubicBezTo>
                    <a:cubicBezTo>
                      <a:pt x="72" y="20"/>
                      <a:pt x="73" y="20"/>
                      <a:pt x="74" y="21"/>
                    </a:cubicBezTo>
                    <a:cubicBezTo>
                      <a:pt x="76" y="21"/>
                      <a:pt x="78" y="22"/>
                      <a:pt x="79" y="23"/>
                    </a:cubicBezTo>
                    <a:cubicBezTo>
                      <a:pt x="79" y="23"/>
                      <a:pt x="79" y="23"/>
                      <a:pt x="80" y="23"/>
                    </a:cubicBezTo>
                    <a:cubicBezTo>
                      <a:pt x="80" y="23"/>
                      <a:pt x="81" y="23"/>
                      <a:pt x="81" y="23"/>
                    </a:cubicBezTo>
                    <a:cubicBezTo>
                      <a:pt x="80" y="23"/>
                      <a:pt x="82" y="24"/>
                      <a:pt x="80" y="24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8" y="22"/>
                      <a:pt x="76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1"/>
                      <a:pt x="74" y="21"/>
                      <a:pt x="72" y="21"/>
                    </a:cubicBezTo>
                    <a:cubicBezTo>
                      <a:pt x="73" y="20"/>
                      <a:pt x="71" y="20"/>
                      <a:pt x="71" y="20"/>
                    </a:cubicBezTo>
                    <a:cubicBezTo>
                      <a:pt x="71" y="20"/>
                      <a:pt x="71" y="20"/>
                      <a:pt x="70" y="20"/>
                    </a:cubicBezTo>
                    <a:cubicBezTo>
                      <a:pt x="69" y="20"/>
                      <a:pt x="68" y="20"/>
                      <a:pt x="67" y="20"/>
                    </a:cubicBezTo>
                    <a:cubicBezTo>
                      <a:pt x="66" y="20"/>
                      <a:pt x="66" y="20"/>
                      <a:pt x="64" y="20"/>
                    </a:cubicBezTo>
                    <a:cubicBezTo>
                      <a:pt x="64" y="20"/>
                      <a:pt x="63" y="20"/>
                      <a:pt x="63" y="20"/>
                    </a:cubicBezTo>
                    <a:cubicBezTo>
                      <a:pt x="63" y="20"/>
                      <a:pt x="64" y="21"/>
                      <a:pt x="64" y="21"/>
                    </a:cubicBezTo>
                    <a:cubicBezTo>
                      <a:pt x="63" y="21"/>
                      <a:pt x="63" y="20"/>
                      <a:pt x="62" y="20"/>
                    </a:cubicBezTo>
                    <a:cubicBezTo>
                      <a:pt x="62" y="21"/>
                      <a:pt x="63" y="21"/>
                      <a:pt x="63" y="21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60" y="21"/>
                      <a:pt x="60" y="21"/>
                      <a:pt x="59" y="21"/>
                    </a:cubicBezTo>
                    <a:cubicBezTo>
                      <a:pt x="60" y="21"/>
                      <a:pt x="60" y="22"/>
                      <a:pt x="60" y="22"/>
                    </a:cubicBezTo>
                    <a:cubicBezTo>
                      <a:pt x="60" y="22"/>
                      <a:pt x="60" y="23"/>
                      <a:pt x="60" y="23"/>
                    </a:cubicBezTo>
                    <a:cubicBezTo>
                      <a:pt x="60" y="23"/>
                      <a:pt x="60" y="24"/>
                      <a:pt x="60" y="24"/>
                    </a:cubicBezTo>
                    <a:cubicBezTo>
                      <a:pt x="60" y="23"/>
                      <a:pt x="59" y="23"/>
                      <a:pt x="59" y="23"/>
                    </a:cubicBezTo>
                    <a:cubicBezTo>
                      <a:pt x="60" y="23"/>
                      <a:pt x="59" y="22"/>
                      <a:pt x="59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7" y="22"/>
                      <a:pt x="56" y="21"/>
                      <a:pt x="56" y="21"/>
                    </a:cubicBezTo>
                    <a:cubicBezTo>
                      <a:pt x="56" y="21"/>
                      <a:pt x="55" y="21"/>
                      <a:pt x="55" y="22"/>
                    </a:cubicBezTo>
                    <a:cubicBezTo>
                      <a:pt x="56" y="22"/>
                      <a:pt x="56" y="22"/>
                      <a:pt x="57" y="22"/>
                    </a:cubicBezTo>
                    <a:cubicBezTo>
                      <a:pt x="56" y="22"/>
                      <a:pt x="55" y="22"/>
                      <a:pt x="55" y="22"/>
                    </a:cubicBezTo>
                    <a:cubicBezTo>
                      <a:pt x="55" y="22"/>
                      <a:pt x="55" y="22"/>
                      <a:pt x="54" y="22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4" y="21"/>
                      <a:pt x="53" y="21"/>
                      <a:pt x="52" y="20"/>
                    </a:cubicBezTo>
                    <a:cubicBezTo>
                      <a:pt x="52" y="21"/>
                      <a:pt x="52" y="21"/>
                      <a:pt x="53" y="22"/>
                    </a:cubicBezTo>
                    <a:cubicBezTo>
                      <a:pt x="53" y="22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6" y="23"/>
                      <a:pt x="55" y="23"/>
                      <a:pt x="56" y="23"/>
                    </a:cubicBezTo>
                    <a:cubicBezTo>
                      <a:pt x="57" y="24"/>
                      <a:pt x="58" y="24"/>
                      <a:pt x="58" y="25"/>
                    </a:cubicBezTo>
                    <a:cubicBezTo>
                      <a:pt x="60" y="25"/>
                      <a:pt x="61" y="26"/>
                      <a:pt x="62" y="27"/>
                    </a:cubicBezTo>
                    <a:cubicBezTo>
                      <a:pt x="62" y="28"/>
                      <a:pt x="65" y="28"/>
                      <a:pt x="64" y="29"/>
                    </a:cubicBezTo>
                    <a:cubicBezTo>
                      <a:pt x="64" y="29"/>
                      <a:pt x="63" y="29"/>
                      <a:pt x="63" y="29"/>
                    </a:cubicBezTo>
                    <a:cubicBezTo>
                      <a:pt x="62" y="29"/>
                      <a:pt x="62" y="28"/>
                      <a:pt x="62" y="28"/>
                    </a:cubicBezTo>
                    <a:cubicBezTo>
                      <a:pt x="60" y="27"/>
                      <a:pt x="58" y="26"/>
                      <a:pt x="58" y="25"/>
                    </a:cubicBezTo>
                    <a:cubicBezTo>
                      <a:pt x="56" y="25"/>
                      <a:pt x="56" y="24"/>
                      <a:pt x="55" y="24"/>
                    </a:cubicBezTo>
                    <a:cubicBezTo>
                      <a:pt x="53" y="24"/>
                      <a:pt x="51" y="23"/>
                      <a:pt x="51" y="23"/>
                    </a:cubicBezTo>
                    <a:cubicBezTo>
                      <a:pt x="49" y="22"/>
                      <a:pt x="49" y="22"/>
                      <a:pt x="48" y="21"/>
                    </a:cubicBezTo>
                    <a:cubicBezTo>
                      <a:pt x="48" y="21"/>
                      <a:pt x="47" y="20"/>
                      <a:pt x="46" y="20"/>
                    </a:cubicBezTo>
                    <a:cubicBezTo>
                      <a:pt x="46" y="20"/>
                      <a:pt x="45" y="20"/>
                      <a:pt x="45" y="19"/>
                    </a:cubicBezTo>
                    <a:cubicBezTo>
                      <a:pt x="45" y="19"/>
                      <a:pt x="45" y="19"/>
                      <a:pt x="44" y="19"/>
                    </a:cubicBezTo>
                    <a:cubicBezTo>
                      <a:pt x="44" y="19"/>
                      <a:pt x="43" y="19"/>
                      <a:pt x="43" y="18"/>
                    </a:cubicBezTo>
                    <a:cubicBezTo>
                      <a:pt x="43" y="18"/>
                      <a:pt x="42" y="18"/>
                      <a:pt x="42" y="18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9"/>
                      <a:pt x="41" y="19"/>
                      <a:pt x="41" y="19"/>
                    </a:cubicBezTo>
                    <a:cubicBezTo>
                      <a:pt x="43" y="19"/>
                      <a:pt x="43" y="20"/>
                      <a:pt x="45" y="20"/>
                    </a:cubicBezTo>
                    <a:cubicBezTo>
                      <a:pt x="45" y="20"/>
                      <a:pt x="45" y="20"/>
                      <a:pt x="46" y="20"/>
                    </a:cubicBezTo>
                    <a:cubicBezTo>
                      <a:pt x="44" y="21"/>
                      <a:pt x="43" y="20"/>
                      <a:pt x="41" y="20"/>
                    </a:cubicBezTo>
                    <a:cubicBezTo>
                      <a:pt x="39" y="20"/>
                      <a:pt x="38" y="19"/>
                      <a:pt x="36" y="19"/>
                    </a:cubicBezTo>
                    <a:cubicBezTo>
                      <a:pt x="35" y="19"/>
                      <a:pt x="34" y="18"/>
                      <a:pt x="32" y="18"/>
                    </a:cubicBezTo>
                    <a:cubicBezTo>
                      <a:pt x="30" y="18"/>
                      <a:pt x="28" y="18"/>
                      <a:pt x="27" y="18"/>
                    </a:cubicBezTo>
                    <a:cubicBezTo>
                      <a:pt x="26" y="18"/>
                      <a:pt x="28" y="18"/>
                      <a:pt x="27" y="18"/>
                    </a:cubicBezTo>
                    <a:cubicBezTo>
                      <a:pt x="25" y="18"/>
                      <a:pt x="24" y="18"/>
                      <a:pt x="23" y="18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1" y="19"/>
                      <a:pt x="20" y="19"/>
                    </a:cubicBezTo>
                    <a:cubicBezTo>
                      <a:pt x="19" y="19"/>
                      <a:pt x="20" y="19"/>
                      <a:pt x="19" y="19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9"/>
                      <a:pt x="18" y="19"/>
                      <a:pt x="18" y="20"/>
                    </a:cubicBezTo>
                    <a:cubicBezTo>
                      <a:pt x="18" y="20"/>
                      <a:pt x="17" y="20"/>
                      <a:pt x="17" y="20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2"/>
                      <a:pt x="17" y="22"/>
                    </a:cubicBezTo>
                    <a:cubicBezTo>
                      <a:pt x="17" y="22"/>
                      <a:pt x="18" y="22"/>
                      <a:pt x="18" y="22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4"/>
                      <a:pt x="18" y="24"/>
                      <a:pt x="18" y="24"/>
                    </a:cubicBezTo>
                    <a:cubicBezTo>
                      <a:pt x="17" y="24"/>
                      <a:pt x="18" y="23"/>
                      <a:pt x="17" y="23"/>
                    </a:cubicBezTo>
                    <a:cubicBezTo>
                      <a:pt x="16" y="23"/>
                      <a:pt x="17" y="23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3" y="21"/>
                      <a:pt x="15" y="20"/>
                      <a:pt x="14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19"/>
                      <a:pt x="11" y="20"/>
                      <a:pt x="10" y="19"/>
                    </a:cubicBezTo>
                    <a:cubicBezTo>
                      <a:pt x="10" y="19"/>
                      <a:pt x="11" y="19"/>
                      <a:pt x="10" y="19"/>
                    </a:cubicBezTo>
                    <a:cubicBezTo>
                      <a:pt x="9" y="19"/>
                      <a:pt x="10" y="19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19"/>
                      <a:pt x="8" y="19"/>
                      <a:pt x="9" y="19"/>
                    </a:cubicBezTo>
                    <a:cubicBezTo>
                      <a:pt x="8" y="19"/>
                      <a:pt x="7" y="19"/>
                      <a:pt x="7" y="19"/>
                    </a:cubicBezTo>
                    <a:cubicBezTo>
                      <a:pt x="6" y="19"/>
                      <a:pt x="6" y="18"/>
                      <a:pt x="5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6" y="18"/>
                      <a:pt x="4" y="18"/>
                    </a:cubicBezTo>
                    <a:cubicBezTo>
                      <a:pt x="3" y="18"/>
                      <a:pt x="3" y="18"/>
                      <a:pt x="2" y="18"/>
                    </a:cubicBezTo>
                    <a:cubicBezTo>
                      <a:pt x="2" y="18"/>
                      <a:pt x="2" y="17"/>
                      <a:pt x="2" y="17"/>
                    </a:cubicBezTo>
                    <a:cubicBezTo>
                      <a:pt x="2" y="17"/>
                      <a:pt x="1" y="17"/>
                      <a:pt x="0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2" y="16"/>
                      <a:pt x="1" y="16"/>
                    </a:cubicBezTo>
                    <a:cubicBezTo>
                      <a:pt x="1" y="16"/>
                      <a:pt x="1" y="16"/>
                      <a:pt x="0" y="16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48" name="Freeform 446"/>
              <p:cNvSpPr>
                <a:spLocks noChangeArrowheads="1"/>
              </p:cNvSpPr>
              <p:nvPr/>
            </p:nvSpPr>
            <p:spPr bwMode="auto">
              <a:xfrm>
                <a:off x="522" y="65"/>
                <a:ext cx="24" cy="7"/>
              </a:xfrm>
              <a:custGeom>
                <a:avLst/>
                <a:gdLst>
                  <a:gd name="T0" fmla="*/ 1354 w 10"/>
                  <a:gd name="T1" fmla="*/ 0 h 3"/>
                  <a:gd name="T2" fmla="*/ 3250 w 10"/>
                  <a:gd name="T3" fmla="*/ 0 h 3"/>
                  <a:gd name="T4" fmla="*/ 4620 w 10"/>
                  <a:gd name="T5" fmla="*/ 355 h 3"/>
                  <a:gd name="T6" fmla="*/ 2724 w 10"/>
                  <a:gd name="T7" fmla="*/ 1094 h 3"/>
                  <a:gd name="T8" fmla="*/ 403 w 10"/>
                  <a:gd name="T9" fmla="*/ 828 h 3"/>
                  <a:gd name="T10" fmla="*/ 0 w 10"/>
                  <a:gd name="T11" fmla="*/ 355 h 3"/>
                  <a:gd name="T12" fmla="*/ 1354 w 10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"/>
                  <a:gd name="T22" fmla="*/ 0 h 3"/>
                  <a:gd name="T23" fmla="*/ 10 w 10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" h="3">
                    <a:moveTo>
                      <a:pt x="3" y="0"/>
                    </a:moveTo>
                    <a:cubicBezTo>
                      <a:pt x="4" y="0"/>
                      <a:pt x="6" y="0"/>
                      <a:pt x="7" y="0"/>
                    </a:cubicBezTo>
                    <a:cubicBezTo>
                      <a:pt x="9" y="0"/>
                      <a:pt x="9" y="1"/>
                      <a:pt x="10" y="1"/>
                    </a:cubicBezTo>
                    <a:cubicBezTo>
                      <a:pt x="9" y="2"/>
                      <a:pt x="8" y="2"/>
                      <a:pt x="6" y="3"/>
                    </a:cubicBezTo>
                    <a:cubicBezTo>
                      <a:pt x="5" y="3"/>
                      <a:pt x="2" y="3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49" name="Freeform 447"/>
              <p:cNvSpPr>
                <a:spLocks noChangeArrowheads="1"/>
              </p:cNvSpPr>
              <p:nvPr/>
            </p:nvSpPr>
            <p:spPr bwMode="auto">
              <a:xfrm>
                <a:off x="532" y="119"/>
                <a:ext cx="9" cy="3"/>
              </a:xfrm>
              <a:custGeom>
                <a:avLst/>
                <a:gdLst>
                  <a:gd name="T0" fmla="*/ 284 w 4"/>
                  <a:gd name="T1" fmla="*/ 0 h 1"/>
                  <a:gd name="T2" fmla="*/ 923 w 4"/>
                  <a:gd name="T3" fmla="*/ 0 h 1"/>
                  <a:gd name="T4" fmla="*/ 1150 w 4"/>
                  <a:gd name="T5" fmla="*/ 2187 h 1"/>
                  <a:gd name="T6" fmla="*/ 284 w 4"/>
                  <a:gd name="T7" fmla="*/ 2187 h 1"/>
                  <a:gd name="T8" fmla="*/ 0 w 4"/>
                  <a:gd name="T9" fmla="*/ 2187 h 1"/>
                  <a:gd name="T10" fmla="*/ 284 w 4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1"/>
                  <a:gd name="T20" fmla="*/ 4 w 4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1">
                    <a:moveTo>
                      <a:pt x="1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4" y="0"/>
                      <a:pt x="3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50" name="Freeform 448"/>
              <p:cNvSpPr>
                <a:spLocks noChangeArrowheads="1"/>
              </p:cNvSpPr>
              <p:nvPr/>
            </p:nvSpPr>
            <p:spPr bwMode="auto">
              <a:xfrm>
                <a:off x="532" y="124"/>
                <a:ext cx="12" cy="3"/>
              </a:xfrm>
              <a:custGeom>
                <a:avLst/>
                <a:gdLst>
                  <a:gd name="T0" fmla="*/ 967 w 5"/>
                  <a:gd name="T1" fmla="*/ 0 h 1"/>
                  <a:gd name="T2" fmla="*/ 1925 w 5"/>
                  <a:gd name="T3" fmla="*/ 0 h 1"/>
                  <a:gd name="T4" fmla="*/ 2321 w 5"/>
                  <a:gd name="T5" fmla="*/ 2187 h 1"/>
                  <a:gd name="T6" fmla="*/ 1354 w 5"/>
                  <a:gd name="T7" fmla="*/ 2187 h 1"/>
                  <a:gd name="T8" fmla="*/ 403 w 5"/>
                  <a:gd name="T9" fmla="*/ 2187 h 1"/>
                  <a:gd name="T10" fmla="*/ 967 w 5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1"/>
                  <a:gd name="T20" fmla="*/ 5 w 5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1">
                    <a:moveTo>
                      <a:pt x="2" y="0"/>
                    </a:move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51" name="Freeform 449"/>
              <p:cNvSpPr>
                <a:spLocks noChangeArrowheads="1"/>
              </p:cNvSpPr>
              <p:nvPr/>
            </p:nvSpPr>
            <p:spPr bwMode="auto">
              <a:xfrm>
                <a:off x="537" y="110"/>
                <a:ext cx="21" cy="5"/>
              </a:xfrm>
              <a:custGeom>
                <a:avLst/>
                <a:gdLst>
                  <a:gd name="T0" fmla="*/ 1094 w 9"/>
                  <a:gd name="T1" fmla="*/ 0 h 2"/>
                  <a:gd name="T2" fmla="*/ 2553 w 9"/>
                  <a:gd name="T3" fmla="*/ 0 h 2"/>
                  <a:gd name="T4" fmla="*/ 3381 w 9"/>
                  <a:gd name="T5" fmla="*/ 783 h 2"/>
                  <a:gd name="T6" fmla="*/ 1932 w 9"/>
                  <a:gd name="T7" fmla="*/ 1300 h 2"/>
                  <a:gd name="T8" fmla="*/ 828 w 9"/>
                  <a:gd name="T9" fmla="*/ 1300 h 2"/>
                  <a:gd name="T10" fmla="*/ 1094 w 9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"/>
                  <a:gd name="T19" fmla="*/ 0 h 2"/>
                  <a:gd name="T20" fmla="*/ 9 w 9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" h="2">
                    <a:moveTo>
                      <a:pt x="3" y="0"/>
                    </a:moveTo>
                    <a:cubicBezTo>
                      <a:pt x="4" y="0"/>
                      <a:pt x="6" y="0"/>
                      <a:pt x="7" y="0"/>
                    </a:cubicBezTo>
                    <a:cubicBezTo>
                      <a:pt x="8" y="0"/>
                      <a:pt x="9" y="1"/>
                      <a:pt x="9" y="1"/>
                    </a:cubicBezTo>
                    <a:cubicBezTo>
                      <a:pt x="8" y="2"/>
                      <a:pt x="7" y="2"/>
                      <a:pt x="5" y="2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0" y="1"/>
                      <a:pt x="0" y="0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52" name="Freeform 450"/>
              <p:cNvSpPr>
                <a:spLocks noChangeArrowheads="1"/>
              </p:cNvSpPr>
              <p:nvPr/>
            </p:nvSpPr>
            <p:spPr bwMode="auto">
              <a:xfrm>
                <a:off x="539" y="222"/>
                <a:ext cx="12" cy="14"/>
              </a:xfrm>
              <a:custGeom>
                <a:avLst/>
                <a:gdLst>
                  <a:gd name="T0" fmla="*/ 403 w 5"/>
                  <a:gd name="T1" fmla="*/ 0 h 6"/>
                  <a:gd name="T2" fmla="*/ 967 w 5"/>
                  <a:gd name="T3" fmla="*/ 828 h 6"/>
                  <a:gd name="T4" fmla="*/ 1354 w 5"/>
                  <a:gd name="T5" fmla="*/ 1094 h 6"/>
                  <a:gd name="T6" fmla="*/ 2321 w 5"/>
                  <a:gd name="T7" fmla="*/ 2287 h 6"/>
                  <a:gd name="T8" fmla="*/ 2321 w 5"/>
                  <a:gd name="T9" fmla="*/ 2287 h 6"/>
                  <a:gd name="T10" fmla="*/ 2321 w 5"/>
                  <a:gd name="T11" fmla="*/ 2287 h 6"/>
                  <a:gd name="T12" fmla="*/ 1925 w 5"/>
                  <a:gd name="T13" fmla="*/ 2287 h 6"/>
                  <a:gd name="T14" fmla="*/ 1354 w 5"/>
                  <a:gd name="T15" fmla="*/ 1449 h 6"/>
                  <a:gd name="T16" fmla="*/ 1354 w 5"/>
                  <a:gd name="T17" fmla="*/ 1449 h 6"/>
                  <a:gd name="T18" fmla="*/ 403 w 5"/>
                  <a:gd name="T19" fmla="*/ 828 h 6"/>
                  <a:gd name="T20" fmla="*/ 0 w 5"/>
                  <a:gd name="T21" fmla="*/ 355 h 6"/>
                  <a:gd name="T22" fmla="*/ 403 w 5"/>
                  <a:gd name="T23" fmla="*/ 0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"/>
                  <a:gd name="T37" fmla="*/ 0 h 6"/>
                  <a:gd name="T38" fmla="*/ 5 w 5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" h="6">
                    <a:moveTo>
                      <a:pt x="1" y="0"/>
                    </a:moveTo>
                    <a:cubicBezTo>
                      <a:pt x="2" y="1"/>
                      <a:pt x="1" y="1"/>
                      <a:pt x="2" y="2"/>
                    </a:cubicBezTo>
                    <a:cubicBezTo>
                      <a:pt x="3" y="2"/>
                      <a:pt x="2" y="3"/>
                      <a:pt x="3" y="3"/>
                    </a:cubicBezTo>
                    <a:cubicBezTo>
                      <a:pt x="4" y="4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2" y="3"/>
                      <a:pt x="1" y="2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53" name="Freeform 451"/>
              <p:cNvSpPr>
                <a:spLocks noChangeArrowheads="1"/>
              </p:cNvSpPr>
              <p:nvPr/>
            </p:nvSpPr>
            <p:spPr bwMode="auto">
              <a:xfrm>
                <a:off x="544" y="136"/>
                <a:ext cx="80" cy="17"/>
              </a:xfrm>
              <a:custGeom>
                <a:avLst/>
                <a:gdLst>
                  <a:gd name="T0" fmla="*/ 1158 w 34"/>
                  <a:gd name="T1" fmla="*/ 413 h 7"/>
                  <a:gd name="T2" fmla="*/ 3245 w 34"/>
                  <a:gd name="T3" fmla="*/ 413 h 7"/>
                  <a:gd name="T4" fmla="*/ 4755 w 34"/>
                  <a:gd name="T5" fmla="*/ 413 h 7"/>
                  <a:gd name="T6" fmla="*/ 5913 w 34"/>
                  <a:gd name="T7" fmla="*/ 413 h 7"/>
                  <a:gd name="T8" fmla="*/ 6412 w 34"/>
                  <a:gd name="T9" fmla="*/ 1003 h 7"/>
                  <a:gd name="T10" fmla="*/ 6776 w 34"/>
                  <a:gd name="T11" fmla="*/ 1433 h 7"/>
                  <a:gd name="T12" fmla="*/ 7635 w 34"/>
                  <a:gd name="T13" fmla="*/ 1433 h 7"/>
                  <a:gd name="T14" fmla="*/ 8000 w 34"/>
                  <a:gd name="T15" fmla="*/ 1003 h 7"/>
                  <a:gd name="T16" fmla="*/ 8311 w 34"/>
                  <a:gd name="T17" fmla="*/ 1433 h 7"/>
                  <a:gd name="T18" fmla="*/ 8791 w 34"/>
                  <a:gd name="T19" fmla="*/ 1003 h 7"/>
                  <a:gd name="T20" fmla="*/ 9167 w 34"/>
                  <a:gd name="T21" fmla="*/ 1433 h 7"/>
                  <a:gd name="T22" fmla="*/ 10398 w 34"/>
                  <a:gd name="T23" fmla="*/ 1433 h 7"/>
                  <a:gd name="T24" fmla="*/ 10880 w 34"/>
                  <a:gd name="T25" fmla="*/ 1433 h 7"/>
                  <a:gd name="T26" fmla="*/ 10398 w 34"/>
                  <a:gd name="T27" fmla="*/ 1433 h 7"/>
                  <a:gd name="T28" fmla="*/ 10014 w 34"/>
                  <a:gd name="T29" fmla="*/ 2018 h 7"/>
                  <a:gd name="T30" fmla="*/ 10398 w 34"/>
                  <a:gd name="T31" fmla="*/ 2018 h 7"/>
                  <a:gd name="T32" fmla="*/ 10014 w 34"/>
                  <a:gd name="T33" fmla="*/ 2018 h 7"/>
                  <a:gd name="T34" fmla="*/ 10014 w 34"/>
                  <a:gd name="T35" fmla="*/ 2436 h 7"/>
                  <a:gd name="T36" fmla="*/ 11527 w 34"/>
                  <a:gd name="T37" fmla="*/ 2436 h 7"/>
                  <a:gd name="T38" fmla="*/ 12047 w 34"/>
                  <a:gd name="T39" fmla="*/ 2436 h 7"/>
                  <a:gd name="T40" fmla="*/ 13275 w 34"/>
                  <a:gd name="T41" fmla="*/ 2436 h 7"/>
                  <a:gd name="T42" fmla="*/ 13548 w 34"/>
                  <a:gd name="T43" fmla="*/ 3019 h 7"/>
                  <a:gd name="T44" fmla="*/ 12689 w 34"/>
                  <a:gd name="T45" fmla="*/ 3480 h 7"/>
                  <a:gd name="T46" fmla="*/ 11188 w 34"/>
                  <a:gd name="T47" fmla="*/ 3480 h 7"/>
                  <a:gd name="T48" fmla="*/ 10014 w 34"/>
                  <a:gd name="T49" fmla="*/ 3480 h 7"/>
                  <a:gd name="T50" fmla="*/ 9534 w 34"/>
                  <a:gd name="T51" fmla="*/ 3019 h 7"/>
                  <a:gd name="T52" fmla="*/ 10014 w 34"/>
                  <a:gd name="T53" fmla="*/ 3019 h 7"/>
                  <a:gd name="T54" fmla="*/ 7635 w 34"/>
                  <a:gd name="T55" fmla="*/ 3019 h 7"/>
                  <a:gd name="T56" fmla="*/ 5913 w 34"/>
                  <a:gd name="T57" fmla="*/ 2436 h 7"/>
                  <a:gd name="T58" fmla="*/ 5642 w 34"/>
                  <a:gd name="T59" fmla="*/ 2436 h 7"/>
                  <a:gd name="T60" fmla="*/ 6412 w 34"/>
                  <a:gd name="T61" fmla="*/ 2436 h 7"/>
                  <a:gd name="T62" fmla="*/ 6776 w 34"/>
                  <a:gd name="T63" fmla="*/ 3019 h 7"/>
                  <a:gd name="T64" fmla="*/ 6412 w 34"/>
                  <a:gd name="T65" fmla="*/ 3480 h 7"/>
                  <a:gd name="T66" fmla="*/ 4419 w 34"/>
                  <a:gd name="T67" fmla="*/ 3480 h 7"/>
                  <a:gd name="T68" fmla="*/ 4052 w 34"/>
                  <a:gd name="T69" fmla="*/ 3019 h 7"/>
                  <a:gd name="T70" fmla="*/ 4419 w 34"/>
                  <a:gd name="T71" fmla="*/ 2436 h 7"/>
                  <a:gd name="T72" fmla="*/ 2725 w 34"/>
                  <a:gd name="T73" fmla="*/ 2436 h 7"/>
                  <a:gd name="T74" fmla="*/ 859 w 34"/>
                  <a:gd name="T75" fmla="*/ 2018 h 7"/>
                  <a:gd name="T76" fmla="*/ 1158 w 34"/>
                  <a:gd name="T77" fmla="*/ 413 h 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4"/>
                  <a:gd name="T118" fmla="*/ 0 h 7"/>
                  <a:gd name="T119" fmla="*/ 34 w 34"/>
                  <a:gd name="T120" fmla="*/ 7 h 7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4" h="7">
                    <a:moveTo>
                      <a:pt x="3" y="1"/>
                    </a:moveTo>
                    <a:cubicBezTo>
                      <a:pt x="5" y="1"/>
                      <a:pt x="6" y="1"/>
                      <a:pt x="8" y="1"/>
                    </a:cubicBezTo>
                    <a:cubicBezTo>
                      <a:pt x="9" y="1"/>
                      <a:pt x="11" y="0"/>
                      <a:pt x="12" y="1"/>
                    </a:cubicBezTo>
                    <a:cubicBezTo>
                      <a:pt x="13" y="1"/>
                      <a:pt x="14" y="1"/>
                      <a:pt x="15" y="1"/>
                    </a:cubicBezTo>
                    <a:cubicBezTo>
                      <a:pt x="15" y="1"/>
                      <a:pt x="16" y="2"/>
                      <a:pt x="16" y="2"/>
                    </a:cubicBezTo>
                    <a:cubicBezTo>
                      <a:pt x="16" y="2"/>
                      <a:pt x="17" y="2"/>
                      <a:pt x="17" y="3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20" y="2"/>
                      <a:pt x="20" y="2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1" y="2"/>
                      <a:pt x="22" y="2"/>
                    </a:cubicBezTo>
                    <a:cubicBezTo>
                      <a:pt x="23" y="3"/>
                      <a:pt x="22" y="3"/>
                      <a:pt x="23" y="3"/>
                    </a:cubicBezTo>
                    <a:cubicBezTo>
                      <a:pt x="24" y="3"/>
                      <a:pt x="25" y="3"/>
                      <a:pt x="26" y="3"/>
                    </a:cubicBezTo>
                    <a:cubicBezTo>
                      <a:pt x="27" y="2"/>
                      <a:pt x="27" y="3"/>
                      <a:pt x="27" y="3"/>
                    </a:cubicBezTo>
                    <a:cubicBezTo>
                      <a:pt x="26" y="3"/>
                      <a:pt x="27" y="3"/>
                      <a:pt x="26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7" y="5"/>
                      <a:pt x="28" y="5"/>
                      <a:pt x="29" y="5"/>
                    </a:cubicBezTo>
                    <a:cubicBezTo>
                      <a:pt x="29" y="6"/>
                      <a:pt x="30" y="5"/>
                      <a:pt x="30" y="5"/>
                    </a:cubicBezTo>
                    <a:cubicBezTo>
                      <a:pt x="31" y="5"/>
                      <a:pt x="32" y="5"/>
                      <a:pt x="33" y="5"/>
                    </a:cubicBezTo>
                    <a:cubicBezTo>
                      <a:pt x="33" y="6"/>
                      <a:pt x="34" y="6"/>
                      <a:pt x="34" y="6"/>
                    </a:cubicBezTo>
                    <a:cubicBezTo>
                      <a:pt x="34" y="6"/>
                      <a:pt x="33" y="6"/>
                      <a:pt x="32" y="7"/>
                    </a:cubicBezTo>
                    <a:cubicBezTo>
                      <a:pt x="31" y="7"/>
                      <a:pt x="29" y="6"/>
                      <a:pt x="28" y="7"/>
                    </a:cubicBezTo>
                    <a:cubicBezTo>
                      <a:pt x="27" y="7"/>
                      <a:pt x="26" y="7"/>
                      <a:pt x="25" y="7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3" y="5"/>
                      <a:pt x="21" y="6"/>
                      <a:pt x="19" y="6"/>
                    </a:cubicBezTo>
                    <a:cubicBezTo>
                      <a:pt x="17" y="6"/>
                      <a:pt x="16" y="5"/>
                      <a:pt x="15" y="5"/>
                    </a:cubicBezTo>
                    <a:cubicBezTo>
                      <a:pt x="15" y="5"/>
                      <a:pt x="14" y="5"/>
                      <a:pt x="14" y="5"/>
                    </a:cubicBezTo>
                    <a:cubicBezTo>
                      <a:pt x="15" y="5"/>
                      <a:pt x="16" y="5"/>
                      <a:pt x="16" y="5"/>
                    </a:cubicBezTo>
                    <a:cubicBezTo>
                      <a:pt x="17" y="6"/>
                      <a:pt x="18" y="6"/>
                      <a:pt x="17" y="6"/>
                    </a:cubicBezTo>
                    <a:cubicBezTo>
                      <a:pt x="17" y="6"/>
                      <a:pt x="16" y="7"/>
                      <a:pt x="16" y="7"/>
                    </a:cubicBezTo>
                    <a:cubicBezTo>
                      <a:pt x="14" y="7"/>
                      <a:pt x="13" y="7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9" y="6"/>
                      <a:pt x="7" y="5"/>
                    </a:cubicBezTo>
                    <a:cubicBezTo>
                      <a:pt x="5" y="5"/>
                      <a:pt x="3" y="5"/>
                      <a:pt x="2" y="4"/>
                    </a:cubicBezTo>
                    <a:cubicBezTo>
                      <a:pt x="0" y="3"/>
                      <a:pt x="1" y="2"/>
                      <a:pt x="3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54" name="Freeform 452"/>
              <p:cNvSpPr>
                <a:spLocks noChangeArrowheads="1"/>
              </p:cNvSpPr>
              <p:nvPr/>
            </p:nvSpPr>
            <p:spPr bwMode="auto">
              <a:xfrm>
                <a:off x="556" y="115"/>
                <a:ext cx="26" cy="4"/>
              </a:xfrm>
              <a:custGeom>
                <a:avLst/>
                <a:gdLst>
                  <a:gd name="T0" fmla="*/ 872 w 11"/>
                  <a:gd name="T1" fmla="*/ 128 h 2"/>
                  <a:gd name="T2" fmla="*/ 1257 w 11"/>
                  <a:gd name="T3" fmla="*/ 128 h 2"/>
                  <a:gd name="T4" fmla="*/ 2061 w 11"/>
                  <a:gd name="T5" fmla="*/ 0 h 2"/>
                  <a:gd name="T6" fmla="*/ 3683 w 11"/>
                  <a:gd name="T7" fmla="*/ 0 h 2"/>
                  <a:gd name="T8" fmla="*/ 4491 w 11"/>
                  <a:gd name="T9" fmla="*/ 128 h 2"/>
                  <a:gd name="T10" fmla="*/ 3683 w 11"/>
                  <a:gd name="T11" fmla="*/ 256 h 2"/>
                  <a:gd name="T12" fmla="*/ 2061 w 11"/>
                  <a:gd name="T13" fmla="*/ 256 h 2"/>
                  <a:gd name="T14" fmla="*/ 1257 w 11"/>
                  <a:gd name="T15" fmla="*/ 256 h 2"/>
                  <a:gd name="T16" fmla="*/ 369 w 11"/>
                  <a:gd name="T17" fmla="*/ 256 h 2"/>
                  <a:gd name="T18" fmla="*/ 872 w 11"/>
                  <a:gd name="T19" fmla="*/ 128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2"/>
                  <a:gd name="T32" fmla="*/ 11 w 11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2">
                    <a:moveTo>
                      <a:pt x="2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10" y="1"/>
                      <a:pt x="11" y="1"/>
                      <a:pt x="11" y="1"/>
                    </a:cubicBezTo>
                    <a:cubicBezTo>
                      <a:pt x="11" y="2"/>
                      <a:pt x="11" y="2"/>
                      <a:pt x="9" y="2"/>
                    </a:cubicBezTo>
                    <a:cubicBezTo>
                      <a:pt x="8" y="2"/>
                      <a:pt x="7" y="2"/>
                      <a:pt x="5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0" y="2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55" name="Freeform 453"/>
              <p:cNvSpPr>
                <a:spLocks noChangeArrowheads="1"/>
              </p:cNvSpPr>
              <p:nvPr/>
            </p:nvSpPr>
            <p:spPr bwMode="auto">
              <a:xfrm>
                <a:off x="572" y="157"/>
                <a:ext cx="50" cy="10"/>
              </a:xfrm>
              <a:custGeom>
                <a:avLst/>
                <a:gdLst>
                  <a:gd name="T0" fmla="*/ 929 w 21"/>
                  <a:gd name="T1" fmla="*/ 783 h 4"/>
                  <a:gd name="T2" fmla="*/ 2212 w 21"/>
                  <a:gd name="T3" fmla="*/ 0 h 4"/>
                  <a:gd name="T4" fmla="*/ 4371 w 21"/>
                  <a:gd name="T5" fmla="*/ 0 h 4"/>
                  <a:gd name="T6" fmla="*/ 6588 w 21"/>
                  <a:gd name="T7" fmla="*/ 783 h 4"/>
                  <a:gd name="T8" fmla="*/ 7262 w 21"/>
                  <a:gd name="T9" fmla="*/ 1300 h 4"/>
                  <a:gd name="T10" fmla="*/ 8707 w 21"/>
                  <a:gd name="T11" fmla="*/ 1958 h 4"/>
                  <a:gd name="T12" fmla="*/ 8707 w 21"/>
                  <a:gd name="T13" fmla="*/ 2470 h 4"/>
                  <a:gd name="T14" fmla="*/ 7262 w 21"/>
                  <a:gd name="T15" fmla="*/ 2470 h 4"/>
                  <a:gd name="T16" fmla="*/ 5657 w 21"/>
                  <a:gd name="T17" fmla="*/ 2470 h 4"/>
                  <a:gd name="T18" fmla="*/ 5267 w 21"/>
                  <a:gd name="T19" fmla="*/ 1958 h 4"/>
                  <a:gd name="T20" fmla="*/ 4750 w 21"/>
                  <a:gd name="T21" fmla="*/ 2470 h 4"/>
                  <a:gd name="T22" fmla="*/ 4371 w 21"/>
                  <a:gd name="T23" fmla="*/ 2470 h 4"/>
                  <a:gd name="T24" fmla="*/ 3440 w 21"/>
                  <a:gd name="T25" fmla="*/ 2470 h 4"/>
                  <a:gd name="T26" fmla="*/ 3050 w 21"/>
                  <a:gd name="T27" fmla="*/ 1958 h 4"/>
                  <a:gd name="T28" fmla="*/ 0 w 21"/>
                  <a:gd name="T29" fmla="*/ 1958 h 4"/>
                  <a:gd name="T30" fmla="*/ 929 w 21"/>
                  <a:gd name="T31" fmla="*/ 783 h 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"/>
                  <a:gd name="T49" fmla="*/ 0 h 4"/>
                  <a:gd name="T50" fmla="*/ 21 w 21"/>
                  <a:gd name="T51" fmla="*/ 4 h 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" h="4">
                    <a:moveTo>
                      <a:pt x="2" y="1"/>
                    </a:moveTo>
                    <a:cubicBezTo>
                      <a:pt x="4" y="1"/>
                      <a:pt x="3" y="0"/>
                      <a:pt x="5" y="0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11" y="0"/>
                      <a:pt x="13" y="0"/>
                      <a:pt x="15" y="1"/>
                    </a:cubicBezTo>
                    <a:cubicBezTo>
                      <a:pt x="17" y="1"/>
                      <a:pt x="16" y="2"/>
                      <a:pt x="17" y="2"/>
                    </a:cubicBezTo>
                    <a:cubicBezTo>
                      <a:pt x="18" y="3"/>
                      <a:pt x="20" y="2"/>
                      <a:pt x="20" y="3"/>
                    </a:cubicBezTo>
                    <a:cubicBezTo>
                      <a:pt x="21" y="3"/>
                      <a:pt x="21" y="4"/>
                      <a:pt x="20" y="4"/>
                    </a:cubicBezTo>
                    <a:cubicBezTo>
                      <a:pt x="20" y="4"/>
                      <a:pt x="19" y="4"/>
                      <a:pt x="17" y="4"/>
                    </a:cubicBezTo>
                    <a:cubicBezTo>
                      <a:pt x="15" y="4"/>
                      <a:pt x="14" y="4"/>
                      <a:pt x="13" y="4"/>
                    </a:cubicBezTo>
                    <a:cubicBezTo>
                      <a:pt x="13" y="3"/>
                      <a:pt x="12" y="3"/>
                      <a:pt x="12" y="3"/>
                    </a:cubicBezTo>
                    <a:cubicBezTo>
                      <a:pt x="11" y="4"/>
                      <a:pt x="12" y="4"/>
                      <a:pt x="11" y="4"/>
                    </a:cubicBezTo>
                    <a:cubicBezTo>
                      <a:pt x="11" y="4"/>
                      <a:pt x="11" y="4"/>
                      <a:pt x="10" y="4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5" y="3"/>
                      <a:pt x="1" y="4"/>
                      <a:pt x="0" y="3"/>
                    </a:cubicBezTo>
                    <a:cubicBezTo>
                      <a:pt x="0" y="2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56" name="Freeform 454"/>
              <p:cNvSpPr>
                <a:spLocks noChangeArrowheads="1"/>
              </p:cNvSpPr>
              <p:nvPr/>
            </p:nvSpPr>
            <p:spPr bwMode="auto">
              <a:xfrm>
                <a:off x="584" y="103"/>
                <a:ext cx="21" cy="5"/>
              </a:xfrm>
              <a:custGeom>
                <a:avLst/>
                <a:gdLst>
                  <a:gd name="T0" fmla="*/ 355 w 9"/>
                  <a:gd name="T1" fmla="*/ 0 h 2"/>
                  <a:gd name="T2" fmla="*/ 2553 w 9"/>
                  <a:gd name="T3" fmla="*/ 0 h 2"/>
                  <a:gd name="T4" fmla="*/ 3381 w 9"/>
                  <a:gd name="T5" fmla="*/ 783 h 2"/>
                  <a:gd name="T6" fmla="*/ 3050 w 9"/>
                  <a:gd name="T7" fmla="*/ 1300 h 2"/>
                  <a:gd name="T8" fmla="*/ 1932 w 9"/>
                  <a:gd name="T9" fmla="*/ 1300 h 2"/>
                  <a:gd name="T10" fmla="*/ 0 w 9"/>
                  <a:gd name="T11" fmla="*/ 783 h 2"/>
                  <a:gd name="T12" fmla="*/ 355 w 9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"/>
                  <a:gd name="T22" fmla="*/ 0 h 2"/>
                  <a:gd name="T23" fmla="*/ 9 w 9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" h="2">
                    <a:moveTo>
                      <a:pt x="1" y="0"/>
                    </a:moveTo>
                    <a:cubicBezTo>
                      <a:pt x="3" y="0"/>
                      <a:pt x="5" y="0"/>
                      <a:pt x="7" y="0"/>
                    </a:cubicBezTo>
                    <a:cubicBezTo>
                      <a:pt x="8" y="0"/>
                      <a:pt x="9" y="0"/>
                      <a:pt x="9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57" name="Freeform 455"/>
              <p:cNvSpPr>
                <a:spLocks noChangeArrowheads="1"/>
              </p:cNvSpPr>
              <p:nvPr/>
            </p:nvSpPr>
            <p:spPr bwMode="auto">
              <a:xfrm>
                <a:off x="584" y="115"/>
                <a:ext cx="9" cy="2"/>
              </a:xfrm>
              <a:custGeom>
                <a:avLst/>
                <a:gdLst>
                  <a:gd name="T0" fmla="*/ 284 w 4"/>
                  <a:gd name="T1" fmla="*/ 0 h 1"/>
                  <a:gd name="T2" fmla="*/ 1150 w 4"/>
                  <a:gd name="T3" fmla="*/ 0 h 1"/>
                  <a:gd name="T4" fmla="*/ 1150 w 4"/>
                  <a:gd name="T5" fmla="*/ 128 h 1"/>
                  <a:gd name="T6" fmla="*/ 639 w 4"/>
                  <a:gd name="T7" fmla="*/ 128 h 1"/>
                  <a:gd name="T8" fmla="*/ 0 w 4"/>
                  <a:gd name="T9" fmla="*/ 128 h 1"/>
                  <a:gd name="T10" fmla="*/ 284 w 4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1"/>
                  <a:gd name="T20" fmla="*/ 4 w 4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1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58" name="Freeform 456"/>
              <p:cNvSpPr>
                <a:spLocks noChangeArrowheads="1"/>
              </p:cNvSpPr>
              <p:nvPr/>
            </p:nvSpPr>
            <p:spPr bwMode="auto">
              <a:xfrm>
                <a:off x="584" y="169"/>
                <a:ext cx="17" cy="3"/>
              </a:xfrm>
              <a:custGeom>
                <a:avLst/>
                <a:gdLst>
                  <a:gd name="T0" fmla="*/ 1433 w 7"/>
                  <a:gd name="T1" fmla="*/ 0 h 1"/>
                  <a:gd name="T2" fmla="*/ 3019 w 7"/>
                  <a:gd name="T3" fmla="*/ 0 h 1"/>
                  <a:gd name="T4" fmla="*/ 3480 w 7"/>
                  <a:gd name="T5" fmla="*/ 2187 h 1"/>
                  <a:gd name="T6" fmla="*/ 1003 w 7"/>
                  <a:gd name="T7" fmla="*/ 2187 h 1"/>
                  <a:gd name="T8" fmla="*/ 413 w 7"/>
                  <a:gd name="T9" fmla="*/ 2187 h 1"/>
                  <a:gd name="T10" fmla="*/ 1433 w 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1"/>
                  <a:gd name="T20" fmla="*/ 7 w 7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1">
                    <a:moveTo>
                      <a:pt x="3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7" y="0"/>
                      <a:pt x="7" y="0"/>
                      <a:pt x="7" y="1"/>
                    </a:cubicBezTo>
                    <a:cubicBezTo>
                      <a:pt x="6" y="1"/>
                      <a:pt x="4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59" name="Freeform 457"/>
              <p:cNvSpPr>
                <a:spLocks noChangeArrowheads="1"/>
              </p:cNvSpPr>
              <p:nvPr/>
            </p:nvSpPr>
            <p:spPr bwMode="auto">
              <a:xfrm>
                <a:off x="589" y="122"/>
                <a:ext cx="21" cy="5"/>
              </a:xfrm>
              <a:custGeom>
                <a:avLst/>
                <a:gdLst>
                  <a:gd name="T0" fmla="*/ 828 w 9"/>
                  <a:gd name="T1" fmla="*/ 0 h 2"/>
                  <a:gd name="T2" fmla="*/ 1932 w 9"/>
                  <a:gd name="T3" fmla="*/ 0 h 2"/>
                  <a:gd name="T4" fmla="*/ 3050 w 9"/>
                  <a:gd name="T5" fmla="*/ 783 h 2"/>
                  <a:gd name="T6" fmla="*/ 3050 w 9"/>
                  <a:gd name="T7" fmla="*/ 1300 h 2"/>
                  <a:gd name="T8" fmla="*/ 1449 w 9"/>
                  <a:gd name="T9" fmla="*/ 1300 h 2"/>
                  <a:gd name="T10" fmla="*/ 355 w 9"/>
                  <a:gd name="T11" fmla="*/ 783 h 2"/>
                  <a:gd name="T12" fmla="*/ 828 w 9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"/>
                  <a:gd name="T22" fmla="*/ 0 h 2"/>
                  <a:gd name="T23" fmla="*/ 9 w 9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" h="2">
                    <a:moveTo>
                      <a:pt x="2" y="0"/>
                    </a:moveTo>
                    <a:cubicBezTo>
                      <a:pt x="3" y="0"/>
                      <a:pt x="4" y="0"/>
                      <a:pt x="5" y="0"/>
                    </a:cubicBezTo>
                    <a:cubicBezTo>
                      <a:pt x="7" y="0"/>
                      <a:pt x="8" y="0"/>
                      <a:pt x="8" y="1"/>
                    </a:cubicBezTo>
                    <a:cubicBezTo>
                      <a:pt x="9" y="1"/>
                      <a:pt x="8" y="1"/>
                      <a:pt x="8" y="2"/>
                    </a:cubicBezTo>
                    <a:cubicBezTo>
                      <a:pt x="7" y="2"/>
                      <a:pt x="6" y="2"/>
                      <a:pt x="4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60" name="Freeform 458"/>
              <p:cNvSpPr>
                <a:spLocks noChangeArrowheads="1"/>
              </p:cNvSpPr>
              <p:nvPr/>
            </p:nvSpPr>
            <p:spPr bwMode="auto">
              <a:xfrm>
                <a:off x="601" y="77"/>
                <a:ext cx="21" cy="9"/>
              </a:xfrm>
              <a:custGeom>
                <a:avLst/>
                <a:gdLst>
                  <a:gd name="T0" fmla="*/ 355 w 9"/>
                  <a:gd name="T1" fmla="*/ 639 h 4"/>
                  <a:gd name="T2" fmla="*/ 828 w 9"/>
                  <a:gd name="T3" fmla="*/ 639 h 4"/>
                  <a:gd name="T4" fmla="*/ 355 w 9"/>
                  <a:gd name="T5" fmla="*/ 284 h 4"/>
                  <a:gd name="T6" fmla="*/ 1449 w 9"/>
                  <a:gd name="T7" fmla="*/ 0 h 4"/>
                  <a:gd name="T8" fmla="*/ 3050 w 9"/>
                  <a:gd name="T9" fmla="*/ 284 h 4"/>
                  <a:gd name="T10" fmla="*/ 3381 w 9"/>
                  <a:gd name="T11" fmla="*/ 284 h 4"/>
                  <a:gd name="T12" fmla="*/ 2553 w 9"/>
                  <a:gd name="T13" fmla="*/ 639 h 4"/>
                  <a:gd name="T14" fmla="*/ 1932 w 9"/>
                  <a:gd name="T15" fmla="*/ 923 h 4"/>
                  <a:gd name="T16" fmla="*/ 1449 w 9"/>
                  <a:gd name="T17" fmla="*/ 923 h 4"/>
                  <a:gd name="T18" fmla="*/ 828 w 9"/>
                  <a:gd name="T19" fmla="*/ 923 h 4"/>
                  <a:gd name="T20" fmla="*/ 0 w 9"/>
                  <a:gd name="T21" fmla="*/ 923 h 4"/>
                  <a:gd name="T22" fmla="*/ 355 w 9"/>
                  <a:gd name="T23" fmla="*/ 639 h 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"/>
                  <a:gd name="T37" fmla="*/ 0 h 4"/>
                  <a:gd name="T38" fmla="*/ 9 w 9"/>
                  <a:gd name="T39" fmla="*/ 4 h 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" h="4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0" y="1"/>
                      <a:pt x="1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2"/>
                      <a:pt x="9" y="2"/>
                      <a:pt x="7" y="2"/>
                    </a:cubicBezTo>
                    <a:cubicBezTo>
                      <a:pt x="7" y="3"/>
                      <a:pt x="3" y="2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3" y="4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61" name="Freeform 459"/>
              <p:cNvSpPr>
                <a:spLocks noChangeArrowheads="1"/>
              </p:cNvSpPr>
              <p:nvPr/>
            </p:nvSpPr>
            <p:spPr bwMode="auto">
              <a:xfrm>
                <a:off x="598" y="184"/>
                <a:ext cx="19" cy="7"/>
              </a:xfrm>
              <a:custGeom>
                <a:avLst/>
                <a:gdLst>
                  <a:gd name="T0" fmla="*/ 1275 w 8"/>
                  <a:gd name="T1" fmla="*/ 355 h 3"/>
                  <a:gd name="T2" fmla="*/ 2199 w 8"/>
                  <a:gd name="T3" fmla="*/ 0 h 3"/>
                  <a:gd name="T4" fmla="*/ 3028 w 8"/>
                  <a:gd name="T5" fmla="*/ 0 h 3"/>
                  <a:gd name="T6" fmla="*/ 2477 w 8"/>
                  <a:gd name="T7" fmla="*/ 0 h 3"/>
                  <a:gd name="T8" fmla="*/ 2477 w 8"/>
                  <a:gd name="T9" fmla="*/ 355 h 3"/>
                  <a:gd name="T10" fmla="*/ 2477 w 8"/>
                  <a:gd name="T11" fmla="*/ 355 h 3"/>
                  <a:gd name="T12" fmla="*/ 1810 w 8"/>
                  <a:gd name="T13" fmla="*/ 828 h 3"/>
                  <a:gd name="T14" fmla="*/ 1810 w 8"/>
                  <a:gd name="T15" fmla="*/ 828 h 3"/>
                  <a:gd name="T16" fmla="*/ 1810 w 8"/>
                  <a:gd name="T17" fmla="*/ 1094 h 3"/>
                  <a:gd name="T18" fmla="*/ 1275 w 8"/>
                  <a:gd name="T19" fmla="*/ 1094 h 3"/>
                  <a:gd name="T20" fmla="*/ 1275 w 8"/>
                  <a:gd name="T21" fmla="*/ 355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"/>
                  <a:gd name="T34" fmla="*/ 0 h 3"/>
                  <a:gd name="T35" fmla="*/ 8 w 8"/>
                  <a:gd name="T36" fmla="*/ 3 h 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" h="3">
                    <a:moveTo>
                      <a:pt x="3" y="1"/>
                    </a:move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8" y="0"/>
                      <a:pt x="6" y="0"/>
                      <a:pt x="6" y="0"/>
                    </a:cubicBezTo>
                    <a:cubicBezTo>
                      <a:pt x="6" y="1"/>
                      <a:pt x="7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0" y="3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62" name="Freeform 460"/>
              <p:cNvSpPr>
                <a:spLocks noChangeArrowheads="1"/>
              </p:cNvSpPr>
              <p:nvPr/>
            </p:nvSpPr>
            <p:spPr bwMode="auto">
              <a:xfrm>
                <a:off x="612" y="124"/>
                <a:ext cx="22" cy="7"/>
              </a:xfrm>
              <a:custGeom>
                <a:avLst/>
                <a:gdLst>
                  <a:gd name="T0" fmla="*/ 1506 w 9"/>
                  <a:gd name="T1" fmla="*/ 0 h 3"/>
                  <a:gd name="T2" fmla="*/ 3214 w 9"/>
                  <a:gd name="T3" fmla="*/ 0 h 3"/>
                  <a:gd name="T4" fmla="*/ 4278 w 9"/>
                  <a:gd name="T5" fmla="*/ 828 h 3"/>
                  <a:gd name="T6" fmla="*/ 3214 w 9"/>
                  <a:gd name="T7" fmla="*/ 828 h 3"/>
                  <a:gd name="T8" fmla="*/ 1039 w 9"/>
                  <a:gd name="T9" fmla="*/ 828 h 3"/>
                  <a:gd name="T10" fmla="*/ 0 w 9"/>
                  <a:gd name="T11" fmla="*/ 355 h 3"/>
                  <a:gd name="T12" fmla="*/ 1506 w 9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"/>
                  <a:gd name="T22" fmla="*/ 0 h 3"/>
                  <a:gd name="T23" fmla="*/ 9 w 9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" h="3">
                    <a:moveTo>
                      <a:pt x="3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7" y="1"/>
                      <a:pt x="9" y="1"/>
                      <a:pt x="8" y="2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3"/>
                      <a:pt x="3" y="3"/>
                      <a:pt x="2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63" name="Freeform 461"/>
              <p:cNvSpPr>
                <a:spLocks noChangeArrowheads="1"/>
              </p:cNvSpPr>
              <p:nvPr/>
            </p:nvSpPr>
            <p:spPr bwMode="auto">
              <a:xfrm>
                <a:off x="617" y="172"/>
                <a:ext cx="41" cy="9"/>
              </a:xfrm>
              <a:custGeom>
                <a:avLst/>
                <a:gdLst>
                  <a:gd name="T0" fmla="*/ 1389 w 17"/>
                  <a:gd name="T1" fmla="*/ 0 h 4"/>
                  <a:gd name="T2" fmla="*/ 3350 w 17"/>
                  <a:gd name="T3" fmla="*/ 0 h 4"/>
                  <a:gd name="T4" fmla="*/ 5316 w 17"/>
                  <a:gd name="T5" fmla="*/ 0 h 4"/>
                  <a:gd name="T6" fmla="*/ 6707 w 17"/>
                  <a:gd name="T7" fmla="*/ 284 h 4"/>
                  <a:gd name="T8" fmla="*/ 8079 w 17"/>
                  <a:gd name="T9" fmla="*/ 923 h 4"/>
                  <a:gd name="T10" fmla="*/ 4334 w 17"/>
                  <a:gd name="T11" fmla="*/ 1150 h 4"/>
                  <a:gd name="T12" fmla="*/ 984 w 17"/>
                  <a:gd name="T13" fmla="*/ 923 h 4"/>
                  <a:gd name="T14" fmla="*/ 0 w 17"/>
                  <a:gd name="T15" fmla="*/ 284 h 4"/>
                  <a:gd name="T16" fmla="*/ 1389 w 17"/>
                  <a:gd name="T17" fmla="*/ 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4"/>
                  <a:gd name="T29" fmla="*/ 17 w 17"/>
                  <a:gd name="T30" fmla="*/ 4 h 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4">
                    <a:moveTo>
                      <a:pt x="3" y="0"/>
                    </a:moveTo>
                    <a:cubicBezTo>
                      <a:pt x="4" y="0"/>
                      <a:pt x="6" y="0"/>
                      <a:pt x="7" y="0"/>
                    </a:cubicBezTo>
                    <a:cubicBezTo>
                      <a:pt x="9" y="0"/>
                      <a:pt x="10" y="0"/>
                      <a:pt x="11" y="0"/>
                    </a:cubicBezTo>
                    <a:cubicBezTo>
                      <a:pt x="13" y="1"/>
                      <a:pt x="14" y="1"/>
                      <a:pt x="14" y="1"/>
                    </a:cubicBezTo>
                    <a:cubicBezTo>
                      <a:pt x="15" y="2"/>
                      <a:pt x="17" y="2"/>
                      <a:pt x="17" y="3"/>
                    </a:cubicBezTo>
                    <a:cubicBezTo>
                      <a:pt x="16" y="4"/>
                      <a:pt x="12" y="4"/>
                      <a:pt x="9" y="4"/>
                    </a:cubicBezTo>
                    <a:cubicBezTo>
                      <a:pt x="6" y="4"/>
                      <a:pt x="3" y="4"/>
                      <a:pt x="2" y="3"/>
                    </a:cubicBezTo>
                    <a:cubicBezTo>
                      <a:pt x="2" y="2"/>
                      <a:pt x="1" y="2"/>
                      <a:pt x="0" y="1"/>
                    </a:cubicBezTo>
                    <a:cubicBezTo>
                      <a:pt x="0" y="1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564" name="Freeform 462"/>
              <p:cNvSpPr>
                <a:spLocks noChangeArrowheads="1"/>
              </p:cNvSpPr>
              <p:nvPr/>
            </p:nvSpPr>
            <p:spPr bwMode="auto">
              <a:xfrm>
                <a:off x="624" y="96"/>
                <a:ext cx="10" cy="9"/>
              </a:xfrm>
              <a:custGeom>
                <a:avLst/>
                <a:gdLst>
                  <a:gd name="T0" fmla="*/ 783 w 4"/>
                  <a:gd name="T1" fmla="*/ 284 h 4"/>
                  <a:gd name="T2" fmla="*/ 1300 w 4"/>
                  <a:gd name="T3" fmla="*/ 0 h 4"/>
                  <a:gd name="T4" fmla="*/ 1958 w 4"/>
                  <a:gd name="T5" fmla="*/ 284 h 4"/>
                  <a:gd name="T6" fmla="*/ 1300 w 4"/>
                  <a:gd name="T7" fmla="*/ 1150 h 4"/>
                  <a:gd name="T8" fmla="*/ 783 w 4"/>
                  <a:gd name="T9" fmla="*/ 1150 h 4"/>
                  <a:gd name="T10" fmla="*/ 783 w 4"/>
                  <a:gd name="T11" fmla="*/ 284 h 4"/>
                  <a:gd name="T12" fmla="*/ 783 w 4"/>
                  <a:gd name="T13" fmla="*/ 284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4"/>
                  <a:gd name="T23" fmla="*/ 4 w 4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4">
                    <a:moveTo>
                      <a:pt x="1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2" y="2"/>
                      <a:pt x="4" y="3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2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grpSp>
          <p:nvGrpSpPr>
            <p:cNvPr id="6160" name="组合 3936"/>
            <p:cNvGrpSpPr>
              <a:grpSpLocks/>
            </p:cNvGrpSpPr>
            <p:nvPr/>
          </p:nvGrpSpPr>
          <p:grpSpPr bwMode="auto">
            <a:xfrm>
              <a:off x="534988" y="112714"/>
              <a:ext cx="1689100" cy="1385888"/>
              <a:chOff x="0" y="0"/>
              <a:chExt cx="1689100" cy="1385888"/>
            </a:xfrm>
          </p:grpSpPr>
          <p:sp>
            <p:nvSpPr>
              <p:cNvPr id="6166" name="Freeform 464"/>
              <p:cNvSpPr>
                <a:spLocks noChangeArrowheads="1"/>
              </p:cNvSpPr>
              <p:nvPr/>
            </p:nvSpPr>
            <p:spPr bwMode="auto">
              <a:xfrm>
                <a:off x="520700" y="136525"/>
                <a:ext cx="120650" cy="25400"/>
              </a:xfrm>
              <a:custGeom>
                <a:avLst/>
                <a:gdLst>
                  <a:gd name="T0" fmla="*/ 2147483646 w 32"/>
                  <a:gd name="T1" fmla="*/ 0 h 7"/>
                  <a:gd name="T2" fmla="*/ 2147483646 w 32"/>
                  <a:gd name="T3" fmla="*/ 0 h 7"/>
                  <a:gd name="T4" fmla="*/ 2147483646 w 32"/>
                  <a:gd name="T5" fmla="*/ 0 h 7"/>
                  <a:gd name="T6" fmla="*/ 2147483646 w 32"/>
                  <a:gd name="T7" fmla="*/ 2147483646 h 7"/>
                  <a:gd name="T8" fmla="*/ 2147483646 w 32"/>
                  <a:gd name="T9" fmla="*/ 2147483646 h 7"/>
                  <a:gd name="T10" fmla="*/ 2147483646 w 32"/>
                  <a:gd name="T11" fmla="*/ 2147483646 h 7"/>
                  <a:gd name="T12" fmla="*/ 2147483646 w 32"/>
                  <a:gd name="T13" fmla="*/ 2147483646 h 7"/>
                  <a:gd name="T14" fmla="*/ 2147483646 w 32"/>
                  <a:gd name="T15" fmla="*/ 2147483646 h 7"/>
                  <a:gd name="T16" fmla="*/ 2147483646 w 32"/>
                  <a:gd name="T17" fmla="*/ 2147483646 h 7"/>
                  <a:gd name="T18" fmla="*/ 2147483646 w 32"/>
                  <a:gd name="T19" fmla="*/ 2147483646 h 7"/>
                  <a:gd name="T20" fmla="*/ 2147483646 w 32"/>
                  <a:gd name="T21" fmla="*/ 2147483646 h 7"/>
                  <a:gd name="T22" fmla="*/ 2147483646 w 32"/>
                  <a:gd name="T23" fmla="*/ 2147483646 h 7"/>
                  <a:gd name="T24" fmla="*/ 2147483646 w 32"/>
                  <a:gd name="T25" fmla="*/ 2147483646 h 7"/>
                  <a:gd name="T26" fmla="*/ 2147483646 w 32"/>
                  <a:gd name="T27" fmla="*/ 2147483646 h 7"/>
                  <a:gd name="T28" fmla="*/ 2147483646 w 32"/>
                  <a:gd name="T29" fmla="*/ 2147483646 h 7"/>
                  <a:gd name="T30" fmla="*/ 2147483646 w 32"/>
                  <a:gd name="T31" fmla="*/ 2147483646 h 7"/>
                  <a:gd name="T32" fmla="*/ 2147483646 w 32"/>
                  <a:gd name="T33" fmla="*/ 2147483646 h 7"/>
                  <a:gd name="T34" fmla="*/ 2147483646 w 32"/>
                  <a:gd name="T35" fmla="*/ 2147483646 h 7"/>
                  <a:gd name="T36" fmla="*/ 2147483646 w 32"/>
                  <a:gd name="T37" fmla="*/ 2147483646 h 7"/>
                  <a:gd name="T38" fmla="*/ 2147483646 w 32"/>
                  <a:gd name="T39" fmla="*/ 2147483646 h 7"/>
                  <a:gd name="T40" fmla="*/ 2147483646 w 32"/>
                  <a:gd name="T41" fmla="*/ 2147483646 h 7"/>
                  <a:gd name="T42" fmla="*/ 2147483646 w 32"/>
                  <a:gd name="T43" fmla="*/ 2147483646 h 7"/>
                  <a:gd name="T44" fmla="*/ 2147483646 w 32"/>
                  <a:gd name="T45" fmla="*/ 2147483646 h 7"/>
                  <a:gd name="T46" fmla="*/ 2147483646 w 32"/>
                  <a:gd name="T47" fmla="*/ 2147483646 h 7"/>
                  <a:gd name="T48" fmla="*/ 2147483646 w 32"/>
                  <a:gd name="T49" fmla="*/ 2147483646 h 7"/>
                  <a:gd name="T50" fmla="*/ 2147483646 w 32"/>
                  <a:gd name="T51" fmla="*/ 2147483646 h 7"/>
                  <a:gd name="T52" fmla="*/ 2147483646 w 32"/>
                  <a:gd name="T53" fmla="*/ 2147483646 h 7"/>
                  <a:gd name="T54" fmla="*/ 2147483646 w 32"/>
                  <a:gd name="T55" fmla="*/ 2147483646 h 7"/>
                  <a:gd name="T56" fmla="*/ 2147483646 w 32"/>
                  <a:gd name="T57" fmla="*/ 2147483646 h 7"/>
                  <a:gd name="T58" fmla="*/ 2147483646 w 32"/>
                  <a:gd name="T59" fmla="*/ 2147483646 h 7"/>
                  <a:gd name="T60" fmla="*/ 2147483646 w 32"/>
                  <a:gd name="T61" fmla="*/ 2147483646 h 7"/>
                  <a:gd name="T62" fmla="*/ 2147483646 w 32"/>
                  <a:gd name="T63" fmla="*/ 2147483646 h 7"/>
                  <a:gd name="T64" fmla="*/ 2147483646 w 32"/>
                  <a:gd name="T65" fmla="*/ 2147483646 h 7"/>
                  <a:gd name="T66" fmla="*/ 2147483646 w 32"/>
                  <a:gd name="T67" fmla="*/ 2147483646 h 7"/>
                  <a:gd name="T68" fmla="*/ 2147483646 w 32"/>
                  <a:gd name="T69" fmla="*/ 2147483646 h 7"/>
                  <a:gd name="T70" fmla="*/ 2147483646 w 32"/>
                  <a:gd name="T71" fmla="*/ 2147483646 h 7"/>
                  <a:gd name="T72" fmla="*/ 2147483646 w 32"/>
                  <a:gd name="T73" fmla="*/ 2147483646 h 7"/>
                  <a:gd name="T74" fmla="*/ 2147483646 w 32"/>
                  <a:gd name="T75" fmla="*/ 2147483646 h 7"/>
                  <a:gd name="T76" fmla="*/ 0 w 32"/>
                  <a:gd name="T77" fmla="*/ 2147483646 h 7"/>
                  <a:gd name="T78" fmla="*/ 2147483646 w 32"/>
                  <a:gd name="T79" fmla="*/ 0 h 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32"/>
                  <a:gd name="T121" fmla="*/ 0 h 7"/>
                  <a:gd name="T122" fmla="*/ 32 w 32"/>
                  <a:gd name="T123" fmla="*/ 7 h 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32" h="7">
                    <a:moveTo>
                      <a:pt x="4" y="0"/>
                    </a:moveTo>
                    <a:cubicBezTo>
                      <a:pt x="6" y="0"/>
                      <a:pt x="9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0" y="1"/>
                      <a:pt x="12" y="1"/>
                    </a:cubicBezTo>
                    <a:cubicBezTo>
                      <a:pt x="12" y="1"/>
                      <a:pt x="13" y="1"/>
                      <a:pt x="13" y="1"/>
                    </a:cubicBezTo>
                    <a:cubicBezTo>
                      <a:pt x="14" y="1"/>
                      <a:pt x="15" y="0"/>
                      <a:pt x="16" y="1"/>
                    </a:cubicBezTo>
                    <a:cubicBezTo>
                      <a:pt x="17" y="1"/>
                      <a:pt x="18" y="1"/>
                      <a:pt x="19" y="1"/>
                    </a:cubicBezTo>
                    <a:cubicBezTo>
                      <a:pt x="19" y="1"/>
                      <a:pt x="19" y="2"/>
                      <a:pt x="20" y="2"/>
                    </a:cubicBezTo>
                    <a:cubicBezTo>
                      <a:pt x="21" y="2"/>
                      <a:pt x="21" y="2"/>
                      <a:pt x="22" y="2"/>
                    </a:cubicBezTo>
                    <a:cubicBezTo>
                      <a:pt x="22" y="3"/>
                      <a:pt x="24" y="2"/>
                      <a:pt x="24" y="3"/>
                    </a:cubicBezTo>
                    <a:cubicBezTo>
                      <a:pt x="24" y="3"/>
                      <a:pt x="24" y="3"/>
                      <a:pt x="23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6" y="3"/>
                      <a:pt x="28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29" y="3"/>
                      <a:pt x="27" y="3"/>
                      <a:pt x="25" y="3"/>
                    </a:cubicBezTo>
                    <a:cubicBezTo>
                      <a:pt x="25" y="3"/>
                      <a:pt x="24" y="3"/>
                      <a:pt x="24" y="3"/>
                    </a:cubicBezTo>
                    <a:cubicBezTo>
                      <a:pt x="24" y="4"/>
                      <a:pt x="24" y="4"/>
                      <a:pt x="25" y="4"/>
                    </a:cubicBezTo>
                    <a:cubicBezTo>
                      <a:pt x="25" y="4"/>
                      <a:pt x="26" y="4"/>
                      <a:pt x="26" y="4"/>
                    </a:cubicBezTo>
                    <a:cubicBezTo>
                      <a:pt x="28" y="4"/>
                      <a:pt x="30" y="3"/>
                      <a:pt x="31" y="3"/>
                    </a:cubicBezTo>
                    <a:cubicBezTo>
                      <a:pt x="32" y="3"/>
                      <a:pt x="32" y="3"/>
                      <a:pt x="32" y="4"/>
                    </a:cubicBezTo>
                    <a:cubicBezTo>
                      <a:pt x="32" y="4"/>
                      <a:pt x="30" y="4"/>
                      <a:pt x="29" y="4"/>
                    </a:cubicBezTo>
                    <a:cubicBezTo>
                      <a:pt x="28" y="4"/>
                      <a:pt x="25" y="4"/>
                      <a:pt x="25" y="5"/>
                    </a:cubicBezTo>
                    <a:cubicBezTo>
                      <a:pt x="24" y="5"/>
                      <a:pt x="23" y="5"/>
                      <a:pt x="23" y="5"/>
                    </a:cubicBezTo>
                    <a:cubicBezTo>
                      <a:pt x="22" y="6"/>
                      <a:pt x="22" y="6"/>
                      <a:pt x="21" y="6"/>
                    </a:cubicBezTo>
                    <a:cubicBezTo>
                      <a:pt x="20" y="6"/>
                      <a:pt x="19" y="6"/>
                      <a:pt x="17" y="6"/>
                    </a:cubicBezTo>
                    <a:cubicBezTo>
                      <a:pt x="16" y="6"/>
                      <a:pt x="15" y="7"/>
                      <a:pt x="14" y="6"/>
                    </a:cubicBezTo>
                    <a:cubicBezTo>
                      <a:pt x="13" y="6"/>
                      <a:pt x="13" y="6"/>
                      <a:pt x="12" y="6"/>
                    </a:cubicBezTo>
                    <a:cubicBezTo>
                      <a:pt x="11" y="6"/>
                      <a:pt x="11" y="6"/>
                      <a:pt x="10" y="6"/>
                    </a:cubicBezTo>
                    <a:cubicBezTo>
                      <a:pt x="10" y="6"/>
                      <a:pt x="11" y="6"/>
                      <a:pt x="10" y="6"/>
                    </a:cubicBezTo>
                    <a:cubicBezTo>
                      <a:pt x="10" y="6"/>
                      <a:pt x="10" y="7"/>
                      <a:pt x="9" y="7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10" y="6"/>
                      <a:pt x="10" y="6"/>
                      <a:pt x="11" y="5"/>
                    </a:cubicBezTo>
                    <a:cubicBezTo>
                      <a:pt x="10" y="5"/>
                      <a:pt x="10" y="5"/>
                      <a:pt x="9" y="5"/>
                    </a:cubicBezTo>
                    <a:cubicBezTo>
                      <a:pt x="7" y="4"/>
                      <a:pt x="7" y="4"/>
                      <a:pt x="8" y="3"/>
                    </a:cubicBezTo>
                    <a:cubicBezTo>
                      <a:pt x="7" y="3"/>
                      <a:pt x="6" y="3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2" y="0"/>
                      <a:pt x="4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67" name="Freeform 465"/>
              <p:cNvSpPr>
                <a:spLocks noChangeArrowheads="1"/>
              </p:cNvSpPr>
              <p:nvPr/>
            </p:nvSpPr>
            <p:spPr bwMode="auto">
              <a:xfrm>
                <a:off x="523875" y="268288"/>
                <a:ext cx="19050" cy="22225"/>
              </a:xfrm>
              <a:custGeom>
                <a:avLst/>
                <a:gdLst>
                  <a:gd name="T0" fmla="*/ 2147483646 w 5"/>
                  <a:gd name="T1" fmla="*/ 0 h 6"/>
                  <a:gd name="T2" fmla="*/ 2147483646 w 5"/>
                  <a:gd name="T3" fmla="*/ 2147483646 h 6"/>
                  <a:gd name="T4" fmla="*/ 2147483646 w 5"/>
                  <a:gd name="T5" fmla="*/ 2147483646 h 6"/>
                  <a:gd name="T6" fmla="*/ 2147483646 w 5"/>
                  <a:gd name="T7" fmla="*/ 2147483646 h 6"/>
                  <a:gd name="T8" fmla="*/ 2147483646 w 5"/>
                  <a:gd name="T9" fmla="*/ 2147483646 h 6"/>
                  <a:gd name="T10" fmla="*/ 2147483646 w 5"/>
                  <a:gd name="T11" fmla="*/ 2147483646 h 6"/>
                  <a:gd name="T12" fmla="*/ 2147483646 w 5"/>
                  <a:gd name="T13" fmla="*/ 2147483646 h 6"/>
                  <a:gd name="T14" fmla="*/ 2147483646 w 5"/>
                  <a:gd name="T15" fmla="*/ 0 h 6"/>
                  <a:gd name="T16" fmla="*/ 2147483646 w 5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6"/>
                  <a:gd name="T29" fmla="*/ 5 w 5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6">
                    <a:moveTo>
                      <a:pt x="1" y="0"/>
                    </a:moveTo>
                    <a:cubicBezTo>
                      <a:pt x="4" y="1"/>
                      <a:pt x="4" y="2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2" y="5"/>
                      <a:pt x="2" y="4"/>
                    </a:cubicBezTo>
                    <a:cubicBezTo>
                      <a:pt x="1" y="3"/>
                      <a:pt x="2" y="2"/>
                      <a:pt x="1" y="1"/>
                    </a:cubicBezTo>
                    <a:cubicBezTo>
                      <a:pt x="1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68" name="Freeform 466"/>
              <p:cNvSpPr>
                <a:spLocks noChangeArrowheads="1"/>
              </p:cNvSpPr>
              <p:nvPr/>
            </p:nvSpPr>
            <p:spPr bwMode="auto">
              <a:xfrm>
                <a:off x="536575" y="68263"/>
                <a:ext cx="71438" cy="19050"/>
              </a:xfrm>
              <a:custGeom>
                <a:avLst/>
                <a:gdLst>
                  <a:gd name="T0" fmla="*/ 2147483646 w 19"/>
                  <a:gd name="T1" fmla="*/ 2147483646 h 5"/>
                  <a:gd name="T2" fmla="*/ 2147483646 w 19"/>
                  <a:gd name="T3" fmla="*/ 2147483646 h 5"/>
                  <a:gd name="T4" fmla="*/ 2147483646 w 19"/>
                  <a:gd name="T5" fmla="*/ 0 h 5"/>
                  <a:gd name="T6" fmla="*/ 2147483646 w 19"/>
                  <a:gd name="T7" fmla="*/ 2147483646 h 5"/>
                  <a:gd name="T8" fmla="*/ 2147483646 w 19"/>
                  <a:gd name="T9" fmla="*/ 2147483646 h 5"/>
                  <a:gd name="T10" fmla="*/ 2147483646 w 19"/>
                  <a:gd name="T11" fmla="*/ 2147483646 h 5"/>
                  <a:gd name="T12" fmla="*/ 2147483646 w 19"/>
                  <a:gd name="T13" fmla="*/ 2147483646 h 5"/>
                  <a:gd name="T14" fmla="*/ 2147483646 w 19"/>
                  <a:gd name="T15" fmla="*/ 2147483646 h 5"/>
                  <a:gd name="T16" fmla="*/ 2147483646 w 19"/>
                  <a:gd name="T17" fmla="*/ 2147483646 h 5"/>
                  <a:gd name="T18" fmla="*/ 2147483646 w 19"/>
                  <a:gd name="T19" fmla="*/ 2147483646 h 5"/>
                  <a:gd name="T20" fmla="*/ 2147483646 w 19"/>
                  <a:gd name="T21" fmla="*/ 2147483646 h 5"/>
                  <a:gd name="T22" fmla="*/ 0 w 19"/>
                  <a:gd name="T23" fmla="*/ 2147483646 h 5"/>
                  <a:gd name="T24" fmla="*/ 2147483646 w 19"/>
                  <a:gd name="T25" fmla="*/ 2147483646 h 5"/>
                  <a:gd name="T26" fmla="*/ 2147483646 w 19"/>
                  <a:gd name="T27" fmla="*/ 2147483646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9"/>
                  <a:gd name="T43" fmla="*/ 0 h 5"/>
                  <a:gd name="T44" fmla="*/ 19 w 19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9" h="5">
                    <a:moveTo>
                      <a:pt x="2" y="1"/>
                    </a:moveTo>
                    <a:cubicBezTo>
                      <a:pt x="2" y="1"/>
                      <a:pt x="3" y="1"/>
                      <a:pt x="3" y="1"/>
                    </a:cubicBezTo>
                    <a:cubicBezTo>
                      <a:pt x="5" y="0"/>
                      <a:pt x="8" y="1"/>
                      <a:pt x="10" y="0"/>
                    </a:cubicBezTo>
                    <a:cubicBezTo>
                      <a:pt x="11" y="0"/>
                      <a:pt x="12" y="1"/>
                      <a:pt x="14" y="1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6" y="2"/>
                      <a:pt x="17" y="2"/>
                      <a:pt x="18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8" y="4"/>
                      <a:pt x="17" y="4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3" y="4"/>
                      <a:pt x="13" y="5"/>
                      <a:pt x="11" y="5"/>
                    </a:cubicBezTo>
                    <a:cubicBezTo>
                      <a:pt x="10" y="5"/>
                      <a:pt x="9" y="5"/>
                      <a:pt x="8" y="5"/>
                    </a:cubicBezTo>
                    <a:cubicBezTo>
                      <a:pt x="5" y="5"/>
                      <a:pt x="2" y="5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69" name="Freeform 467"/>
              <p:cNvSpPr>
                <a:spLocks noChangeArrowheads="1"/>
              </p:cNvSpPr>
              <p:nvPr/>
            </p:nvSpPr>
            <p:spPr bwMode="auto">
              <a:xfrm>
                <a:off x="536575" y="11113"/>
                <a:ext cx="312738" cy="136525"/>
              </a:xfrm>
              <a:custGeom>
                <a:avLst/>
                <a:gdLst>
                  <a:gd name="T0" fmla="*/ 2147483646 w 83"/>
                  <a:gd name="T1" fmla="*/ 2147483646 h 36"/>
                  <a:gd name="T2" fmla="*/ 2147483646 w 83"/>
                  <a:gd name="T3" fmla="*/ 2147483646 h 36"/>
                  <a:gd name="T4" fmla="*/ 2147483646 w 83"/>
                  <a:gd name="T5" fmla="*/ 2147483646 h 36"/>
                  <a:gd name="T6" fmla="*/ 2147483646 w 83"/>
                  <a:gd name="T7" fmla="*/ 2147483646 h 36"/>
                  <a:gd name="T8" fmla="*/ 2147483646 w 83"/>
                  <a:gd name="T9" fmla="*/ 2147483646 h 36"/>
                  <a:gd name="T10" fmla="*/ 2147483646 w 83"/>
                  <a:gd name="T11" fmla="*/ 2147483646 h 36"/>
                  <a:gd name="T12" fmla="*/ 2147483646 w 83"/>
                  <a:gd name="T13" fmla="*/ 2147483646 h 36"/>
                  <a:gd name="T14" fmla="*/ 2147483646 w 83"/>
                  <a:gd name="T15" fmla="*/ 2147483646 h 36"/>
                  <a:gd name="T16" fmla="*/ 2147483646 w 83"/>
                  <a:gd name="T17" fmla="*/ 0 h 36"/>
                  <a:gd name="T18" fmla="*/ 2147483646 w 83"/>
                  <a:gd name="T19" fmla="*/ 2147483646 h 36"/>
                  <a:gd name="T20" fmla="*/ 2147483646 w 83"/>
                  <a:gd name="T21" fmla="*/ 2147483646 h 36"/>
                  <a:gd name="T22" fmla="*/ 2147483646 w 83"/>
                  <a:gd name="T23" fmla="*/ 2147483646 h 36"/>
                  <a:gd name="T24" fmla="*/ 2147483646 w 83"/>
                  <a:gd name="T25" fmla="*/ 2147483646 h 36"/>
                  <a:gd name="T26" fmla="*/ 2147483646 w 83"/>
                  <a:gd name="T27" fmla="*/ 2147483646 h 36"/>
                  <a:gd name="T28" fmla="*/ 2147483646 w 83"/>
                  <a:gd name="T29" fmla="*/ 2147483646 h 36"/>
                  <a:gd name="T30" fmla="*/ 2147483646 w 83"/>
                  <a:gd name="T31" fmla="*/ 2147483646 h 36"/>
                  <a:gd name="T32" fmla="*/ 2147483646 w 83"/>
                  <a:gd name="T33" fmla="*/ 2147483646 h 36"/>
                  <a:gd name="T34" fmla="*/ 2147483646 w 83"/>
                  <a:gd name="T35" fmla="*/ 2147483646 h 36"/>
                  <a:gd name="T36" fmla="*/ 2147483646 w 83"/>
                  <a:gd name="T37" fmla="*/ 2147483646 h 36"/>
                  <a:gd name="T38" fmla="*/ 2147483646 w 83"/>
                  <a:gd name="T39" fmla="*/ 2147483646 h 36"/>
                  <a:gd name="T40" fmla="*/ 2147483646 w 83"/>
                  <a:gd name="T41" fmla="*/ 2147483646 h 36"/>
                  <a:gd name="T42" fmla="*/ 2147483646 w 83"/>
                  <a:gd name="T43" fmla="*/ 2147483646 h 36"/>
                  <a:gd name="T44" fmla="*/ 2147483646 w 83"/>
                  <a:gd name="T45" fmla="*/ 2147483646 h 36"/>
                  <a:gd name="T46" fmla="*/ 2147483646 w 83"/>
                  <a:gd name="T47" fmla="*/ 2147483646 h 36"/>
                  <a:gd name="T48" fmla="*/ 2147483646 w 83"/>
                  <a:gd name="T49" fmla="*/ 2147483646 h 36"/>
                  <a:gd name="T50" fmla="*/ 2147483646 w 83"/>
                  <a:gd name="T51" fmla="*/ 2147483646 h 36"/>
                  <a:gd name="T52" fmla="*/ 2147483646 w 83"/>
                  <a:gd name="T53" fmla="*/ 2147483646 h 36"/>
                  <a:gd name="T54" fmla="*/ 2147483646 w 83"/>
                  <a:gd name="T55" fmla="*/ 2147483646 h 36"/>
                  <a:gd name="T56" fmla="*/ 2147483646 w 83"/>
                  <a:gd name="T57" fmla="*/ 2147483646 h 36"/>
                  <a:gd name="T58" fmla="*/ 2147483646 w 83"/>
                  <a:gd name="T59" fmla="*/ 2147483646 h 36"/>
                  <a:gd name="T60" fmla="*/ 2147483646 w 83"/>
                  <a:gd name="T61" fmla="*/ 2147483646 h 36"/>
                  <a:gd name="T62" fmla="*/ 2147483646 w 83"/>
                  <a:gd name="T63" fmla="*/ 2147483646 h 36"/>
                  <a:gd name="T64" fmla="*/ 2147483646 w 83"/>
                  <a:gd name="T65" fmla="*/ 2147483646 h 36"/>
                  <a:gd name="T66" fmla="*/ 2147483646 w 83"/>
                  <a:gd name="T67" fmla="*/ 2147483646 h 36"/>
                  <a:gd name="T68" fmla="*/ 2147483646 w 83"/>
                  <a:gd name="T69" fmla="*/ 2147483646 h 36"/>
                  <a:gd name="T70" fmla="*/ 2147483646 w 83"/>
                  <a:gd name="T71" fmla="*/ 2147483646 h 36"/>
                  <a:gd name="T72" fmla="*/ 2147483646 w 83"/>
                  <a:gd name="T73" fmla="*/ 2147483646 h 36"/>
                  <a:gd name="T74" fmla="*/ 2147483646 w 83"/>
                  <a:gd name="T75" fmla="*/ 2147483646 h 36"/>
                  <a:gd name="T76" fmla="*/ 2147483646 w 83"/>
                  <a:gd name="T77" fmla="*/ 2147483646 h 36"/>
                  <a:gd name="T78" fmla="*/ 2147483646 w 83"/>
                  <a:gd name="T79" fmla="*/ 2147483646 h 36"/>
                  <a:gd name="T80" fmla="*/ 2147483646 w 83"/>
                  <a:gd name="T81" fmla="*/ 2147483646 h 36"/>
                  <a:gd name="T82" fmla="*/ 2147483646 w 83"/>
                  <a:gd name="T83" fmla="*/ 2147483646 h 36"/>
                  <a:gd name="T84" fmla="*/ 2147483646 w 83"/>
                  <a:gd name="T85" fmla="*/ 2147483646 h 36"/>
                  <a:gd name="T86" fmla="*/ 2147483646 w 83"/>
                  <a:gd name="T87" fmla="*/ 2147483646 h 36"/>
                  <a:gd name="T88" fmla="*/ 2147483646 w 83"/>
                  <a:gd name="T89" fmla="*/ 2147483646 h 36"/>
                  <a:gd name="T90" fmla="*/ 2147483646 w 83"/>
                  <a:gd name="T91" fmla="*/ 2147483646 h 36"/>
                  <a:gd name="T92" fmla="*/ 2147483646 w 83"/>
                  <a:gd name="T93" fmla="*/ 2147483646 h 36"/>
                  <a:gd name="T94" fmla="*/ 2147483646 w 83"/>
                  <a:gd name="T95" fmla="*/ 2147483646 h 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83"/>
                  <a:gd name="T145" fmla="*/ 0 h 36"/>
                  <a:gd name="T146" fmla="*/ 83 w 83"/>
                  <a:gd name="T147" fmla="*/ 36 h 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83" h="36">
                    <a:moveTo>
                      <a:pt x="2" y="9"/>
                    </a:moveTo>
                    <a:cubicBezTo>
                      <a:pt x="3" y="9"/>
                      <a:pt x="4" y="9"/>
                      <a:pt x="5" y="9"/>
                    </a:cubicBezTo>
                    <a:cubicBezTo>
                      <a:pt x="6" y="9"/>
                      <a:pt x="6" y="9"/>
                      <a:pt x="7" y="8"/>
                    </a:cubicBezTo>
                    <a:cubicBezTo>
                      <a:pt x="8" y="8"/>
                      <a:pt x="9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1" y="8"/>
                      <a:pt x="12" y="8"/>
                    </a:cubicBezTo>
                    <a:cubicBezTo>
                      <a:pt x="13" y="7"/>
                      <a:pt x="14" y="7"/>
                      <a:pt x="13" y="6"/>
                    </a:cubicBezTo>
                    <a:cubicBezTo>
                      <a:pt x="13" y="6"/>
                      <a:pt x="13" y="6"/>
                      <a:pt x="14" y="6"/>
                    </a:cubicBezTo>
                    <a:cubicBezTo>
                      <a:pt x="16" y="6"/>
                      <a:pt x="16" y="7"/>
                      <a:pt x="17" y="7"/>
                    </a:cubicBezTo>
                    <a:cubicBezTo>
                      <a:pt x="19" y="7"/>
                      <a:pt x="19" y="8"/>
                      <a:pt x="19" y="8"/>
                    </a:cubicBezTo>
                    <a:cubicBezTo>
                      <a:pt x="20" y="8"/>
                      <a:pt x="19" y="8"/>
                      <a:pt x="20" y="8"/>
                    </a:cubicBezTo>
                    <a:cubicBezTo>
                      <a:pt x="21" y="8"/>
                      <a:pt x="21" y="8"/>
                      <a:pt x="22" y="8"/>
                    </a:cubicBezTo>
                    <a:cubicBezTo>
                      <a:pt x="22" y="8"/>
                      <a:pt x="23" y="8"/>
                      <a:pt x="23" y="9"/>
                    </a:cubicBezTo>
                    <a:cubicBezTo>
                      <a:pt x="24" y="9"/>
                      <a:pt x="22" y="9"/>
                      <a:pt x="24" y="9"/>
                    </a:cubicBezTo>
                    <a:cubicBezTo>
                      <a:pt x="25" y="8"/>
                      <a:pt x="27" y="8"/>
                      <a:pt x="28" y="8"/>
                    </a:cubicBezTo>
                    <a:cubicBezTo>
                      <a:pt x="28" y="7"/>
                      <a:pt x="28" y="7"/>
                      <a:pt x="27" y="7"/>
                    </a:cubicBezTo>
                    <a:cubicBezTo>
                      <a:pt x="26" y="7"/>
                      <a:pt x="27" y="7"/>
                      <a:pt x="26" y="7"/>
                    </a:cubicBezTo>
                    <a:cubicBezTo>
                      <a:pt x="25" y="7"/>
                      <a:pt x="24" y="7"/>
                      <a:pt x="24" y="7"/>
                    </a:cubicBezTo>
                    <a:cubicBezTo>
                      <a:pt x="23" y="7"/>
                      <a:pt x="23" y="7"/>
                      <a:pt x="24" y="7"/>
                    </a:cubicBezTo>
                    <a:cubicBezTo>
                      <a:pt x="24" y="7"/>
                      <a:pt x="25" y="7"/>
                      <a:pt x="25" y="7"/>
                    </a:cubicBezTo>
                    <a:cubicBezTo>
                      <a:pt x="25" y="6"/>
                      <a:pt x="24" y="6"/>
                      <a:pt x="23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19" y="6"/>
                      <a:pt x="19" y="6"/>
                    </a:cubicBezTo>
                    <a:cubicBezTo>
                      <a:pt x="18" y="6"/>
                      <a:pt x="17" y="6"/>
                      <a:pt x="17" y="5"/>
                    </a:cubicBezTo>
                    <a:cubicBezTo>
                      <a:pt x="18" y="5"/>
                      <a:pt x="19" y="5"/>
                      <a:pt x="20" y="5"/>
                    </a:cubicBezTo>
                    <a:cubicBezTo>
                      <a:pt x="20" y="5"/>
                      <a:pt x="21" y="5"/>
                      <a:pt x="21" y="5"/>
                    </a:cubicBezTo>
                    <a:cubicBezTo>
                      <a:pt x="22" y="4"/>
                      <a:pt x="21" y="4"/>
                      <a:pt x="22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4" y="3"/>
                      <a:pt x="21" y="2"/>
                      <a:pt x="23" y="2"/>
                    </a:cubicBezTo>
                    <a:cubicBezTo>
                      <a:pt x="24" y="2"/>
                      <a:pt x="25" y="2"/>
                      <a:pt x="26" y="2"/>
                    </a:cubicBezTo>
                    <a:cubicBezTo>
                      <a:pt x="27" y="2"/>
                      <a:pt x="27" y="2"/>
                      <a:pt x="27" y="1"/>
                    </a:cubicBezTo>
                    <a:cubicBezTo>
                      <a:pt x="29" y="1"/>
                      <a:pt x="30" y="1"/>
                      <a:pt x="31" y="1"/>
                    </a:cubicBezTo>
                    <a:cubicBezTo>
                      <a:pt x="32" y="1"/>
                      <a:pt x="33" y="1"/>
                      <a:pt x="34" y="1"/>
                    </a:cubicBezTo>
                    <a:cubicBezTo>
                      <a:pt x="35" y="1"/>
                      <a:pt x="37" y="1"/>
                      <a:pt x="37" y="1"/>
                    </a:cubicBezTo>
                    <a:cubicBezTo>
                      <a:pt x="38" y="0"/>
                      <a:pt x="37" y="0"/>
                      <a:pt x="38" y="0"/>
                    </a:cubicBezTo>
                    <a:cubicBezTo>
                      <a:pt x="39" y="0"/>
                      <a:pt x="40" y="0"/>
                      <a:pt x="41" y="0"/>
                    </a:cubicBezTo>
                    <a:cubicBezTo>
                      <a:pt x="41" y="0"/>
                      <a:pt x="42" y="0"/>
                      <a:pt x="41" y="0"/>
                    </a:cubicBezTo>
                    <a:cubicBezTo>
                      <a:pt x="41" y="1"/>
                      <a:pt x="40" y="1"/>
                      <a:pt x="41" y="1"/>
                    </a:cubicBezTo>
                    <a:cubicBezTo>
                      <a:pt x="43" y="1"/>
                      <a:pt x="43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3" y="2"/>
                    </a:cubicBezTo>
                    <a:cubicBezTo>
                      <a:pt x="44" y="2"/>
                      <a:pt x="45" y="1"/>
                      <a:pt x="46" y="2"/>
                    </a:cubicBezTo>
                    <a:cubicBezTo>
                      <a:pt x="47" y="2"/>
                      <a:pt x="48" y="1"/>
                      <a:pt x="49" y="1"/>
                    </a:cubicBezTo>
                    <a:cubicBezTo>
                      <a:pt x="49" y="1"/>
                      <a:pt x="50" y="1"/>
                      <a:pt x="50" y="1"/>
                    </a:cubicBezTo>
                    <a:cubicBezTo>
                      <a:pt x="50" y="1"/>
                      <a:pt x="51" y="1"/>
                      <a:pt x="51" y="1"/>
                    </a:cubicBezTo>
                    <a:cubicBezTo>
                      <a:pt x="51" y="2"/>
                      <a:pt x="46" y="2"/>
                      <a:pt x="50" y="2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4" y="3"/>
                      <a:pt x="52" y="3"/>
                      <a:pt x="52" y="3"/>
                    </a:cubicBezTo>
                    <a:cubicBezTo>
                      <a:pt x="53" y="3"/>
                      <a:pt x="54" y="3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5" y="5"/>
                      <a:pt x="54" y="5"/>
                    </a:cubicBezTo>
                    <a:cubicBezTo>
                      <a:pt x="55" y="5"/>
                      <a:pt x="56" y="5"/>
                      <a:pt x="56" y="6"/>
                    </a:cubicBezTo>
                    <a:cubicBezTo>
                      <a:pt x="56" y="6"/>
                      <a:pt x="57" y="7"/>
                      <a:pt x="56" y="7"/>
                    </a:cubicBezTo>
                    <a:cubicBezTo>
                      <a:pt x="56" y="7"/>
                      <a:pt x="56" y="8"/>
                      <a:pt x="55" y="8"/>
                    </a:cubicBezTo>
                    <a:cubicBezTo>
                      <a:pt x="56" y="9"/>
                      <a:pt x="58" y="9"/>
                      <a:pt x="58" y="10"/>
                    </a:cubicBezTo>
                    <a:cubicBezTo>
                      <a:pt x="57" y="11"/>
                      <a:pt x="56" y="11"/>
                      <a:pt x="55" y="11"/>
                    </a:cubicBezTo>
                    <a:cubicBezTo>
                      <a:pt x="56" y="12"/>
                      <a:pt x="53" y="12"/>
                      <a:pt x="52" y="13"/>
                    </a:cubicBezTo>
                    <a:cubicBezTo>
                      <a:pt x="51" y="13"/>
                      <a:pt x="53" y="13"/>
                      <a:pt x="53" y="14"/>
                    </a:cubicBezTo>
                    <a:cubicBezTo>
                      <a:pt x="52" y="14"/>
                      <a:pt x="51" y="14"/>
                      <a:pt x="51" y="14"/>
                    </a:cubicBezTo>
                    <a:cubicBezTo>
                      <a:pt x="52" y="15"/>
                      <a:pt x="49" y="15"/>
                      <a:pt x="51" y="15"/>
                    </a:cubicBezTo>
                    <a:cubicBezTo>
                      <a:pt x="51" y="15"/>
                      <a:pt x="52" y="15"/>
                      <a:pt x="52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7"/>
                    </a:cubicBezTo>
                    <a:cubicBezTo>
                      <a:pt x="51" y="17"/>
                      <a:pt x="52" y="17"/>
                      <a:pt x="53" y="17"/>
                    </a:cubicBezTo>
                    <a:cubicBezTo>
                      <a:pt x="53" y="17"/>
                      <a:pt x="54" y="17"/>
                      <a:pt x="54" y="17"/>
                    </a:cubicBezTo>
                    <a:cubicBezTo>
                      <a:pt x="54" y="17"/>
                      <a:pt x="56" y="17"/>
                      <a:pt x="57" y="18"/>
                    </a:cubicBezTo>
                    <a:cubicBezTo>
                      <a:pt x="56" y="18"/>
                      <a:pt x="58" y="18"/>
                      <a:pt x="59" y="18"/>
                    </a:cubicBezTo>
                    <a:cubicBezTo>
                      <a:pt x="60" y="18"/>
                      <a:pt x="60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4" y="20"/>
                      <a:pt x="67" y="20"/>
                      <a:pt x="67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9" y="22"/>
                      <a:pt x="71" y="21"/>
                      <a:pt x="72" y="22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1" y="22"/>
                      <a:pt x="69" y="22"/>
                      <a:pt x="69" y="23"/>
                    </a:cubicBezTo>
                    <a:cubicBezTo>
                      <a:pt x="71" y="23"/>
                      <a:pt x="73" y="23"/>
                      <a:pt x="75" y="24"/>
                    </a:cubicBezTo>
                    <a:cubicBezTo>
                      <a:pt x="77" y="24"/>
                      <a:pt x="80" y="24"/>
                      <a:pt x="81" y="25"/>
                    </a:cubicBezTo>
                    <a:cubicBezTo>
                      <a:pt x="81" y="25"/>
                      <a:pt x="82" y="25"/>
                      <a:pt x="82" y="25"/>
                    </a:cubicBezTo>
                    <a:cubicBezTo>
                      <a:pt x="83" y="26"/>
                      <a:pt x="83" y="27"/>
                      <a:pt x="82" y="27"/>
                    </a:cubicBezTo>
                    <a:cubicBezTo>
                      <a:pt x="83" y="28"/>
                      <a:pt x="79" y="28"/>
                      <a:pt x="78" y="29"/>
                    </a:cubicBezTo>
                    <a:cubicBezTo>
                      <a:pt x="77" y="30"/>
                      <a:pt x="74" y="30"/>
                      <a:pt x="72" y="30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71" y="30"/>
                      <a:pt x="70" y="30"/>
                      <a:pt x="71" y="30"/>
                    </a:cubicBezTo>
                    <a:cubicBezTo>
                      <a:pt x="72" y="30"/>
                      <a:pt x="73" y="30"/>
                      <a:pt x="73" y="30"/>
                    </a:cubicBezTo>
                    <a:cubicBezTo>
                      <a:pt x="73" y="31"/>
                      <a:pt x="70" y="31"/>
                      <a:pt x="73" y="31"/>
                    </a:cubicBezTo>
                    <a:cubicBezTo>
                      <a:pt x="73" y="31"/>
                      <a:pt x="74" y="31"/>
                      <a:pt x="74" y="31"/>
                    </a:cubicBezTo>
                    <a:cubicBezTo>
                      <a:pt x="74" y="31"/>
                      <a:pt x="75" y="32"/>
                      <a:pt x="74" y="32"/>
                    </a:cubicBezTo>
                    <a:cubicBezTo>
                      <a:pt x="74" y="32"/>
                      <a:pt x="72" y="32"/>
                      <a:pt x="73" y="32"/>
                    </a:cubicBezTo>
                    <a:cubicBezTo>
                      <a:pt x="73" y="32"/>
                      <a:pt x="75" y="32"/>
                      <a:pt x="74" y="33"/>
                    </a:cubicBezTo>
                    <a:cubicBezTo>
                      <a:pt x="74" y="33"/>
                      <a:pt x="73" y="33"/>
                      <a:pt x="72" y="33"/>
                    </a:cubicBezTo>
                    <a:cubicBezTo>
                      <a:pt x="72" y="33"/>
                      <a:pt x="74" y="33"/>
                      <a:pt x="73" y="34"/>
                    </a:cubicBezTo>
                    <a:cubicBezTo>
                      <a:pt x="72" y="34"/>
                      <a:pt x="70" y="34"/>
                      <a:pt x="70" y="35"/>
                    </a:cubicBezTo>
                    <a:cubicBezTo>
                      <a:pt x="69" y="35"/>
                      <a:pt x="67" y="35"/>
                      <a:pt x="67" y="35"/>
                    </a:cubicBezTo>
                    <a:cubicBezTo>
                      <a:pt x="66" y="35"/>
                      <a:pt x="64" y="35"/>
                      <a:pt x="63" y="35"/>
                    </a:cubicBezTo>
                    <a:cubicBezTo>
                      <a:pt x="62" y="36"/>
                      <a:pt x="60" y="35"/>
                      <a:pt x="59" y="35"/>
                    </a:cubicBezTo>
                    <a:cubicBezTo>
                      <a:pt x="57" y="35"/>
                      <a:pt x="55" y="35"/>
                      <a:pt x="54" y="35"/>
                    </a:cubicBezTo>
                    <a:cubicBezTo>
                      <a:pt x="54" y="35"/>
                      <a:pt x="53" y="35"/>
                      <a:pt x="52" y="35"/>
                    </a:cubicBezTo>
                    <a:cubicBezTo>
                      <a:pt x="51" y="35"/>
                      <a:pt x="51" y="34"/>
                      <a:pt x="50" y="34"/>
                    </a:cubicBezTo>
                    <a:cubicBezTo>
                      <a:pt x="50" y="34"/>
                      <a:pt x="48" y="33"/>
                      <a:pt x="48" y="33"/>
                    </a:cubicBezTo>
                    <a:cubicBezTo>
                      <a:pt x="47" y="33"/>
                      <a:pt x="48" y="32"/>
                      <a:pt x="47" y="32"/>
                    </a:cubicBezTo>
                    <a:cubicBezTo>
                      <a:pt x="47" y="32"/>
                      <a:pt x="49" y="31"/>
                      <a:pt x="49" y="31"/>
                    </a:cubicBezTo>
                    <a:cubicBezTo>
                      <a:pt x="49" y="30"/>
                      <a:pt x="51" y="30"/>
                      <a:pt x="50" y="30"/>
                    </a:cubicBezTo>
                    <a:cubicBezTo>
                      <a:pt x="51" y="30"/>
                      <a:pt x="53" y="30"/>
                      <a:pt x="53" y="29"/>
                    </a:cubicBezTo>
                    <a:cubicBezTo>
                      <a:pt x="54" y="29"/>
                      <a:pt x="56" y="29"/>
                      <a:pt x="57" y="29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5" y="28"/>
                      <a:pt x="54" y="27"/>
                      <a:pt x="54" y="26"/>
                    </a:cubicBezTo>
                    <a:cubicBezTo>
                      <a:pt x="54" y="26"/>
                      <a:pt x="53" y="26"/>
                      <a:pt x="52" y="26"/>
                    </a:cubicBezTo>
                    <a:cubicBezTo>
                      <a:pt x="52" y="26"/>
                      <a:pt x="51" y="26"/>
                      <a:pt x="50" y="26"/>
                    </a:cubicBezTo>
                    <a:cubicBezTo>
                      <a:pt x="51" y="26"/>
                      <a:pt x="52" y="26"/>
                      <a:pt x="52" y="26"/>
                    </a:cubicBezTo>
                    <a:cubicBezTo>
                      <a:pt x="50" y="27"/>
                      <a:pt x="52" y="27"/>
                      <a:pt x="51" y="27"/>
                    </a:cubicBezTo>
                    <a:cubicBezTo>
                      <a:pt x="50" y="27"/>
                      <a:pt x="50" y="27"/>
                      <a:pt x="49" y="27"/>
                    </a:cubicBezTo>
                    <a:cubicBezTo>
                      <a:pt x="48" y="28"/>
                      <a:pt x="45" y="28"/>
                      <a:pt x="43" y="28"/>
                    </a:cubicBezTo>
                    <a:cubicBezTo>
                      <a:pt x="42" y="28"/>
                      <a:pt x="41" y="28"/>
                      <a:pt x="40" y="28"/>
                    </a:cubicBezTo>
                    <a:cubicBezTo>
                      <a:pt x="40" y="28"/>
                      <a:pt x="39" y="29"/>
                      <a:pt x="40" y="29"/>
                    </a:cubicBezTo>
                    <a:cubicBezTo>
                      <a:pt x="40" y="29"/>
                      <a:pt x="40" y="30"/>
                      <a:pt x="40" y="30"/>
                    </a:cubicBezTo>
                    <a:cubicBezTo>
                      <a:pt x="40" y="30"/>
                      <a:pt x="40" y="31"/>
                      <a:pt x="40" y="31"/>
                    </a:cubicBezTo>
                    <a:cubicBezTo>
                      <a:pt x="40" y="31"/>
                      <a:pt x="39" y="31"/>
                      <a:pt x="39" y="31"/>
                    </a:cubicBezTo>
                    <a:cubicBezTo>
                      <a:pt x="38" y="31"/>
                      <a:pt x="39" y="30"/>
                      <a:pt x="39" y="29"/>
                    </a:cubicBezTo>
                    <a:cubicBezTo>
                      <a:pt x="38" y="29"/>
                      <a:pt x="39" y="28"/>
                      <a:pt x="37" y="28"/>
                    </a:cubicBezTo>
                    <a:cubicBezTo>
                      <a:pt x="36" y="28"/>
                      <a:pt x="35" y="27"/>
                      <a:pt x="34" y="27"/>
                    </a:cubicBezTo>
                    <a:cubicBezTo>
                      <a:pt x="33" y="27"/>
                      <a:pt x="33" y="26"/>
                      <a:pt x="32" y="26"/>
                    </a:cubicBezTo>
                    <a:cubicBezTo>
                      <a:pt x="33" y="25"/>
                      <a:pt x="33" y="25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3" y="24"/>
                      <a:pt x="34" y="24"/>
                      <a:pt x="32" y="23"/>
                    </a:cubicBezTo>
                    <a:cubicBezTo>
                      <a:pt x="31" y="24"/>
                      <a:pt x="31" y="24"/>
                      <a:pt x="30" y="24"/>
                    </a:cubicBezTo>
                    <a:cubicBezTo>
                      <a:pt x="30" y="25"/>
                      <a:pt x="30" y="25"/>
                      <a:pt x="29" y="25"/>
                    </a:cubicBezTo>
                    <a:cubicBezTo>
                      <a:pt x="29" y="25"/>
                      <a:pt x="28" y="25"/>
                      <a:pt x="27" y="25"/>
                    </a:cubicBezTo>
                    <a:cubicBezTo>
                      <a:pt x="26" y="25"/>
                      <a:pt x="25" y="24"/>
                      <a:pt x="24" y="24"/>
                    </a:cubicBezTo>
                    <a:cubicBezTo>
                      <a:pt x="23" y="24"/>
                      <a:pt x="22" y="24"/>
                      <a:pt x="21" y="23"/>
                    </a:cubicBezTo>
                    <a:cubicBezTo>
                      <a:pt x="20" y="23"/>
                      <a:pt x="21" y="22"/>
                      <a:pt x="19" y="23"/>
                    </a:cubicBezTo>
                    <a:cubicBezTo>
                      <a:pt x="19" y="23"/>
                      <a:pt x="19" y="22"/>
                      <a:pt x="18" y="23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18" y="23"/>
                      <a:pt x="18" y="23"/>
                    </a:cubicBezTo>
                    <a:cubicBezTo>
                      <a:pt x="18" y="23"/>
                      <a:pt x="18" y="22"/>
                      <a:pt x="18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8" y="22"/>
                      <a:pt x="18" y="22"/>
                      <a:pt x="17" y="22"/>
                    </a:cubicBezTo>
                    <a:cubicBezTo>
                      <a:pt x="17" y="21"/>
                      <a:pt x="16" y="21"/>
                      <a:pt x="17" y="21"/>
                    </a:cubicBezTo>
                    <a:cubicBezTo>
                      <a:pt x="16" y="20"/>
                      <a:pt x="17" y="20"/>
                      <a:pt x="18" y="20"/>
                    </a:cubicBezTo>
                    <a:cubicBezTo>
                      <a:pt x="20" y="20"/>
                      <a:pt x="22" y="20"/>
                      <a:pt x="24" y="20"/>
                    </a:cubicBezTo>
                    <a:cubicBezTo>
                      <a:pt x="24" y="20"/>
                      <a:pt x="25" y="19"/>
                      <a:pt x="26" y="19"/>
                    </a:cubicBezTo>
                    <a:cubicBezTo>
                      <a:pt x="28" y="19"/>
                      <a:pt x="30" y="19"/>
                      <a:pt x="31" y="20"/>
                    </a:cubicBezTo>
                    <a:cubicBezTo>
                      <a:pt x="31" y="20"/>
                      <a:pt x="30" y="20"/>
                      <a:pt x="30" y="21"/>
                    </a:cubicBezTo>
                    <a:cubicBezTo>
                      <a:pt x="30" y="21"/>
                      <a:pt x="31" y="21"/>
                      <a:pt x="32" y="22"/>
                    </a:cubicBezTo>
                    <a:cubicBezTo>
                      <a:pt x="33" y="22"/>
                      <a:pt x="35" y="22"/>
                      <a:pt x="34" y="22"/>
                    </a:cubicBezTo>
                    <a:cubicBezTo>
                      <a:pt x="33" y="23"/>
                      <a:pt x="33" y="23"/>
                      <a:pt x="34" y="23"/>
                    </a:cubicBezTo>
                    <a:cubicBezTo>
                      <a:pt x="35" y="23"/>
                      <a:pt x="36" y="23"/>
                      <a:pt x="37" y="24"/>
                    </a:cubicBezTo>
                    <a:cubicBezTo>
                      <a:pt x="38" y="24"/>
                      <a:pt x="39" y="23"/>
                      <a:pt x="40" y="24"/>
                    </a:cubicBezTo>
                    <a:cubicBezTo>
                      <a:pt x="41" y="24"/>
                      <a:pt x="43" y="23"/>
                      <a:pt x="44" y="23"/>
                    </a:cubicBezTo>
                    <a:cubicBezTo>
                      <a:pt x="46" y="23"/>
                      <a:pt x="46" y="22"/>
                      <a:pt x="48" y="22"/>
                    </a:cubicBezTo>
                    <a:cubicBezTo>
                      <a:pt x="48" y="22"/>
                      <a:pt x="48" y="21"/>
                      <a:pt x="49" y="21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0" y="22"/>
                      <a:pt x="47" y="22"/>
                      <a:pt x="47" y="23"/>
                    </a:cubicBezTo>
                    <a:cubicBezTo>
                      <a:pt x="47" y="23"/>
                      <a:pt x="49" y="24"/>
                      <a:pt x="47" y="24"/>
                    </a:cubicBezTo>
                    <a:cubicBezTo>
                      <a:pt x="48" y="24"/>
                      <a:pt x="49" y="24"/>
                      <a:pt x="50" y="24"/>
                    </a:cubicBezTo>
                    <a:cubicBezTo>
                      <a:pt x="50" y="24"/>
                      <a:pt x="51" y="24"/>
                      <a:pt x="51" y="24"/>
                    </a:cubicBezTo>
                    <a:cubicBezTo>
                      <a:pt x="52" y="25"/>
                      <a:pt x="49" y="25"/>
                      <a:pt x="50" y="25"/>
                    </a:cubicBezTo>
                    <a:cubicBezTo>
                      <a:pt x="50" y="25"/>
                      <a:pt x="50" y="25"/>
                      <a:pt x="51" y="25"/>
                    </a:cubicBezTo>
                    <a:cubicBezTo>
                      <a:pt x="52" y="25"/>
                      <a:pt x="54" y="25"/>
                      <a:pt x="54" y="25"/>
                    </a:cubicBezTo>
                    <a:cubicBezTo>
                      <a:pt x="54" y="25"/>
                      <a:pt x="56" y="24"/>
                      <a:pt x="56" y="24"/>
                    </a:cubicBezTo>
                    <a:cubicBezTo>
                      <a:pt x="57" y="24"/>
                      <a:pt x="55" y="23"/>
                      <a:pt x="55" y="23"/>
                    </a:cubicBezTo>
                    <a:cubicBezTo>
                      <a:pt x="54" y="23"/>
                      <a:pt x="53" y="23"/>
                      <a:pt x="53" y="22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2" y="21"/>
                      <a:pt x="51" y="21"/>
                      <a:pt x="50" y="21"/>
                    </a:cubicBezTo>
                    <a:cubicBezTo>
                      <a:pt x="51" y="21"/>
                      <a:pt x="49" y="20"/>
                      <a:pt x="49" y="20"/>
                    </a:cubicBezTo>
                    <a:cubicBezTo>
                      <a:pt x="49" y="20"/>
                      <a:pt x="49" y="19"/>
                      <a:pt x="48" y="19"/>
                    </a:cubicBezTo>
                    <a:cubicBezTo>
                      <a:pt x="46" y="19"/>
                      <a:pt x="47" y="18"/>
                      <a:pt x="46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5" y="17"/>
                      <a:pt x="43" y="17"/>
                      <a:pt x="42" y="17"/>
                    </a:cubicBezTo>
                    <a:cubicBezTo>
                      <a:pt x="41" y="17"/>
                      <a:pt x="41" y="18"/>
                      <a:pt x="40" y="18"/>
                    </a:cubicBezTo>
                    <a:cubicBezTo>
                      <a:pt x="39" y="18"/>
                      <a:pt x="39" y="17"/>
                      <a:pt x="38" y="18"/>
                    </a:cubicBezTo>
                    <a:cubicBezTo>
                      <a:pt x="38" y="18"/>
                      <a:pt x="36" y="18"/>
                      <a:pt x="34" y="18"/>
                    </a:cubicBezTo>
                    <a:cubicBezTo>
                      <a:pt x="33" y="18"/>
                      <a:pt x="33" y="18"/>
                      <a:pt x="32" y="18"/>
                    </a:cubicBezTo>
                    <a:cubicBezTo>
                      <a:pt x="31" y="18"/>
                      <a:pt x="29" y="18"/>
                      <a:pt x="26" y="18"/>
                    </a:cubicBezTo>
                    <a:cubicBezTo>
                      <a:pt x="25" y="18"/>
                      <a:pt x="23" y="18"/>
                      <a:pt x="23" y="18"/>
                    </a:cubicBezTo>
                    <a:cubicBezTo>
                      <a:pt x="22" y="17"/>
                      <a:pt x="21" y="17"/>
                      <a:pt x="20" y="17"/>
                    </a:cubicBezTo>
                    <a:cubicBezTo>
                      <a:pt x="19" y="16"/>
                      <a:pt x="18" y="16"/>
                      <a:pt x="18" y="16"/>
                    </a:cubicBezTo>
                    <a:cubicBezTo>
                      <a:pt x="18" y="16"/>
                      <a:pt x="16" y="16"/>
                      <a:pt x="16" y="16"/>
                    </a:cubicBezTo>
                    <a:cubicBezTo>
                      <a:pt x="16" y="15"/>
                      <a:pt x="17" y="15"/>
                      <a:pt x="17" y="15"/>
                    </a:cubicBezTo>
                    <a:cubicBezTo>
                      <a:pt x="16" y="15"/>
                      <a:pt x="15" y="15"/>
                      <a:pt x="15" y="15"/>
                    </a:cubicBezTo>
                    <a:cubicBezTo>
                      <a:pt x="15" y="14"/>
                      <a:pt x="16" y="14"/>
                      <a:pt x="15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3"/>
                      <a:pt x="15" y="14"/>
                      <a:pt x="15" y="13"/>
                    </a:cubicBezTo>
                    <a:cubicBezTo>
                      <a:pt x="16" y="13"/>
                      <a:pt x="15" y="13"/>
                      <a:pt x="15" y="12"/>
                    </a:cubicBezTo>
                    <a:cubicBezTo>
                      <a:pt x="16" y="12"/>
                      <a:pt x="16" y="12"/>
                      <a:pt x="17" y="12"/>
                    </a:cubicBezTo>
                    <a:cubicBezTo>
                      <a:pt x="17" y="11"/>
                      <a:pt x="16" y="11"/>
                      <a:pt x="17" y="11"/>
                    </a:cubicBezTo>
                    <a:cubicBezTo>
                      <a:pt x="20" y="11"/>
                      <a:pt x="17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19" y="10"/>
                      <a:pt x="19" y="10"/>
                    </a:cubicBezTo>
                    <a:cubicBezTo>
                      <a:pt x="18" y="10"/>
                      <a:pt x="17" y="10"/>
                      <a:pt x="16" y="10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2" y="10"/>
                      <a:pt x="11" y="10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8" y="10"/>
                      <a:pt x="7" y="11"/>
                      <a:pt x="6" y="11"/>
                    </a:cubicBezTo>
                    <a:cubicBezTo>
                      <a:pt x="5" y="11"/>
                      <a:pt x="3" y="11"/>
                      <a:pt x="2" y="11"/>
                    </a:cubicBezTo>
                    <a:cubicBezTo>
                      <a:pt x="1" y="11"/>
                      <a:pt x="0" y="10"/>
                      <a:pt x="0" y="10"/>
                    </a:cubicBezTo>
                    <a:cubicBezTo>
                      <a:pt x="0" y="10"/>
                      <a:pt x="1" y="9"/>
                      <a:pt x="2" y="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70" name="Freeform 468"/>
              <p:cNvSpPr>
                <a:spLocks noChangeArrowheads="1"/>
              </p:cNvSpPr>
              <p:nvPr/>
            </p:nvSpPr>
            <p:spPr bwMode="auto">
              <a:xfrm>
                <a:off x="539750" y="98425"/>
                <a:ext cx="38100" cy="11113"/>
              </a:xfrm>
              <a:custGeom>
                <a:avLst/>
                <a:gdLst>
                  <a:gd name="T0" fmla="*/ 2147483646 w 10"/>
                  <a:gd name="T1" fmla="*/ 2147483646 h 3"/>
                  <a:gd name="T2" fmla="*/ 2147483646 w 10"/>
                  <a:gd name="T3" fmla="*/ 0 h 3"/>
                  <a:gd name="T4" fmla="*/ 2147483646 w 10"/>
                  <a:gd name="T5" fmla="*/ 2147483646 h 3"/>
                  <a:gd name="T6" fmla="*/ 2147483646 w 10"/>
                  <a:gd name="T7" fmla="*/ 2147483646 h 3"/>
                  <a:gd name="T8" fmla="*/ 2147483646 w 10"/>
                  <a:gd name="T9" fmla="*/ 2147483646 h 3"/>
                  <a:gd name="T10" fmla="*/ 2147483646 w 10"/>
                  <a:gd name="T11" fmla="*/ 2147483646 h 3"/>
                  <a:gd name="T12" fmla="*/ 2147483646 w 10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"/>
                  <a:gd name="T22" fmla="*/ 0 h 3"/>
                  <a:gd name="T23" fmla="*/ 10 w 10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" h="3">
                    <a:moveTo>
                      <a:pt x="2" y="1"/>
                    </a:moveTo>
                    <a:cubicBezTo>
                      <a:pt x="3" y="0"/>
                      <a:pt x="6" y="0"/>
                      <a:pt x="7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2"/>
                      <a:pt x="9" y="2"/>
                      <a:pt x="8" y="3"/>
                    </a:cubicBezTo>
                    <a:cubicBezTo>
                      <a:pt x="6" y="3"/>
                      <a:pt x="4" y="3"/>
                      <a:pt x="3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71" name="Freeform 469"/>
              <p:cNvSpPr>
                <a:spLocks noChangeArrowheads="1"/>
              </p:cNvSpPr>
              <p:nvPr/>
            </p:nvSpPr>
            <p:spPr bwMode="auto">
              <a:xfrm>
                <a:off x="550863" y="109538"/>
                <a:ext cx="71438" cy="22225"/>
              </a:xfrm>
              <a:custGeom>
                <a:avLst/>
                <a:gdLst>
                  <a:gd name="T0" fmla="*/ 2147483646 w 19"/>
                  <a:gd name="T1" fmla="*/ 2147483646 h 6"/>
                  <a:gd name="T2" fmla="*/ 2147483646 w 19"/>
                  <a:gd name="T3" fmla="*/ 0 h 6"/>
                  <a:gd name="T4" fmla="*/ 2147483646 w 19"/>
                  <a:gd name="T5" fmla="*/ 0 h 6"/>
                  <a:gd name="T6" fmla="*/ 2147483646 w 19"/>
                  <a:gd name="T7" fmla="*/ 0 h 6"/>
                  <a:gd name="T8" fmla="*/ 2147483646 w 19"/>
                  <a:gd name="T9" fmla="*/ 0 h 6"/>
                  <a:gd name="T10" fmla="*/ 2147483646 w 19"/>
                  <a:gd name="T11" fmla="*/ 0 h 6"/>
                  <a:gd name="T12" fmla="*/ 2147483646 w 19"/>
                  <a:gd name="T13" fmla="*/ 2147483646 h 6"/>
                  <a:gd name="T14" fmla="*/ 2147483646 w 19"/>
                  <a:gd name="T15" fmla="*/ 2147483646 h 6"/>
                  <a:gd name="T16" fmla="*/ 2147483646 w 19"/>
                  <a:gd name="T17" fmla="*/ 2147483646 h 6"/>
                  <a:gd name="T18" fmla="*/ 2147483646 w 19"/>
                  <a:gd name="T19" fmla="*/ 2147483646 h 6"/>
                  <a:gd name="T20" fmla="*/ 2147483646 w 19"/>
                  <a:gd name="T21" fmla="*/ 2147483646 h 6"/>
                  <a:gd name="T22" fmla="*/ 2147483646 w 19"/>
                  <a:gd name="T23" fmla="*/ 2147483646 h 6"/>
                  <a:gd name="T24" fmla="*/ 2147483646 w 19"/>
                  <a:gd name="T25" fmla="*/ 2147483646 h 6"/>
                  <a:gd name="T26" fmla="*/ 0 w 19"/>
                  <a:gd name="T27" fmla="*/ 2147483646 h 6"/>
                  <a:gd name="T28" fmla="*/ 2147483646 w 19"/>
                  <a:gd name="T29" fmla="*/ 2147483646 h 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9"/>
                  <a:gd name="T46" fmla="*/ 0 h 6"/>
                  <a:gd name="T47" fmla="*/ 19 w 19"/>
                  <a:gd name="T48" fmla="*/ 6 h 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9" h="6">
                    <a:moveTo>
                      <a:pt x="2" y="1"/>
                    </a:moveTo>
                    <a:cubicBezTo>
                      <a:pt x="2" y="1"/>
                      <a:pt x="2" y="0"/>
                      <a:pt x="3" y="0"/>
                    </a:cubicBezTo>
                    <a:cubicBezTo>
                      <a:pt x="5" y="0"/>
                      <a:pt x="7" y="1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1"/>
                      <a:pt x="14" y="1"/>
                      <a:pt x="15" y="0"/>
                    </a:cubicBezTo>
                    <a:cubicBezTo>
                      <a:pt x="16" y="0"/>
                      <a:pt x="16" y="0"/>
                      <a:pt x="17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9" y="2"/>
                      <a:pt x="18" y="2"/>
                      <a:pt x="18" y="3"/>
                    </a:cubicBezTo>
                    <a:cubicBezTo>
                      <a:pt x="19" y="4"/>
                      <a:pt x="17" y="4"/>
                      <a:pt x="15" y="5"/>
                    </a:cubicBezTo>
                    <a:cubicBezTo>
                      <a:pt x="13" y="5"/>
                      <a:pt x="11" y="6"/>
                      <a:pt x="8" y="5"/>
                    </a:cubicBezTo>
                    <a:cubicBezTo>
                      <a:pt x="6" y="6"/>
                      <a:pt x="3" y="5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1" y="3"/>
                      <a:pt x="0" y="2"/>
                    </a:cubicBezTo>
                    <a:cubicBezTo>
                      <a:pt x="1" y="2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72" name="Freeform 470"/>
              <p:cNvSpPr>
                <a:spLocks noChangeArrowheads="1"/>
              </p:cNvSpPr>
              <p:nvPr/>
            </p:nvSpPr>
            <p:spPr bwMode="auto">
              <a:xfrm>
                <a:off x="622300" y="252413"/>
                <a:ext cx="19050" cy="7938"/>
              </a:xfrm>
              <a:custGeom>
                <a:avLst/>
                <a:gdLst>
                  <a:gd name="T0" fmla="*/ 0 w 5"/>
                  <a:gd name="T1" fmla="*/ 0 h 2"/>
                  <a:gd name="T2" fmla="*/ 2147483646 w 5"/>
                  <a:gd name="T3" fmla="*/ 2147483646 h 2"/>
                  <a:gd name="T4" fmla="*/ 2147483646 w 5"/>
                  <a:gd name="T5" fmla="*/ 2147483646 h 2"/>
                  <a:gd name="T6" fmla="*/ 0 w 5"/>
                  <a:gd name="T7" fmla="*/ 2147483646 h 2"/>
                  <a:gd name="T8" fmla="*/ 0 w 5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0"/>
                    </a:moveTo>
                    <a:cubicBezTo>
                      <a:pt x="2" y="1"/>
                      <a:pt x="3" y="1"/>
                      <a:pt x="4" y="1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73" name="Freeform 471"/>
              <p:cNvSpPr>
                <a:spLocks noChangeArrowheads="1"/>
              </p:cNvSpPr>
              <p:nvPr/>
            </p:nvSpPr>
            <p:spPr bwMode="auto">
              <a:xfrm>
                <a:off x="630238" y="142875"/>
                <a:ext cx="44450" cy="4763"/>
              </a:xfrm>
              <a:custGeom>
                <a:avLst/>
                <a:gdLst>
                  <a:gd name="T0" fmla="*/ 2147483646 w 12"/>
                  <a:gd name="T1" fmla="*/ 2147483646 h 1"/>
                  <a:gd name="T2" fmla="*/ 2147483646 w 12"/>
                  <a:gd name="T3" fmla="*/ 2147483646 h 1"/>
                  <a:gd name="T4" fmla="*/ 2147483646 w 12"/>
                  <a:gd name="T5" fmla="*/ 2147483646 h 1"/>
                  <a:gd name="T6" fmla="*/ 2147483646 w 12"/>
                  <a:gd name="T7" fmla="*/ 0 h 1"/>
                  <a:gd name="T8" fmla="*/ 2147483646 w 12"/>
                  <a:gd name="T9" fmla="*/ 2147483646 h 1"/>
                  <a:gd name="T10" fmla="*/ 2147483646 w 12"/>
                  <a:gd name="T11" fmla="*/ 2147483646 h 1"/>
                  <a:gd name="T12" fmla="*/ 0 w 12"/>
                  <a:gd name="T13" fmla="*/ 2147483646 h 1"/>
                  <a:gd name="T14" fmla="*/ 2147483646 w 12"/>
                  <a:gd name="T15" fmla="*/ 2147483646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"/>
                  <a:gd name="T25" fmla="*/ 0 h 1"/>
                  <a:gd name="T26" fmla="*/ 12 w 12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" h="1">
                    <a:moveTo>
                      <a:pt x="1" y="1"/>
                    </a:move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9" y="1"/>
                    </a:cubicBezTo>
                    <a:cubicBezTo>
                      <a:pt x="10" y="1"/>
                      <a:pt x="10" y="1"/>
                      <a:pt x="11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1"/>
                      <a:pt x="3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74" name="Freeform 472"/>
              <p:cNvSpPr>
                <a:spLocks noChangeArrowheads="1"/>
              </p:cNvSpPr>
              <p:nvPr/>
            </p:nvSpPr>
            <p:spPr bwMode="auto">
              <a:xfrm>
                <a:off x="660400" y="0"/>
                <a:ext cx="11113" cy="3175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2147483646 h 1"/>
                  <a:gd name="T4" fmla="*/ 2147483646 w 3"/>
                  <a:gd name="T5" fmla="*/ 2147483646 h 1"/>
                  <a:gd name="T6" fmla="*/ 0 w 3"/>
                  <a:gd name="T7" fmla="*/ 2147483646 h 1"/>
                  <a:gd name="T8" fmla="*/ 2147483646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1" y="0"/>
                    </a:moveTo>
                    <a:cubicBezTo>
                      <a:pt x="3" y="0"/>
                      <a:pt x="2" y="0"/>
                      <a:pt x="3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75" name="Freeform 473"/>
              <p:cNvSpPr>
                <a:spLocks noChangeArrowheads="1"/>
              </p:cNvSpPr>
              <p:nvPr/>
            </p:nvSpPr>
            <p:spPr bwMode="auto">
              <a:xfrm>
                <a:off x="668338" y="139700"/>
                <a:ext cx="22225" cy="3175"/>
              </a:xfrm>
              <a:custGeom>
                <a:avLst/>
                <a:gdLst>
                  <a:gd name="T0" fmla="*/ 2147483646 w 6"/>
                  <a:gd name="T1" fmla="*/ 0 h 1"/>
                  <a:gd name="T2" fmla="*/ 2147483646 w 6"/>
                  <a:gd name="T3" fmla="*/ 2147483646 h 1"/>
                  <a:gd name="T4" fmla="*/ 0 w 6"/>
                  <a:gd name="T5" fmla="*/ 2147483646 h 1"/>
                  <a:gd name="T6" fmla="*/ 2147483646 w 6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"/>
                  <a:gd name="T13" fmla="*/ 0 h 1"/>
                  <a:gd name="T14" fmla="*/ 6 w 6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" h="1">
                    <a:moveTo>
                      <a:pt x="6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2" y="1"/>
                      <a:pt x="0" y="1"/>
                    </a:cubicBezTo>
                    <a:cubicBezTo>
                      <a:pt x="1" y="1"/>
                      <a:pt x="4" y="1"/>
                      <a:pt x="6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76" name="Freeform 474"/>
              <p:cNvSpPr>
                <a:spLocks noChangeArrowheads="1"/>
              </p:cNvSpPr>
              <p:nvPr/>
            </p:nvSpPr>
            <p:spPr bwMode="auto">
              <a:xfrm>
                <a:off x="671513" y="241300"/>
                <a:ext cx="7938" cy="7938"/>
              </a:xfrm>
              <a:custGeom>
                <a:avLst/>
                <a:gdLst>
                  <a:gd name="T0" fmla="*/ 2147483646 w 2"/>
                  <a:gd name="T1" fmla="*/ 0 h 2"/>
                  <a:gd name="T2" fmla="*/ 2147483646 w 2"/>
                  <a:gd name="T3" fmla="*/ 0 h 2"/>
                  <a:gd name="T4" fmla="*/ 2147483646 w 2"/>
                  <a:gd name="T5" fmla="*/ 2147483646 h 2"/>
                  <a:gd name="T6" fmla="*/ 2147483646 w 2"/>
                  <a:gd name="T7" fmla="*/ 2147483646 h 2"/>
                  <a:gd name="T8" fmla="*/ 2147483646 w 2"/>
                  <a:gd name="T9" fmla="*/ 2147483646 h 2"/>
                  <a:gd name="T10" fmla="*/ 0 w 2"/>
                  <a:gd name="T11" fmla="*/ 2147483646 h 2"/>
                  <a:gd name="T12" fmla="*/ 2147483646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77" name="Freeform 475"/>
              <p:cNvSpPr>
                <a:spLocks noChangeArrowheads="1"/>
              </p:cNvSpPr>
              <p:nvPr/>
            </p:nvSpPr>
            <p:spPr bwMode="auto">
              <a:xfrm>
                <a:off x="682625" y="177800"/>
                <a:ext cx="4763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w 1"/>
                  <a:gd name="T5" fmla="*/ 0 h 1"/>
                  <a:gd name="T6" fmla="*/ 2147483646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78" name="Freeform 476"/>
              <p:cNvSpPr>
                <a:spLocks noChangeArrowheads="1"/>
              </p:cNvSpPr>
              <p:nvPr/>
            </p:nvSpPr>
            <p:spPr bwMode="auto">
              <a:xfrm>
                <a:off x="754063" y="196850"/>
                <a:ext cx="30163" cy="7938"/>
              </a:xfrm>
              <a:custGeom>
                <a:avLst/>
                <a:gdLst>
                  <a:gd name="T0" fmla="*/ 2147483646 w 8"/>
                  <a:gd name="T1" fmla="*/ 0 h 2"/>
                  <a:gd name="T2" fmla="*/ 2147483646 w 8"/>
                  <a:gd name="T3" fmla="*/ 0 h 2"/>
                  <a:gd name="T4" fmla="*/ 2147483646 w 8"/>
                  <a:gd name="T5" fmla="*/ 0 h 2"/>
                  <a:gd name="T6" fmla="*/ 2147483646 w 8"/>
                  <a:gd name="T7" fmla="*/ 0 h 2"/>
                  <a:gd name="T8" fmla="*/ 2147483646 w 8"/>
                  <a:gd name="T9" fmla="*/ 2147483646 h 2"/>
                  <a:gd name="T10" fmla="*/ 2147483646 w 8"/>
                  <a:gd name="T11" fmla="*/ 2147483646 h 2"/>
                  <a:gd name="T12" fmla="*/ 2147483646 w 8"/>
                  <a:gd name="T13" fmla="*/ 2147483646 h 2"/>
                  <a:gd name="T14" fmla="*/ 2147483646 w 8"/>
                  <a:gd name="T15" fmla="*/ 2147483646 h 2"/>
                  <a:gd name="T16" fmla="*/ 2147483646 w 8"/>
                  <a:gd name="T17" fmla="*/ 2147483646 h 2"/>
                  <a:gd name="T18" fmla="*/ 2147483646 w 8"/>
                  <a:gd name="T19" fmla="*/ 2147483646 h 2"/>
                  <a:gd name="T20" fmla="*/ 2147483646 w 8"/>
                  <a:gd name="T21" fmla="*/ 2147483646 h 2"/>
                  <a:gd name="T22" fmla="*/ 2147483646 w 8"/>
                  <a:gd name="T23" fmla="*/ 2147483646 h 2"/>
                  <a:gd name="T24" fmla="*/ 2147483646 w 8"/>
                  <a:gd name="T25" fmla="*/ 2147483646 h 2"/>
                  <a:gd name="T26" fmla="*/ 0 w 8"/>
                  <a:gd name="T27" fmla="*/ 2147483646 h 2"/>
                  <a:gd name="T28" fmla="*/ 2147483646 w 8"/>
                  <a:gd name="T29" fmla="*/ 0 h 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"/>
                  <a:gd name="T46" fmla="*/ 0 h 2"/>
                  <a:gd name="T47" fmla="*/ 8 w 8"/>
                  <a:gd name="T48" fmla="*/ 2 h 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" h="2">
                    <a:moveTo>
                      <a:pt x="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6" y="0"/>
                      <a:pt x="6" y="0"/>
                    </a:cubicBezTo>
                    <a:cubicBezTo>
                      <a:pt x="5" y="1"/>
                      <a:pt x="2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1"/>
                      <a:pt x="4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4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79" name="Freeform 477"/>
              <p:cNvSpPr>
                <a:spLocks noChangeArrowheads="1"/>
              </p:cNvSpPr>
              <p:nvPr/>
            </p:nvSpPr>
            <p:spPr bwMode="auto">
              <a:xfrm>
                <a:off x="800100" y="185738"/>
                <a:ext cx="169863" cy="36513"/>
              </a:xfrm>
              <a:custGeom>
                <a:avLst/>
                <a:gdLst>
                  <a:gd name="T0" fmla="*/ 2147483646 w 45"/>
                  <a:gd name="T1" fmla="*/ 2147483646 h 10"/>
                  <a:gd name="T2" fmla="*/ 2147483646 w 45"/>
                  <a:gd name="T3" fmla="*/ 2147483646 h 10"/>
                  <a:gd name="T4" fmla="*/ 2147483646 w 45"/>
                  <a:gd name="T5" fmla="*/ 2147483646 h 10"/>
                  <a:gd name="T6" fmla="*/ 2147483646 w 45"/>
                  <a:gd name="T7" fmla="*/ 2147483646 h 10"/>
                  <a:gd name="T8" fmla="*/ 2147483646 w 45"/>
                  <a:gd name="T9" fmla="*/ 2147483646 h 10"/>
                  <a:gd name="T10" fmla="*/ 2147483646 w 45"/>
                  <a:gd name="T11" fmla="*/ 2147483646 h 10"/>
                  <a:gd name="T12" fmla="*/ 2147483646 w 45"/>
                  <a:gd name="T13" fmla="*/ 2147483646 h 10"/>
                  <a:gd name="T14" fmla="*/ 2147483646 w 45"/>
                  <a:gd name="T15" fmla="*/ 2147483646 h 10"/>
                  <a:gd name="T16" fmla="*/ 2147483646 w 45"/>
                  <a:gd name="T17" fmla="*/ 2147483646 h 10"/>
                  <a:gd name="T18" fmla="*/ 2147483646 w 45"/>
                  <a:gd name="T19" fmla="*/ 2147483646 h 10"/>
                  <a:gd name="T20" fmla="*/ 2147483646 w 45"/>
                  <a:gd name="T21" fmla="*/ 2147483646 h 10"/>
                  <a:gd name="T22" fmla="*/ 2147483646 w 45"/>
                  <a:gd name="T23" fmla="*/ 2147483646 h 10"/>
                  <a:gd name="T24" fmla="*/ 2147483646 w 45"/>
                  <a:gd name="T25" fmla="*/ 2147483646 h 10"/>
                  <a:gd name="T26" fmla="*/ 2147483646 w 45"/>
                  <a:gd name="T27" fmla="*/ 2147483646 h 10"/>
                  <a:gd name="T28" fmla="*/ 2147483646 w 45"/>
                  <a:gd name="T29" fmla="*/ 2147483646 h 10"/>
                  <a:gd name="T30" fmla="*/ 2147483646 w 45"/>
                  <a:gd name="T31" fmla="*/ 2147483646 h 10"/>
                  <a:gd name="T32" fmla="*/ 2147483646 w 45"/>
                  <a:gd name="T33" fmla="*/ 2147483646 h 10"/>
                  <a:gd name="T34" fmla="*/ 2147483646 w 45"/>
                  <a:gd name="T35" fmla="*/ 2147483646 h 10"/>
                  <a:gd name="T36" fmla="*/ 2147483646 w 45"/>
                  <a:gd name="T37" fmla="*/ 2147483646 h 10"/>
                  <a:gd name="T38" fmla="*/ 2147483646 w 45"/>
                  <a:gd name="T39" fmla="*/ 2147483646 h 10"/>
                  <a:gd name="T40" fmla="*/ 2147483646 w 45"/>
                  <a:gd name="T41" fmla="*/ 2147483646 h 10"/>
                  <a:gd name="T42" fmla="*/ 2147483646 w 45"/>
                  <a:gd name="T43" fmla="*/ 2147483646 h 10"/>
                  <a:gd name="T44" fmla="*/ 2147483646 w 45"/>
                  <a:gd name="T45" fmla="*/ 2147483646 h 10"/>
                  <a:gd name="T46" fmla="*/ 2147483646 w 45"/>
                  <a:gd name="T47" fmla="*/ 2147483646 h 10"/>
                  <a:gd name="T48" fmla="*/ 2147483646 w 45"/>
                  <a:gd name="T49" fmla="*/ 2147483646 h 10"/>
                  <a:gd name="T50" fmla="*/ 2147483646 w 45"/>
                  <a:gd name="T51" fmla="*/ 2147483646 h 10"/>
                  <a:gd name="T52" fmla="*/ 2147483646 w 45"/>
                  <a:gd name="T53" fmla="*/ 2147483646 h 10"/>
                  <a:gd name="T54" fmla="*/ 2147483646 w 45"/>
                  <a:gd name="T55" fmla="*/ 2147483646 h 10"/>
                  <a:gd name="T56" fmla="*/ 2147483646 w 45"/>
                  <a:gd name="T57" fmla="*/ 2147483646 h 10"/>
                  <a:gd name="T58" fmla="*/ 2147483646 w 45"/>
                  <a:gd name="T59" fmla="*/ 2147483646 h 10"/>
                  <a:gd name="T60" fmla="*/ 2147483646 w 45"/>
                  <a:gd name="T61" fmla="*/ 2147483646 h 10"/>
                  <a:gd name="T62" fmla="*/ 2147483646 w 45"/>
                  <a:gd name="T63" fmla="*/ 2147483646 h 10"/>
                  <a:gd name="T64" fmla="*/ 2147483646 w 45"/>
                  <a:gd name="T65" fmla="*/ 2147483646 h 10"/>
                  <a:gd name="T66" fmla="*/ 2147483646 w 45"/>
                  <a:gd name="T67" fmla="*/ 2147483646 h 10"/>
                  <a:gd name="T68" fmla="*/ 2147483646 w 45"/>
                  <a:gd name="T69" fmla="*/ 2147483646 h 10"/>
                  <a:gd name="T70" fmla="*/ 2147483646 w 45"/>
                  <a:gd name="T71" fmla="*/ 2147483646 h 10"/>
                  <a:gd name="T72" fmla="*/ 2147483646 w 45"/>
                  <a:gd name="T73" fmla="*/ 2147483646 h 1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5"/>
                  <a:gd name="T112" fmla="*/ 0 h 10"/>
                  <a:gd name="T113" fmla="*/ 45 w 45"/>
                  <a:gd name="T114" fmla="*/ 10 h 1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5" h="10">
                    <a:moveTo>
                      <a:pt x="1" y="6"/>
                    </a:move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7" y="3"/>
                      <a:pt x="7" y="3"/>
                    </a:cubicBezTo>
                    <a:cubicBezTo>
                      <a:pt x="8" y="3"/>
                      <a:pt x="9" y="3"/>
                      <a:pt x="9" y="3"/>
                    </a:cubicBezTo>
                    <a:cubicBezTo>
                      <a:pt x="11" y="3"/>
                      <a:pt x="13" y="2"/>
                      <a:pt x="14" y="2"/>
                    </a:cubicBezTo>
                    <a:cubicBezTo>
                      <a:pt x="16" y="3"/>
                      <a:pt x="17" y="2"/>
                      <a:pt x="18" y="2"/>
                    </a:cubicBezTo>
                    <a:cubicBezTo>
                      <a:pt x="17" y="2"/>
                      <a:pt x="19" y="2"/>
                      <a:pt x="18" y="1"/>
                    </a:cubicBezTo>
                    <a:cubicBezTo>
                      <a:pt x="20" y="1"/>
                      <a:pt x="20" y="1"/>
                      <a:pt x="22" y="1"/>
                    </a:cubicBezTo>
                    <a:cubicBezTo>
                      <a:pt x="23" y="0"/>
                      <a:pt x="25" y="0"/>
                      <a:pt x="26" y="0"/>
                    </a:cubicBezTo>
                    <a:cubicBezTo>
                      <a:pt x="28" y="0"/>
                      <a:pt x="29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2" y="1"/>
                      <a:pt x="33" y="1"/>
                      <a:pt x="34" y="1"/>
                    </a:cubicBezTo>
                    <a:cubicBezTo>
                      <a:pt x="34" y="1"/>
                      <a:pt x="35" y="1"/>
                      <a:pt x="35" y="1"/>
                    </a:cubicBezTo>
                    <a:cubicBezTo>
                      <a:pt x="35" y="1"/>
                      <a:pt x="34" y="1"/>
                      <a:pt x="34" y="2"/>
                    </a:cubicBezTo>
                    <a:cubicBezTo>
                      <a:pt x="35" y="2"/>
                      <a:pt x="37" y="2"/>
                      <a:pt x="38" y="1"/>
                    </a:cubicBezTo>
                    <a:cubicBezTo>
                      <a:pt x="39" y="1"/>
                      <a:pt x="39" y="1"/>
                      <a:pt x="39" y="2"/>
                    </a:cubicBezTo>
                    <a:cubicBezTo>
                      <a:pt x="39" y="2"/>
                      <a:pt x="38" y="2"/>
                      <a:pt x="37" y="2"/>
                    </a:cubicBezTo>
                    <a:cubicBezTo>
                      <a:pt x="37" y="2"/>
                      <a:pt x="35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5" y="3"/>
                    </a:cubicBezTo>
                    <a:cubicBezTo>
                      <a:pt x="35" y="3"/>
                      <a:pt x="34" y="3"/>
                      <a:pt x="35" y="3"/>
                    </a:cubicBezTo>
                    <a:cubicBezTo>
                      <a:pt x="35" y="3"/>
                      <a:pt x="37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9" y="2"/>
                      <a:pt x="39" y="2"/>
                    </a:cubicBezTo>
                    <a:cubicBezTo>
                      <a:pt x="41" y="2"/>
                      <a:pt x="42" y="2"/>
                      <a:pt x="43" y="2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3"/>
                      <a:pt x="43" y="3"/>
                      <a:pt x="44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4"/>
                      <a:pt x="44" y="3"/>
                      <a:pt x="44" y="4"/>
                    </a:cubicBezTo>
                    <a:cubicBezTo>
                      <a:pt x="43" y="3"/>
                      <a:pt x="41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8" y="3"/>
                      <a:pt x="36" y="3"/>
                      <a:pt x="34" y="3"/>
                    </a:cubicBezTo>
                    <a:cubicBezTo>
                      <a:pt x="33" y="3"/>
                      <a:pt x="32" y="4"/>
                      <a:pt x="31" y="4"/>
                    </a:cubicBezTo>
                    <a:cubicBezTo>
                      <a:pt x="32" y="4"/>
                      <a:pt x="33" y="4"/>
                      <a:pt x="33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30" y="4"/>
                      <a:pt x="29" y="4"/>
                      <a:pt x="28" y="4"/>
                    </a:cubicBezTo>
                    <a:cubicBezTo>
                      <a:pt x="28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6" y="7"/>
                      <a:pt x="25" y="6"/>
                      <a:pt x="25" y="6"/>
                    </a:cubicBezTo>
                    <a:cubicBezTo>
                      <a:pt x="25" y="7"/>
                      <a:pt x="26" y="7"/>
                      <a:pt x="25" y="7"/>
                    </a:cubicBezTo>
                    <a:cubicBezTo>
                      <a:pt x="24" y="7"/>
                      <a:pt x="25" y="8"/>
                      <a:pt x="23" y="8"/>
                    </a:cubicBezTo>
                    <a:cubicBezTo>
                      <a:pt x="23" y="8"/>
                      <a:pt x="22" y="8"/>
                      <a:pt x="22" y="8"/>
                    </a:cubicBezTo>
                    <a:cubicBezTo>
                      <a:pt x="22" y="8"/>
                      <a:pt x="20" y="8"/>
                      <a:pt x="19" y="9"/>
                    </a:cubicBezTo>
                    <a:cubicBezTo>
                      <a:pt x="19" y="9"/>
                      <a:pt x="18" y="9"/>
                      <a:pt x="17" y="9"/>
                    </a:cubicBezTo>
                    <a:cubicBezTo>
                      <a:pt x="17" y="9"/>
                      <a:pt x="17" y="9"/>
                      <a:pt x="16" y="9"/>
                    </a:cubicBezTo>
                    <a:cubicBezTo>
                      <a:pt x="15" y="9"/>
                      <a:pt x="15" y="9"/>
                      <a:pt x="14" y="9"/>
                    </a:cubicBezTo>
                    <a:cubicBezTo>
                      <a:pt x="13" y="9"/>
                      <a:pt x="14" y="9"/>
                      <a:pt x="13" y="9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8" y="9"/>
                      <a:pt x="4" y="9"/>
                      <a:pt x="2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5" y="9"/>
                      <a:pt x="7" y="9"/>
                      <a:pt x="9" y="9"/>
                    </a:cubicBezTo>
                    <a:cubicBezTo>
                      <a:pt x="9" y="9"/>
                      <a:pt x="9" y="8"/>
                      <a:pt x="8" y="8"/>
                    </a:cubicBezTo>
                    <a:cubicBezTo>
                      <a:pt x="8" y="9"/>
                      <a:pt x="8" y="9"/>
                      <a:pt x="7" y="9"/>
                    </a:cubicBezTo>
                    <a:cubicBezTo>
                      <a:pt x="6" y="8"/>
                      <a:pt x="7" y="8"/>
                      <a:pt x="5" y="8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2" y="7"/>
                      <a:pt x="3" y="6"/>
                      <a:pt x="3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80" name="Freeform 478"/>
              <p:cNvSpPr>
                <a:spLocks noChangeArrowheads="1"/>
              </p:cNvSpPr>
              <p:nvPr/>
            </p:nvSpPr>
            <p:spPr bwMode="auto">
              <a:xfrm>
                <a:off x="863600" y="71438"/>
                <a:ext cx="46038" cy="15875"/>
              </a:xfrm>
              <a:custGeom>
                <a:avLst/>
                <a:gdLst>
                  <a:gd name="T0" fmla="*/ 2147483646 w 12"/>
                  <a:gd name="T1" fmla="*/ 2147483646 h 4"/>
                  <a:gd name="T2" fmla="*/ 2147483646 w 12"/>
                  <a:gd name="T3" fmla="*/ 2147483646 h 4"/>
                  <a:gd name="T4" fmla="*/ 2147483646 w 12"/>
                  <a:gd name="T5" fmla="*/ 2147483646 h 4"/>
                  <a:gd name="T6" fmla="*/ 2147483646 w 12"/>
                  <a:gd name="T7" fmla="*/ 2147483646 h 4"/>
                  <a:gd name="T8" fmla="*/ 2147483646 w 12"/>
                  <a:gd name="T9" fmla="*/ 2147483646 h 4"/>
                  <a:gd name="T10" fmla="*/ 2147483646 w 12"/>
                  <a:gd name="T11" fmla="*/ 2147483646 h 4"/>
                  <a:gd name="T12" fmla="*/ 2147483646 w 12"/>
                  <a:gd name="T13" fmla="*/ 2147483646 h 4"/>
                  <a:gd name="T14" fmla="*/ 2147483646 w 12"/>
                  <a:gd name="T15" fmla="*/ 2147483646 h 4"/>
                  <a:gd name="T16" fmla="*/ 2147483646 w 12"/>
                  <a:gd name="T17" fmla="*/ 2147483646 h 4"/>
                  <a:gd name="T18" fmla="*/ 2147483646 w 12"/>
                  <a:gd name="T19" fmla="*/ 2147483646 h 4"/>
                  <a:gd name="T20" fmla="*/ 2147483646 w 12"/>
                  <a:gd name="T21" fmla="*/ 2147483646 h 4"/>
                  <a:gd name="T22" fmla="*/ 0 w 12"/>
                  <a:gd name="T23" fmla="*/ 2147483646 h 4"/>
                  <a:gd name="T24" fmla="*/ 2147483646 w 12"/>
                  <a:gd name="T25" fmla="*/ 2147483646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2"/>
                  <a:gd name="T40" fmla="*/ 0 h 4"/>
                  <a:gd name="T41" fmla="*/ 12 w 12"/>
                  <a:gd name="T42" fmla="*/ 4 h 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2" h="4">
                    <a:moveTo>
                      <a:pt x="2" y="1"/>
                    </a:moveTo>
                    <a:cubicBezTo>
                      <a:pt x="4" y="0"/>
                      <a:pt x="7" y="0"/>
                      <a:pt x="9" y="1"/>
                    </a:cubicBezTo>
                    <a:cubicBezTo>
                      <a:pt x="10" y="1"/>
                      <a:pt x="12" y="1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10" y="3"/>
                    </a:cubicBezTo>
                    <a:cubicBezTo>
                      <a:pt x="10" y="4"/>
                      <a:pt x="9" y="4"/>
                      <a:pt x="8" y="4"/>
                    </a:cubicBezTo>
                    <a:cubicBezTo>
                      <a:pt x="7" y="4"/>
                      <a:pt x="6" y="4"/>
                      <a:pt x="5" y="4"/>
                    </a:cubicBezTo>
                    <a:cubicBezTo>
                      <a:pt x="5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81" name="Freeform 479"/>
              <p:cNvSpPr>
                <a:spLocks noChangeArrowheads="1"/>
              </p:cNvSpPr>
              <p:nvPr/>
            </p:nvSpPr>
            <p:spPr bwMode="auto">
              <a:xfrm>
                <a:off x="942975" y="174625"/>
                <a:ext cx="104775" cy="33338"/>
              </a:xfrm>
              <a:custGeom>
                <a:avLst/>
                <a:gdLst>
                  <a:gd name="T0" fmla="*/ 2147483646 w 28"/>
                  <a:gd name="T1" fmla="*/ 2147483646 h 9"/>
                  <a:gd name="T2" fmla="*/ 2147483646 w 28"/>
                  <a:gd name="T3" fmla="*/ 2147483646 h 9"/>
                  <a:gd name="T4" fmla="*/ 2147483646 w 28"/>
                  <a:gd name="T5" fmla="*/ 0 h 9"/>
                  <a:gd name="T6" fmla="*/ 2147483646 w 28"/>
                  <a:gd name="T7" fmla="*/ 0 h 9"/>
                  <a:gd name="T8" fmla="*/ 2147483646 w 28"/>
                  <a:gd name="T9" fmla="*/ 2147483646 h 9"/>
                  <a:gd name="T10" fmla="*/ 2147483646 w 28"/>
                  <a:gd name="T11" fmla="*/ 0 h 9"/>
                  <a:gd name="T12" fmla="*/ 2147483646 w 28"/>
                  <a:gd name="T13" fmla="*/ 0 h 9"/>
                  <a:gd name="T14" fmla="*/ 2147483646 w 28"/>
                  <a:gd name="T15" fmla="*/ 0 h 9"/>
                  <a:gd name="T16" fmla="*/ 2147483646 w 28"/>
                  <a:gd name="T17" fmla="*/ 0 h 9"/>
                  <a:gd name="T18" fmla="*/ 2147483646 w 28"/>
                  <a:gd name="T19" fmla="*/ 0 h 9"/>
                  <a:gd name="T20" fmla="*/ 2147483646 w 28"/>
                  <a:gd name="T21" fmla="*/ 2147483646 h 9"/>
                  <a:gd name="T22" fmla="*/ 2147483646 w 28"/>
                  <a:gd name="T23" fmla="*/ 2147483646 h 9"/>
                  <a:gd name="T24" fmla="*/ 2147483646 w 28"/>
                  <a:gd name="T25" fmla="*/ 2147483646 h 9"/>
                  <a:gd name="T26" fmla="*/ 2147483646 w 28"/>
                  <a:gd name="T27" fmla="*/ 2147483646 h 9"/>
                  <a:gd name="T28" fmla="*/ 2147483646 w 28"/>
                  <a:gd name="T29" fmla="*/ 2147483646 h 9"/>
                  <a:gd name="T30" fmla="*/ 2147483646 w 28"/>
                  <a:gd name="T31" fmla="*/ 2147483646 h 9"/>
                  <a:gd name="T32" fmla="*/ 2147483646 w 28"/>
                  <a:gd name="T33" fmla="*/ 2147483646 h 9"/>
                  <a:gd name="T34" fmla="*/ 2147483646 w 28"/>
                  <a:gd name="T35" fmla="*/ 2147483646 h 9"/>
                  <a:gd name="T36" fmla="*/ 2147483646 w 28"/>
                  <a:gd name="T37" fmla="*/ 2147483646 h 9"/>
                  <a:gd name="T38" fmla="*/ 2147483646 w 28"/>
                  <a:gd name="T39" fmla="*/ 2147483646 h 9"/>
                  <a:gd name="T40" fmla="*/ 2147483646 w 28"/>
                  <a:gd name="T41" fmla="*/ 2147483646 h 9"/>
                  <a:gd name="T42" fmla="*/ 2147483646 w 28"/>
                  <a:gd name="T43" fmla="*/ 2147483646 h 9"/>
                  <a:gd name="T44" fmla="*/ 2147483646 w 28"/>
                  <a:gd name="T45" fmla="*/ 2147483646 h 9"/>
                  <a:gd name="T46" fmla="*/ 2147483646 w 28"/>
                  <a:gd name="T47" fmla="*/ 2147483646 h 9"/>
                  <a:gd name="T48" fmla="*/ 2147483646 w 28"/>
                  <a:gd name="T49" fmla="*/ 2147483646 h 9"/>
                  <a:gd name="T50" fmla="*/ 2147483646 w 28"/>
                  <a:gd name="T51" fmla="*/ 2147483646 h 9"/>
                  <a:gd name="T52" fmla="*/ 2147483646 w 28"/>
                  <a:gd name="T53" fmla="*/ 2147483646 h 9"/>
                  <a:gd name="T54" fmla="*/ 2147483646 w 28"/>
                  <a:gd name="T55" fmla="*/ 2147483646 h 9"/>
                  <a:gd name="T56" fmla="*/ 2147483646 w 28"/>
                  <a:gd name="T57" fmla="*/ 2147483646 h 9"/>
                  <a:gd name="T58" fmla="*/ 2147483646 w 28"/>
                  <a:gd name="T59" fmla="*/ 2147483646 h 9"/>
                  <a:gd name="T60" fmla="*/ 2147483646 w 28"/>
                  <a:gd name="T61" fmla="*/ 2147483646 h 9"/>
                  <a:gd name="T62" fmla="*/ 2147483646 w 28"/>
                  <a:gd name="T63" fmla="*/ 2147483646 h 9"/>
                  <a:gd name="T64" fmla="*/ 2147483646 w 28"/>
                  <a:gd name="T65" fmla="*/ 2147483646 h 9"/>
                  <a:gd name="T66" fmla="*/ 2147483646 w 28"/>
                  <a:gd name="T67" fmla="*/ 2147483646 h 9"/>
                  <a:gd name="T68" fmla="*/ 2147483646 w 28"/>
                  <a:gd name="T69" fmla="*/ 2147483646 h 9"/>
                  <a:gd name="T70" fmla="*/ 2147483646 w 28"/>
                  <a:gd name="T71" fmla="*/ 2147483646 h 9"/>
                  <a:gd name="T72" fmla="*/ 2147483646 w 28"/>
                  <a:gd name="T73" fmla="*/ 2147483646 h 9"/>
                  <a:gd name="T74" fmla="*/ 2147483646 w 28"/>
                  <a:gd name="T75" fmla="*/ 2147483646 h 9"/>
                  <a:gd name="T76" fmla="*/ 2147483646 w 28"/>
                  <a:gd name="T77" fmla="*/ 2147483646 h 9"/>
                  <a:gd name="T78" fmla="*/ 2147483646 w 28"/>
                  <a:gd name="T79" fmla="*/ 2147483646 h 9"/>
                  <a:gd name="T80" fmla="*/ 2147483646 w 28"/>
                  <a:gd name="T81" fmla="*/ 2147483646 h 9"/>
                  <a:gd name="T82" fmla="*/ 2147483646 w 28"/>
                  <a:gd name="T83" fmla="*/ 2147483646 h 9"/>
                  <a:gd name="T84" fmla="*/ 2147483646 w 28"/>
                  <a:gd name="T85" fmla="*/ 2147483646 h 9"/>
                  <a:gd name="T86" fmla="*/ 2147483646 w 28"/>
                  <a:gd name="T87" fmla="*/ 2147483646 h 9"/>
                  <a:gd name="T88" fmla="*/ 2147483646 w 28"/>
                  <a:gd name="T89" fmla="*/ 2147483646 h 9"/>
                  <a:gd name="T90" fmla="*/ 2147483646 w 28"/>
                  <a:gd name="T91" fmla="*/ 2147483646 h 9"/>
                  <a:gd name="T92" fmla="*/ 2147483646 w 28"/>
                  <a:gd name="T93" fmla="*/ 2147483646 h 9"/>
                  <a:gd name="T94" fmla="*/ 2147483646 w 28"/>
                  <a:gd name="T95" fmla="*/ 2147483646 h 9"/>
                  <a:gd name="T96" fmla="*/ 2147483646 w 28"/>
                  <a:gd name="T97" fmla="*/ 2147483646 h 9"/>
                  <a:gd name="T98" fmla="*/ 2147483646 w 28"/>
                  <a:gd name="T99" fmla="*/ 2147483646 h 9"/>
                  <a:gd name="T100" fmla="*/ 2147483646 w 28"/>
                  <a:gd name="T101" fmla="*/ 2147483646 h 9"/>
                  <a:gd name="T102" fmla="*/ 2147483646 w 28"/>
                  <a:gd name="T103" fmla="*/ 2147483646 h 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8"/>
                  <a:gd name="T157" fmla="*/ 0 h 9"/>
                  <a:gd name="T158" fmla="*/ 28 w 28"/>
                  <a:gd name="T159" fmla="*/ 9 h 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8" h="9">
                    <a:moveTo>
                      <a:pt x="3" y="1"/>
                    </a:moveTo>
                    <a:cubicBezTo>
                      <a:pt x="4" y="1"/>
                      <a:pt x="6" y="1"/>
                      <a:pt x="8" y="1"/>
                    </a:cubicBezTo>
                    <a:cubicBezTo>
                      <a:pt x="7" y="1"/>
                      <a:pt x="8" y="1"/>
                      <a:pt x="8" y="0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9" y="0"/>
                      <a:pt x="9" y="0"/>
                      <a:pt x="10" y="1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1"/>
                      <a:pt x="14" y="0"/>
                      <a:pt x="16" y="0"/>
                    </a:cubicBezTo>
                    <a:cubicBezTo>
                      <a:pt x="18" y="0"/>
                      <a:pt x="20" y="0"/>
                      <a:pt x="22" y="1"/>
                    </a:cubicBezTo>
                    <a:cubicBezTo>
                      <a:pt x="23" y="1"/>
                      <a:pt x="25" y="0"/>
                      <a:pt x="25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6" y="1"/>
                      <a:pt x="27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6" y="1"/>
                      <a:pt x="26" y="2"/>
                    </a:cubicBezTo>
                    <a:cubicBezTo>
                      <a:pt x="26" y="2"/>
                      <a:pt x="28" y="2"/>
                      <a:pt x="28" y="2"/>
                    </a:cubicBezTo>
                    <a:cubicBezTo>
                      <a:pt x="26" y="2"/>
                      <a:pt x="26" y="3"/>
                      <a:pt x="26" y="3"/>
                    </a:cubicBezTo>
                    <a:cubicBezTo>
                      <a:pt x="26" y="4"/>
                      <a:pt x="27" y="4"/>
                      <a:pt x="28" y="4"/>
                    </a:cubicBezTo>
                    <a:cubicBezTo>
                      <a:pt x="27" y="4"/>
                      <a:pt x="26" y="3"/>
                      <a:pt x="25" y="4"/>
                    </a:cubicBezTo>
                    <a:cubicBezTo>
                      <a:pt x="25" y="4"/>
                      <a:pt x="22" y="4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3" y="4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0" y="5"/>
                    </a:cubicBezTo>
                    <a:cubicBezTo>
                      <a:pt x="20" y="5"/>
                      <a:pt x="19" y="5"/>
                      <a:pt x="20" y="5"/>
                    </a:cubicBezTo>
                    <a:cubicBezTo>
                      <a:pt x="20" y="5"/>
                      <a:pt x="20" y="6"/>
                      <a:pt x="20" y="6"/>
                    </a:cubicBezTo>
                    <a:cubicBezTo>
                      <a:pt x="20" y="6"/>
                      <a:pt x="20" y="6"/>
                      <a:pt x="21" y="6"/>
                    </a:cubicBezTo>
                    <a:cubicBezTo>
                      <a:pt x="21" y="6"/>
                      <a:pt x="19" y="6"/>
                      <a:pt x="20" y="6"/>
                    </a:cubicBezTo>
                    <a:cubicBezTo>
                      <a:pt x="20" y="6"/>
                      <a:pt x="21" y="6"/>
                      <a:pt x="20" y="6"/>
                    </a:cubicBezTo>
                    <a:cubicBezTo>
                      <a:pt x="20" y="6"/>
                      <a:pt x="19" y="6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7"/>
                      <a:pt x="17" y="7"/>
                    </a:cubicBezTo>
                    <a:cubicBezTo>
                      <a:pt x="16" y="7"/>
                      <a:pt x="15" y="8"/>
                      <a:pt x="16" y="8"/>
                    </a:cubicBezTo>
                    <a:cubicBezTo>
                      <a:pt x="16" y="8"/>
                      <a:pt x="17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9"/>
                      <a:pt x="13" y="9"/>
                      <a:pt x="12" y="9"/>
                    </a:cubicBezTo>
                    <a:cubicBezTo>
                      <a:pt x="11" y="8"/>
                      <a:pt x="9" y="8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9" y="7"/>
                      <a:pt x="8" y="7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5"/>
                      <a:pt x="10" y="5"/>
                      <a:pt x="11" y="5"/>
                    </a:cubicBezTo>
                    <a:cubicBezTo>
                      <a:pt x="10" y="5"/>
                      <a:pt x="9" y="4"/>
                      <a:pt x="9" y="4"/>
                    </a:cubicBezTo>
                    <a:cubicBezTo>
                      <a:pt x="8" y="4"/>
                      <a:pt x="8" y="3"/>
                      <a:pt x="7" y="3"/>
                    </a:cubicBezTo>
                    <a:cubicBezTo>
                      <a:pt x="6" y="3"/>
                      <a:pt x="5" y="3"/>
                      <a:pt x="4" y="3"/>
                    </a:cubicBezTo>
                    <a:cubicBezTo>
                      <a:pt x="3" y="3"/>
                      <a:pt x="2" y="3"/>
                      <a:pt x="1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82" name="Freeform 480"/>
              <p:cNvSpPr>
                <a:spLocks noChangeArrowheads="1"/>
              </p:cNvSpPr>
              <p:nvPr/>
            </p:nvSpPr>
            <p:spPr bwMode="auto">
              <a:xfrm>
                <a:off x="973138" y="79375"/>
                <a:ext cx="60325" cy="15875"/>
              </a:xfrm>
              <a:custGeom>
                <a:avLst/>
                <a:gdLst>
                  <a:gd name="T0" fmla="*/ 2147483646 w 16"/>
                  <a:gd name="T1" fmla="*/ 2147483646 h 4"/>
                  <a:gd name="T2" fmla="*/ 2147483646 w 16"/>
                  <a:gd name="T3" fmla="*/ 0 h 4"/>
                  <a:gd name="T4" fmla="*/ 2147483646 w 16"/>
                  <a:gd name="T5" fmla="*/ 0 h 4"/>
                  <a:gd name="T6" fmla="*/ 2147483646 w 16"/>
                  <a:gd name="T7" fmla="*/ 2147483646 h 4"/>
                  <a:gd name="T8" fmla="*/ 2147483646 w 16"/>
                  <a:gd name="T9" fmla="*/ 2147483646 h 4"/>
                  <a:gd name="T10" fmla="*/ 2147483646 w 16"/>
                  <a:gd name="T11" fmla="*/ 2147483646 h 4"/>
                  <a:gd name="T12" fmla="*/ 2147483646 w 16"/>
                  <a:gd name="T13" fmla="*/ 2147483646 h 4"/>
                  <a:gd name="T14" fmla="*/ 2147483646 w 16"/>
                  <a:gd name="T15" fmla="*/ 2147483646 h 4"/>
                  <a:gd name="T16" fmla="*/ 2147483646 w 16"/>
                  <a:gd name="T17" fmla="*/ 2147483646 h 4"/>
                  <a:gd name="T18" fmla="*/ 2147483646 w 16"/>
                  <a:gd name="T19" fmla="*/ 2147483646 h 4"/>
                  <a:gd name="T20" fmla="*/ 2147483646 w 16"/>
                  <a:gd name="T21" fmla="*/ 2147483646 h 4"/>
                  <a:gd name="T22" fmla="*/ 0 w 16"/>
                  <a:gd name="T23" fmla="*/ 2147483646 h 4"/>
                  <a:gd name="T24" fmla="*/ 0 w 16"/>
                  <a:gd name="T25" fmla="*/ 2147483646 h 4"/>
                  <a:gd name="T26" fmla="*/ 2147483646 w 16"/>
                  <a:gd name="T27" fmla="*/ 2147483646 h 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6"/>
                  <a:gd name="T43" fmla="*/ 0 h 4"/>
                  <a:gd name="T44" fmla="*/ 16 w 16"/>
                  <a:gd name="T45" fmla="*/ 4 h 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6" h="4">
                    <a:moveTo>
                      <a:pt x="1" y="1"/>
                    </a:moveTo>
                    <a:cubicBezTo>
                      <a:pt x="1" y="0"/>
                      <a:pt x="4" y="0"/>
                      <a:pt x="6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10" y="0"/>
                      <a:pt x="11" y="0"/>
                      <a:pt x="12" y="1"/>
                    </a:cubicBezTo>
                    <a:cubicBezTo>
                      <a:pt x="13" y="1"/>
                      <a:pt x="14" y="1"/>
                      <a:pt x="14" y="1"/>
                    </a:cubicBezTo>
                    <a:cubicBezTo>
                      <a:pt x="14" y="1"/>
                      <a:pt x="16" y="1"/>
                      <a:pt x="14" y="2"/>
                    </a:cubicBezTo>
                    <a:cubicBezTo>
                      <a:pt x="14" y="2"/>
                      <a:pt x="16" y="2"/>
                      <a:pt x="16" y="2"/>
                    </a:cubicBezTo>
                    <a:cubicBezTo>
                      <a:pt x="15" y="2"/>
                      <a:pt x="15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2" y="3"/>
                      <a:pt x="12" y="4"/>
                      <a:pt x="11" y="4"/>
                    </a:cubicBezTo>
                    <a:cubicBezTo>
                      <a:pt x="8" y="4"/>
                      <a:pt x="4" y="4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1" y="2"/>
                      <a:pt x="0" y="2"/>
                    </a:cubicBezTo>
                    <a:cubicBezTo>
                      <a:pt x="1" y="2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83" name="Freeform 481"/>
              <p:cNvSpPr>
                <a:spLocks noChangeArrowheads="1"/>
              </p:cNvSpPr>
              <p:nvPr/>
            </p:nvSpPr>
            <p:spPr bwMode="auto">
              <a:xfrm>
                <a:off x="1006475" y="109538"/>
                <a:ext cx="23813" cy="3175"/>
              </a:xfrm>
              <a:custGeom>
                <a:avLst/>
                <a:gdLst>
                  <a:gd name="T0" fmla="*/ 0 w 6"/>
                  <a:gd name="T1" fmla="*/ 0 h 1"/>
                  <a:gd name="T2" fmla="*/ 2147483646 w 6"/>
                  <a:gd name="T3" fmla="*/ 0 h 1"/>
                  <a:gd name="T4" fmla="*/ 2147483646 w 6"/>
                  <a:gd name="T5" fmla="*/ 0 h 1"/>
                  <a:gd name="T6" fmla="*/ 2147483646 w 6"/>
                  <a:gd name="T7" fmla="*/ 2147483646 h 1"/>
                  <a:gd name="T8" fmla="*/ 2147483646 w 6"/>
                  <a:gd name="T9" fmla="*/ 2147483646 h 1"/>
                  <a:gd name="T10" fmla="*/ 2147483646 w 6"/>
                  <a:gd name="T11" fmla="*/ 2147483646 h 1"/>
                  <a:gd name="T12" fmla="*/ 2147483646 w 6"/>
                  <a:gd name="T13" fmla="*/ 2147483646 h 1"/>
                  <a:gd name="T14" fmla="*/ 0 w 6"/>
                  <a:gd name="T15" fmla="*/ 2147483646 h 1"/>
                  <a:gd name="T16" fmla="*/ 0 w 6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"/>
                  <a:gd name="T28" fmla="*/ 0 h 1"/>
                  <a:gd name="T29" fmla="*/ 6 w 6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" h="1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4" y="0"/>
                      <a:pt x="6" y="0"/>
                      <a:pt x="5" y="0"/>
                    </a:cubicBezTo>
                    <a:cubicBezTo>
                      <a:pt x="5" y="1"/>
                      <a:pt x="6" y="0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84" name="Freeform 482"/>
              <p:cNvSpPr>
                <a:spLocks noChangeArrowheads="1"/>
              </p:cNvSpPr>
              <p:nvPr/>
            </p:nvSpPr>
            <p:spPr bwMode="auto">
              <a:xfrm>
                <a:off x="1041400" y="158750"/>
                <a:ext cx="101600" cy="15875"/>
              </a:xfrm>
              <a:custGeom>
                <a:avLst/>
                <a:gdLst>
                  <a:gd name="T0" fmla="*/ 0 w 27"/>
                  <a:gd name="T1" fmla="*/ 2147483646 h 4"/>
                  <a:gd name="T2" fmla="*/ 2147483646 w 27"/>
                  <a:gd name="T3" fmla="*/ 2147483646 h 4"/>
                  <a:gd name="T4" fmla="*/ 2147483646 w 27"/>
                  <a:gd name="T5" fmla="*/ 2147483646 h 4"/>
                  <a:gd name="T6" fmla="*/ 2147483646 w 27"/>
                  <a:gd name="T7" fmla="*/ 2147483646 h 4"/>
                  <a:gd name="T8" fmla="*/ 2147483646 w 27"/>
                  <a:gd name="T9" fmla="*/ 0 h 4"/>
                  <a:gd name="T10" fmla="*/ 2147483646 w 27"/>
                  <a:gd name="T11" fmla="*/ 0 h 4"/>
                  <a:gd name="T12" fmla="*/ 2147483646 w 27"/>
                  <a:gd name="T13" fmla="*/ 2147483646 h 4"/>
                  <a:gd name="T14" fmla="*/ 2147483646 w 27"/>
                  <a:gd name="T15" fmla="*/ 2147483646 h 4"/>
                  <a:gd name="T16" fmla="*/ 2147483646 w 27"/>
                  <a:gd name="T17" fmla="*/ 2147483646 h 4"/>
                  <a:gd name="T18" fmla="*/ 2147483646 w 27"/>
                  <a:gd name="T19" fmla="*/ 2147483646 h 4"/>
                  <a:gd name="T20" fmla="*/ 2147483646 w 27"/>
                  <a:gd name="T21" fmla="*/ 2147483646 h 4"/>
                  <a:gd name="T22" fmla="*/ 2147483646 w 27"/>
                  <a:gd name="T23" fmla="*/ 2147483646 h 4"/>
                  <a:gd name="T24" fmla="*/ 2147483646 w 27"/>
                  <a:gd name="T25" fmla="*/ 2147483646 h 4"/>
                  <a:gd name="T26" fmla="*/ 2147483646 w 27"/>
                  <a:gd name="T27" fmla="*/ 2147483646 h 4"/>
                  <a:gd name="T28" fmla="*/ 2147483646 w 27"/>
                  <a:gd name="T29" fmla="*/ 2147483646 h 4"/>
                  <a:gd name="T30" fmla="*/ 2147483646 w 27"/>
                  <a:gd name="T31" fmla="*/ 2147483646 h 4"/>
                  <a:gd name="T32" fmla="*/ 2147483646 w 27"/>
                  <a:gd name="T33" fmla="*/ 2147483646 h 4"/>
                  <a:gd name="T34" fmla="*/ 2147483646 w 27"/>
                  <a:gd name="T35" fmla="*/ 2147483646 h 4"/>
                  <a:gd name="T36" fmla="*/ 2147483646 w 27"/>
                  <a:gd name="T37" fmla="*/ 2147483646 h 4"/>
                  <a:gd name="T38" fmla="*/ 2147483646 w 27"/>
                  <a:gd name="T39" fmla="*/ 2147483646 h 4"/>
                  <a:gd name="T40" fmla="*/ 2147483646 w 27"/>
                  <a:gd name="T41" fmla="*/ 2147483646 h 4"/>
                  <a:gd name="T42" fmla="*/ 2147483646 w 27"/>
                  <a:gd name="T43" fmla="*/ 2147483646 h 4"/>
                  <a:gd name="T44" fmla="*/ 2147483646 w 27"/>
                  <a:gd name="T45" fmla="*/ 2147483646 h 4"/>
                  <a:gd name="T46" fmla="*/ 2147483646 w 27"/>
                  <a:gd name="T47" fmla="*/ 2147483646 h 4"/>
                  <a:gd name="T48" fmla="*/ 2147483646 w 27"/>
                  <a:gd name="T49" fmla="*/ 2147483646 h 4"/>
                  <a:gd name="T50" fmla="*/ 2147483646 w 27"/>
                  <a:gd name="T51" fmla="*/ 2147483646 h 4"/>
                  <a:gd name="T52" fmla="*/ 2147483646 w 27"/>
                  <a:gd name="T53" fmla="*/ 2147483646 h 4"/>
                  <a:gd name="T54" fmla="*/ 2147483646 w 27"/>
                  <a:gd name="T55" fmla="*/ 2147483646 h 4"/>
                  <a:gd name="T56" fmla="*/ 0 w 27"/>
                  <a:gd name="T57" fmla="*/ 2147483646 h 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7"/>
                  <a:gd name="T88" fmla="*/ 0 h 4"/>
                  <a:gd name="T89" fmla="*/ 27 w 27"/>
                  <a:gd name="T90" fmla="*/ 4 h 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7" h="4">
                    <a:moveTo>
                      <a:pt x="0" y="3"/>
                    </a:moveTo>
                    <a:cubicBezTo>
                      <a:pt x="2" y="2"/>
                      <a:pt x="4" y="2"/>
                      <a:pt x="6" y="2"/>
                    </a:cubicBezTo>
                    <a:cubicBezTo>
                      <a:pt x="7" y="2"/>
                      <a:pt x="9" y="2"/>
                      <a:pt x="10" y="2"/>
                    </a:cubicBezTo>
                    <a:cubicBezTo>
                      <a:pt x="10" y="2"/>
                      <a:pt x="11" y="1"/>
                      <a:pt x="11" y="1"/>
                    </a:cubicBezTo>
                    <a:cubicBezTo>
                      <a:pt x="14" y="1"/>
                      <a:pt x="16" y="0"/>
                      <a:pt x="19" y="0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22" y="0"/>
                      <a:pt x="22" y="1"/>
                      <a:pt x="22" y="1"/>
                    </a:cubicBezTo>
                    <a:cubicBezTo>
                      <a:pt x="23" y="1"/>
                      <a:pt x="23" y="0"/>
                      <a:pt x="24" y="1"/>
                    </a:cubicBezTo>
                    <a:cubicBezTo>
                      <a:pt x="24" y="1"/>
                      <a:pt x="22" y="1"/>
                      <a:pt x="23" y="1"/>
                    </a:cubicBezTo>
                    <a:cubicBezTo>
                      <a:pt x="24" y="1"/>
                      <a:pt x="25" y="1"/>
                      <a:pt x="26" y="1"/>
                    </a:cubicBezTo>
                    <a:cubicBezTo>
                      <a:pt x="26" y="2"/>
                      <a:pt x="24" y="2"/>
                      <a:pt x="25" y="2"/>
                    </a:cubicBezTo>
                    <a:cubicBezTo>
                      <a:pt x="26" y="2"/>
                      <a:pt x="26" y="2"/>
                      <a:pt x="27" y="2"/>
                    </a:cubicBezTo>
                    <a:cubicBezTo>
                      <a:pt x="27" y="2"/>
                      <a:pt x="27" y="2"/>
                      <a:pt x="26" y="2"/>
                    </a:cubicBezTo>
                    <a:cubicBezTo>
                      <a:pt x="26" y="2"/>
                      <a:pt x="25" y="2"/>
                      <a:pt x="25" y="2"/>
                    </a:cubicBezTo>
                    <a:cubicBezTo>
                      <a:pt x="25" y="2"/>
                      <a:pt x="26" y="3"/>
                      <a:pt x="25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4" y="3"/>
                      <a:pt x="24" y="3"/>
                    </a:cubicBezTo>
                    <a:cubicBezTo>
                      <a:pt x="24" y="3"/>
                      <a:pt x="24" y="4"/>
                      <a:pt x="24" y="4"/>
                    </a:cubicBezTo>
                    <a:cubicBezTo>
                      <a:pt x="23" y="4"/>
                      <a:pt x="22" y="4"/>
                      <a:pt x="22" y="4"/>
                    </a:cubicBezTo>
                    <a:cubicBezTo>
                      <a:pt x="21" y="4"/>
                      <a:pt x="20" y="4"/>
                      <a:pt x="19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3" y="4"/>
                    </a:cubicBezTo>
                    <a:cubicBezTo>
                      <a:pt x="13" y="4"/>
                      <a:pt x="13" y="4"/>
                      <a:pt x="12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9" y="4"/>
                      <a:pt x="9" y="4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7" y="4"/>
                      <a:pt x="6" y="4"/>
                      <a:pt x="4" y="4"/>
                    </a:cubicBezTo>
                    <a:cubicBezTo>
                      <a:pt x="3" y="4"/>
                      <a:pt x="1" y="4"/>
                      <a:pt x="1" y="3"/>
                    </a:cubicBezTo>
                    <a:cubicBezTo>
                      <a:pt x="0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85" name="Freeform 483"/>
              <p:cNvSpPr>
                <a:spLocks noChangeArrowheads="1"/>
              </p:cNvSpPr>
              <p:nvPr/>
            </p:nvSpPr>
            <p:spPr bwMode="auto">
              <a:xfrm>
                <a:off x="1063625" y="142875"/>
                <a:ext cx="14288" cy="4763"/>
              </a:xfrm>
              <a:custGeom>
                <a:avLst/>
                <a:gdLst>
                  <a:gd name="T0" fmla="*/ 2147483646 w 4"/>
                  <a:gd name="T1" fmla="*/ 0 h 1"/>
                  <a:gd name="T2" fmla="*/ 2147483646 w 4"/>
                  <a:gd name="T3" fmla="*/ 2147483646 h 1"/>
                  <a:gd name="T4" fmla="*/ 2147483646 w 4"/>
                  <a:gd name="T5" fmla="*/ 2147483646 h 1"/>
                  <a:gd name="T6" fmla="*/ 2147483646 w 4"/>
                  <a:gd name="T7" fmla="*/ 2147483646 h 1"/>
                  <a:gd name="T8" fmla="*/ 0 w 4"/>
                  <a:gd name="T9" fmla="*/ 2147483646 h 1"/>
                  <a:gd name="T10" fmla="*/ 2147483646 w 4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1"/>
                  <a:gd name="T20" fmla="*/ 4 w 4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1">
                    <a:moveTo>
                      <a:pt x="1" y="0"/>
                    </a:moveTo>
                    <a:cubicBezTo>
                      <a:pt x="2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86" name="Freeform 484"/>
              <p:cNvSpPr>
                <a:spLocks noChangeArrowheads="1"/>
              </p:cNvSpPr>
              <p:nvPr/>
            </p:nvSpPr>
            <p:spPr bwMode="auto">
              <a:xfrm>
                <a:off x="1071563" y="128588"/>
                <a:ext cx="115888" cy="26988"/>
              </a:xfrm>
              <a:custGeom>
                <a:avLst/>
                <a:gdLst>
                  <a:gd name="T0" fmla="*/ 2147483646 w 31"/>
                  <a:gd name="T1" fmla="*/ 2147483646 h 7"/>
                  <a:gd name="T2" fmla="*/ 2147483646 w 31"/>
                  <a:gd name="T3" fmla="*/ 2147483646 h 7"/>
                  <a:gd name="T4" fmla="*/ 2147483646 w 31"/>
                  <a:gd name="T5" fmla="*/ 2147483646 h 7"/>
                  <a:gd name="T6" fmla="*/ 2147483646 w 31"/>
                  <a:gd name="T7" fmla="*/ 2147483646 h 7"/>
                  <a:gd name="T8" fmla="*/ 2147483646 w 31"/>
                  <a:gd name="T9" fmla="*/ 2147483646 h 7"/>
                  <a:gd name="T10" fmla="*/ 2147483646 w 31"/>
                  <a:gd name="T11" fmla="*/ 2147483646 h 7"/>
                  <a:gd name="T12" fmla="*/ 2147483646 w 31"/>
                  <a:gd name="T13" fmla="*/ 2147483646 h 7"/>
                  <a:gd name="T14" fmla="*/ 2147483646 w 31"/>
                  <a:gd name="T15" fmla="*/ 2147483646 h 7"/>
                  <a:gd name="T16" fmla="*/ 2147483646 w 31"/>
                  <a:gd name="T17" fmla="*/ 2147483646 h 7"/>
                  <a:gd name="T18" fmla="*/ 2147483646 w 31"/>
                  <a:gd name="T19" fmla="*/ 2147483646 h 7"/>
                  <a:gd name="T20" fmla="*/ 2147483646 w 31"/>
                  <a:gd name="T21" fmla="*/ 2147483646 h 7"/>
                  <a:gd name="T22" fmla="*/ 2147483646 w 31"/>
                  <a:gd name="T23" fmla="*/ 2147483646 h 7"/>
                  <a:gd name="T24" fmla="*/ 2147483646 w 31"/>
                  <a:gd name="T25" fmla="*/ 2147483646 h 7"/>
                  <a:gd name="T26" fmla="*/ 2147483646 w 31"/>
                  <a:gd name="T27" fmla="*/ 2147483646 h 7"/>
                  <a:gd name="T28" fmla="*/ 2147483646 w 31"/>
                  <a:gd name="T29" fmla="*/ 2147483646 h 7"/>
                  <a:gd name="T30" fmla="*/ 2147483646 w 31"/>
                  <a:gd name="T31" fmla="*/ 2147483646 h 7"/>
                  <a:gd name="T32" fmla="*/ 2147483646 w 31"/>
                  <a:gd name="T33" fmla="*/ 2147483646 h 7"/>
                  <a:gd name="T34" fmla="*/ 2147483646 w 31"/>
                  <a:gd name="T35" fmla="*/ 2147483646 h 7"/>
                  <a:gd name="T36" fmla="*/ 2147483646 w 31"/>
                  <a:gd name="T37" fmla="*/ 2147483646 h 7"/>
                  <a:gd name="T38" fmla="*/ 2147483646 w 31"/>
                  <a:gd name="T39" fmla="*/ 2147483646 h 7"/>
                  <a:gd name="T40" fmla="*/ 2147483646 w 31"/>
                  <a:gd name="T41" fmla="*/ 2147483646 h 7"/>
                  <a:gd name="T42" fmla="*/ 2147483646 w 31"/>
                  <a:gd name="T43" fmla="*/ 2147483646 h 7"/>
                  <a:gd name="T44" fmla="*/ 2147483646 w 31"/>
                  <a:gd name="T45" fmla="*/ 2147483646 h 7"/>
                  <a:gd name="T46" fmla="*/ 2147483646 w 31"/>
                  <a:gd name="T47" fmla="*/ 2147483646 h 7"/>
                  <a:gd name="T48" fmla="*/ 2147483646 w 31"/>
                  <a:gd name="T49" fmla="*/ 2147483646 h 7"/>
                  <a:gd name="T50" fmla="*/ 2147483646 w 31"/>
                  <a:gd name="T51" fmla="*/ 2147483646 h 7"/>
                  <a:gd name="T52" fmla="*/ 0 w 31"/>
                  <a:gd name="T53" fmla="*/ 2147483646 h 7"/>
                  <a:gd name="T54" fmla="*/ 2147483646 w 31"/>
                  <a:gd name="T55" fmla="*/ 2147483646 h 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31"/>
                  <a:gd name="T85" fmla="*/ 0 h 7"/>
                  <a:gd name="T86" fmla="*/ 31 w 31"/>
                  <a:gd name="T87" fmla="*/ 7 h 7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31" h="7">
                    <a:moveTo>
                      <a:pt x="4" y="1"/>
                    </a:moveTo>
                    <a:cubicBezTo>
                      <a:pt x="6" y="1"/>
                      <a:pt x="8" y="0"/>
                      <a:pt x="11" y="1"/>
                    </a:cubicBezTo>
                    <a:cubicBezTo>
                      <a:pt x="12" y="1"/>
                      <a:pt x="15" y="1"/>
                      <a:pt x="16" y="2"/>
                    </a:cubicBezTo>
                    <a:cubicBezTo>
                      <a:pt x="15" y="2"/>
                      <a:pt x="16" y="2"/>
                      <a:pt x="16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5" y="3"/>
                      <a:pt x="17" y="3"/>
                    </a:cubicBezTo>
                    <a:cubicBezTo>
                      <a:pt x="20" y="2"/>
                      <a:pt x="24" y="2"/>
                      <a:pt x="27" y="3"/>
                    </a:cubicBezTo>
                    <a:cubicBezTo>
                      <a:pt x="28" y="3"/>
                      <a:pt x="30" y="2"/>
                      <a:pt x="30" y="3"/>
                    </a:cubicBezTo>
                    <a:cubicBezTo>
                      <a:pt x="30" y="3"/>
                      <a:pt x="28" y="3"/>
                      <a:pt x="29" y="4"/>
                    </a:cubicBezTo>
                    <a:cubicBezTo>
                      <a:pt x="29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4"/>
                      <a:pt x="29" y="4"/>
                      <a:pt x="29" y="4"/>
                    </a:cubicBezTo>
                    <a:cubicBezTo>
                      <a:pt x="28" y="4"/>
                      <a:pt x="30" y="4"/>
                      <a:pt x="30" y="4"/>
                    </a:cubicBezTo>
                    <a:cubicBezTo>
                      <a:pt x="29" y="4"/>
                      <a:pt x="29" y="4"/>
                      <a:pt x="28" y="5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29" y="5"/>
                      <a:pt x="27" y="5"/>
                      <a:pt x="27" y="5"/>
                    </a:cubicBezTo>
                    <a:cubicBezTo>
                      <a:pt x="27" y="5"/>
                      <a:pt x="27" y="6"/>
                      <a:pt x="26" y="6"/>
                    </a:cubicBezTo>
                    <a:cubicBezTo>
                      <a:pt x="26" y="6"/>
                      <a:pt x="25" y="6"/>
                      <a:pt x="25" y="6"/>
                    </a:cubicBezTo>
                    <a:cubicBezTo>
                      <a:pt x="25" y="6"/>
                      <a:pt x="26" y="6"/>
                      <a:pt x="25" y="6"/>
                    </a:cubicBezTo>
                    <a:cubicBezTo>
                      <a:pt x="25" y="6"/>
                      <a:pt x="24" y="6"/>
                      <a:pt x="24" y="6"/>
                    </a:cubicBezTo>
                    <a:cubicBezTo>
                      <a:pt x="23" y="7"/>
                      <a:pt x="21" y="6"/>
                      <a:pt x="19" y="7"/>
                    </a:cubicBezTo>
                    <a:cubicBezTo>
                      <a:pt x="18" y="6"/>
                      <a:pt x="17" y="6"/>
                      <a:pt x="16" y="6"/>
                    </a:cubicBezTo>
                    <a:cubicBezTo>
                      <a:pt x="16" y="6"/>
                      <a:pt x="15" y="6"/>
                      <a:pt x="14" y="6"/>
                    </a:cubicBezTo>
                    <a:cubicBezTo>
                      <a:pt x="13" y="6"/>
                      <a:pt x="12" y="5"/>
                      <a:pt x="12" y="4"/>
                    </a:cubicBezTo>
                    <a:cubicBezTo>
                      <a:pt x="9" y="4"/>
                      <a:pt x="5" y="4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2" y="1"/>
                      <a:pt x="4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87" name="Freeform 485"/>
              <p:cNvSpPr>
                <a:spLocks noChangeArrowheads="1"/>
              </p:cNvSpPr>
              <p:nvPr/>
            </p:nvSpPr>
            <p:spPr bwMode="auto">
              <a:xfrm>
                <a:off x="1108075" y="112713"/>
                <a:ext cx="73025" cy="15875"/>
              </a:xfrm>
              <a:custGeom>
                <a:avLst/>
                <a:gdLst>
                  <a:gd name="T0" fmla="*/ 2147483646 w 19"/>
                  <a:gd name="T1" fmla="*/ 0 h 4"/>
                  <a:gd name="T2" fmla="*/ 2147483646 w 19"/>
                  <a:gd name="T3" fmla="*/ 0 h 4"/>
                  <a:gd name="T4" fmla="*/ 2147483646 w 19"/>
                  <a:gd name="T5" fmla="*/ 0 h 4"/>
                  <a:gd name="T6" fmla="*/ 2147483646 w 19"/>
                  <a:gd name="T7" fmla="*/ 2147483646 h 4"/>
                  <a:gd name="T8" fmla="*/ 2147483646 w 19"/>
                  <a:gd name="T9" fmla="*/ 2147483646 h 4"/>
                  <a:gd name="T10" fmla="*/ 2147483646 w 19"/>
                  <a:gd name="T11" fmla="*/ 2147483646 h 4"/>
                  <a:gd name="T12" fmla="*/ 2147483646 w 19"/>
                  <a:gd name="T13" fmla="*/ 2147483646 h 4"/>
                  <a:gd name="T14" fmla="*/ 2147483646 w 19"/>
                  <a:gd name="T15" fmla="*/ 2147483646 h 4"/>
                  <a:gd name="T16" fmla="*/ 2147483646 w 19"/>
                  <a:gd name="T17" fmla="*/ 2147483646 h 4"/>
                  <a:gd name="T18" fmla="*/ 2147483646 w 19"/>
                  <a:gd name="T19" fmla="*/ 2147483646 h 4"/>
                  <a:gd name="T20" fmla="*/ 2147483646 w 19"/>
                  <a:gd name="T21" fmla="*/ 2147483646 h 4"/>
                  <a:gd name="T22" fmla="*/ 2147483646 w 19"/>
                  <a:gd name="T23" fmla="*/ 2147483646 h 4"/>
                  <a:gd name="T24" fmla="*/ 2147483646 w 19"/>
                  <a:gd name="T25" fmla="*/ 2147483646 h 4"/>
                  <a:gd name="T26" fmla="*/ 2147483646 w 19"/>
                  <a:gd name="T27" fmla="*/ 2147483646 h 4"/>
                  <a:gd name="T28" fmla="*/ 0 w 19"/>
                  <a:gd name="T29" fmla="*/ 2147483646 h 4"/>
                  <a:gd name="T30" fmla="*/ 2147483646 w 19"/>
                  <a:gd name="T31" fmla="*/ 0 h 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9"/>
                  <a:gd name="T49" fmla="*/ 0 h 4"/>
                  <a:gd name="T50" fmla="*/ 19 w 19"/>
                  <a:gd name="T51" fmla="*/ 4 h 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9" h="4">
                    <a:moveTo>
                      <a:pt x="5" y="0"/>
                    </a:moveTo>
                    <a:cubicBezTo>
                      <a:pt x="8" y="0"/>
                      <a:pt x="11" y="0"/>
                      <a:pt x="13" y="0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5" y="1"/>
                      <a:pt x="16" y="1"/>
                      <a:pt x="16" y="1"/>
                    </a:cubicBezTo>
                    <a:cubicBezTo>
                      <a:pt x="17" y="1"/>
                      <a:pt x="16" y="1"/>
                      <a:pt x="17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3"/>
                      <a:pt x="18" y="3"/>
                      <a:pt x="17" y="3"/>
                    </a:cubicBezTo>
                    <a:cubicBezTo>
                      <a:pt x="18" y="3"/>
                      <a:pt x="18" y="3"/>
                      <a:pt x="19" y="3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17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4" y="4"/>
                    </a:cubicBezTo>
                    <a:cubicBezTo>
                      <a:pt x="13" y="4"/>
                      <a:pt x="11" y="4"/>
                      <a:pt x="10" y="4"/>
                    </a:cubicBezTo>
                    <a:cubicBezTo>
                      <a:pt x="8" y="4"/>
                      <a:pt x="5" y="4"/>
                      <a:pt x="3" y="3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3" y="0"/>
                      <a:pt x="5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88" name="Freeform 486"/>
              <p:cNvSpPr>
                <a:spLocks noChangeArrowheads="1"/>
              </p:cNvSpPr>
              <p:nvPr/>
            </p:nvSpPr>
            <p:spPr bwMode="auto">
              <a:xfrm>
                <a:off x="1304925" y="1254125"/>
                <a:ext cx="38100" cy="26988"/>
              </a:xfrm>
              <a:custGeom>
                <a:avLst/>
                <a:gdLst>
                  <a:gd name="T0" fmla="*/ 2147483646 w 10"/>
                  <a:gd name="T1" fmla="*/ 2147483646 h 7"/>
                  <a:gd name="T2" fmla="*/ 2147483646 w 10"/>
                  <a:gd name="T3" fmla="*/ 2147483646 h 7"/>
                  <a:gd name="T4" fmla="*/ 2147483646 w 10"/>
                  <a:gd name="T5" fmla="*/ 2147483646 h 7"/>
                  <a:gd name="T6" fmla="*/ 2147483646 w 10"/>
                  <a:gd name="T7" fmla="*/ 2147483646 h 7"/>
                  <a:gd name="T8" fmla="*/ 2147483646 w 10"/>
                  <a:gd name="T9" fmla="*/ 2147483646 h 7"/>
                  <a:gd name="T10" fmla="*/ 2147483646 w 10"/>
                  <a:gd name="T11" fmla="*/ 2147483646 h 7"/>
                  <a:gd name="T12" fmla="*/ 2147483646 w 10"/>
                  <a:gd name="T13" fmla="*/ 2147483646 h 7"/>
                  <a:gd name="T14" fmla="*/ 2147483646 w 10"/>
                  <a:gd name="T15" fmla="*/ 2147483646 h 7"/>
                  <a:gd name="T16" fmla="*/ 0 w 10"/>
                  <a:gd name="T17" fmla="*/ 2147483646 h 7"/>
                  <a:gd name="T18" fmla="*/ 0 w 10"/>
                  <a:gd name="T19" fmla="*/ 2147483646 h 7"/>
                  <a:gd name="T20" fmla="*/ 2147483646 w 10"/>
                  <a:gd name="T21" fmla="*/ 0 h 7"/>
                  <a:gd name="T22" fmla="*/ 2147483646 w 10"/>
                  <a:gd name="T23" fmla="*/ 0 h 7"/>
                  <a:gd name="T24" fmla="*/ 2147483646 w 10"/>
                  <a:gd name="T25" fmla="*/ 2147483646 h 7"/>
                  <a:gd name="T26" fmla="*/ 2147483646 w 10"/>
                  <a:gd name="T27" fmla="*/ 2147483646 h 7"/>
                  <a:gd name="T28" fmla="*/ 2147483646 w 10"/>
                  <a:gd name="T29" fmla="*/ 2147483646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"/>
                  <a:gd name="T46" fmla="*/ 0 h 7"/>
                  <a:gd name="T47" fmla="*/ 10 w 10"/>
                  <a:gd name="T48" fmla="*/ 7 h 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" h="7">
                    <a:moveTo>
                      <a:pt x="10" y="4"/>
                    </a:moveTo>
                    <a:cubicBezTo>
                      <a:pt x="9" y="5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7"/>
                      <a:pt x="3" y="6"/>
                      <a:pt x="2" y="6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7" y="1"/>
                      <a:pt x="8" y="1"/>
                    </a:cubicBezTo>
                    <a:cubicBezTo>
                      <a:pt x="9" y="2"/>
                      <a:pt x="10" y="3"/>
                      <a:pt x="10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89" name="Freeform 487"/>
              <p:cNvSpPr>
                <a:spLocks noChangeArrowheads="1"/>
              </p:cNvSpPr>
              <p:nvPr/>
            </p:nvSpPr>
            <p:spPr bwMode="auto">
              <a:xfrm>
                <a:off x="1233488" y="1117600"/>
                <a:ext cx="38100" cy="19050"/>
              </a:xfrm>
              <a:custGeom>
                <a:avLst/>
                <a:gdLst>
                  <a:gd name="T0" fmla="*/ 2147483646 w 10"/>
                  <a:gd name="T1" fmla="*/ 2147483646 h 5"/>
                  <a:gd name="T2" fmla="*/ 2147483646 w 10"/>
                  <a:gd name="T3" fmla="*/ 2147483646 h 5"/>
                  <a:gd name="T4" fmla="*/ 2147483646 w 10"/>
                  <a:gd name="T5" fmla="*/ 2147483646 h 5"/>
                  <a:gd name="T6" fmla="*/ 2147483646 w 10"/>
                  <a:gd name="T7" fmla="*/ 2147483646 h 5"/>
                  <a:gd name="T8" fmla="*/ 2147483646 w 10"/>
                  <a:gd name="T9" fmla="*/ 2147483646 h 5"/>
                  <a:gd name="T10" fmla="*/ 0 w 10"/>
                  <a:gd name="T11" fmla="*/ 2147483646 h 5"/>
                  <a:gd name="T12" fmla="*/ 0 w 10"/>
                  <a:gd name="T13" fmla="*/ 2147483646 h 5"/>
                  <a:gd name="T14" fmla="*/ 2147483646 w 10"/>
                  <a:gd name="T15" fmla="*/ 0 h 5"/>
                  <a:gd name="T16" fmla="*/ 2147483646 w 10"/>
                  <a:gd name="T17" fmla="*/ 2147483646 h 5"/>
                  <a:gd name="T18" fmla="*/ 2147483646 w 10"/>
                  <a:gd name="T19" fmla="*/ 2147483646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5"/>
                  <a:gd name="T32" fmla="*/ 10 w 10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5">
                    <a:moveTo>
                      <a:pt x="8" y="2"/>
                    </a:moveTo>
                    <a:cubicBezTo>
                      <a:pt x="7" y="3"/>
                      <a:pt x="7" y="4"/>
                      <a:pt x="5" y="4"/>
                    </a:cubicBezTo>
                    <a:cubicBezTo>
                      <a:pt x="4" y="5"/>
                      <a:pt x="4" y="4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1" y="3"/>
                      <a:pt x="0" y="3"/>
                    </a:cubicBezTo>
                    <a:cubicBezTo>
                      <a:pt x="0" y="3"/>
                      <a:pt x="1" y="3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10" y="1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90" name="Freeform 488"/>
              <p:cNvSpPr>
                <a:spLocks noChangeArrowheads="1"/>
              </p:cNvSpPr>
              <p:nvPr/>
            </p:nvSpPr>
            <p:spPr bwMode="auto">
              <a:xfrm>
                <a:off x="1195388" y="1122363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0 w 6"/>
                  <a:gd name="T9" fmla="*/ 2147483646 h 4"/>
                  <a:gd name="T10" fmla="*/ 0 w 6"/>
                  <a:gd name="T11" fmla="*/ 2147483646 h 4"/>
                  <a:gd name="T12" fmla="*/ 2147483646 w 6"/>
                  <a:gd name="T13" fmla="*/ 0 h 4"/>
                  <a:gd name="T14" fmla="*/ 2147483646 w 6"/>
                  <a:gd name="T15" fmla="*/ 0 h 4"/>
                  <a:gd name="T16" fmla="*/ 2147483646 w 6"/>
                  <a:gd name="T17" fmla="*/ 2147483646 h 4"/>
                  <a:gd name="T18" fmla="*/ 2147483646 w 6"/>
                  <a:gd name="T19" fmla="*/ 2147483646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2"/>
                    </a:move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91" name="Freeform 489"/>
              <p:cNvSpPr>
                <a:spLocks noChangeArrowheads="1"/>
              </p:cNvSpPr>
              <p:nvPr/>
            </p:nvSpPr>
            <p:spPr bwMode="auto">
              <a:xfrm>
                <a:off x="1162050" y="1284288"/>
                <a:ext cx="41275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2147483646 w 11"/>
                  <a:gd name="T9" fmla="*/ 2147483646 h 6"/>
                  <a:gd name="T10" fmla="*/ 2147483646 w 11"/>
                  <a:gd name="T11" fmla="*/ 2147483646 h 6"/>
                  <a:gd name="T12" fmla="*/ 2147483646 w 11"/>
                  <a:gd name="T13" fmla="*/ 2147483646 h 6"/>
                  <a:gd name="T14" fmla="*/ 2147483646 w 11"/>
                  <a:gd name="T15" fmla="*/ 0 h 6"/>
                  <a:gd name="T16" fmla="*/ 2147483646 w 11"/>
                  <a:gd name="T17" fmla="*/ 2147483646 h 6"/>
                  <a:gd name="T18" fmla="*/ 2147483646 w 11"/>
                  <a:gd name="T19" fmla="*/ 2147483646 h 6"/>
                  <a:gd name="T20" fmla="*/ 2147483646 w 11"/>
                  <a:gd name="T21" fmla="*/ 2147483646 h 6"/>
                  <a:gd name="T22" fmla="*/ 2147483646 w 11"/>
                  <a:gd name="T23" fmla="*/ 214748364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"/>
                  <a:gd name="T37" fmla="*/ 0 h 6"/>
                  <a:gd name="T38" fmla="*/ 11 w 11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" h="6">
                    <a:moveTo>
                      <a:pt x="11" y="3"/>
                    </a:moveTo>
                    <a:cubicBezTo>
                      <a:pt x="11" y="3"/>
                      <a:pt x="11" y="4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6" y="6"/>
                      <a:pt x="6" y="5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7" y="1"/>
                      <a:pt x="8" y="1"/>
                      <a:pt x="9" y="1"/>
                    </a:cubicBezTo>
                    <a:cubicBezTo>
                      <a:pt x="11" y="1"/>
                      <a:pt x="11" y="2"/>
                      <a:pt x="11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92" name="Freeform 490"/>
              <p:cNvSpPr>
                <a:spLocks noChangeArrowheads="1"/>
              </p:cNvSpPr>
              <p:nvPr/>
            </p:nvSpPr>
            <p:spPr bwMode="auto">
              <a:xfrm>
                <a:off x="1143000" y="1182688"/>
                <a:ext cx="11113" cy="3175"/>
              </a:xfrm>
              <a:custGeom>
                <a:avLst/>
                <a:gdLst>
                  <a:gd name="T0" fmla="*/ 2147483646 w 3"/>
                  <a:gd name="T1" fmla="*/ 2147483646 h 1"/>
                  <a:gd name="T2" fmla="*/ 2147483646 w 3"/>
                  <a:gd name="T3" fmla="*/ 2147483646 h 1"/>
                  <a:gd name="T4" fmla="*/ 2147483646 w 3"/>
                  <a:gd name="T5" fmla="*/ 0 h 1"/>
                  <a:gd name="T6" fmla="*/ 2147483646 w 3"/>
                  <a:gd name="T7" fmla="*/ 0 h 1"/>
                  <a:gd name="T8" fmla="*/ 2147483646 w 3"/>
                  <a:gd name="T9" fmla="*/ 0 h 1"/>
                  <a:gd name="T10" fmla="*/ 2147483646 w 3"/>
                  <a:gd name="T11" fmla="*/ 2147483646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93" name="Freeform 491"/>
              <p:cNvSpPr>
                <a:spLocks noChangeArrowheads="1"/>
              </p:cNvSpPr>
              <p:nvPr/>
            </p:nvSpPr>
            <p:spPr bwMode="auto">
              <a:xfrm>
                <a:off x="1101725" y="1155700"/>
                <a:ext cx="14288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2147483646 w 4"/>
                  <a:gd name="T7" fmla="*/ 0 h 3"/>
                  <a:gd name="T8" fmla="*/ 2147483646 w 4"/>
                  <a:gd name="T9" fmla="*/ 0 h 3"/>
                  <a:gd name="T10" fmla="*/ 2147483646 w 4"/>
                  <a:gd name="T11" fmla="*/ 2147483646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94" name="Freeform 492"/>
              <p:cNvSpPr>
                <a:spLocks noChangeArrowheads="1"/>
              </p:cNvSpPr>
              <p:nvPr/>
            </p:nvSpPr>
            <p:spPr bwMode="auto">
              <a:xfrm>
                <a:off x="1071563" y="1171575"/>
                <a:ext cx="33338" cy="14288"/>
              </a:xfrm>
              <a:custGeom>
                <a:avLst/>
                <a:gdLst>
                  <a:gd name="T0" fmla="*/ 2147483646 w 9"/>
                  <a:gd name="T1" fmla="*/ 2147483646 h 4"/>
                  <a:gd name="T2" fmla="*/ 2147483646 w 9"/>
                  <a:gd name="T3" fmla="*/ 2147483646 h 4"/>
                  <a:gd name="T4" fmla="*/ 2147483646 w 9"/>
                  <a:gd name="T5" fmla="*/ 2147483646 h 4"/>
                  <a:gd name="T6" fmla="*/ 2147483646 w 9"/>
                  <a:gd name="T7" fmla="*/ 2147483646 h 4"/>
                  <a:gd name="T8" fmla="*/ 2147483646 w 9"/>
                  <a:gd name="T9" fmla="*/ 2147483646 h 4"/>
                  <a:gd name="T10" fmla="*/ 2147483646 w 9"/>
                  <a:gd name="T11" fmla="*/ 2147483646 h 4"/>
                  <a:gd name="T12" fmla="*/ 2147483646 w 9"/>
                  <a:gd name="T13" fmla="*/ 2147483646 h 4"/>
                  <a:gd name="T14" fmla="*/ 0 w 9"/>
                  <a:gd name="T15" fmla="*/ 2147483646 h 4"/>
                  <a:gd name="T16" fmla="*/ 2147483646 w 9"/>
                  <a:gd name="T17" fmla="*/ 2147483646 h 4"/>
                  <a:gd name="T18" fmla="*/ 2147483646 w 9"/>
                  <a:gd name="T19" fmla="*/ 2147483646 h 4"/>
                  <a:gd name="T20" fmla="*/ 2147483646 w 9"/>
                  <a:gd name="T21" fmla="*/ 0 h 4"/>
                  <a:gd name="T22" fmla="*/ 2147483646 w 9"/>
                  <a:gd name="T23" fmla="*/ 0 h 4"/>
                  <a:gd name="T24" fmla="*/ 2147483646 w 9"/>
                  <a:gd name="T25" fmla="*/ 2147483646 h 4"/>
                  <a:gd name="T26" fmla="*/ 2147483646 w 9"/>
                  <a:gd name="T27" fmla="*/ 2147483646 h 4"/>
                  <a:gd name="T28" fmla="*/ 2147483646 w 9"/>
                  <a:gd name="T29" fmla="*/ 2147483646 h 4"/>
                  <a:gd name="T30" fmla="*/ 2147483646 w 9"/>
                  <a:gd name="T31" fmla="*/ 2147483646 h 4"/>
                  <a:gd name="T32" fmla="*/ 2147483646 w 9"/>
                  <a:gd name="T33" fmla="*/ 2147483646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"/>
                  <a:gd name="T52" fmla="*/ 0 h 4"/>
                  <a:gd name="T53" fmla="*/ 9 w 9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" h="4">
                    <a:moveTo>
                      <a:pt x="9" y="3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1" y="3"/>
                      <a:pt x="2" y="3"/>
                      <a:pt x="1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1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95" name="Freeform 493"/>
              <p:cNvSpPr>
                <a:spLocks noChangeArrowheads="1"/>
              </p:cNvSpPr>
              <p:nvPr/>
            </p:nvSpPr>
            <p:spPr bwMode="auto">
              <a:xfrm>
                <a:off x="969963" y="1016000"/>
                <a:ext cx="71438" cy="41275"/>
              </a:xfrm>
              <a:custGeom>
                <a:avLst/>
                <a:gdLst>
                  <a:gd name="T0" fmla="*/ 2147483646 w 19"/>
                  <a:gd name="T1" fmla="*/ 2147483646 h 11"/>
                  <a:gd name="T2" fmla="*/ 2147483646 w 19"/>
                  <a:gd name="T3" fmla="*/ 2147483646 h 11"/>
                  <a:gd name="T4" fmla="*/ 2147483646 w 19"/>
                  <a:gd name="T5" fmla="*/ 2147483646 h 11"/>
                  <a:gd name="T6" fmla="*/ 2147483646 w 19"/>
                  <a:gd name="T7" fmla="*/ 2147483646 h 11"/>
                  <a:gd name="T8" fmla="*/ 2147483646 w 19"/>
                  <a:gd name="T9" fmla="*/ 2147483646 h 11"/>
                  <a:gd name="T10" fmla="*/ 2147483646 w 19"/>
                  <a:gd name="T11" fmla="*/ 2147483646 h 11"/>
                  <a:gd name="T12" fmla="*/ 2147483646 w 19"/>
                  <a:gd name="T13" fmla="*/ 2147483646 h 11"/>
                  <a:gd name="T14" fmla="*/ 2147483646 w 19"/>
                  <a:gd name="T15" fmla="*/ 2147483646 h 11"/>
                  <a:gd name="T16" fmla="*/ 2147483646 w 19"/>
                  <a:gd name="T17" fmla="*/ 2147483646 h 11"/>
                  <a:gd name="T18" fmla="*/ 2147483646 w 19"/>
                  <a:gd name="T19" fmla="*/ 2147483646 h 11"/>
                  <a:gd name="T20" fmla="*/ 2147483646 w 19"/>
                  <a:gd name="T21" fmla="*/ 2147483646 h 11"/>
                  <a:gd name="T22" fmla="*/ 2147483646 w 19"/>
                  <a:gd name="T23" fmla="*/ 2147483646 h 11"/>
                  <a:gd name="T24" fmla="*/ 2147483646 w 19"/>
                  <a:gd name="T25" fmla="*/ 2147483646 h 11"/>
                  <a:gd name="T26" fmla="*/ 2147483646 w 19"/>
                  <a:gd name="T27" fmla="*/ 2147483646 h 11"/>
                  <a:gd name="T28" fmla="*/ 2147483646 w 19"/>
                  <a:gd name="T29" fmla="*/ 2147483646 h 11"/>
                  <a:gd name="T30" fmla="*/ 2147483646 w 19"/>
                  <a:gd name="T31" fmla="*/ 2147483646 h 11"/>
                  <a:gd name="T32" fmla="*/ 0 w 19"/>
                  <a:gd name="T33" fmla="*/ 2147483646 h 11"/>
                  <a:gd name="T34" fmla="*/ 2147483646 w 19"/>
                  <a:gd name="T35" fmla="*/ 2147483646 h 11"/>
                  <a:gd name="T36" fmla="*/ 2147483646 w 19"/>
                  <a:gd name="T37" fmla="*/ 2147483646 h 11"/>
                  <a:gd name="T38" fmla="*/ 2147483646 w 19"/>
                  <a:gd name="T39" fmla="*/ 2147483646 h 11"/>
                  <a:gd name="T40" fmla="*/ 2147483646 w 19"/>
                  <a:gd name="T41" fmla="*/ 2147483646 h 11"/>
                  <a:gd name="T42" fmla="*/ 2147483646 w 19"/>
                  <a:gd name="T43" fmla="*/ 2147483646 h 11"/>
                  <a:gd name="T44" fmla="*/ 2147483646 w 19"/>
                  <a:gd name="T45" fmla="*/ 2147483646 h 11"/>
                  <a:gd name="T46" fmla="*/ 2147483646 w 19"/>
                  <a:gd name="T47" fmla="*/ 2147483646 h 11"/>
                  <a:gd name="T48" fmla="*/ 2147483646 w 19"/>
                  <a:gd name="T49" fmla="*/ 2147483646 h 11"/>
                  <a:gd name="T50" fmla="*/ 2147483646 w 19"/>
                  <a:gd name="T51" fmla="*/ 2147483646 h 11"/>
                  <a:gd name="T52" fmla="*/ 2147483646 w 19"/>
                  <a:gd name="T53" fmla="*/ 2147483646 h 11"/>
                  <a:gd name="T54" fmla="*/ 2147483646 w 19"/>
                  <a:gd name="T55" fmla="*/ 0 h 11"/>
                  <a:gd name="T56" fmla="*/ 2147483646 w 19"/>
                  <a:gd name="T57" fmla="*/ 2147483646 h 11"/>
                  <a:gd name="T58" fmla="*/ 2147483646 w 19"/>
                  <a:gd name="T59" fmla="*/ 2147483646 h 11"/>
                  <a:gd name="T60" fmla="*/ 2147483646 w 19"/>
                  <a:gd name="T61" fmla="*/ 2147483646 h 11"/>
                  <a:gd name="T62" fmla="*/ 2147483646 w 19"/>
                  <a:gd name="T63" fmla="*/ 2147483646 h 11"/>
                  <a:gd name="T64" fmla="*/ 2147483646 w 19"/>
                  <a:gd name="T65" fmla="*/ 2147483646 h 11"/>
                  <a:gd name="T66" fmla="*/ 2147483646 w 19"/>
                  <a:gd name="T67" fmla="*/ 2147483646 h 11"/>
                  <a:gd name="T68" fmla="*/ 2147483646 w 19"/>
                  <a:gd name="T69" fmla="*/ 2147483646 h 11"/>
                  <a:gd name="T70" fmla="*/ 2147483646 w 19"/>
                  <a:gd name="T71" fmla="*/ 2147483646 h 11"/>
                  <a:gd name="T72" fmla="*/ 2147483646 w 19"/>
                  <a:gd name="T73" fmla="*/ 2147483646 h 11"/>
                  <a:gd name="T74" fmla="*/ 2147483646 w 19"/>
                  <a:gd name="T75" fmla="*/ 2147483646 h 11"/>
                  <a:gd name="T76" fmla="*/ 2147483646 w 19"/>
                  <a:gd name="T77" fmla="*/ 2147483646 h 1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9"/>
                  <a:gd name="T118" fmla="*/ 0 h 11"/>
                  <a:gd name="T119" fmla="*/ 19 w 19"/>
                  <a:gd name="T120" fmla="*/ 11 h 1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9" h="11">
                    <a:moveTo>
                      <a:pt x="19" y="8"/>
                    </a:moveTo>
                    <a:cubicBezTo>
                      <a:pt x="18" y="8"/>
                      <a:pt x="18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4" y="9"/>
                      <a:pt x="13" y="8"/>
                    </a:cubicBezTo>
                    <a:cubicBezTo>
                      <a:pt x="12" y="8"/>
                      <a:pt x="12" y="9"/>
                      <a:pt x="11" y="9"/>
                    </a:cubicBezTo>
                    <a:cubicBezTo>
                      <a:pt x="11" y="10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9" y="10"/>
                    </a:cubicBezTo>
                    <a:cubicBezTo>
                      <a:pt x="9" y="10"/>
                      <a:pt x="10" y="11"/>
                      <a:pt x="9" y="11"/>
                    </a:cubicBezTo>
                    <a:cubicBezTo>
                      <a:pt x="8" y="11"/>
                      <a:pt x="9" y="10"/>
                      <a:pt x="8" y="10"/>
                    </a:cubicBezTo>
                    <a:cubicBezTo>
                      <a:pt x="7" y="10"/>
                      <a:pt x="5" y="11"/>
                      <a:pt x="4" y="10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9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1" y="2"/>
                      <a:pt x="11" y="3"/>
                      <a:pt x="11" y="3"/>
                    </a:cubicBezTo>
                    <a:cubicBezTo>
                      <a:pt x="12" y="3"/>
                      <a:pt x="12" y="4"/>
                      <a:pt x="13" y="3"/>
                    </a:cubicBezTo>
                    <a:cubicBezTo>
                      <a:pt x="14" y="4"/>
                      <a:pt x="13" y="4"/>
                      <a:pt x="14" y="5"/>
                    </a:cubicBezTo>
                    <a:cubicBezTo>
                      <a:pt x="14" y="5"/>
                      <a:pt x="14" y="5"/>
                      <a:pt x="14" y="6"/>
                    </a:cubicBezTo>
                    <a:cubicBezTo>
                      <a:pt x="15" y="6"/>
                      <a:pt x="16" y="6"/>
                      <a:pt x="16" y="6"/>
                    </a:cubicBezTo>
                    <a:cubicBezTo>
                      <a:pt x="17" y="6"/>
                      <a:pt x="18" y="6"/>
                      <a:pt x="19" y="6"/>
                    </a:cubicBezTo>
                    <a:cubicBezTo>
                      <a:pt x="19" y="7"/>
                      <a:pt x="19" y="7"/>
                      <a:pt x="19" y="8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96" name="Freeform 494"/>
              <p:cNvSpPr>
                <a:spLocks noChangeArrowheads="1"/>
              </p:cNvSpPr>
              <p:nvPr/>
            </p:nvSpPr>
            <p:spPr bwMode="auto">
              <a:xfrm>
                <a:off x="1041400" y="1171575"/>
                <a:ext cx="33338" cy="17463"/>
              </a:xfrm>
              <a:custGeom>
                <a:avLst/>
                <a:gdLst>
                  <a:gd name="T0" fmla="*/ 2147483646 w 9"/>
                  <a:gd name="T1" fmla="*/ 2147483646 h 5"/>
                  <a:gd name="T2" fmla="*/ 2147483646 w 9"/>
                  <a:gd name="T3" fmla="*/ 2147483646 h 5"/>
                  <a:gd name="T4" fmla="*/ 2147483646 w 9"/>
                  <a:gd name="T5" fmla="*/ 2147483646 h 5"/>
                  <a:gd name="T6" fmla="*/ 2147483646 w 9"/>
                  <a:gd name="T7" fmla="*/ 2147483646 h 5"/>
                  <a:gd name="T8" fmla="*/ 2147483646 w 9"/>
                  <a:gd name="T9" fmla="*/ 2147483646 h 5"/>
                  <a:gd name="T10" fmla="*/ 2147483646 w 9"/>
                  <a:gd name="T11" fmla="*/ 2147483646 h 5"/>
                  <a:gd name="T12" fmla="*/ 2147483646 w 9"/>
                  <a:gd name="T13" fmla="*/ 2147483646 h 5"/>
                  <a:gd name="T14" fmla="*/ 2147483646 w 9"/>
                  <a:gd name="T15" fmla="*/ 2147483646 h 5"/>
                  <a:gd name="T16" fmla="*/ 2147483646 w 9"/>
                  <a:gd name="T17" fmla="*/ 0 h 5"/>
                  <a:gd name="T18" fmla="*/ 2147483646 w 9"/>
                  <a:gd name="T19" fmla="*/ 2147483646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5"/>
                  <a:gd name="T32" fmla="*/ 9 w 9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5">
                    <a:moveTo>
                      <a:pt x="8" y="3"/>
                    </a:moveTo>
                    <a:cubicBezTo>
                      <a:pt x="7" y="3"/>
                      <a:pt x="7" y="4"/>
                      <a:pt x="6" y="4"/>
                    </a:cubicBezTo>
                    <a:cubicBezTo>
                      <a:pt x="4" y="5"/>
                      <a:pt x="3" y="4"/>
                      <a:pt x="3" y="4"/>
                    </a:cubicBezTo>
                    <a:cubicBezTo>
                      <a:pt x="2" y="4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8" y="1"/>
                      <a:pt x="9" y="2"/>
                      <a:pt x="8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97" name="Freeform 495"/>
              <p:cNvSpPr>
                <a:spLocks noChangeArrowheads="1"/>
              </p:cNvSpPr>
              <p:nvPr/>
            </p:nvSpPr>
            <p:spPr bwMode="auto">
              <a:xfrm>
                <a:off x="1060450" y="1185863"/>
                <a:ext cx="14288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0 w 4"/>
                  <a:gd name="T7" fmla="*/ 2147483646 h 3"/>
                  <a:gd name="T8" fmla="*/ 2147483646 w 4"/>
                  <a:gd name="T9" fmla="*/ 0 h 3"/>
                  <a:gd name="T10" fmla="*/ 2147483646 w 4"/>
                  <a:gd name="T11" fmla="*/ 2147483646 h 3"/>
                  <a:gd name="T12" fmla="*/ 2147483646 w 4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98" name="Freeform 496"/>
              <p:cNvSpPr>
                <a:spLocks noChangeArrowheads="1"/>
              </p:cNvSpPr>
              <p:nvPr/>
            </p:nvSpPr>
            <p:spPr bwMode="auto">
              <a:xfrm>
                <a:off x="909638" y="925513"/>
                <a:ext cx="66675" cy="49213"/>
              </a:xfrm>
              <a:custGeom>
                <a:avLst/>
                <a:gdLst>
                  <a:gd name="T0" fmla="*/ 2147483646 w 18"/>
                  <a:gd name="T1" fmla="*/ 2147483646 h 13"/>
                  <a:gd name="T2" fmla="*/ 2147483646 w 18"/>
                  <a:gd name="T3" fmla="*/ 2147483646 h 13"/>
                  <a:gd name="T4" fmla="*/ 2147483646 w 18"/>
                  <a:gd name="T5" fmla="*/ 2147483646 h 13"/>
                  <a:gd name="T6" fmla="*/ 2147483646 w 18"/>
                  <a:gd name="T7" fmla="*/ 2147483646 h 13"/>
                  <a:gd name="T8" fmla="*/ 2147483646 w 18"/>
                  <a:gd name="T9" fmla="*/ 2147483646 h 13"/>
                  <a:gd name="T10" fmla="*/ 2147483646 w 18"/>
                  <a:gd name="T11" fmla="*/ 2147483646 h 13"/>
                  <a:gd name="T12" fmla="*/ 2147483646 w 18"/>
                  <a:gd name="T13" fmla="*/ 2147483646 h 13"/>
                  <a:gd name="T14" fmla="*/ 2147483646 w 18"/>
                  <a:gd name="T15" fmla="*/ 2147483646 h 13"/>
                  <a:gd name="T16" fmla="*/ 2147483646 w 18"/>
                  <a:gd name="T17" fmla="*/ 2147483646 h 13"/>
                  <a:gd name="T18" fmla="*/ 2147483646 w 18"/>
                  <a:gd name="T19" fmla="*/ 2147483646 h 13"/>
                  <a:gd name="T20" fmla="*/ 2147483646 w 18"/>
                  <a:gd name="T21" fmla="*/ 2147483646 h 13"/>
                  <a:gd name="T22" fmla="*/ 2147483646 w 18"/>
                  <a:gd name="T23" fmla="*/ 2147483646 h 13"/>
                  <a:gd name="T24" fmla="*/ 2147483646 w 18"/>
                  <a:gd name="T25" fmla="*/ 2147483646 h 13"/>
                  <a:gd name="T26" fmla="*/ 0 w 18"/>
                  <a:gd name="T27" fmla="*/ 2147483646 h 13"/>
                  <a:gd name="T28" fmla="*/ 2147483646 w 18"/>
                  <a:gd name="T29" fmla="*/ 2147483646 h 13"/>
                  <a:gd name="T30" fmla="*/ 2147483646 w 18"/>
                  <a:gd name="T31" fmla="*/ 2147483646 h 13"/>
                  <a:gd name="T32" fmla="*/ 2147483646 w 18"/>
                  <a:gd name="T33" fmla="*/ 2147483646 h 13"/>
                  <a:gd name="T34" fmla="*/ 2147483646 w 18"/>
                  <a:gd name="T35" fmla="*/ 2147483646 h 13"/>
                  <a:gd name="T36" fmla="*/ 2147483646 w 18"/>
                  <a:gd name="T37" fmla="*/ 2147483646 h 13"/>
                  <a:gd name="T38" fmla="*/ 2147483646 w 18"/>
                  <a:gd name="T39" fmla="*/ 2147483646 h 13"/>
                  <a:gd name="T40" fmla="*/ 2147483646 w 18"/>
                  <a:gd name="T41" fmla="*/ 2147483646 h 13"/>
                  <a:gd name="T42" fmla="*/ 2147483646 w 18"/>
                  <a:gd name="T43" fmla="*/ 2147483646 h 13"/>
                  <a:gd name="T44" fmla="*/ 2147483646 w 18"/>
                  <a:gd name="T45" fmla="*/ 2147483646 h 13"/>
                  <a:gd name="T46" fmla="*/ 2147483646 w 18"/>
                  <a:gd name="T47" fmla="*/ 2147483646 h 13"/>
                  <a:gd name="T48" fmla="*/ 2147483646 w 18"/>
                  <a:gd name="T49" fmla="*/ 2147483646 h 13"/>
                  <a:gd name="T50" fmla="*/ 2147483646 w 18"/>
                  <a:gd name="T51" fmla="*/ 2147483646 h 13"/>
                  <a:gd name="T52" fmla="*/ 2147483646 w 18"/>
                  <a:gd name="T53" fmla="*/ 2147483646 h 13"/>
                  <a:gd name="T54" fmla="*/ 2147483646 w 18"/>
                  <a:gd name="T55" fmla="*/ 2147483646 h 13"/>
                  <a:gd name="T56" fmla="*/ 2147483646 w 18"/>
                  <a:gd name="T57" fmla="*/ 2147483646 h 13"/>
                  <a:gd name="T58" fmla="*/ 2147483646 w 18"/>
                  <a:gd name="T59" fmla="*/ 2147483646 h 13"/>
                  <a:gd name="T60" fmla="*/ 2147483646 w 18"/>
                  <a:gd name="T61" fmla="*/ 2147483646 h 13"/>
                  <a:gd name="T62" fmla="*/ 2147483646 w 18"/>
                  <a:gd name="T63" fmla="*/ 2147483646 h 13"/>
                  <a:gd name="T64" fmla="*/ 2147483646 w 18"/>
                  <a:gd name="T65" fmla="*/ 2147483646 h 13"/>
                  <a:gd name="T66" fmla="*/ 2147483646 w 18"/>
                  <a:gd name="T67" fmla="*/ 2147483646 h 13"/>
                  <a:gd name="T68" fmla="*/ 2147483646 w 18"/>
                  <a:gd name="T69" fmla="*/ 2147483646 h 13"/>
                  <a:gd name="T70" fmla="*/ 2147483646 w 18"/>
                  <a:gd name="T71" fmla="*/ 0 h 13"/>
                  <a:gd name="T72" fmla="*/ 2147483646 w 18"/>
                  <a:gd name="T73" fmla="*/ 0 h 13"/>
                  <a:gd name="T74" fmla="*/ 2147483646 w 18"/>
                  <a:gd name="T75" fmla="*/ 0 h 13"/>
                  <a:gd name="T76" fmla="*/ 2147483646 w 18"/>
                  <a:gd name="T77" fmla="*/ 0 h 13"/>
                  <a:gd name="T78" fmla="*/ 2147483646 w 18"/>
                  <a:gd name="T79" fmla="*/ 2147483646 h 13"/>
                  <a:gd name="T80" fmla="*/ 2147483646 w 18"/>
                  <a:gd name="T81" fmla="*/ 0 h 13"/>
                  <a:gd name="T82" fmla="*/ 2147483646 w 18"/>
                  <a:gd name="T83" fmla="*/ 2147483646 h 13"/>
                  <a:gd name="T84" fmla="*/ 2147483646 w 18"/>
                  <a:gd name="T85" fmla="*/ 0 h 13"/>
                  <a:gd name="T86" fmla="*/ 2147483646 w 18"/>
                  <a:gd name="T87" fmla="*/ 2147483646 h 13"/>
                  <a:gd name="T88" fmla="*/ 2147483646 w 18"/>
                  <a:gd name="T89" fmla="*/ 2147483646 h 13"/>
                  <a:gd name="T90" fmla="*/ 2147483646 w 18"/>
                  <a:gd name="T91" fmla="*/ 2147483646 h 13"/>
                  <a:gd name="T92" fmla="*/ 2147483646 w 18"/>
                  <a:gd name="T93" fmla="*/ 2147483646 h 1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8"/>
                  <a:gd name="T142" fmla="*/ 0 h 13"/>
                  <a:gd name="T143" fmla="*/ 18 w 18"/>
                  <a:gd name="T144" fmla="*/ 13 h 13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8" h="13">
                    <a:moveTo>
                      <a:pt x="17" y="4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7"/>
                    </a:cubicBezTo>
                    <a:cubicBezTo>
                      <a:pt x="17" y="7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1"/>
                      <a:pt x="12" y="11"/>
                      <a:pt x="12" y="11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2"/>
                      <a:pt x="11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8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6" y="12"/>
                      <a:pt x="5" y="12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4" y="11"/>
                      <a:pt x="4" y="11"/>
                    </a:cubicBezTo>
                    <a:cubicBezTo>
                      <a:pt x="3" y="11"/>
                      <a:pt x="2" y="12"/>
                      <a:pt x="2" y="11"/>
                    </a:cubicBezTo>
                    <a:cubicBezTo>
                      <a:pt x="2" y="11"/>
                      <a:pt x="3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3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10"/>
                      <a:pt x="1" y="9"/>
                    </a:cubicBezTo>
                    <a:cubicBezTo>
                      <a:pt x="2" y="9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7"/>
                      <a:pt x="2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6" y="3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1" y="0"/>
                      <a:pt x="11" y="1"/>
                      <a:pt x="12" y="0"/>
                    </a:cubicBezTo>
                    <a:cubicBezTo>
                      <a:pt x="12" y="0"/>
                      <a:pt x="12" y="1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4" y="0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4" y="0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1"/>
                      <a:pt x="15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6" y="3"/>
                      <a:pt x="17" y="3"/>
                    </a:cubicBezTo>
                    <a:cubicBezTo>
                      <a:pt x="16" y="4"/>
                      <a:pt x="17" y="3"/>
                      <a:pt x="18" y="3"/>
                    </a:cubicBezTo>
                    <a:cubicBezTo>
                      <a:pt x="18" y="4"/>
                      <a:pt x="17" y="4"/>
                      <a:pt x="17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199" name="Freeform 497"/>
              <p:cNvSpPr>
                <a:spLocks noChangeArrowheads="1"/>
              </p:cNvSpPr>
              <p:nvPr/>
            </p:nvSpPr>
            <p:spPr bwMode="auto">
              <a:xfrm>
                <a:off x="981075" y="1158875"/>
                <a:ext cx="60325" cy="34925"/>
              </a:xfrm>
              <a:custGeom>
                <a:avLst/>
                <a:gdLst>
                  <a:gd name="T0" fmla="*/ 2147483646 w 16"/>
                  <a:gd name="T1" fmla="*/ 2147483646 h 9"/>
                  <a:gd name="T2" fmla="*/ 2147483646 w 16"/>
                  <a:gd name="T3" fmla="*/ 2147483646 h 9"/>
                  <a:gd name="T4" fmla="*/ 2147483646 w 16"/>
                  <a:gd name="T5" fmla="*/ 2147483646 h 9"/>
                  <a:gd name="T6" fmla="*/ 2147483646 w 16"/>
                  <a:gd name="T7" fmla="*/ 2147483646 h 9"/>
                  <a:gd name="T8" fmla="*/ 2147483646 w 16"/>
                  <a:gd name="T9" fmla="*/ 2147483646 h 9"/>
                  <a:gd name="T10" fmla="*/ 2147483646 w 16"/>
                  <a:gd name="T11" fmla="*/ 2147483646 h 9"/>
                  <a:gd name="T12" fmla="*/ 2147483646 w 16"/>
                  <a:gd name="T13" fmla="*/ 2147483646 h 9"/>
                  <a:gd name="T14" fmla="*/ 2147483646 w 16"/>
                  <a:gd name="T15" fmla="*/ 2147483646 h 9"/>
                  <a:gd name="T16" fmla="*/ 2147483646 w 16"/>
                  <a:gd name="T17" fmla="*/ 2147483646 h 9"/>
                  <a:gd name="T18" fmla="*/ 2147483646 w 16"/>
                  <a:gd name="T19" fmla="*/ 2147483646 h 9"/>
                  <a:gd name="T20" fmla="*/ 2147483646 w 16"/>
                  <a:gd name="T21" fmla="*/ 0 h 9"/>
                  <a:gd name="T22" fmla="*/ 2147483646 w 16"/>
                  <a:gd name="T23" fmla="*/ 2147483646 h 9"/>
                  <a:gd name="T24" fmla="*/ 2147483646 w 16"/>
                  <a:gd name="T25" fmla="*/ 2147483646 h 9"/>
                  <a:gd name="T26" fmla="*/ 2147483646 w 16"/>
                  <a:gd name="T27" fmla="*/ 2147483646 h 9"/>
                  <a:gd name="T28" fmla="*/ 2147483646 w 16"/>
                  <a:gd name="T29" fmla="*/ 2147483646 h 9"/>
                  <a:gd name="T30" fmla="*/ 2147483646 w 16"/>
                  <a:gd name="T31" fmla="*/ 2147483646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"/>
                  <a:gd name="T49" fmla="*/ 0 h 9"/>
                  <a:gd name="T50" fmla="*/ 16 w 16"/>
                  <a:gd name="T51" fmla="*/ 9 h 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" h="9">
                    <a:moveTo>
                      <a:pt x="14" y="4"/>
                    </a:moveTo>
                    <a:cubicBezTo>
                      <a:pt x="13" y="6"/>
                      <a:pt x="12" y="7"/>
                      <a:pt x="10" y="8"/>
                    </a:cubicBezTo>
                    <a:cubicBezTo>
                      <a:pt x="9" y="8"/>
                      <a:pt x="7" y="8"/>
                      <a:pt x="7" y="9"/>
                    </a:cubicBezTo>
                    <a:cubicBezTo>
                      <a:pt x="5" y="9"/>
                      <a:pt x="4" y="8"/>
                      <a:pt x="3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5"/>
                      <a:pt x="0" y="6"/>
                      <a:pt x="1" y="5"/>
                    </a:cubicBezTo>
                    <a:cubicBezTo>
                      <a:pt x="1" y="4"/>
                      <a:pt x="3" y="5"/>
                      <a:pt x="3" y="4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0"/>
                      <a:pt x="11" y="0"/>
                      <a:pt x="12" y="1"/>
                    </a:cubicBezTo>
                    <a:cubicBezTo>
                      <a:pt x="13" y="1"/>
                      <a:pt x="14" y="2"/>
                      <a:pt x="15" y="2"/>
                    </a:cubicBezTo>
                    <a:cubicBezTo>
                      <a:pt x="15" y="2"/>
                      <a:pt x="15" y="2"/>
                      <a:pt x="16" y="2"/>
                    </a:cubicBezTo>
                    <a:cubicBezTo>
                      <a:pt x="16" y="3"/>
                      <a:pt x="15" y="4"/>
                      <a:pt x="14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00" name="Freeform 498"/>
              <p:cNvSpPr>
                <a:spLocks noChangeArrowheads="1"/>
              </p:cNvSpPr>
              <p:nvPr/>
            </p:nvSpPr>
            <p:spPr bwMode="auto">
              <a:xfrm>
                <a:off x="1017588" y="1219200"/>
                <a:ext cx="42863" cy="30163"/>
              </a:xfrm>
              <a:custGeom>
                <a:avLst/>
                <a:gdLst>
                  <a:gd name="T0" fmla="*/ 2147483646 w 11"/>
                  <a:gd name="T1" fmla="*/ 2147483646 h 8"/>
                  <a:gd name="T2" fmla="*/ 2147483646 w 11"/>
                  <a:gd name="T3" fmla="*/ 2147483646 h 8"/>
                  <a:gd name="T4" fmla="*/ 2147483646 w 11"/>
                  <a:gd name="T5" fmla="*/ 2147483646 h 8"/>
                  <a:gd name="T6" fmla="*/ 2147483646 w 11"/>
                  <a:gd name="T7" fmla="*/ 2147483646 h 8"/>
                  <a:gd name="T8" fmla="*/ 2147483646 w 11"/>
                  <a:gd name="T9" fmla="*/ 2147483646 h 8"/>
                  <a:gd name="T10" fmla="*/ 2147483646 w 11"/>
                  <a:gd name="T11" fmla="*/ 2147483646 h 8"/>
                  <a:gd name="T12" fmla="*/ 2147483646 w 11"/>
                  <a:gd name="T13" fmla="*/ 2147483646 h 8"/>
                  <a:gd name="T14" fmla="*/ 2147483646 w 11"/>
                  <a:gd name="T15" fmla="*/ 2147483646 h 8"/>
                  <a:gd name="T16" fmla="*/ 2147483646 w 11"/>
                  <a:gd name="T17" fmla="*/ 2147483646 h 8"/>
                  <a:gd name="T18" fmla="*/ 2147483646 w 11"/>
                  <a:gd name="T19" fmla="*/ 0 h 8"/>
                  <a:gd name="T20" fmla="*/ 2147483646 w 11"/>
                  <a:gd name="T21" fmla="*/ 0 h 8"/>
                  <a:gd name="T22" fmla="*/ 2147483646 w 11"/>
                  <a:gd name="T23" fmla="*/ 0 h 8"/>
                  <a:gd name="T24" fmla="*/ 2147483646 w 11"/>
                  <a:gd name="T25" fmla="*/ 2147483646 h 8"/>
                  <a:gd name="T26" fmla="*/ 2147483646 w 11"/>
                  <a:gd name="T27" fmla="*/ 0 h 8"/>
                  <a:gd name="T28" fmla="*/ 2147483646 w 11"/>
                  <a:gd name="T29" fmla="*/ 0 h 8"/>
                  <a:gd name="T30" fmla="*/ 2147483646 w 11"/>
                  <a:gd name="T31" fmla="*/ 2147483646 h 8"/>
                  <a:gd name="T32" fmla="*/ 2147483646 w 11"/>
                  <a:gd name="T33" fmla="*/ 2147483646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"/>
                  <a:gd name="T52" fmla="*/ 0 h 8"/>
                  <a:gd name="T53" fmla="*/ 11 w 11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" h="8">
                    <a:moveTo>
                      <a:pt x="10" y="4"/>
                    </a:moveTo>
                    <a:cubicBezTo>
                      <a:pt x="10" y="5"/>
                      <a:pt x="10" y="5"/>
                      <a:pt x="9" y="5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5" y="8"/>
                      <a:pt x="4" y="6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0"/>
                      <a:pt x="9" y="1"/>
                      <a:pt x="10" y="2"/>
                    </a:cubicBezTo>
                    <a:cubicBezTo>
                      <a:pt x="10" y="2"/>
                      <a:pt x="11" y="3"/>
                      <a:pt x="10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01" name="Freeform 499"/>
              <p:cNvSpPr>
                <a:spLocks noChangeArrowheads="1"/>
              </p:cNvSpPr>
              <p:nvPr/>
            </p:nvSpPr>
            <p:spPr bwMode="auto">
              <a:xfrm>
                <a:off x="1044575" y="1295400"/>
                <a:ext cx="30163" cy="30163"/>
              </a:xfrm>
              <a:custGeom>
                <a:avLst/>
                <a:gdLst>
                  <a:gd name="T0" fmla="*/ 2147483646 w 8"/>
                  <a:gd name="T1" fmla="*/ 2147483646 h 8"/>
                  <a:gd name="T2" fmla="*/ 2147483646 w 8"/>
                  <a:gd name="T3" fmla="*/ 2147483646 h 8"/>
                  <a:gd name="T4" fmla="*/ 2147483646 w 8"/>
                  <a:gd name="T5" fmla="*/ 2147483646 h 8"/>
                  <a:gd name="T6" fmla="*/ 2147483646 w 8"/>
                  <a:gd name="T7" fmla="*/ 2147483646 h 8"/>
                  <a:gd name="T8" fmla="*/ 0 w 8"/>
                  <a:gd name="T9" fmla="*/ 2147483646 h 8"/>
                  <a:gd name="T10" fmla="*/ 2147483646 w 8"/>
                  <a:gd name="T11" fmla="*/ 2147483646 h 8"/>
                  <a:gd name="T12" fmla="*/ 2147483646 w 8"/>
                  <a:gd name="T13" fmla="*/ 2147483646 h 8"/>
                  <a:gd name="T14" fmla="*/ 2147483646 w 8"/>
                  <a:gd name="T15" fmla="*/ 2147483646 h 8"/>
                  <a:gd name="T16" fmla="*/ 2147483646 w 8"/>
                  <a:gd name="T17" fmla="*/ 0 h 8"/>
                  <a:gd name="T18" fmla="*/ 2147483646 w 8"/>
                  <a:gd name="T19" fmla="*/ 2147483646 h 8"/>
                  <a:gd name="T20" fmla="*/ 2147483646 w 8"/>
                  <a:gd name="T21" fmla="*/ 2147483646 h 8"/>
                  <a:gd name="T22" fmla="*/ 2147483646 w 8"/>
                  <a:gd name="T23" fmla="*/ 2147483646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"/>
                  <a:gd name="T37" fmla="*/ 0 h 8"/>
                  <a:gd name="T38" fmla="*/ 8 w 8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" h="8">
                    <a:moveTo>
                      <a:pt x="7" y="3"/>
                    </a:moveTo>
                    <a:cubicBezTo>
                      <a:pt x="8" y="3"/>
                      <a:pt x="7" y="4"/>
                      <a:pt x="7" y="5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4" y="8"/>
                      <a:pt x="3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6" y="2"/>
                      <a:pt x="8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02" name="Freeform 500"/>
              <p:cNvSpPr>
                <a:spLocks noChangeArrowheads="1"/>
              </p:cNvSpPr>
              <p:nvPr/>
            </p:nvSpPr>
            <p:spPr bwMode="auto">
              <a:xfrm>
                <a:off x="901700" y="1008063"/>
                <a:ext cx="68263" cy="68263"/>
              </a:xfrm>
              <a:custGeom>
                <a:avLst/>
                <a:gdLst>
                  <a:gd name="T0" fmla="*/ 2147483646 w 18"/>
                  <a:gd name="T1" fmla="*/ 2147483646 h 18"/>
                  <a:gd name="T2" fmla="*/ 2147483646 w 18"/>
                  <a:gd name="T3" fmla="*/ 2147483646 h 18"/>
                  <a:gd name="T4" fmla="*/ 2147483646 w 18"/>
                  <a:gd name="T5" fmla="*/ 2147483646 h 18"/>
                  <a:gd name="T6" fmla="*/ 2147483646 w 18"/>
                  <a:gd name="T7" fmla="*/ 2147483646 h 18"/>
                  <a:gd name="T8" fmla="*/ 2147483646 w 18"/>
                  <a:gd name="T9" fmla="*/ 2147483646 h 18"/>
                  <a:gd name="T10" fmla="*/ 2147483646 w 18"/>
                  <a:gd name="T11" fmla="*/ 2147483646 h 18"/>
                  <a:gd name="T12" fmla="*/ 2147483646 w 18"/>
                  <a:gd name="T13" fmla="*/ 2147483646 h 18"/>
                  <a:gd name="T14" fmla="*/ 2147483646 w 18"/>
                  <a:gd name="T15" fmla="*/ 2147483646 h 18"/>
                  <a:gd name="T16" fmla="*/ 2147483646 w 18"/>
                  <a:gd name="T17" fmla="*/ 2147483646 h 18"/>
                  <a:gd name="T18" fmla="*/ 2147483646 w 18"/>
                  <a:gd name="T19" fmla="*/ 2147483646 h 18"/>
                  <a:gd name="T20" fmla="*/ 2147483646 w 18"/>
                  <a:gd name="T21" fmla="*/ 2147483646 h 18"/>
                  <a:gd name="T22" fmla="*/ 2147483646 w 18"/>
                  <a:gd name="T23" fmla="*/ 2147483646 h 18"/>
                  <a:gd name="T24" fmla="*/ 2147483646 w 18"/>
                  <a:gd name="T25" fmla="*/ 2147483646 h 18"/>
                  <a:gd name="T26" fmla="*/ 2147483646 w 18"/>
                  <a:gd name="T27" fmla="*/ 2147483646 h 18"/>
                  <a:gd name="T28" fmla="*/ 2147483646 w 18"/>
                  <a:gd name="T29" fmla="*/ 2147483646 h 18"/>
                  <a:gd name="T30" fmla="*/ 0 w 18"/>
                  <a:gd name="T31" fmla="*/ 2147483646 h 18"/>
                  <a:gd name="T32" fmla="*/ 0 w 18"/>
                  <a:gd name="T33" fmla="*/ 2147483646 h 18"/>
                  <a:gd name="T34" fmla="*/ 2147483646 w 18"/>
                  <a:gd name="T35" fmla="*/ 2147483646 h 18"/>
                  <a:gd name="T36" fmla="*/ 2147483646 w 18"/>
                  <a:gd name="T37" fmla="*/ 2147483646 h 18"/>
                  <a:gd name="T38" fmla="*/ 2147483646 w 18"/>
                  <a:gd name="T39" fmla="*/ 2147483646 h 18"/>
                  <a:gd name="T40" fmla="*/ 2147483646 w 18"/>
                  <a:gd name="T41" fmla="*/ 2147483646 h 18"/>
                  <a:gd name="T42" fmla="*/ 2147483646 w 18"/>
                  <a:gd name="T43" fmla="*/ 2147483646 h 18"/>
                  <a:gd name="T44" fmla="*/ 2147483646 w 18"/>
                  <a:gd name="T45" fmla="*/ 2147483646 h 18"/>
                  <a:gd name="T46" fmla="*/ 2147483646 w 18"/>
                  <a:gd name="T47" fmla="*/ 2147483646 h 18"/>
                  <a:gd name="T48" fmla="*/ 2147483646 w 18"/>
                  <a:gd name="T49" fmla="*/ 2147483646 h 18"/>
                  <a:gd name="T50" fmla="*/ 2147483646 w 18"/>
                  <a:gd name="T51" fmla="*/ 2147483646 h 18"/>
                  <a:gd name="T52" fmla="*/ 2147483646 w 18"/>
                  <a:gd name="T53" fmla="*/ 2147483646 h 18"/>
                  <a:gd name="T54" fmla="*/ 2147483646 w 18"/>
                  <a:gd name="T55" fmla="*/ 2147483646 h 18"/>
                  <a:gd name="T56" fmla="*/ 2147483646 w 18"/>
                  <a:gd name="T57" fmla="*/ 2147483646 h 18"/>
                  <a:gd name="T58" fmla="*/ 2147483646 w 18"/>
                  <a:gd name="T59" fmla="*/ 2147483646 h 18"/>
                  <a:gd name="T60" fmla="*/ 2147483646 w 18"/>
                  <a:gd name="T61" fmla="*/ 2147483646 h 18"/>
                  <a:gd name="T62" fmla="*/ 2147483646 w 18"/>
                  <a:gd name="T63" fmla="*/ 2147483646 h 18"/>
                  <a:gd name="T64" fmla="*/ 2147483646 w 18"/>
                  <a:gd name="T65" fmla="*/ 2147483646 h 18"/>
                  <a:gd name="T66" fmla="*/ 2147483646 w 18"/>
                  <a:gd name="T67" fmla="*/ 2147483646 h 18"/>
                  <a:gd name="T68" fmla="*/ 2147483646 w 18"/>
                  <a:gd name="T69" fmla="*/ 2147483646 h 18"/>
                  <a:gd name="T70" fmla="*/ 2147483646 w 18"/>
                  <a:gd name="T71" fmla="*/ 2147483646 h 18"/>
                  <a:gd name="T72" fmla="*/ 2147483646 w 18"/>
                  <a:gd name="T73" fmla="*/ 0 h 18"/>
                  <a:gd name="T74" fmla="*/ 2147483646 w 18"/>
                  <a:gd name="T75" fmla="*/ 0 h 18"/>
                  <a:gd name="T76" fmla="*/ 2147483646 w 18"/>
                  <a:gd name="T77" fmla="*/ 0 h 18"/>
                  <a:gd name="T78" fmla="*/ 2147483646 w 18"/>
                  <a:gd name="T79" fmla="*/ 2147483646 h 18"/>
                  <a:gd name="T80" fmla="*/ 2147483646 w 18"/>
                  <a:gd name="T81" fmla="*/ 2147483646 h 18"/>
                  <a:gd name="T82" fmla="*/ 2147483646 w 18"/>
                  <a:gd name="T83" fmla="*/ 2147483646 h 18"/>
                  <a:gd name="T84" fmla="*/ 2147483646 w 18"/>
                  <a:gd name="T85" fmla="*/ 2147483646 h 18"/>
                  <a:gd name="T86" fmla="*/ 2147483646 w 18"/>
                  <a:gd name="T87" fmla="*/ 2147483646 h 18"/>
                  <a:gd name="T88" fmla="*/ 2147483646 w 18"/>
                  <a:gd name="T89" fmla="*/ 2147483646 h 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8"/>
                  <a:gd name="T136" fmla="*/ 0 h 18"/>
                  <a:gd name="T137" fmla="*/ 18 w 18"/>
                  <a:gd name="T138" fmla="*/ 18 h 1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8" h="18">
                    <a:moveTo>
                      <a:pt x="17" y="4"/>
                    </a:moveTo>
                    <a:cubicBezTo>
                      <a:pt x="17" y="4"/>
                      <a:pt x="18" y="4"/>
                      <a:pt x="18" y="4"/>
                    </a:cubicBezTo>
                    <a:cubicBezTo>
                      <a:pt x="18" y="5"/>
                      <a:pt x="17" y="5"/>
                      <a:pt x="17" y="5"/>
                    </a:cubicBezTo>
                    <a:cubicBezTo>
                      <a:pt x="18" y="6"/>
                      <a:pt x="17" y="6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8"/>
                      <a:pt x="14" y="8"/>
                      <a:pt x="14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9"/>
                      <a:pt x="12" y="10"/>
                      <a:pt x="12" y="10"/>
                    </a:cubicBezTo>
                    <a:cubicBezTo>
                      <a:pt x="12" y="11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1" y="11"/>
                      <a:pt x="11" y="12"/>
                      <a:pt x="11" y="13"/>
                    </a:cubicBezTo>
                    <a:cubicBezTo>
                      <a:pt x="11" y="14"/>
                      <a:pt x="11" y="15"/>
                      <a:pt x="10" y="15"/>
                    </a:cubicBezTo>
                    <a:cubicBezTo>
                      <a:pt x="9" y="17"/>
                      <a:pt x="7" y="17"/>
                      <a:pt x="5" y="18"/>
                    </a:cubicBezTo>
                    <a:cubicBezTo>
                      <a:pt x="5" y="18"/>
                      <a:pt x="4" y="18"/>
                      <a:pt x="3" y="18"/>
                    </a:cubicBezTo>
                    <a:cubicBezTo>
                      <a:pt x="2" y="18"/>
                      <a:pt x="2" y="17"/>
                      <a:pt x="1" y="17"/>
                    </a:cubicBezTo>
                    <a:cubicBezTo>
                      <a:pt x="0" y="17"/>
                      <a:pt x="1" y="16"/>
                      <a:pt x="0" y="16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0" y="12"/>
                      <a:pt x="2" y="12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1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2" y="8"/>
                      <a:pt x="2" y="8"/>
                      <a:pt x="1" y="8"/>
                    </a:cubicBezTo>
                    <a:cubicBezTo>
                      <a:pt x="0" y="7"/>
                      <a:pt x="2" y="6"/>
                      <a:pt x="2" y="6"/>
                    </a:cubicBezTo>
                    <a:cubicBezTo>
                      <a:pt x="2" y="5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2" y="1"/>
                      <a:pt x="12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0"/>
                      <a:pt x="15" y="1"/>
                    </a:cubicBezTo>
                    <a:cubicBezTo>
                      <a:pt x="15" y="1"/>
                      <a:pt x="15" y="1"/>
                      <a:pt x="16" y="2"/>
                    </a:cubicBezTo>
                    <a:cubicBezTo>
                      <a:pt x="16" y="1"/>
                      <a:pt x="16" y="1"/>
                      <a:pt x="16" y="2"/>
                    </a:cubicBezTo>
                    <a:cubicBezTo>
                      <a:pt x="16" y="2"/>
                      <a:pt x="17" y="2"/>
                      <a:pt x="17" y="3"/>
                    </a:cubicBezTo>
                    <a:cubicBezTo>
                      <a:pt x="17" y="3"/>
                      <a:pt x="18" y="3"/>
                      <a:pt x="17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03" name="Freeform 501"/>
              <p:cNvSpPr>
                <a:spLocks noChangeArrowheads="1"/>
              </p:cNvSpPr>
              <p:nvPr/>
            </p:nvSpPr>
            <p:spPr bwMode="auto">
              <a:xfrm>
                <a:off x="984250" y="1152525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2147483646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2" y="4"/>
                      <a:pt x="2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3" y="1"/>
                      <a:pt x="4" y="0"/>
                      <a:pt x="5" y="1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04" name="Freeform 502"/>
              <p:cNvSpPr>
                <a:spLocks noChangeArrowheads="1"/>
              </p:cNvSpPr>
              <p:nvPr/>
            </p:nvSpPr>
            <p:spPr bwMode="auto">
              <a:xfrm>
                <a:off x="981075" y="1139825"/>
                <a:ext cx="11113" cy="12700"/>
              </a:xfrm>
              <a:custGeom>
                <a:avLst/>
                <a:gdLst>
                  <a:gd name="T0" fmla="*/ 2147483646 w 3"/>
                  <a:gd name="T1" fmla="*/ 2147483646 h 3"/>
                  <a:gd name="T2" fmla="*/ 2147483646 w 3"/>
                  <a:gd name="T3" fmla="*/ 2147483646 h 3"/>
                  <a:gd name="T4" fmla="*/ 0 w 3"/>
                  <a:gd name="T5" fmla="*/ 2147483646 h 3"/>
                  <a:gd name="T6" fmla="*/ 0 w 3"/>
                  <a:gd name="T7" fmla="*/ 2147483646 h 3"/>
                  <a:gd name="T8" fmla="*/ 2147483646 w 3"/>
                  <a:gd name="T9" fmla="*/ 2147483646 h 3"/>
                  <a:gd name="T10" fmla="*/ 2147483646 w 3"/>
                  <a:gd name="T11" fmla="*/ 2147483646 h 3"/>
                  <a:gd name="T12" fmla="*/ 2147483646 w 3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05" name="Freeform 503"/>
              <p:cNvSpPr>
                <a:spLocks noChangeArrowheads="1"/>
              </p:cNvSpPr>
              <p:nvPr/>
            </p:nvSpPr>
            <p:spPr bwMode="auto">
              <a:xfrm>
                <a:off x="1000125" y="1208088"/>
                <a:ext cx="17463" cy="11113"/>
              </a:xfrm>
              <a:custGeom>
                <a:avLst/>
                <a:gdLst>
                  <a:gd name="T0" fmla="*/ 2147483646 w 5"/>
                  <a:gd name="T1" fmla="*/ 2147483646 h 3"/>
                  <a:gd name="T2" fmla="*/ 2147483646 w 5"/>
                  <a:gd name="T3" fmla="*/ 2147483646 h 3"/>
                  <a:gd name="T4" fmla="*/ 2147483646 w 5"/>
                  <a:gd name="T5" fmla="*/ 2147483646 h 3"/>
                  <a:gd name="T6" fmla="*/ 2147483646 w 5"/>
                  <a:gd name="T7" fmla="*/ 2147483646 h 3"/>
                  <a:gd name="T8" fmla="*/ 2147483646 w 5"/>
                  <a:gd name="T9" fmla="*/ 2147483646 h 3"/>
                  <a:gd name="T10" fmla="*/ 2147483646 w 5"/>
                  <a:gd name="T11" fmla="*/ 2147483646 h 3"/>
                  <a:gd name="T12" fmla="*/ 2147483646 w 5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3"/>
                  <a:gd name="T23" fmla="*/ 5 w 5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3">
                    <a:moveTo>
                      <a:pt x="4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5" y="2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06" name="Freeform 504"/>
              <p:cNvSpPr>
                <a:spLocks noChangeArrowheads="1"/>
              </p:cNvSpPr>
              <p:nvPr/>
            </p:nvSpPr>
            <p:spPr bwMode="auto">
              <a:xfrm>
                <a:off x="962025" y="1125538"/>
                <a:ext cx="19050" cy="11113"/>
              </a:xfrm>
              <a:custGeom>
                <a:avLst/>
                <a:gdLst>
                  <a:gd name="T0" fmla="*/ 2147483646 w 5"/>
                  <a:gd name="T1" fmla="*/ 2147483646 h 3"/>
                  <a:gd name="T2" fmla="*/ 2147483646 w 5"/>
                  <a:gd name="T3" fmla="*/ 2147483646 h 3"/>
                  <a:gd name="T4" fmla="*/ 2147483646 w 5"/>
                  <a:gd name="T5" fmla="*/ 2147483646 h 3"/>
                  <a:gd name="T6" fmla="*/ 2147483646 w 5"/>
                  <a:gd name="T7" fmla="*/ 2147483646 h 3"/>
                  <a:gd name="T8" fmla="*/ 2147483646 w 5"/>
                  <a:gd name="T9" fmla="*/ 2147483646 h 3"/>
                  <a:gd name="T10" fmla="*/ 0 w 5"/>
                  <a:gd name="T11" fmla="*/ 2147483646 h 3"/>
                  <a:gd name="T12" fmla="*/ 2147483646 w 5"/>
                  <a:gd name="T13" fmla="*/ 0 h 3"/>
                  <a:gd name="T14" fmla="*/ 2147483646 w 5"/>
                  <a:gd name="T15" fmla="*/ 0 h 3"/>
                  <a:gd name="T16" fmla="*/ 2147483646 w 5"/>
                  <a:gd name="T17" fmla="*/ 2147483646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3"/>
                  <a:gd name="T29" fmla="*/ 5 w 5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3">
                    <a:moveTo>
                      <a:pt x="4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1"/>
                      <a:pt x="5" y="2"/>
                      <a:pt x="4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07" name="Freeform 505"/>
              <p:cNvSpPr>
                <a:spLocks noChangeArrowheads="1"/>
              </p:cNvSpPr>
              <p:nvPr/>
            </p:nvSpPr>
            <p:spPr bwMode="auto">
              <a:xfrm>
                <a:off x="928688" y="1084263"/>
                <a:ext cx="41275" cy="33338"/>
              </a:xfrm>
              <a:custGeom>
                <a:avLst/>
                <a:gdLst>
                  <a:gd name="T0" fmla="*/ 2147483646 w 11"/>
                  <a:gd name="T1" fmla="*/ 2147483646 h 9"/>
                  <a:gd name="T2" fmla="*/ 2147483646 w 11"/>
                  <a:gd name="T3" fmla="*/ 2147483646 h 9"/>
                  <a:gd name="T4" fmla="*/ 2147483646 w 11"/>
                  <a:gd name="T5" fmla="*/ 2147483646 h 9"/>
                  <a:gd name="T6" fmla="*/ 2147483646 w 11"/>
                  <a:gd name="T7" fmla="*/ 2147483646 h 9"/>
                  <a:gd name="T8" fmla="*/ 2147483646 w 11"/>
                  <a:gd name="T9" fmla="*/ 2147483646 h 9"/>
                  <a:gd name="T10" fmla="*/ 2147483646 w 11"/>
                  <a:gd name="T11" fmla="*/ 2147483646 h 9"/>
                  <a:gd name="T12" fmla="*/ 2147483646 w 11"/>
                  <a:gd name="T13" fmla="*/ 2147483646 h 9"/>
                  <a:gd name="T14" fmla="*/ 2147483646 w 11"/>
                  <a:gd name="T15" fmla="*/ 2147483646 h 9"/>
                  <a:gd name="T16" fmla="*/ 2147483646 w 11"/>
                  <a:gd name="T17" fmla="*/ 2147483646 h 9"/>
                  <a:gd name="T18" fmla="*/ 2147483646 w 11"/>
                  <a:gd name="T19" fmla="*/ 2147483646 h 9"/>
                  <a:gd name="T20" fmla="*/ 2147483646 w 11"/>
                  <a:gd name="T21" fmla="*/ 2147483646 h 9"/>
                  <a:gd name="T22" fmla="*/ 2147483646 w 11"/>
                  <a:gd name="T23" fmla="*/ 2147483646 h 9"/>
                  <a:gd name="T24" fmla="*/ 2147483646 w 11"/>
                  <a:gd name="T25" fmla="*/ 2147483646 h 9"/>
                  <a:gd name="T26" fmla="*/ 2147483646 w 11"/>
                  <a:gd name="T27" fmla="*/ 2147483646 h 9"/>
                  <a:gd name="T28" fmla="*/ 2147483646 w 11"/>
                  <a:gd name="T29" fmla="*/ 2147483646 h 9"/>
                  <a:gd name="T30" fmla="*/ 2147483646 w 11"/>
                  <a:gd name="T31" fmla="*/ 2147483646 h 9"/>
                  <a:gd name="T32" fmla="*/ 2147483646 w 11"/>
                  <a:gd name="T33" fmla="*/ 0 h 9"/>
                  <a:gd name="T34" fmla="*/ 2147483646 w 11"/>
                  <a:gd name="T35" fmla="*/ 0 h 9"/>
                  <a:gd name="T36" fmla="*/ 2147483646 w 11"/>
                  <a:gd name="T37" fmla="*/ 2147483646 h 9"/>
                  <a:gd name="T38" fmla="*/ 2147483646 w 11"/>
                  <a:gd name="T39" fmla="*/ 2147483646 h 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"/>
                  <a:gd name="T61" fmla="*/ 0 h 9"/>
                  <a:gd name="T62" fmla="*/ 11 w 11"/>
                  <a:gd name="T63" fmla="*/ 9 h 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" h="9">
                    <a:moveTo>
                      <a:pt x="9" y="4"/>
                    </a:moveTo>
                    <a:cubicBezTo>
                      <a:pt x="10" y="4"/>
                      <a:pt x="9" y="5"/>
                      <a:pt x="9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1" y="6"/>
                      <a:pt x="2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7" y="1"/>
                      <a:pt x="8" y="0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3"/>
                      <a:pt x="9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08" name="Freeform 506"/>
              <p:cNvSpPr>
                <a:spLocks noChangeArrowheads="1"/>
              </p:cNvSpPr>
              <p:nvPr/>
            </p:nvSpPr>
            <p:spPr bwMode="auto">
              <a:xfrm>
                <a:off x="912813" y="1136650"/>
                <a:ext cx="63500" cy="30163"/>
              </a:xfrm>
              <a:custGeom>
                <a:avLst/>
                <a:gdLst>
                  <a:gd name="T0" fmla="*/ 2147483646 w 17"/>
                  <a:gd name="T1" fmla="*/ 2147483646 h 8"/>
                  <a:gd name="T2" fmla="*/ 2147483646 w 17"/>
                  <a:gd name="T3" fmla="*/ 2147483646 h 8"/>
                  <a:gd name="T4" fmla="*/ 2147483646 w 17"/>
                  <a:gd name="T5" fmla="*/ 2147483646 h 8"/>
                  <a:gd name="T6" fmla="*/ 2147483646 w 17"/>
                  <a:gd name="T7" fmla="*/ 2147483646 h 8"/>
                  <a:gd name="T8" fmla="*/ 2147483646 w 17"/>
                  <a:gd name="T9" fmla="*/ 2147483646 h 8"/>
                  <a:gd name="T10" fmla="*/ 2147483646 w 17"/>
                  <a:gd name="T11" fmla="*/ 2147483646 h 8"/>
                  <a:gd name="T12" fmla="*/ 2147483646 w 17"/>
                  <a:gd name="T13" fmla="*/ 2147483646 h 8"/>
                  <a:gd name="T14" fmla="*/ 2147483646 w 17"/>
                  <a:gd name="T15" fmla="*/ 2147483646 h 8"/>
                  <a:gd name="T16" fmla="*/ 2147483646 w 17"/>
                  <a:gd name="T17" fmla="*/ 2147483646 h 8"/>
                  <a:gd name="T18" fmla="*/ 2147483646 w 17"/>
                  <a:gd name="T19" fmla="*/ 2147483646 h 8"/>
                  <a:gd name="T20" fmla="*/ 0 w 17"/>
                  <a:gd name="T21" fmla="*/ 2147483646 h 8"/>
                  <a:gd name="T22" fmla="*/ 2147483646 w 17"/>
                  <a:gd name="T23" fmla="*/ 2147483646 h 8"/>
                  <a:gd name="T24" fmla="*/ 2147483646 w 17"/>
                  <a:gd name="T25" fmla="*/ 0 h 8"/>
                  <a:gd name="T26" fmla="*/ 2147483646 w 17"/>
                  <a:gd name="T27" fmla="*/ 0 h 8"/>
                  <a:gd name="T28" fmla="*/ 2147483646 w 17"/>
                  <a:gd name="T29" fmla="*/ 2147483646 h 8"/>
                  <a:gd name="T30" fmla="*/ 2147483646 w 17"/>
                  <a:gd name="T31" fmla="*/ 2147483646 h 8"/>
                  <a:gd name="T32" fmla="*/ 2147483646 w 17"/>
                  <a:gd name="T33" fmla="*/ 2147483646 h 8"/>
                  <a:gd name="T34" fmla="*/ 2147483646 w 17"/>
                  <a:gd name="T35" fmla="*/ 2147483646 h 8"/>
                  <a:gd name="T36" fmla="*/ 2147483646 w 17"/>
                  <a:gd name="T37" fmla="*/ 2147483646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7"/>
                  <a:gd name="T58" fmla="*/ 0 h 8"/>
                  <a:gd name="T59" fmla="*/ 17 w 17"/>
                  <a:gd name="T60" fmla="*/ 8 h 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7" h="8">
                    <a:moveTo>
                      <a:pt x="14" y="7"/>
                    </a:moveTo>
                    <a:cubicBezTo>
                      <a:pt x="13" y="8"/>
                      <a:pt x="12" y="8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9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5" y="1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1" y="2"/>
                      <a:pt x="11" y="3"/>
                      <a:pt x="12" y="3"/>
                    </a:cubicBezTo>
                    <a:cubicBezTo>
                      <a:pt x="13" y="2"/>
                      <a:pt x="15" y="3"/>
                      <a:pt x="16" y="3"/>
                    </a:cubicBezTo>
                    <a:cubicBezTo>
                      <a:pt x="16" y="4"/>
                      <a:pt x="17" y="4"/>
                      <a:pt x="16" y="5"/>
                    </a:cubicBezTo>
                    <a:cubicBezTo>
                      <a:pt x="16" y="6"/>
                      <a:pt x="15" y="7"/>
                      <a:pt x="14" y="7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09" name="Freeform 507"/>
              <p:cNvSpPr>
                <a:spLocks noChangeArrowheads="1"/>
              </p:cNvSpPr>
              <p:nvPr/>
            </p:nvSpPr>
            <p:spPr bwMode="auto">
              <a:xfrm>
                <a:off x="969963" y="1216025"/>
                <a:ext cx="25400" cy="19050"/>
              </a:xfrm>
              <a:custGeom>
                <a:avLst/>
                <a:gdLst>
                  <a:gd name="T0" fmla="*/ 2147483646 w 7"/>
                  <a:gd name="T1" fmla="*/ 2147483646 h 5"/>
                  <a:gd name="T2" fmla="*/ 2147483646 w 7"/>
                  <a:gd name="T3" fmla="*/ 2147483646 h 5"/>
                  <a:gd name="T4" fmla="*/ 2147483646 w 7"/>
                  <a:gd name="T5" fmla="*/ 2147483646 h 5"/>
                  <a:gd name="T6" fmla="*/ 0 w 7"/>
                  <a:gd name="T7" fmla="*/ 2147483646 h 5"/>
                  <a:gd name="T8" fmla="*/ 2147483646 w 7"/>
                  <a:gd name="T9" fmla="*/ 2147483646 h 5"/>
                  <a:gd name="T10" fmla="*/ 2147483646 w 7"/>
                  <a:gd name="T11" fmla="*/ 2147483646 h 5"/>
                  <a:gd name="T12" fmla="*/ 2147483646 w 7"/>
                  <a:gd name="T13" fmla="*/ 2147483646 h 5"/>
                  <a:gd name="T14" fmla="*/ 2147483646 w 7"/>
                  <a:gd name="T15" fmla="*/ 2147483646 h 5"/>
                  <a:gd name="T16" fmla="*/ 2147483646 w 7"/>
                  <a:gd name="T17" fmla="*/ 2147483646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5"/>
                  <a:gd name="T29" fmla="*/ 7 w 7"/>
                  <a:gd name="T30" fmla="*/ 5 h 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5">
                    <a:moveTo>
                      <a:pt x="6" y="3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1"/>
                      <a:pt x="7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10" name="Freeform 508"/>
              <p:cNvSpPr>
                <a:spLocks noChangeArrowheads="1"/>
              </p:cNvSpPr>
              <p:nvPr/>
            </p:nvSpPr>
            <p:spPr bwMode="auto">
              <a:xfrm>
                <a:off x="608013" y="947738"/>
                <a:ext cx="290513" cy="180975"/>
              </a:xfrm>
              <a:custGeom>
                <a:avLst/>
                <a:gdLst>
                  <a:gd name="T0" fmla="*/ 2147483646 w 77"/>
                  <a:gd name="T1" fmla="*/ 2147483646 h 48"/>
                  <a:gd name="T2" fmla="*/ 2147483646 w 77"/>
                  <a:gd name="T3" fmla="*/ 2147483646 h 48"/>
                  <a:gd name="T4" fmla="*/ 2147483646 w 77"/>
                  <a:gd name="T5" fmla="*/ 2147483646 h 48"/>
                  <a:gd name="T6" fmla="*/ 2147483646 w 77"/>
                  <a:gd name="T7" fmla="*/ 2147483646 h 48"/>
                  <a:gd name="T8" fmla="*/ 2147483646 w 77"/>
                  <a:gd name="T9" fmla="*/ 2147483646 h 48"/>
                  <a:gd name="T10" fmla="*/ 2147483646 w 77"/>
                  <a:gd name="T11" fmla="*/ 2147483646 h 48"/>
                  <a:gd name="T12" fmla="*/ 2147483646 w 77"/>
                  <a:gd name="T13" fmla="*/ 2147483646 h 48"/>
                  <a:gd name="T14" fmla="*/ 2147483646 w 77"/>
                  <a:gd name="T15" fmla="*/ 2147483646 h 48"/>
                  <a:gd name="T16" fmla="*/ 2147483646 w 77"/>
                  <a:gd name="T17" fmla="*/ 2147483646 h 48"/>
                  <a:gd name="T18" fmla="*/ 2147483646 w 77"/>
                  <a:gd name="T19" fmla="*/ 2147483646 h 48"/>
                  <a:gd name="T20" fmla="*/ 2147483646 w 77"/>
                  <a:gd name="T21" fmla="*/ 2147483646 h 48"/>
                  <a:gd name="T22" fmla="*/ 2147483646 w 77"/>
                  <a:gd name="T23" fmla="*/ 2147483646 h 48"/>
                  <a:gd name="T24" fmla="*/ 2147483646 w 77"/>
                  <a:gd name="T25" fmla="*/ 2147483646 h 48"/>
                  <a:gd name="T26" fmla="*/ 2147483646 w 77"/>
                  <a:gd name="T27" fmla="*/ 2147483646 h 48"/>
                  <a:gd name="T28" fmla="*/ 2147483646 w 77"/>
                  <a:gd name="T29" fmla="*/ 2147483646 h 48"/>
                  <a:gd name="T30" fmla="*/ 2147483646 w 77"/>
                  <a:gd name="T31" fmla="*/ 2147483646 h 48"/>
                  <a:gd name="T32" fmla="*/ 2147483646 w 77"/>
                  <a:gd name="T33" fmla="*/ 2147483646 h 48"/>
                  <a:gd name="T34" fmla="*/ 2147483646 w 77"/>
                  <a:gd name="T35" fmla="*/ 2147483646 h 48"/>
                  <a:gd name="T36" fmla="*/ 2147483646 w 77"/>
                  <a:gd name="T37" fmla="*/ 2147483646 h 48"/>
                  <a:gd name="T38" fmla="*/ 2147483646 w 77"/>
                  <a:gd name="T39" fmla="*/ 2147483646 h 48"/>
                  <a:gd name="T40" fmla="*/ 2147483646 w 77"/>
                  <a:gd name="T41" fmla="*/ 2147483646 h 48"/>
                  <a:gd name="T42" fmla="*/ 0 w 77"/>
                  <a:gd name="T43" fmla="*/ 2147483646 h 48"/>
                  <a:gd name="T44" fmla="*/ 2147483646 w 77"/>
                  <a:gd name="T45" fmla="*/ 2147483646 h 48"/>
                  <a:gd name="T46" fmla="*/ 2147483646 w 77"/>
                  <a:gd name="T47" fmla="*/ 2147483646 h 48"/>
                  <a:gd name="T48" fmla="*/ 2147483646 w 77"/>
                  <a:gd name="T49" fmla="*/ 2147483646 h 48"/>
                  <a:gd name="T50" fmla="*/ 2147483646 w 77"/>
                  <a:gd name="T51" fmla="*/ 2147483646 h 48"/>
                  <a:gd name="T52" fmla="*/ 2147483646 w 77"/>
                  <a:gd name="T53" fmla="*/ 2147483646 h 48"/>
                  <a:gd name="T54" fmla="*/ 2147483646 w 77"/>
                  <a:gd name="T55" fmla="*/ 2147483646 h 48"/>
                  <a:gd name="T56" fmla="*/ 2147483646 w 77"/>
                  <a:gd name="T57" fmla="*/ 2147483646 h 48"/>
                  <a:gd name="T58" fmla="*/ 2147483646 w 77"/>
                  <a:gd name="T59" fmla="*/ 2147483646 h 48"/>
                  <a:gd name="T60" fmla="*/ 2147483646 w 77"/>
                  <a:gd name="T61" fmla="*/ 2147483646 h 48"/>
                  <a:gd name="T62" fmla="*/ 2147483646 w 77"/>
                  <a:gd name="T63" fmla="*/ 2147483646 h 48"/>
                  <a:gd name="T64" fmla="*/ 2147483646 w 77"/>
                  <a:gd name="T65" fmla="*/ 2147483646 h 48"/>
                  <a:gd name="T66" fmla="*/ 2147483646 w 77"/>
                  <a:gd name="T67" fmla="*/ 2147483646 h 48"/>
                  <a:gd name="T68" fmla="*/ 2147483646 w 77"/>
                  <a:gd name="T69" fmla="*/ 2147483646 h 48"/>
                  <a:gd name="T70" fmla="*/ 2147483646 w 77"/>
                  <a:gd name="T71" fmla="*/ 2147483646 h 48"/>
                  <a:gd name="T72" fmla="*/ 2147483646 w 77"/>
                  <a:gd name="T73" fmla="*/ 2147483646 h 48"/>
                  <a:gd name="T74" fmla="*/ 2147483646 w 77"/>
                  <a:gd name="T75" fmla="*/ 2147483646 h 48"/>
                  <a:gd name="T76" fmla="*/ 2147483646 w 77"/>
                  <a:gd name="T77" fmla="*/ 2147483646 h 48"/>
                  <a:gd name="T78" fmla="*/ 2147483646 w 77"/>
                  <a:gd name="T79" fmla="*/ 2147483646 h 48"/>
                  <a:gd name="T80" fmla="*/ 2147483646 w 77"/>
                  <a:gd name="T81" fmla="*/ 2147483646 h 48"/>
                  <a:gd name="T82" fmla="*/ 2147483646 w 77"/>
                  <a:gd name="T83" fmla="*/ 2147483646 h 48"/>
                  <a:gd name="T84" fmla="*/ 2147483646 w 77"/>
                  <a:gd name="T85" fmla="*/ 2147483646 h 48"/>
                  <a:gd name="T86" fmla="*/ 2147483646 w 77"/>
                  <a:gd name="T87" fmla="*/ 2147483646 h 48"/>
                  <a:gd name="T88" fmla="*/ 2147483646 w 77"/>
                  <a:gd name="T89" fmla="*/ 2147483646 h 48"/>
                  <a:gd name="T90" fmla="*/ 2147483646 w 77"/>
                  <a:gd name="T91" fmla="*/ 2147483646 h 48"/>
                  <a:gd name="T92" fmla="*/ 2147483646 w 77"/>
                  <a:gd name="T93" fmla="*/ 2147483646 h 48"/>
                  <a:gd name="T94" fmla="*/ 2147483646 w 77"/>
                  <a:gd name="T95" fmla="*/ 2147483646 h 48"/>
                  <a:gd name="T96" fmla="*/ 2147483646 w 77"/>
                  <a:gd name="T97" fmla="*/ 2147483646 h 48"/>
                  <a:gd name="T98" fmla="*/ 2147483646 w 77"/>
                  <a:gd name="T99" fmla="*/ 2147483646 h 48"/>
                  <a:gd name="T100" fmla="*/ 2147483646 w 77"/>
                  <a:gd name="T101" fmla="*/ 0 h 48"/>
                  <a:gd name="T102" fmla="*/ 2147483646 w 77"/>
                  <a:gd name="T103" fmla="*/ 2147483646 h 48"/>
                  <a:gd name="T104" fmla="*/ 2147483646 w 77"/>
                  <a:gd name="T105" fmla="*/ 2147483646 h 48"/>
                  <a:gd name="T106" fmla="*/ 2147483646 w 77"/>
                  <a:gd name="T107" fmla="*/ 2147483646 h 48"/>
                  <a:gd name="T108" fmla="*/ 2147483646 w 77"/>
                  <a:gd name="T109" fmla="*/ 2147483646 h 4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7"/>
                  <a:gd name="T166" fmla="*/ 0 h 48"/>
                  <a:gd name="T167" fmla="*/ 77 w 77"/>
                  <a:gd name="T168" fmla="*/ 48 h 4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7" h="48">
                    <a:moveTo>
                      <a:pt x="76" y="8"/>
                    </a:moveTo>
                    <a:cubicBezTo>
                      <a:pt x="76" y="9"/>
                      <a:pt x="76" y="9"/>
                      <a:pt x="76" y="9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5" y="10"/>
                      <a:pt x="75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5" y="11"/>
                    </a:cubicBezTo>
                    <a:cubicBezTo>
                      <a:pt x="75" y="11"/>
                      <a:pt x="75" y="11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4" y="12"/>
                      <a:pt x="73" y="13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1" y="13"/>
                      <a:pt x="71" y="13"/>
                    </a:cubicBezTo>
                    <a:cubicBezTo>
                      <a:pt x="71" y="13"/>
                      <a:pt x="71" y="14"/>
                      <a:pt x="70" y="14"/>
                    </a:cubicBezTo>
                    <a:cubicBezTo>
                      <a:pt x="70" y="15"/>
                      <a:pt x="71" y="15"/>
                      <a:pt x="69" y="16"/>
                    </a:cubicBezTo>
                    <a:cubicBezTo>
                      <a:pt x="69" y="16"/>
                      <a:pt x="69" y="17"/>
                      <a:pt x="69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8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9" y="19"/>
                      <a:pt x="70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7"/>
                      <a:pt x="69" y="16"/>
                      <a:pt x="68" y="16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6"/>
                      <a:pt x="68" y="16"/>
                      <a:pt x="67" y="16"/>
                    </a:cubicBezTo>
                    <a:cubicBezTo>
                      <a:pt x="67" y="16"/>
                      <a:pt x="67" y="16"/>
                      <a:pt x="67" y="15"/>
                    </a:cubicBezTo>
                    <a:cubicBezTo>
                      <a:pt x="67" y="15"/>
                      <a:pt x="67" y="14"/>
                      <a:pt x="67" y="14"/>
                    </a:cubicBezTo>
                    <a:cubicBezTo>
                      <a:pt x="65" y="15"/>
                      <a:pt x="63" y="15"/>
                      <a:pt x="62" y="15"/>
                    </a:cubicBezTo>
                    <a:cubicBezTo>
                      <a:pt x="61" y="15"/>
                      <a:pt x="61" y="15"/>
                      <a:pt x="61" y="16"/>
                    </a:cubicBezTo>
                    <a:cubicBezTo>
                      <a:pt x="60" y="16"/>
                      <a:pt x="59" y="16"/>
                      <a:pt x="59" y="17"/>
                    </a:cubicBezTo>
                    <a:cubicBezTo>
                      <a:pt x="58" y="17"/>
                      <a:pt x="58" y="18"/>
                      <a:pt x="57" y="18"/>
                    </a:cubicBezTo>
                    <a:cubicBezTo>
                      <a:pt x="56" y="18"/>
                      <a:pt x="57" y="19"/>
                      <a:pt x="56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2"/>
                      <a:pt x="55" y="22"/>
                    </a:cubicBezTo>
                    <a:cubicBezTo>
                      <a:pt x="55" y="22"/>
                      <a:pt x="54" y="22"/>
                      <a:pt x="54" y="23"/>
                    </a:cubicBezTo>
                    <a:cubicBezTo>
                      <a:pt x="53" y="24"/>
                      <a:pt x="52" y="25"/>
                      <a:pt x="52" y="26"/>
                    </a:cubicBezTo>
                    <a:cubicBezTo>
                      <a:pt x="51" y="26"/>
                      <a:pt x="52" y="26"/>
                      <a:pt x="52" y="27"/>
                    </a:cubicBezTo>
                    <a:cubicBezTo>
                      <a:pt x="51" y="27"/>
                      <a:pt x="50" y="27"/>
                      <a:pt x="50" y="26"/>
                    </a:cubicBezTo>
                    <a:cubicBezTo>
                      <a:pt x="50" y="26"/>
                      <a:pt x="49" y="26"/>
                      <a:pt x="49" y="27"/>
                    </a:cubicBezTo>
                    <a:cubicBezTo>
                      <a:pt x="49" y="27"/>
                      <a:pt x="49" y="27"/>
                      <a:pt x="49" y="28"/>
                    </a:cubicBezTo>
                    <a:cubicBezTo>
                      <a:pt x="49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9"/>
                      <a:pt x="49" y="29"/>
                      <a:pt x="49" y="29"/>
                    </a:cubicBezTo>
                    <a:cubicBezTo>
                      <a:pt x="48" y="30"/>
                      <a:pt x="47" y="30"/>
                      <a:pt x="46" y="31"/>
                    </a:cubicBezTo>
                    <a:cubicBezTo>
                      <a:pt x="46" y="32"/>
                      <a:pt x="44" y="32"/>
                      <a:pt x="44" y="33"/>
                    </a:cubicBezTo>
                    <a:cubicBezTo>
                      <a:pt x="43" y="34"/>
                      <a:pt x="43" y="34"/>
                      <a:pt x="42" y="35"/>
                    </a:cubicBezTo>
                    <a:cubicBezTo>
                      <a:pt x="42" y="35"/>
                      <a:pt x="42" y="35"/>
                      <a:pt x="41" y="35"/>
                    </a:cubicBezTo>
                    <a:cubicBezTo>
                      <a:pt x="42" y="35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7"/>
                      <a:pt x="41" y="37"/>
                      <a:pt x="41" y="38"/>
                    </a:cubicBezTo>
                    <a:cubicBezTo>
                      <a:pt x="40" y="39"/>
                      <a:pt x="41" y="40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1" y="40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0" y="42"/>
                      <a:pt x="41" y="42"/>
                    </a:cubicBezTo>
                    <a:cubicBezTo>
                      <a:pt x="41" y="43"/>
                      <a:pt x="40" y="42"/>
                      <a:pt x="40" y="43"/>
                    </a:cubicBezTo>
                    <a:cubicBezTo>
                      <a:pt x="40" y="43"/>
                      <a:pt x="41" y="43"/>
                      <a:pt x="41" y="43"/>
                    </a:cubicBezTo>
                    <a:cubicBezTo>
                      <a:pt x="41" y="43"/>
                      <a:pt x="40" y="43"/>
                      <a:pt x="40" y="44"/>
                    </a:cubicBezTo>
                    <a:cubicBezTo>
                      <a:pt x="40" y="44"/>
                      <a:pt x="40" y="44"/>
                      <a:pt x="39" y="44"/>
                    </a:cubicBezTo>
                    <a:cubicBezTo>
                      <a:pt x="40" y="44"/>
                      <a:pt x="41" y="44"/>
                      <a:pt x="41" y="44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6"/>
                      <a:pt x="41" y="46"/>
                      <a:pt x="40" y="47"/>
                    </a:cubicBezTo>
                    <a:cubicBezTo>
                      <a:pt x="40" y="47"/>
                      <a:pt x="39" y="47"/>
                      <a:pt x="38" y="48"/>
                    </a:cubicBezTo>
                    <a:cubicBezTo>
                      <a:pt x="37" y="47"/>
                      <a:pt x="36" y="47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4" y="46"/>
                      <a:pt x="33" y="46"/>
                      <a:pt x="31" y="46"/>
                    </a:cubicBezTo>
                    <a:cubicBezTo>
                      <a:pt x="31" y="46"/>
                      <a:pt x="31" y="46"/>
                      <a:pt x="31" y="47"/>
                    </a:cubicBezTo>
                    <a:cubicBezTo>
                      <a:pt x="31" y="47"/>
                      <a:pt x="31" y="46"/>
                      <a:pt x="31" y="46"/>
                    </a:cubicBezTo>
                    <a:cubicBezTo>
                      <a:pt x="30" y="46"/>
                      <a:pt x="29" y="46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7" y="45"/>
                      <a:pt x="28" y="45"/>
                      <a:pt x="29" y="45"/>
                    </a:cubicBezTo>
                    <a:cubicBezTo>
                      <a:pt x="29" y="44"/>
                      <a:pt x="28" y="44"/>
                      <a:pt x="28" y="44"/>
                    </a:cubicBezTo>
                    <a:cubicBezTo>
                      <a:pt x="28" y="44"/>
                      <a:pt x="27" y="45"/>
                      <a:pt x="27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9" y="43"/>
                      <a:pt x="31" y="43"/>
                      <a:pt x="31" y="42"/>
                    </a:cubicBezTo>
                    <a:cubicBezTo>
                      <a:pt x="31" y="42"/>
                      <a:pt x="31" y="41"/>
                      <a:pt x="31" y="42"/>
                    </a:cubicBezTo>
                    <a:cubicBezTo>
                      <a:pt x="30" y="42"/>
                      <a:pt x="29" y="42"/>
                      <a:pt x="28" y="43"/>
                    </a:cubicBezTo>
                    <a:cubicBezTo>
                      <a:pt x="28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8" y="42"/>
                      <a:pt x="27" y="43"/>
                      <a:pt x="26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4"/>
                      <a:pt x="25" y="43"/>
                      <a:pt x="25" y="43"/>
                    </a:cubicBezTo>
                    <a:cubicBezTo>
                      <a:pt x="26" y="43"/>
                      <a:pt x="27" y="42"/>
                      <a:pt x="28" y="42"/>
                    </a:cubicBezTo>
                    <a:cubicBezTo>
                      <a:pt x="28" y="41"/>
                      <a:pt x="28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1"/>
                      <a:pt x="25" y="42"/>
                      <a:pt x="24" y="42"/>
                    </a:cubicBezTo>
                    <a:cubicBezTo>
                      <a:pt x="25" y="42"/>
                      <a:pt x="26" y="41"/>
                      <a:pt x="26" y="41"/>
                    </a:cubicBezTo>
                    <a:cubicBezTo>
                      <a:pt x="27" y="41"/>
                      <a:pt x="26" y="41"/>
                      <a:pt x="26" y="41"/>
                    </a:cubicBezTo>
                    <a:cubicBezTo>
                      <a:pt x="25" y="40"/>
                      <a:pt x="24" y="41"/>
                      <a:pt x="24" y="41"/>
                    </a:cubicBezTo>
                    <a:cubicBezTo>
                      <a:pt x="23" y="41"/>
                      <a:pt x="22" y="42"/>
                      <a:pt x="21" y="42"/>
                    </a:cubicBezTo>
                    <a:cubicBezTo>
                      <a:pt x="22" y="42"/>
                      <a:pt x="23" y="42"/>
                      <a:pt x="23" y="41"/>
                    </a:cubicBezTo>
                    <a:cubicBezTo>
                      <a:pt x="24" y="41"/>
                      <a:pt x="25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5" y="40"/>
                    </a:cubicBezTo>
                    <a:cubicBezTo>
                      <a:pt x="25" y="39"/>
                      <a:pt x="27" y="39"/>
                      <a:pt x="27" y="39"/>
                    </a:cubicBezTo>
                    <a:cubicBezTo>
                      <a:pt x="28" y="38"/>
                      <a:pt x="27" y="38"/>
                      <a:pt x="27" y="38"/>
                    </a:cubicBezTo>
                    <a:cubicBezTo>
                      <a:pt x="26" y="37"/>
                      <a:pt x="25" y="38"/>
                      <a:pt x="25" y="38"/>
                    </a:cubicBezTo>
                    <a:cubicBezTo>
                      <a:pt x="25" y="37"/>
                      <a:pt x="26" y="37"/>
                      <a:pt x="26" y="37"/>
                    </a:cubicBezTo>
                    <a:cubicBezTo>
                      <a:pt x="26" y="37"/>
                      <a:pt x="27" y="36"/>
                      <a:pt x="27" y="36"/>
                    </a:cubicBezTo>
                    <a:cubicBezTo>
                      <a:pt x="26" y="36"/>
                      <a:pt x="25" y="36"/>
                      <a:pt x="25" y="36"/>
                    </a:cubicBezTo>
                    <a:cubicBezTo>
                      <a:pt x="26" y="35"/>
                      <a:pt x="27" y="36"/>
                      <a:pt x="27" y="35"/>
                    </a:cubicBezTo>
                    <a:cubicBezTo>
                      <a:pt x="27" y="35"/>
                      <a:pt x="26" y="36"/>
                      <a:pt x="25" y="35"/>
                    </a:cubicBezTo>
                    <a:cubicBezTo>
                      <a:pt x="25" y="35"/>
                      <a:pt x="24" y="35"/>
                      <a:pt x="25" y="35"/>
                    </a:cubicBezTo>
                    <a:cubicBezTo>
                      <a:pt x="25" y="34"/>
                      <a:pt x="25" y="34"/>
                      <a:pt x="26" y="34"/>
                    </a:cubicBezTo>
                    <a:cubicBezTo>
                      <a:pt x="26" y="34"/>
                      <a:pt x="26" y="34"/>
                      <a:pt x="27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8" y="32"/>
                      <a:pt x="29" y="32"/>
                      <a:pt x="29" y="32"/>
                    </a:cubicBezTo>
                    <a:cubicBezTo>
                      <a:pt x="29" y="32"/>
                      <a:pt x="28" y="32"/>
                      <a:pt x="28" y="31"/>
                    </a:cubicBezTo>
                    <a:cubicBezTo>
                      <a:pt x="27" y="32"/>
                      <a:pt x="25" y="32"/>
                      <a:pt x="23" y="33"/>
                    </a:cubicBezTo>
                    <a:cubicBezTo>
                      <a:pt x="22" y="33"/>
                      <a:pt x="21" y="33"/>
                      <a:pt x="20" y="33"/>
                    </a:cubicBezTo>
                    <a:cubicBezTo>
                      <a:pt x="20" y="33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3"/>
                    </a:cubicBezTo>
                    <a:cubicBezTo>
                      <a:pt x="19" y="33"/>
                      <a:pt x="18" y="33"/>
                      <a:pt x="18" y="33"/>
                    </a:cubicBezTo>
                    <a:cubicBezTo>
                      <a:pt x="18" y="34"/>
                      <a:pt x="19" y="35"/>
                      <a:pt x="18" y="35"/>
                    </a:cubicBezTo>
                    <a:cubicBezTo>
                      <a:pt x="18" y="35"/>
                      <a:pt x="17" y="35"/>
                      <a:pt x="17" y="36"/>
                    </a:cubicBezTo>
                    <a:cubicBezTo>
                      <a:pt x="16" y="36"/>
                      <a:pt x="17" y="37"/>
                      <a:pt x="16" y="37"/>
                    </a:cubicBezTo>
                    <a:cubicBezTo>
                      <a:pt x="15" y="37"/>
                      <a:pt x="15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8"/>
                      <a:pt x="12" y="39"/>
                      <a:pt x="11" y="39"/>
                    </a:cubicBezTo>
                    <a:cubicBezTo>
                      <a:pt x="11" y="40"/>
                      <a:pt x="11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9" y="40"/>
                      <a:pt x="7" y="40"/>
                      <a:pt x="6" y="40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4" y="40"/>
                      <a:pt x="4" y="40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2"/>
                      <a:pt x="2" y="42"/>
                      <a:pt x="1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1" y="43"/>
                    </a:cubicBezTo>
                    <a:cubicBezTo>
                      <a:pt x="2" y="42"/>
                      <a:pt x="3" y="41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0"/>
                      <a:pt x="3" y="41"/>
                      <a:pt x="2" y="41"/>
                    </a:cubicBezTo>
                    <a:cubicBezTo>
                      <a:pt x="2" y="41"/>
                      <a:pt x="2" y="40"/>
                      <a:pt x="2" y="40"/>
                    </a:cubicBezTo>
                    <a:cubicBezTo>
                      <a:pt x="2" y="40"/>
                      <a:pt x="3" y="40"/>
                      <a:pt x="2" y="39"/>
                    </a:cubicBezTo>
                    <a:cubicBezTo>
                      <a:pt x="2" y="39"/>
                      <a:pt x="2" y="39"/>
                      <a:pt x="2" y="38"/>
                    </a:cubicBezTo>
                    <a:cubicBezTo>
                      <a:pt x="2" y="38"/>
                      <a:pt x="2" y="37"/>
                      <a:pt x="2" y="37"/>
                    </a:cubicBezTo>
                    <a:cubicBezTo>
                      <a:pt x="1" y="37"/>
                      <a:pt x="2" y="36"/>
                      <a:pt x="2" y="36"/>
                    </a:cubicBezTo>
                    <a:cubicBezTo>
                      <a:pt x="2" y="36"/>
                      <a:pt x="2" y="35"/>
                      <a:pt x="2" y="34"/>
                    </a:cubicBezTo>
                    <a:cubicBezTo>
                      <a:pt x="2" y="34"/>
                      <a:pt x="3" y="34"/>
                      <a:pt x="3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1" y="34"/>
                      <a:pt x="1" y="34"/>
                    </a:cubicBezTo>
                    <a:cubicBezTo>
                      <a:pt x="1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1" y="33"/>
                      <a:pt x="1" y="33"/>
                    </a:cubicBezTo>
                    <a:cubicBezTo>
                      <a:pt x="1" y="34"/>
                      <a:pt x="2" y="33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3"/>
                      <a:pt x="0" y="33"/>
                      <a:pt x="0" y="33"/>
                    </a:cubicBezTo>
                    <a:cubicBezTo>
                      <a:pt x="0" y="33"/>
                      <a:pt x="1" y="32"/>
                      <a:pt x="1" y="32"/>
                    </a:cubicBezTo>
                    <a:cubicBezTo>
                      <a:pt x="1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2" y="31"/>
                      <a:pt x="1" y="31"/>
                    </a:cubicBezTo>
                    <a:cubicBezTo>
                      <a:pt x="1" y="31"/>
                      <a:pt x="2" y="30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29"/>
                      <a:pt x="3" y="29"/>
                      <a:pt x="3" y="29"/>
                    </a:cubicBezTo>
                    <a:cubicBezTo>
                      <a:pt x="4" y="29"/>
                      <a:pt x="4" y="30"/>
                      <a:pt x="4" y="30"/>
                    </a:cubicBezTo>
                    <a:cubicBezTo>
                      <a:pt x="4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3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3" y="31"/>
                      <a:pt x="4" y="31"/>
                      <a:pt x="4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3"/>
                      <a:pt x="3" y="33"/>
                    </a:cubicBezTo>
                    <a:cubicBezTo>
                      <a:pt x="4" y="33"/>
                      <a:pt x="4" y="32"/>
                      <a:pt x="5" y="32"/>
                    </a:cubicBezTo>
                    <a:cubicBezTo>
                      <a:pt x="6" y="32"/>
                      <a:pt x="4" y="31"/>
                      <a:pt x="5" y="31"/>
                    </a:cubicBez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7" y="29"/>
                      <a:pt x="8" y="30"/>
                      <a:pt x="9" y="29"/>
                    </a:cubicBezTo>
                    <a:cubicBezTo>
                      <a:pt x="9" y="29"/>
                      <a:pt x="10" y="29"/>
                      <a:pt x="10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28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4" y="26"/>
                      <a:pt x="13" y="27"/>
                      <a:pt x="12" y="26"/>
                    </a:cubicBezTo>
                    <a:cubicBezTo>
                      <a:pt x="12" y="26"/>
                      <a:pt x="13" y="26"/>
                      <a:pt x="13" y="26"/>
                    </a:cubicBezTo>
                    <a:cubicBezTo>
                      <a:pt x="14" y="26"/>
                      <a:pt x="14" y="27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4" y="25"/>
                      <a:pt x="15" y="26"/>
                      <a:pt x="16" y="25"/>
                    </a:cubicBezTo>
                    <a:cubicBezTo>
                      <a:pt x="17" y="25"/>
                      <a:pt x="17" y="25"/>
                      <a:pt x="18" y="24"/>
                    </a:cubicBezTo>
                    <a:cubicBezTo>
                      <a:pt x="18" y="24"/>
                      <a:pt x="17" y="24"/>
                      <a:pt x="17" y="23"/>
                    </a:cubicBezTo>
                    <a:cubicBezTo>
                      <a:pt x="18" y="22"/>
                      <a:pt x="18" y="21"/>
                      <a:pt x="19" y="21"/>
                    </a:cubicBezTo>
                    <a:cubicBezTo>
                      <a:pt x="20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1" y="20"/>
                      <a:pt x="20" y="20"/>
                      <a:pt x="20" y="19"/>
                    </a:cubicBezTo>
                    <a:cubicBezTo>
                      <a:pt x="20" y="19"/>
                      <a:pt x="21" y="20"/>
                      <a:pt x="21" y="20"/>
                    </a:cubicBezTo>
                    <a:cubicBezTo>
                      <a:pt x="21" y="21"/>
                      <a:pt x="21" y="20"/>
                      <a:pt x="21" y="21"/>
                    </a:cubicBezTo>
                    <a:cubicBezTo>
                      <a:pt x="22" y="21"/>
                      <a:pt x="22" y="22"/>
                      <a:pt x="22" y="22"/>
                    </a:cubicBezTo>
                    <a:cubicBezTo>
                      <a:pt x="23" y="22"/>
                      <a:pt x="23" y="21"/>
                      <a:pt x="24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0"/>
                      <a:pt x="28" y="20"/>
                      <a:pt x="29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7" y="19"/>
                      <a:pt x="28" y="18"/>
                    </a:cubicBezTo>
                    <a:cubicBezTo>
                      <a:pt x="29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7"/>
                    </a:cubicBezTo>
                    <a:cubicBezTo>
                      <a:pt x="31" y="17"/>
                      <a:pt x="30" y="17"/>
                      <a:pt x="29" y="16"/>
                    </a:cubicBezTo>
                    <a:cubicBezTo>
                      <a:pt x="28" y="16"/>
                      <a:pt x="26" y="15"/>
                      <a:pt x="26" y="14"/>
                    </a:cubicBezTo>
                    <a:cubicBezTo>
                      <a:pt x="25" y="14"/>
                      <a:pt x="25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3" y="13"/>
                      <a:pt x="24" y="13"/>
                    </a:cubicBezTo>
                    <a:cubicBezTo>
                      <a:pt x="25" y="13"/>
                      <a:pt x="25" y="13"/>
                      <a:pt x="25" y="14"/>
                    </a:cubicBezTo>
                    <a:cubicBezTo>
                      <a:pt x="26" y="14"/>
                      <a:pt x="27" y="14"/>
                      <a:pt x="28" y="14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6"/>
                      <a:pt x="29" y="16"/>
                      <a:pt x="30" y="16"/>
                    </a:cubicBezTo>
                    <a:cubicBezTo>
                      <a:pt x="30" y="16"/>
                      <a:pt x="31" y="16"/>
                      <a:pt x="31" y="16"/>
                    </a:cubicBezTo>
                    <a:cubicBezTo>
                      <a:pt x="32" y="16"/>
                      <a:pt x="32" y="17"/>
                      <a:pt x="32" y="17"/>
                    </a:cubicBezTo>
                    <a:cubicBezTo>
                      <a:pt x="33" y="16"/>
                      <a:pt x="33" y="16"/>
                      <a:pt x="34" y="15"/>
                    </a:cubicBezTo>
                    <a:cubicBezTo>
                      <a:pt x="34" y="15"/>
                      <a:pt x="35" y="16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4"/>
                    </a:cubicBezTo>
                    <a:cubicBezTo>
                      <a:pt x="36" y="13"/>
                      <a:pt x="36" y="14"/>
                      <a:pt x="37" y="14"/>
                    </a:cubicBezTo>
                    <a:cubicBezTo>
                      <a:pt x="37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3"/>
                      <a:pt x="37" y="13"/>
                      <a:pt x="38" y="12"/>
                    </a:cubicBezTo>
                    <a:cubicBezTo>
                      <a:pt x="38" y="12"/>
                      <a:pt x="37" y="12"/>
                      <a:pt x="37" y="12"/>
                    </a:cubicBezTo>
                    <a:cubicBezTo>
                      <a:pt x="37" y="11"/>
                      <a:pt x="37" y="10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7" y="9"/>
                      <a:pt x="37" y="9"/>
                    </a:cubicBezTo>
                    <a:cubicBezTo>
                      <a:pt x="37" y="10"/>
                      <a:pt x="38" y="10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9" y="10"/>
                      <a:pt x="39" y="10"/>
                      <a:pt x="39" y="11"/>
                    </a:cubicBezTo>
                    <a:cubicBezTo>
                      <a:pt x="39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0"/>
                      <a:pt x="39" y="10"/>
                    </a:cubicBezTo>
                    <a:cubicBezTo>
                      <a:pt x="39" y="10"/>
                      <a:pt x="40" y="10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1" y="11"/>
                      <a:pt x="40" y="12"/>
                      <a:pt x="41" y="12"/>
                    </a:cubicBezTo>
                    <a:cubicBezTo>
                      <a:pt x="42" y="12"/>
                      <a:pt x="42" y="12"/>
                      <a:pt x="43" y="12"/>
                    </a:cubicBezTo>
                    <a:cubicBezTo>
                      <a:pt x="43" y="11"/>
                      <a:pt x="42" y="10"/>
                      <a:pt x="42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9"/>
                      <a:pt x="39" y="8"/>
                      <a:pt x="39" y="8"/>
                    </a:cubicBezTo>
                    <a:cubicBezTo>
                      <a:pt x="38" y="8"/>
                      <a:pt x="37" y="7"/>
                      <a:pt x="37" y="7"/>
                    </a:cubicBezTo>
                    <a:cubicBezTo>
                      <a:pt x="35" y="6"/>
                      <a:pt x="34" y="5"/>
                      <a:pt x="33" y="4"/>
                    </a:cubicBezTo>
                    <a:cubicBezTo>
                      <a:pt x="33" y="3"/>
                      <a:pt x="31" y="3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2" y="2"/>
                      <a:pt x="33" y="2"/>
                      <a:pt x="33" y="3"/>
                    </a:cubicBezTo>
                    <a:cubicBezTo>
                      <a:pt x="34" y="4"/>
                      <a:pt x="36" y="5"/>
                      <a:pt x="37" y="6"/>
                    </a:cubicBezTo>
                    <a:cubicBezTo>
                      <a:pt x="38" y="6"/>
                      <a:pt x="38" y="7"/>
                      <a:pt x="39" y="7"/>
                    </a:cubicBezTo>
                    <a:cubicBezTo>
                      <a:pt x="40" y="7"/>
                      <a:pt x="42" y="7"/>
                      <a:pt x="42" y="8"/>
                    </a:cubicBezTo>
                    <a:cubicBezTo>
                      <a:pt x="43" y="9"/>
                      <a:pt x="44" y="9"/>
                      <a:pt x="45" y="10"/>
                    </a:cubicBezTo>
                    <a:cubicBezTo>
                      <a:pt x="45" y="11"/>
                      <a:pt x="46" y="11"/>
                      <a:pt x="46" y="11"/>
                    </a:cubicBezTo>
                    <a:cubicBezTo>
                      <a:pt x="47" y="11"/>
                      <a:pt x="47" y="12"/>
                      <a:pt x="48" y="12"/>
                    </a:cubicBezTo>
                    <a:cubicBezTo>
                      <a:pt x="48" y="12"/>
                      <a:pt x="48" y="13"/>
                      <a:pt x="48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1" y="12"/>
                      <a:pt x="51" y="12"/>
                    </a:cubicBezTo>
                    <a:cubicBezTo>
                      <a:pt x="49" y="12"/>
                      <a:pt x="49" y="11"/>
                      <a:pt x="48" y="11"/>
                    </a:cubicBezTo>
                    <a:cubicBezTo>
                      <a:pt x="47" y="11"/>
                      <a:pt x="47" y="11"/>
                      <a:pt x="47" y="10"/>
                    </a:cubicBezTo>
                    <a:cubicBezTo>
                      <a:pt x="48" y="10"/>
                      <a:pt x="49" y="10"/>
                      <a:pt x="50" y="10"/>
                    </a:cubicBezTo>
                    <a:cubicBezTo>
                      <a:pt x="51" y="10"/>
                      <a:pt x="52" y="11"/>
                      <a:pt x="53" y="11"/>
                    </a:cubicBezTo>
                    <a:cubicBezTo>
                      <a:pt x="54" y="11"/>
                      <a:pt x="55" y="12"/>
                      <a:pt x="57" y="11"/>
                    </a:cubicBezTo>
                    <a:cubicBezTo>
                      <a:pt x="58" y="11"/>
                      <a:pt x="59" y="11"/>
                      <a:pt x="60" y="10"/>
                    </a:cubicBezTo>
                    <a:cubicBezTo>
                      <a:pt x="60" y="10"/>
                      <a:pt x="58" y="10"/>
                      <a:pt x="59" y="10"/>
                    </a:cubicBezTo>
                    <a:cubicBezTo>
                      <a:pt x="60" y="9"/>
                      <a:pt x="61" y="9"/>
                      <a:pt x="62" y="9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3" y="8"/>
                      <a:pt x="63" y="8"/>
                    </a:cubicBezTo>
                    <a:cubicBezTo>
                      <a:pt x="64" y="7"/>
                      <a:pt x="63" y="7"/>
                      <a:pt x="64" y="7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5"/>
                      <a:pt x="65" y="5"/>
                      <a:pt x="64" y="5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3"/>
                      <a:pt x="64" y="3"/>
                      <a:pt x="63" y="3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2" y="1"/>
                      <a:pt x="62" y="1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2" y="0"/>
                      <a:pt x="63" y="1"/>
                    </a:cubicBezTo>
                    <a:cubicBezTo>
                      <a:pt x="63" y="1"/>
                      <a:pt x="63" y="1"/>
                      <a:pt x="64" y="1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5" y="2"/>
                      <a:pt x="65" y="2"/>
                      <a:pt x="66" y="3"/>
                    </a:cubicBezTo>
                    <a:cubicBezTo>
                      <a:pt x="66" y="3"/>
                      <a:pt x="66" y="4"/>
                      <a:pt x="66" y="4"/>
                    </a:cubicBezTo>
                    <a:cubicBezTo>
                      <a:pt x="67" y="5"/>
                      <a:pt x="67" y="5"/>
                      <a:pt x="68" y="5"/>
                    </a:cubicBezTo>
                    <a:cubicBezTo>
                      <a:pt x="68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0" y="5"/>
                      <a:pt x="71" y="5"/>
                      <a:pt x="71" y="5"/>
                    </a:cubicBezTo>
                    <a:cubicBezTo>
                      <a:pt x="72" y="5"/>
                      <a:pt x="72" y="5"/>
                      <a:pt x="73" y="5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2" y="6"/>
                      <a:pt x="74" y="5"/>
                    </a:cubicBezTo>
                    <a:cubicBezTo>
                      <a:pt x="74" y="5"/>
                      <a:pt x="74" y="6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6" y="6"/>
                      <a:pt x="76" y="6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6" y="7"/>
                      <a:pt x="75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6" y="8"/>
                      <a:pt x="76" y="8"/>
                    </a:cubicBezTo>
                    <a:cubicBezTo>
                      <a:pt x="76" y="8"/>
                      <a:pt x="77" y="8"/>
                      <a:pt x="77" y="8"/>
                    </a:cubicBezTo>
                    <a:cubicBezTo>
                      <a:pt x="77" y="8"/>
                      <a:pt x="76" y="8"/>
                      <a:pt x="76" y="8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11" name="Freeform 509"/>
              <p:cNvSpPr>
                <a:spLocks noChangeArrowheads="1"/>
              </p:cNvSpPr>
              <p:nvPr/>
            </p:nvSpPr>
            <p:spPr bwMode="auto">
              <a:xfrm>
                <a:off x="965200" y="1306513"/>
                <a:ext cx="22225" cy="19050"/>
              </a:xfrm>
              <a:custGeom>
                <a:avLst/>
                <a:gdLst>
                  <a:gd name="T0" fmla="*/ 2147483646 w 6"/>
                  <a:gd name="T1" fmla="*/ 2147483646 h 5"/>
                  <a:gd name="T2" fmla="*/ 2147483646 w 6"/>
                  <a:gd name="T3" fmla="*/ 2147483646 h 5"/>
                  <a:gd name="T4" fmla="*/ 0 w 6"/>
                  <a:gd name="T5" fmla="*/ 2147483646 h 5"/>
                  <a:gd name="T6" fmla="*/ 2147483646 w 6"/>
                  <a:gd name="T7" fmla="*/ 2147483646 h 5"/>
                  <a:gd name="T8" fmla="*/ 2147483646 w 6"/>
                  <a:gd name="T9" fmla="*/ 0 h 5"/>
                  <a:gd name="T10" fmla="*/ 2147483646 w 6"/>
                  <a:gd name="T11" fmla="*/ 2147483646 h 5"/>
                  <a:gd name="T12" fmla="*/ 2147483646 w 6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4" y="5"/>
                      <a:pt x="3" y="5"/>
                      <a:pt x="2" y="5"/>
                    </a:cubicBezTo>
                    <a:cubicBezTo>
                      <a:pt x="1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12" name="Freeform 510"/>
              <p:cNvSpPr>
                <a:spLocks noChangeArrowheads="1"/>
              </p:cNvSpPr>
              <p:nvPr/>
            </p:nvSpPr>
            <p:spPr bwMode="auto">
              <a:xfrm>
                <a:off x="923925" y="1189038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w 3"/>
                  <a:gd name="T5" fmla="*/ 2147483646 h 2"/>
                  <a:gd name="T6" fmla="*/ 2147483646 w 3"/>
                  <a:gd name="T7" fmla="*/ 0 h 2"/>
                  <a:gd name="T8" fmla="*/ 2147483646 w 3"/>
                  <a:gd name="T9" fmla="*/ 0 h 2"/>
                  <a:gd name="T10" fmla="*/ 2147483646 w 3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13" name="Freeform 511"/>
              <p:cNvSpPr>
                <a:spLocks noChangeArrowheads="1"/>
              </p:cNvSpPr>
              <p:nvPr/>
            </p:nvSpPr>
            <p:spPr bwMode="auto">
              <a:xfrm>
                <a:off x="915988" y="1177925"/>
                <a:ext cx="12700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2147483646 w 3"/>
                  <a:gd name="T5" fmla="*/ 2147483646 h 2"/>
                  <a:gd name="T6" fmla="*/ 2147483646 w 3"/>
                  <a:gd name="T7" fmla="*/ 0 h 2"/>
                  <a:gd name="T8" fmla="*/ 2147483646 w 3"/>
                  <a:gd name="T9" fmla="*/ 0 h 2"/>
                  <a:gd name="T10" fmla="*/ 2147483646 w 3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14" name="Freeform 512"/>
              <p:cNvSpPr>
                <a:spLocks noChangeArrowheads="1"/>
              </p:cNvSpPr>
              <p:nvPr/>
            </p:nvSpPr>
            <p:spPr bwMode="auto">
              <a:xfrm>
                <a:off x="915988" y="1208088"/>
                <a:ext cx="23813" cy="15875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4"/>
                  <a:gd name="T20" fmla="*/ 6 w 6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4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15" name="Freeform 513"/>
              <p:cNvSpPr>
                <a:spLocks noChangeArrowheads="1"/>
              </p:cNvSpPr>
              <p:nvPr/>
            </p:nvSpPr>
            <p:spPr bwMode="auto">
              <a:xfrm>
                <a:off x="819150" y="925513"/>
                <a:ext cx="25400" cy="30163"/>
              </a:xfrm>
              <a:custGeom>
                <a:avLst/>
                <a:gdLst>
                  <a:gd name="T0" fmla="*/ 2147483646 w 7"/>
                  <a:gd name="T1" fmla="*/ 2147483646 h 8"/>
                  <a:gd name="T2" fmla="*/ 2147483646 w 7"/>
                  <a:gd name="T3" fmla="*/ 2147483646 h 8"/>
                  <a:gd name="T4" fmla="*/ 2147483646 w 7"/>
                  <a:gd name="T5" fmla="*/ 2147483646 h 8"/>
                  <a:gd name="T6" fmla="*/ 2147483646 w 7"/>
                  <a:gd name="T7" fmla="*/ 2147483646 h 8"/>
                  <a:gd name="T8" fmla="*/ 0 w 7"/>
                  <a:gd name="T9" fmla="*/ 0 h 8"/>
                  <a:gd name="T10" fmla="*/ 2147483646 w 7"/>
                  <a:gd name="T11" fmla="*/ 0 h 8"/>
                  <a:gd name="T12" fmla="*/ 2147483646 w 7"/>
                  <a:gd name="T13" fmla="*/ 0 h 8"/>
                  <a:gd name="T14" fmla="*/ 2147483646 w 7"/>
                  <a:gd name="T15" fmla="*/ 2147483646 h 8"/>
                  <a:gd name="T16" fmla="*/ 2147483646 w 7"/>
                  <a:gd name="T17" fmla="*/ 2147483646 h 8"/>
                  <a:gd name="T18" fmla="*/ 2147483646 w 7"/>
                  <a:gd name="T19" fmla="*/ 2147483646 h 8"/>
                  <a:gd name="T20" fmla="*/ 2147483646 w 7"/>
                  <a:gd name="T21" fmla="*/ 2147483646 h 8"/>
                  <a:gd name="T22" fmla="*/ 2147483646 w 7"/>
                  <a:gd name="T23" fmla="*/ 2147483646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"/>
                  <a:gd name="T37" fmla="*/ 0 h 8"/>
                  <a:gd name="T38" fmla="*/ 7 w 7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" h="8">
                    <a:moveTo>
                      <a:pt x="6" y="8"/>
                    </a:moveTo>
                    <a:cubicBezTo>
                      <a:pt x="5" y="8"/>
                      <a:pt x="5" y="7"/>
                      <a:pt x="5" y="6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2" y="4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5" y="6"/>
                      <a:pt x="6" y="7"/>
                      <a:pt x="6" y="8"/>
                    </a:cubicBezTo>
                    <a:cubicBezTo>
                      <a:pt x="7" y="8"/>
                      <a:pt x="6" y="8"/>
                      <a:pt x="6" y="8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16" name="Freeform 514"/>
              <p:cNvSpPr>
                <a:spLocks noChangeArrowheads="1"/>
              </p:cNvSpPr>
              <p:nvPr/>
            </p:nvSpPr>
            <p:spPr bwMode="auto">
              <a:xfrm>
                <a:off x="819150" y="1128713"/>
                <a:ext cx="85725" cy="38100"/>
              </a:xfrm>
              <a:custGeom>
                <a:avLst/>
                <a:gdLst>
                  <a:gd name="T0" fmla="*/ 2147483646 w 23"/>
                  <a:gd name="T1" fmla="*/ 2147483646 h 10"/>
                  <a:gd name="T2" fmla="*/ 2147483646 w 23"/>
                  <a:gd name="T3" fmla="*/ 2147483646 h 10"/>
                  <a:gd name="T4" fmla="*/ 2147483646 w 23"/>
                  <a:gd name="T5" fmla="*/ 2147483646 h 10"/>
                  <a:gd name="T6" fmla="*/ 2147483646 w 23"/>
                  <a:gd name="T7" fmla="*/ 2147483646 h 10"/>
                  <a:gd name="T8" fmla="*/ 2147483646 w 23"/>
                  <a:gd name="T9" fmla="*/ 2147483646 h 10"/>
                  <a:gd name="T10" fmla="*/ 2147483646 w 23"/>
                  <a:gd name="T11" fmla="*/ 2147483646 h 10"/>
                  <a:gd name="T12" fmla="*/ 2147483646 w 23"/>
                  <a:gd name="T13" fmla="*/ 2147483646 h 10"/>
                  <a:gd name="T14" fmla="*/ 2147483646 w 23"/>
                  <a:gd name="T15" fmla="*/ 2147483646 h 10"/>
                  <a:gd name="T16" fmla="*/ 2147483646 w 23"/>
                  <a:gd name="T17" fmla="*/ 2147483646 h 10"/>
                  <a:gd name="T18" fmla="*/ 2147483646 w 23"/>
                  <a:gd name="T19" fmla="*/ 2147483646 h 10"/>
                  <a:gd name="T20" fmla="*/ 2147483646 w 23"/>
                  <a:gd name="T21" fmla="*/ 2147483646 h 10"/>
                  <a:gd name="T22" fmla="*/ 2147483646 w 23"/>
                  <a:gd name="T23" fmla="*/ 2147483646 h 10"/>
                  <a:gd name="T24" fmla="*/ 2147483646 w 23"/>
                  <a:gd name="T25" fmla="*/ 2147483646 h 10"/>
                  <a:gd name="T26" fmla="*/ 2147483646 w 23"/>
                  <a:gd name="T27" fmla="*/ 2147483646 h 10"/>
                  <a:gd name="T28" fmla="*/ 2147483646 w 23"/>
                  <a:gd name="T29" fmla="*/ 2147483646 h 10"/>
                  <a:gd name="T30" fmla="*/ 2147483646 w 23"/>
                  <a:gd name="T31" fmla="*/ 2147483646 h 10"/>
                  <a:gd name="T32" fmla="*/ 2147483646 w 23"/>
                  <a:gd name="T33" fmla="*/ 2147483646 h 10"/>
                  <a:gd name="T34" fmla="*/ 2147483646 w 23"/>
                  <a:gd name="T35" fmla="*/ 2147483646 h 10"/>
                  <a:gd name="T36" fmla="*/ 2147483646 w 23"/>
                  <a:gd name="T37" fmla="*/ 2147483646 h 10"/>
                  <a:gd name="T38" fmla="*/ 2147483646 w 23"/>
                  <a:gd name="T39" fmla="*/ 2147483646 h 10"/>
                  <a:gd name="T40" fmla="*/ 2147483646 w 23"/>
                  <a:gd name="T41" fmla="*/ 2147483646 h 10"/>
                  <a:gd name="T42" fmla="*/ 2147483646 w 23"/>
                  <a:gd name="T43" fmla="*/ 2147483646 h 10"/>
                  <a:gd name="T44" fmla="*/ 2147483646 w 23"/>
                  <a:gd name="T45" fmla="*/ 2147483646 h 10"/>
                  <a:gd name="T46" fmla="*/ 2147483646 w 23"/>
                  <a:gd name="T47" fmla="*/ 2147483646 h 10"/>
                  <a:gd name="T48" fmla="*/ 2147483646 w 23"/>
                  <a:gd name="T49" fmla="*/ 2147483646 h 10"/>
                  <a:gd name="T50" fmla="*/ 2147483646 w 23"/>
                  <a:gd name="T51" fmla="*/ 2147483646 h 10"/>
                  <a:gd name="T52" fmla="*/ 2147483646 w 23"/>
                  <a:gd name="T53" fmla="*/ 2147483646 h 10"/>
                  <a:gd name="T54" fmla="*/ 2147483646 w 23"/>
                  <a:gd name="T55" fmla="*/ 2147483646 h 10"/>
                  <a:gd name="T56" fmla="*/ 2147483646 w 23"/>
                  <a:gd name="T57" fmla="*/ 2147483646 h 10"/>
                  <a:gd name="T58" fmla="*/ 2147483646 w 23"/>
                  <a:gd name="T59" fmla="*/ 2147483646 h 10"/>
                  <a:gd name="T60" fmla="*/ 2147483646 w 23"/>
                  <a:gd name="T61" fmla="*/ 2147483646 h 10"/>
                  <a:gd name="T62" fmla="*/ 2147483646 w 23"/>
                  <a:gd name="T63" fmla="*/ 2147483646 h 10"/>
                  <a:gd name="T64" fmla="*/ 2147483646 w 23"/>
                  <a:gd name="T65" fmla="*/ 2147483646 h 10"/>
                  <a:gd name="T66" fmla="*/ 2147483646 w 23"/>
                  <a:gd name="T67" fmla="*/ 2147483646 h 10"/>
                  <a:gd name="T68" fmla="*/ 2147483646 w 23"/>
                  <a:gd name="T69" fmla="*/ 2147483646 h 10"/>
                  <a:gd name="T70" fmla="*/ 2147483646 w 23"/>
                  <a:gd name="T71" fmla="*/ 2147483646 h 10"/>
                  <a:gd name="T72" fmla="*/ 2147483646 w 23"/>
                  <a:gd name="T73" fmla="*/ 2147483646 h 10"/>
                  <a:gd name="T74" fmla="*/ 2147483646 w 23"/>
                  <a:gd name="T75" fmla="*/ 2147483646 h 10"/>
                  <a:gd name="T76" fmla="*/ 2147483646 w 23"/>
                  <a:gd name="T77" fmla="*/ 2147483646 h 1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3"/>
                  <a:gd name="T118" fmla="*/ 0 h 10"/>
                  <a:gd name="T119" fmla="*/ 23 w 23"/>
                  <a:gd name="T120" fmla="*/ 10 h 1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3" h="10">
                    <a:moveTo>
                      <a:pt x="22" y="7"/>
                    </a:moveTo>
                    <a:cubicBezTo>
                      <a:pt x="21" y="7"/>
                      <a:pt x="21" y="9"/>
                      <a:pt x="19" y="9"/>
                    </a:cubicBezTo>
                    <a:cubicBezTo>
                      <a:pt x="18" y="9"/>
                      <a:pt x="18" y="10"/>
                      <a:pt x="17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10" y="8"/>
                      <a:pt x="9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7" y="9"/>
                      <a:pt x="6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7"/>
                      <a:pt x="7" y="7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4" y="6"/>
                      <a:pt x="3" y="6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1" y="7"/>
                      <a:pt x="0" y="7"/>
                      <a:pt x="1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2" y="4"/>
                      <a:pt x="3" y="5"/>
                      <a:pt x="4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5"/>
                      <a:pt x="8" y="4"/>
                      <a:pt x="10" y="4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1" y="3"/>
                      <a:pt x="10" y="3"/>
                      <a:pt x="11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2" y="1"/>
                      <a:pt x="13" y="0"/>
                      <a:pt x="14" y="1"/>
                    </a:cubicBezTo>
                    <a:cubicBezTo>
                      <a:pt x="15" y="1"/>
                      <a:pt x="15" y="1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2"/>
                      <a:pt x="17" y="2"/>
                    </a:cubicBezTo>
                    <a:cubicBezTo>
                      <a:pt x="19" y="1"/>
                      <a:pt x="20" y="2"/>
                      <a:pt x="21" y="3"/>
                    </a:cubicBezTo>
                    <a:cubicBezTo>
                      <a:pt x="23" y="4"/>
                      <a:pt x="23" y="5"/>
                      <a:pt x="22" y="7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17" name="Freeform 515"/>
              <p:cNvSpPr>
                <a:spLocks noChangeArrowheads="1"/>
              </p:cNvSpPr>
              <p:nvPr/>
            </p:nvSpPr>
            <p:spPr bwMode="auto">
              <a:xfrm>
                <a:off x="890588" y="1204913"/>
                <a:ext cx="22225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0 w 6"/>
                  <a:gd name="T9" fmla="*/ 2147483646 h 4"/>
                  <a:gd name="T10" fmla="*/ 0 w 6"/>
                  <a:gd name="T11" fmla="*/ 2147483646 h 4"/>
                  <a:gd name="T12" fmla="*/ 2147483646 w 6"/>
                  <a:gd name="T13" fmla="*/ 0 h 4"/>
                  <a:gd name="T14" fmla="*/ 2147483646 w 6"/>
                  <a:gd name="T15" fmla="*/ 0 h 4"/>
                  <a:gd name="T16" fmla="*/ 2147483646 w 6"/>
                  <a:gd name="T17" fmla="*/ 0 h 4"/>
                  <a:gd name="T18" fmla="*/ 2147483646 w 6"/>
                  <a:gd name="T19" fmla="*/ 2147483646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18" name="Freeform 516"/>
              <p:cNvSpPr>
                <a:spLocks noChangeArrowheads="1"/>
              </p:cNvSpPr>
              <p:nvPr/>
            </p:nvSpPr>
            <p:spPr bwMode="auto">
              <a:xfrm>
                <a:off x="811213" y="1098550"/>
                <a:ext cx="52388" cy="30163"/>
              </a:xfrm>
              <a:custGeom>
                <a:avLst/>
                <a:gdLst>
                  <a:gd name="T0" fmla="*/ 2147483646 w 14"/>
                  <a:gd name="T1" fmla="*/ 2147483646 h 8"/>
                  <a:gd name="T2" fmla="*/ 2147483646 w 14"/>
                  <a:gd name="T3" fmla="*/ 2147483646 h 8"/>
                  <a:gd name="T4" fmla="*/ 2147483646 w 14"/>
                  <a:gd name="T5" fmla="*/ 2147483646 h 8"/>
                  <a:gd name="T6" fmla="*/ 2147483646 w 14"/>
                  <a:gd name="T7" fmla="*/ 2147483646 h 8"/>
                  <a:gd name="T8" fmla="*/ 2147483646 w 14"/>
                  <a:gd name="T9" fmla="*/ 2147483646 h 8"/>
                  <a:gd name="T10" fmla="*/ 0 w 14"/>
                  <a:gd name="T11" fmla="*/ 2147483646 h 8"/>
                  <a:gd name="T12" fmla="*/ 0 w 14"/>
                  <a:gd name="T13" fmla="*/ 2147483646 h 8"/>
                  <a:gd name="T14" fmla="*/ 2147483646 w 14"/>
                  <a:gd name="T15" fmla="*/ 2147483646 h 8"/>
                  <a:gd name="T16" fmla="*/ 2147483646 w 14"/>
                  <a:gd name="T17" fmla="*/ 2147483646 h 8"/>
                  <a:gd name="T18" fmla="*/ 2147483646 w 14"/>
                  <a:gd name="T19" fmla="*/ 2147483646 h 8"/>
                  <a:gd name="T20" fmla="*/ 2147483646 w 14"/>
                  <a:gd name="T21" fmla="*/ 2147483646 h 8"/>
                  <a:gd name="T22" fmla="*/ 2147483646 w 14"/>
                  <a:gd name="T23" fmla="*/ 2147483646 h 8"/>
                  <a:gd name="T24" fmla="*/ 2147483646 w 14"/>
                  <a:gd name="T25" fmla="*/ 2147483646 h 8"/>
                  <a:gd name="T26" fmla="*/ 2147483646 w 14"/>
                  <a:gd name="T27" fmla="*/ 2147483646 h 8"/>
                  <a:gd name="T28" fmla="*/ 2147483646 w 14"/>
                  <a:gd name="T29" fmla="*/ 2147483646 h 8"/>
                  <a:gd name="T30" fmla="*/ 2147483646 w 14"/>
                  <a:gd name="T31" fmla="*/ 2147483646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"/>
                  <a:gd name="T49" fmla="*/ 0 h 8"/>
                  <a:gd name="T50" fmla="*/ 14 w 14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" h="8">
                    <a:moveTo>
                      <a:pt x="12" y="4"/>
                    </a:moveTo>
                    <a:cubicBezTo>
                      <a:pt x="12" y="5"/>
                      <a:pt x="12" y="5"/>
                      <a:pt x="11" y="6"/>
                    </a:cubicBezTo>
                    <a:cubicBezTo>
                      <a:pt x="10" y="6"/>
                      <a:pt x="10" y="7"/>
                      <a:pt x="8" y="8"/>
                    </a:cubicBezTo>
                    <a:cubicBezTo>
                      <a:pt x="7" y="7"/>
                      <a:pt x="6" y="8"/>
                      <a:pt x="5" y="7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2" y="5"/>
                      <a:pt x="1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10" y="2"/>
                      <a:pt x="12" y="0"/>
                      <a:pt x="13" y="2"/>
                    </a:cubicBezTo>
                    <a:cubicBezTo>
                      <a:pt x="14" y="2"/>
                      <a:pt x="12" y="3"/>
                      <a:pt x="12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19" name="Freeform 517"/>
              <p:cNvSpPr>
                <a:spLocks noChangeArrowheads="1"/>
              </p:cNvSpPr>
              <p:nvPr/>
            </p:nvSpPr>
            <p:spPr bwMode="auto">
              <a:xfrm>
                <a:off x="874713" y="1243013"/>
                <a:ext cx="23813" cy="14288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6" y="3"/>
                    </a:moveTo>
                    <a:cubicBezTo>
                      <a:pt x="5" y="4"/>
                      <a:pt x="3" y="4"/>
                      <a:pt x="2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20" name="Freeform 518"/>
              <p:cNvSpPr>
                <a:spLocks noChangeArrowheads="1"/>
              </p:cNvSpPr>
              <p:nvPr/>
            </p:nvSpPr>
            <p:spPr bwMode="auto">
              <a:xfrm>
                <a:off x="879475" y="1216025"/>
                <a:ext cx="6350" cy="7938"/>
              </a:xfrm>
              <a:custGeom>
                <a:avLst/>
                <a:gdLst>
                  <a:gd name="T0" fmla="*/ 2147483646 w 2"/>
                  <a:gd name="T1" fmla="*/ 2147483646 h 2"/>
                  <a:gd name="T2" fmla="*/ 0 w 2"/>
                  <a:gd name="T3" fmla="*/ 2147483646 h 2"/>
                  <a:gd name="T4" fmla="*/ 0 w 2"/>
                  <a:gd name="T5" fmla="*/ 2147483646 h 2"/>
                  <a:gd name="T6" fmla="*/ 2147483646 w 2"/>
                  <a:gd name="T7" fmla="*/ 0 h 2"/>
                  <a:gd name="T8" fmla="*/ 2147483646 w 2"/>
                  <a:gd name="T9" fmla="*/ 2147483646 h 2"/>
                  <a:gd name="T10" fmla="*/ 2147483646 w 2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21" name="Freeform 519"/>
              <p:cNvSpPr>
                <a:spLocks noChangeArrowheads="1"/>
              </p:cNvSpPr>
              <p:nvPr/>
            </p:nvSpPr>
            <p:spPr bwMode="auto">
              <a:xfrm>
                <a:off x="825500" y="1087438"/>
                <a:ext cx="15875" cy="11113"/>
              </a:xfrm>
              <a:custGeom>
                <a:avLst/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2147483646 w 4"/>
                  <a:gd name="T7" fmla="*/ 0 h 3"/>
                  <a:gd name="T8" fmla="*/ 2147483646 w 4"/>
                  <a:gd name="T9" fmla="*/ 2147483646 h 3"/>
                  <a:gd name="T10" fmla="*/ 2147483646 w 4"/>
                  <a:gd name="T11" fmla="*/ 2147483646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3"/>
                    </a:moveTo>
                    <a:cubicBezTo>
                      <a:pt x="3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2" y="1"/>
                      <a:pt x="3" y="0"/>
                    </a:cubicBezTo>
                    <a:cubicBezTo>
                      <a:pt x="4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3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22" name="Freeform 520"/>
              <p:cNvSpPr>
                <a:spLocks noChangeArrowheads="1"/>
              </p:cNvSpPr>
              <p:nvPr/>
            </p:nvSpPr>
            <p:spPr bwMode="auto">
              <a:xfrm>
                <a:off x="855663" y="1196975"/>
                <a:ext cx="19050" cy="15875"/>
              </a:xfrm>
              <a:custGeom>
                <a:avLst/>
                <a:gdLst>
                  <a:gd name="T0" fmla="*/ 2147483646 w 5"/>
                  <a:gd name="T1" fmla="*/ 2147483646 h 4"/>
                  <a:gd name="T2" fmla="*/ 2147483646 w 5"/>
                  <a:gd name="T3" fmla="*/ 2147483646 h 4"/>
                  <a:gd name="T4" fmla="*/ 2147483646 w 5"/>
                  <a:gd name="T5" fmla="*/ 2147483646 h 4"/>
                  <a:gd name="T6" fmla="*/ 0 w 5"/>
                  <a:gd name="T7" fmla="*/ 2147483646 h 4"/>
                  <a:gd name="T8" fmla="*/ 2147483646 w 5"/>
                  <a:gd name="T9" fmla="*/ 2147483646 h 4"/>
                  <a:gd name="T10" fmla="*/ 2147483646 w 5"/>
                  <a:gd name="T11" fmla="*/ 2147483646 h 4"/>
                  <a:gd name="T12" fmla="*/ 2147483646 w 5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4"/>
                  <a:gd name="T23" fmla="*/ 5 w 5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4">
                    <a:moveTo>
                      <a:pt x="5" y="3"/>
                    </a:moveTo>
                    <a:cubicBezTo>
                      <a:pt x="4" y="4"/>
                      <a:pt x="4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23" name="Freeform 521"/>
              <p:cNvSpPr>
                <a:spLocks noChangeArrowheads="1"/>
              </p:cNvSpPr>
              <p:nvPr/>
            </p:nvSpPr>
            <p:spPr bwMode="auto">
              <a:xfrm>
                <a:off x="879475" y="1298575"/>
                <a:ext cx="22225" cy="23813"/>
              </a:xfrm>
              <a:custGeom>
                <a:avLst/>
                <a:gdLst>
                  <a:gd name="T0" fmla="*/ 2147483646 w 6"/>
                  <a:gd name="T1" fmla="*/ 2147483646 h 6"/>
                  <a:gd name="T2" fmla="*/ 2147483646 w 6"/>
                  <a:gd name="T3" fmla="*/ 2147483646 h 6"/>
                  <a:gd name="T4" fmla="*/ 2147483646 w 6"/>
                  <a:gd name="T5" fmla="*/ 2147483646 h 6"/>
                  <a:gd name="T6" fmla="*/ 2147483646 w 6"/>
                  <a:gd name="T7" fmla="*/ 2147483646 h 6"/>
                  <a:gd name="T8" fmla="*/ 2147483646 w 6"/>
                  <a:gd name="T9" fmla="*/ 2147483646 h 6"/>
                  <a:gd name="T10" fmla="*/ 2147483646 w 6"/>
                  <a:gd name="T11" fmla="*/ 2147483646 h 6"/>
                  <a:gd name="T12" fmla="*/ 2147483646 w 6"/>
                  <a:gd name="T13" fmla="*/ 2147483646 h 6"/>
                  <a:gd name="T14" fmla="*/ 2147483646 w 6"/>
                  <a:gd name="T15" fmla="*/ 2147483646 h 6"/>
                  <a:gd name="T16" fmla="*/ 2147483646 w 6"/>
                  <a:gd name="T17" fmla="*/ 2147483646 h 6"/>
                  <a:gd name="T18" fmla="*/ 2147483646 w 6"/>
                  <a:gd name="T19" fmla="*/ 0 h 6"/>
                  <a:gd name="T20" fmla="*/ 2147483646 w 6"/>
                  <a:gd name="T21" fmla="*/ 2147483646 h 6"/>
                  <a:gd name="T22" fmla="*/ 2147483646 w 6"/>
                  <a:gd name="T23" fmla="*/ 214748364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"/>
                  <a:gd name="T37" fmla="*/ 0 h 6"/>
                  <a:gd name="T38" fmla="*/ 6 w 6"/>
                  <a:gd name="T39" fmla="*/ 6 h 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" h="6">
                    <a:moveTo>
                      <a:pt x="5" y="2"/>
                    </a:moveTo>
                    <a:cubicBezTo>
                      <a:pt x="5" y="2"/>
                      <a:pt x="4" y="2"/>
                      <a:pt x="4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3"/>
                    </a:cubicBezTo>
                    <a:cubicBezTo>
                      <a:pt x="1" y="3"/>
                      <a:pt x="4" y="3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24" name="Freeform 522"/>
              <p:cNvSpPr>
                <a:spLocks noChangeArrowheads="1"/>
              </p:cNvSpPr>
              <p:nvPr/>
            </p:nvSpPr>
            <p:spPr bwMode="auto">
              <a:xfrm>
                <a:off x="800100" y="1049338"/>
                <a:ext cx="11113" cy="23813"/>
              </a:xfrm>
              <a:custGeom>
                <a:avLst/>
                <a:gdLst>
                  <a:gd name="T0" fmla="*/ 2147483646 w 3"/>
                  <a:gd name="T1" fmla="*/ 2147483646 h 6"/>
                  <a:gd name="T2" fmla="*/ 2147483646 w 3"/>
                  <a:gd name="T3" fmla="*/ 2147483646 h 6"/>
                  <a:gd name="T4" fmla="*/ 2147483646 w 3"/>
                  <a:gd name="T5" fmla="*/ 2147483646 h 6"/>
                  <a:gd name="T6" fmla="*/ 2147483646 w 3"/>
                  <a:gd name="T7" fmla="*/ 2147483646 h 6"/>
                  <a:gd name="T8" fmla="*/ 2147483646 w 3"/>
                  <a:gd name="T9" fmla="*/ 2147483646 h 6"/>
                  <a:gd name="T10" fmla="*/ 2147483646 w 3"/>
                  <a:gd name="T11" fmla="*/ 2147483646 h 6"/>
                  <a:gd name="T12" fmla="*/ 2147483646 w 3"/>
                  <a:gd name="T13" fmla="*/ 2147483646 h 6"/>
                  <a:gd name="T14" fmla="*/ 2147483646 w 3"/>
                  <a:gd name="T15" fmla="*/ 2147483646 h 6"/>
                  <a:gd name="T16" fmla="*/ 2147483646 w 3"/>
                  <a:gd name="T17" fmla="*/ 0 h 6"/>
                  <a:gd name="T18" fmla="*/ 2147483646 w 3"/>
                  <a:gd name="T19" fmla="*/ 0 h 6"/>
                  <a:gd name="T20" fmla="*/ 2147483646 w 3"/>
                  <a:gd name="T21" fmla="*/ 2147483646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"/>
                  <a:gd name="T34" fmla="*/ 0 h 6"/>
                  <a:gd name="T35" fmla="*/ 3 w 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" h="6">
                    <a:moveTo>
                      <a:pt x="3" y="4"/>
                    </a:moveTo>
                    <a:cubicBezTo>
                      <a:pt x="2" y="4"/>
                      <a:pt x="2" y="5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0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2"/>
                      <a:pt x="3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25" name="Freeform 523"/>
              <p:cNvSpPr>
                <a:spLocks noChangeArrowheads="1"/>
              </p:cNvSpPr>
              <p:nvPr/>
            </p:nvSpPr>
            <p:spPr bwMode="auto">
              <a:xfrm>
                <a:off x="830263" y="1196975"/>
                <a:ext cx="22225" cy="15875"/>
              </a:xfrm>
              <a:custGeom>
                <a:avLst/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2"/>
                      <a:pt x="5" y="3"/>
                      <a:pt x="4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26" name="Freeform 524"/>
              <p:cNvSpPr>
                <a:spLocks noChangeArrowheads="1"/>
              </p:cNvSpPr>
              <p:nvPr/>
            </p:nvSpPr>
            <p:spPr bwMode="auto">
              <a:xfrm>
                <a:off x="765175" y="1084263"/>
                <a:ext cx="42863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0 w 11"/>
                  <a:gd name="T9" fmla="*/ 2147483646 h 6"/>
                  <a:gd name="T10" fmla="*/ 2147483646 w 11"/>
                  <a:gd name="T11" fmla="*/ 0 h 6"/>
                  <a:gd name="T12" fmla="*/ 2147483646 w 11"/>
                  <a:gd name="T13" fmla="*/ 2147483646 h 6"/>
                  <a:gd name="T14" fmla="*/ 2147483646 w 11"/>
                  <a:gd name="T15" fmla="*/ 2147483646 h 6"/>
                  <a:gd name="T16" fmla="*/ 2147483646 w 11"/>
                  <a:gd name="T17" fmla="*/ 2147483646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6"/>
                  <a:gd name="T29" fmla="*/ 11 w 11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6">
                    <a:moveTo>
                      <a:pt x="10" y="5"/>
                    </a:moveTo>
                    <a:cubicBezTo>
                      <a:pt x="9" y="5"/>
                      <a:pt x="8" y="6"/>
                      <a:pt x="7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2"/>
                      <a:pt x="2" y="1"/>
                      <a:pt x="4" y="0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9" y="1"/>
                      <a:pt x="10" y="2"/>
                      <a:pt x="11" y="3"/>
                    </a:cubicBezTo>
                    <a:cubicBezTo>
                      <a:pt x="11" y="3"/>
                      <a:pt x="10" y="4"/>
                      <a:pt x="10" y="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27" name="Freeform 525"/>
              <p:cNvSpPr>
                <a:spLocks noChangeArrowheads="1"/>
              </p:cNvSpPr>
              <p:nvPr/>
            </p:nvSpPr>
            <p:spPr bwMode="auto">
              <a:xfrm>
                <a:off x="852488" y="1262063"/>
                <a:ext cx="11113" cy="19050"/>
              </a:xfrm>
              <a:custGeom>
                <a:avLst/>
                <a:gdLst>
                  <a:gd name="T0" fmla="*/ 2147483646 w 3"/>
                  <a:gd name="T1" fmla="*/ 2147483646 h 5"/>
                  <a:gd name="T2" fmla="*/ 2147483646 w 3"/>
                  <a:gd name="T3" fmla="*/ 2147483646 h 5"/>
                  <a:gd name="T4" fmla="*/ 2147483646 w 3"/>
                  <a:gd name="T5" fmla="*/ 2147483646 h 5"/>
                  <a:gd name="T6" fmla="*/ 0 w 3"/>
                  <a:gd name="T7" fmla="*/ 0 h 5"/>
                  <a:gd name="T8" fmla="*/ 2147483646 w 3"/>
                  <a:gd name="T9" fmla="*/ 0 h 5"/>
                  <a:gd name="T10" fmla="*/ 2147483646 w 3"/>
                  <a:gd name="T11" fmla="*/ 2147483646 h 5"/>
                  <a:gd name="T12" fmla="*/ 2147483646 w 3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5"/>
                  <a:gd name="T23" fmla="*/ 3 w 3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5">
                    <a:moveTo>
                      <a:pt x="2" y="4"/>
                    </a:move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28" name="Freeform 526"/>
              <p:cNvSpPr>
                <a:spLocks noChangeArrowheads="1"/>
              </p:cNvSpPr>
              <p:nvPr/>
            </p:nvSpPr>
            <p:spPr bwMode="auto">
              <a:xfrm>
                <a:off x="731838" y="1117600"/>
                <a:ext cx="79375" cy="41275"/>
              </a:xfrm>
              <a:custGeom>
                <a:avLst/>
                <a:gdLst>
                  <a:gd name="T0" fmla="*/ 2147483646 w 21"/>
                  <a:gd name="T1" fmla="*/ 2147483646 h 11"/>
                  <a:gd name="T2" fmla="*/ 2147483646 w 21"/>
                  <a:gd name="T3" fmla="*/ 2147483646 h 11"/>
                  <a:gd name="T4" fmla="*/ 2147483646 w 21"/>
                  <a:gd name="T5" fmla="*/ 2147483646 h 11"/>
                  <a:gd name="T6" fmla="*/ 2147483646 w 21"/>
                  <a:gd name="T7" fmla="*/ 2147483646 h 11"/>
                  <a:gd name="T8" fmla="*/ 2147483646 w 21"/>
                  <a:gd name="T9" fmla="*/ 2147483646 h 11"/>
                  <a:gd name="T10" fmla="*/ 2147483646 w 21"/>
                  <a:gd name="T11" fmla="*/ 2147483646 h 11"/>
                  <a:gd name="T12" fmla="*/ 2147483646 w 21"/>
                  <a:gd name="T13" fmla="*/ 2147483646 h 11"/>
                  <a:gd name="T14" fmla="*/ 2147483646 w 21"/>
                  <a:gd name="T15" fmla="*/ 2147483646 h 11"/>
                  <a:gd name="T16" fmla="*/ 2147483646 w 21"/>
                  <a:gd name="T17" fmla="*/ 2147483646 h 11"/>
                  <a:gd name="T18" fmla="*/ 2147483646 w 21"/>
                  <a:gd name="T19" fmla="*/ 2147483646 h 11"/>
                  <a:gd name="T20" fmla="*/ 2147483646 w 21"/>
                  <a:gd name="T21" fmla="*/ 2147483646 h 11"/>
                  <a:gd name="T22" fmla="*/ 2147483646 w 21"/>
                  <a:gd name="T23" fmla="*/ 2147483646 h 11"/>
                  <a:gd name="T24" fmla="*/ 2147483646 w 21"/>
                  <a:gd name="T25" fmla="*/ 2147483646 h 11"/>
                  <a:gd name="T26" fmla="*/ 2147483646 w 21"/>
                  <a:gd name="T27" fmla="*/ 2147483646 h 11"/>
                  <a:gd name="T28" fmla="*/ 2147483646 w 21"/>
                  <a:gd name="T29" fmla="*/ 2147483646 h 11"/>
                  <a:gd name="T30" fmla="*/ 2147483646 w 21"/>
                  <a:gd name="T31" fmla="*/ 2147483646 h 11"/>
                  <a:gd name="T32" fmla="*/ 2147483646 w 21"/>
                  <a:gd name="T33" fmla="*/ 2147483646 h 11"/>
                  <a:gd name="T34" fmla="*/ 2147483646 w 21"/>
                  <a:gd name="T35" fmla="*/ 2147483646 h 11"/>
                  <a:gd name="T36" fmla="*/ 2147483646 w 21"/>
                  <a:gd name="T37" fmla="*/ 2147483646 h 11"/>
                  <a:gd name="T38" fmla="*/ 2147483646 w 21"/>
                  <a:gd name="T39" fmla="*/ 2147483646 h 11"/>
                  <a:gd name="T40" fmla="*/ 0 w 21"/>
                  <a:gd name="T41" fmla="*/ 2147483646 h 11"/>
                  <a:gd name="T42" fmla="*/ 2147483646 w 21"/>
                  <a:gd name="T43" fmla="*/ 2147483646 h 11"/>
                  <a:gd name="T44" fmla="*/ 2147483646 w 21"/>
                  <a:gd name="T45" fmla="*/ 2147483646 h 11"/>
                  <a:gd name="T46" fmla="*/ 2147483646 w 21"/>
                  <a:gd name="T47" fmla="*/ 2147483646 h 11"/>
                  <a:gd name="T48" fmla="*/ 2147483646 w 21"/>
                  <a:gd name="T49" fmla="*/ 2147483646 h 11"/>
                  <a:gd name="T50" fmla="*/ 2147483646 w 21"/>
                  <a:gd name="T51" fmla="*/ 2147483646 h 11"/>
                  <a:gd name="T52" fmla="*/ 2147483646 w 21"/>
                  <a:gd name="T53" fmla="*/ 2147483646 h 11"/>
                  <a:gd name="T54" fmla="*/ 2147483646 w 21"/>
                  <a:gd name="T55" fmla="*/ 2147483646 h 11"/>
                  <a:gd name="T56" fmla="*/ 2147483646 w 21"/>
                  <a:gd name="T57" fmla="*/ 2147483646 h 11"/>
                  <a:gd name="T58" fmla="*/ 2147483646 w 21"/>
                  <a:gd name="T59" fmla="*/ 2147483646 h 11"/>
                  <a:gd name="T60" fmla="*/ 2147483646 w 21"/>
                  <a:gd name="T61" fmla="*/ 2147483646 h 11"/>
                  <a:gd name="T62" fmla="*/ 2147483646 w 21"/>
                  <a:gd name="T63" fmla="*/ 2147483646 h 11"/>
                  <a:gd name="T64" fmla="*/ 2147483646 w 21"/>
                  <a:gd name="T65" fmla="*/ 2147483646 h 11"/>
                  <a:gd name="T66" fmla="*/ 2147483646 w 21"/>
                  <a:gd name="T67" fmla="*/ 2147483646 h 11"/>
                  <a:gd name="T68" fmla="*/ 2147483646 w 21"/>
                  <a:gd name="T69" fmla="*/ 2147483646 h 11"/>
                  <a:gd name="T70" fmla="*/ 2147483646 w 21"/>
                  <a:gd name="T71" fmla="*/ 2147483646 h 11"/>
                  <a:gd name="T72" fmla="*/ 2147483646 w 21"/>
                  <a:gd name="T73" fmla="*/ 2147483646 h 11"/>
                  <a:gd name="T74" fmla="*/ 2147483646 w 21"/>
                  <a:gd name="T75" fmla="*/ 2147483646 h 11"/>
                  <a:gd name="T76" fmla="*/ 2147483646 w 21"/>
                  <a:gd name="T77" fmla="*/ 2147483646 h 11"/>
                  <a:gd name="T78" fmla="*/ 2147483646 w 21"/>
                  <a:gd name="T79" fmla="*/ 2147483646 h 1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1"/>
                  <a:gd name="T121" fmla="*/ 0 h 11"/>
                  <a:gd name="T122" fmla="*/ 21 w 21"/>
                  <a:gd name="T123" fmla="*/ 11 h 1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1" h="11">
                    <a:moveTo>
                      <a:pt x="19" y="9"/>
                    </a:moveTo>
                    <a:cubicBezTo>
                      <a:pt x="18" y="10"/>
                      <a:pt x="17" y="11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5" y="9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1"/>
                      <a:pt x="12" y="10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9"/>
                      <a:pt x="6" y="10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9"/>
                      <a:pt x="3" y="10"/>
                      <a:pt x="2" y="10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7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2" y="9"/>
                      <a:pt x="1" y="10"/>
                    </a:cubicBezTo>
                    <a:cubicBezTo>
                      <a:pt x="1" y="10"/>
                      <a:pt x="0" y="10"/>
                      <a:pt x="0" y="10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3" y="8"/>
                      <a:pt x="5" y="7"/>
                      <a:pt x="4" y="6"/>
                    </a:cubicBezTo>
                    <a:cubicBezTo>
                      <a:pt x="4" y="6"/>
                      <a:pt x="5" y="6"/>
                      <a:pt x="5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9" y="3"/>
                      <a:pt x="9" y="2"/>
                      <a:pt x="10" y="2"/>
                    </a:cubicBezTo>
                    <a:cubicBezTo>
                      <a:pt x="10" y="2"/>
                      <a:pt x="11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3" y="1"/>
                    </a:cubicBezTo>
                    <a:cubicBezTo>
                      <a:pt x="13" y="0"/>
                      <a:pt x="13" y="1"/>
                      <a:pt x="13" y="1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3"/>
                      <a:pt x="16" y="4"/>
                      <a:pt x="16" y="6"/>
                    </a:cubicBezTo>
                    <a:cubicBezTo>
                      <a:pt x="16" y="6"/>
                      <a:pt x="17" y="5"/>
                      <a:pt x="17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1" y="6"/>
                      <a:pt x="21" y="7"/>
                    </a:cubicBezTo>
                    <a:cubicBezTo>
                      <a:pt x="21" y="7"/>
                      <a:pt x="20" y="8"/>
                      <a:pt x="19" y="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29" name="Freeform 527"/>
              <p:cNvSpPr>
                <a:spLocks noChangeArrowheads="1"/>
              </p:cNvSpPr>
              <p:nvPr/>
            </p:nvSpPr>
            <p:spPr bwMode="auto">
              <a:xfrm>
                <a:off x="717550" y="922338"/>
                <a:ext cx="25400" cy="33338"/>
              </a:xfrm>
              <a:custGeom>
                <a:avLst/>
                <a:gdLst>
                  <a:gd name="T0" fmla="*/ 2147483646 w 7"/>
                  <a:gd name="T1" fmla="*/ 2147483646 h 9"/>
                  <a:gd name="T2" fmla="*/ 2147483646 w 7"/>
                  <a:gd name="T3" fmla="*/ 2147483646 h 9"/>
                  <a:gd name="T4" fmla="*/ 2147483646 w 7"/>
                  <a:gd name="T5" fmla="*/ 2147483646 h 9"/>
                  <a:gd name="T6" fmla="*/ 0 w 7"/>
                  <a:gd name="T7" fmla="*/ 0 h 9"/>
                  <a:gd name="T8" fmla="*/ 2147483646 w 7"/>
                  <a:gd name="T9" fmla="*/ 0 h 9"/>
                  <a:gd name="T10" fmla="*/ 2147483646 w 7"/>
                  <a:gd name="T11" fmla="*/ 2147483646 h 9"/>
                  <a:gd name="T12" fmla="*/ 2147483646 w 7"/>
                  <a:gd name="T13" fmla="*/ 2147483646 h 9"/>
                  <a:gd name="T14" fmla="*/ 2147483646 w 7"/>
                  <a:gd name="T15" fmla="*/ 2147483646 h 9"/>
                  <a:gd name="T16" fmla="*/ 2147483646 w 7"/>
                  <a:gd name="T17" fmla="*/ 2147483646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9"/>
                  <a:gd name="T29" fmla="*/ 7 w 7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9">
                    <a:moveTo>
                      <a:pt x="6" y="9"/>
                    </a:moveTo>
                    <a:cubicBezTo>
                      <a:pt x="4" y="8"/>
                      <a:pt x="3" y="6"/>
                      <a:pt x="2" y="4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5" y="5"/>
                      <a:pt x="5" y="6"/>
                      <a:pt x="6" y="7"/>
                    </a:cubicBezTo>
                    <a:cubicBezTo>
                      <a:pt x="6" y="8"/>
                      <a:pt x="7" y="8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30" name="Freeform 528"/>
              <p:cNvSpPr>
                <a:spLocks noChangeArrowheads="1"/>
              </p:cNvSpPr>
              <p:nvPr/>
            </p:nvSpPr>
            <p:spPr bwMode="auto">
              <a:xfrm>
                <a:off x="788988" y="1227138"/>
                <a:ext cx="49213" cy="30163"/>
              </a:xfrm>
              <a:custGeom>
                <a:avLst/>
                <a:gdLst>
                  <a:gd name="T0" fmla="*/ 2147483646 w 13"/>
                  <a:gd name="T1" fmla="*/ 2147483646 h 8"/>
                  <a:gd name="T2" fmla="*/ 2147483646 w 13"/>
                  <a:gd name="T3" fmla="*/ 2147483646 h 8"/>
                  <a:gd name="T4" fmla="*/ 2147483646 w 13"/>
                  <a:gd name="T5" fmla="*/ 2147483646 h 8"/>
                  <a:gd name="T6" fmla="*/ 2147483646 w 13"/>
                  <a:gd name="T7" fmla="*/ 2147483646 h 8"/>
                  <a:gd name="T8" fmla="*/ 2147483646 w 13"/>
                  <a:gd name="T9" fmla="*/ 2147483646 h 8"/>
                  <a:gd name="T10" fmla="*/ 2147483646 w 13"/>
                  <a:gd name="T11" fmla="*/ 2147483646 h 8"/>
                  <a:gd name="T12" fmla="*/ 0 w 13"/>
                  <a:gd name="T13" fmla="*/ 2147483646 h 8"/>
                  <a:gd name="T14" fmla="*/ 2147483646 w 13"/>
                  <a:gd name="T15" fmla="*/ 2147483646 h 8"/>
                  <a:gd name="T16" fmla="*/ 2147483646 w 13"/>
                  <a:gd name="T17" fmla="*/ 2147483646 h 8"/>
                  <a:gd name="T18" fmla="*/ 2147483646 w 13"/>
                  <a:gd name="T19" fmla="*/ 2147483646 h 8"/>
                  <a:gd name="T20" fmla="*/ 2147483646 w 13"/>
                  <a:gd name="T21" fmla="*/ 2147483646 h 8"/>
                  <a:gd name="T22" fmla="*/ 2147483646 w 13"/>
                  <a:gd name="T23" fmla="*/ 2147483646 h 8"/>
                  <a:gd name="T24" fmla="*/ 2147483646 w 13"/>
                  <a:gd name="T25" fmla="*/ 2147483646 h 8"/>
                  <a:gd name="T26" fmla="*/ 2147483646 w 13"/>
                  <a:gd name="T27" fmla="*/ 2147483646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"/>
                  <a:gd name="T43" fmla="*/ 0 h 8"/>
                  <a:gd name="T44" fmla="*/ 13 w 13"/>
                  <a:gd name="T45" fmla="*/ 8 h 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" h="8">
                    <a:moveTo>
                      <a:pt x="12" y="5"/>
                    </a:moveTo>
                    <a:cubicBezTo>
                      <a:pt x="12" y="6"/>
                      <a:pt x="12" y="6"/>
                      <a:pt x="11" y="6"/>
                    </a:cubicBezTo>
                    <a:cubicBezTo>
                      <a:pt x="10" y="7"/>
                      <a:pt x="9" y="7"/>
                      <a:pt x="7" y="8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3"/>
                      <a:pt x="3" y="2"/>
                      <a:pt x="4" y="2"/>
                    </a:cubicBezTo>
                    <a:cubicBezTo>
                      <a:pt x="5" y="1"/>
                      <a:pt x="6" y="2"/>
                      <a:pt x="7" y="1"/>
                    </a:cubicBezTo>
                    <a:cubicBezTo>
                      <a:pt x="8" y="1"/>
                      <a:pt x="10" y="0"/>
                      <a:pt x="12" y="1"/>
                    </a:cubicBezTo>
                    <a:cubicBezTo>
                      <a:pt x="12" y="2"/>
                      <a:pt x="12" y="3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31" name="Freeform 529"/>
              <p:cNvSpPr>
                <a:spLocks noChangeArrowheads="1"/>
              </p:cNvSpPr>
              <p:nvPr/>
            </p:nvSpPr>
            <p:spPr bwMode="auto">
              <a:xfrm>
                <a:off x="622300" y="1182688"/>
                <a:ext cx="230188" cy="188913"/>
              </a:xfrm>
              <a:custGeom>
                <a:avLst/>
                <a:gdLst>
                  <a:gd name="T0" fmla="*/ 2147483646 w 61"/>
                  <a:gd name="T1" fmla="*/ 2147483646 h 50"/>
                  <a:gd name="T2" fmla="*/ 2147483646 w 61"/>
                  <a:gd name="T3" fmla="*/ 2147483646 h 50"/>
                  <a:gd name="T4" fmla="*/ 2147483646 w 61"/>
                  <a:gd name="T5" fmla="*/ 2147483646 h 50"/>
                  <a:gd name="T6" fmla="*/ 2147483646 w 61"/>
                  <a:gd name="T7" fmla="*/ 2147483646 h 50"/>
                  <a:gd name="T8" fmla="*/ 2147483646 w 61"/>
                  <a:gd name="T9" fmla="*/ 2147483646 h 50"/>
                  <a:gd name="T10" fmla="*/ 2147483646 w 61"/>
                  <a:gd name="T11" fmla="*/ 2147483646 h 50"/>
                  <a:gd name="T12" fmla="*/ 2147483646 w 61"/>
                  <a:gd name="T13" fmla="*/ 2147483646 h 50"/>
                  <a:gd name="T14" fmla="*/ 2147483646 w 61"/>
                  <a:gd name="T15" fmla="*/ 2147483646 h 50"/>
                  <a:gd name="T16" fmla="*/ 2147483646 w 61"/>
                  <a:gd name="T17" fmla="*/ 2147483646 h 50"/>
                  <a:gd name="T18" fmla="*/ 2147483646 w 61"/>
                  <a:gd name="T19" fmla="*/ 2147483646 h 50"/>
                  <a:gd name="T20" fmla="*/ 2147483646 w 61"/>
                  <a:gd name="T21" fmla="*/ 2147483646 h 50"/>
                  <a:gd name="T22" fmla="*/ 2147483646 w 61"/>
                  <a:gd name="T23" fmla="*/ 2147483646 h 50"/>
                  <a:gd name="T24" fmla="*/ 2147483646 w 61"/>
                  <a:gd name="T25" fmla="*/ 2147483646 h 50"/>
                  <a:gd name="T26" fmla="*/ 2147483646 w 61"/>
                  <a:gd name="T27" fmla="*/ 2147483646 h 50"/>
                  <a:gd name="T28" fmla="*/ 2147483646 w 61"/>
                  <a:gd name="T29" fmla="*/ 2147483646 h 50"/>
                  <a:gd name="T30" fmla="*/ 2147483646 w 61"/>
                  <a:gd name="T31" fmla="*/ 2147483646 h 50"/>
                  <a:gd name="T32" fmla="*/ 2147483646 w 61"/>
                  <a:gd name="T33" fmla="*/ 2147483646 h 50"/>
                  <a:gd name="T34" fmla="*/ 2147483646 w 61"/>
                  <a:gd name="T35" fmla="*/ 2147483646 h 50"/>
                  <a:gd name="T36" fmla="*/ 2147483646 w 61"/>
                  <a:gd name="T37" fmla="*/ 2147483646 h 50"/>
                  <a:gd name="T38" fmla="*/ 2147483646 w 61"/>
                  <a:gd name="T39" fmla="*/ 2147483646 h 50"/>
                  <a:gd name="T40" fmla="*/ 2147483646 w 61"/>
                  <a:gd name="T41" fmla="*/ 2147483646 h 50"/>
                  <a:gd name="T42" fmla="*/ 2147483646 w 61"/>
                  <a:gd name="T43" fmla="*/ 2147483646 h 50"/>
                  <a:gd name="T44" fmla="*/ 2147483646 w 61"/>
                  <a:gd name="T45" fmla="*/ 2147483646 h 50"/>
                  <a:gd name="T46" fmla="*/ 2147483646 w 61"/>
                  <a:gd name="T47" fmla="*/ 0 h 50"/>
                  <a:gd name="T48" fmla="*/ 2147483646 w 61"/>
                  <a:gd name="T49" fmla="*/ 2147483646 h 50"/>
                  <a:gd name="T50" fmla="*/ 2147483646 w 61"/>
                  <a:gd name="T51" fmla="*/ 2147483646 h 50"/>
                  <a:gd name="T52" fmla="*/ 2147483646 w 61"/>
                  <a:gd name="T53" fmla="*/ 2147483646 h 50"/>
                  <a:gd name="T54" fmla="*/ 2147483646 w 61"/>
                  <a:gd name="T55" fmla="*/ 2147483646 h 50"/>
                  <a:gd name="T56" fmla="*/ 2147483646 w 61"/>
                  <a:gd name="T57" fmla="*/ 2147483646 h 50"/>
                  <a:gd name="T58" fmla="*/ 2147483646 w 61"/>
                  <a:gd name="T59" fmla="*/ 2147483646 h 50"/>
                  <a:gd name="T60" fmla="*/ 2147483646 w 61"/>
                  <a:gd name="T61" fmla="*/ 2147483646 h 50"/>
                  <a:gd name="T62" fmla="*/ 2147483646 w 61"/>
                  <a:gd name="T63" fmla="*/ 2147483646 h 50"/>
                  <a:gd name="T64" fmla="*/ 2147483646 w 61"/>
                  <a:gd name="T65" fmla="*/ 2147483646 h 50"/>
                  <a:gd name="T66" fmla="*/ 2147483646 w 61"/>
                  <a:gd name="T67" fmla="*/ 2147483646 h 50"/>
                  <a:gd name="T68" fmla="*/ 2147483646 w 61"/>
                  <a:gd name="T69" fmla="*/ 2147483646 h 50"/>
                  <a:gd name="T70" fmla="*/ 2147483646 w 61"/>
                  <a:gd name="T71" fmla="*/ 2147483646 h 50"/>
                  <a:gd name="T72" fmla="*/ 2147483646 w 61"/>
                  <a:gd name="T73" fmla="*/ 2147483646 h 50"/>
                  <a:gd name="T74" fmla="*/ 2147483646 w 61"/>
                  <a:gd name="T75" fmla="*/ 2147483646 h 50"/>
                  <a:gd name="T76" fmla="*/ 2147483646 w 61"/>
                  <a:gd name="T77" fmla="*/ 2147483646 h 50"/>
                  <a:gd name="T78" fmla="*/ 2147483646 w 61"/>
                  <a:gd name="T79" fmla="*/ 2147483646 h 50"/>
                  <a:gd name="T80" fmla="*/ 2147483646 w 61"/>
                  <a:gd name="T81" fmla="*/ 2147483646 h 50"/>
                  <a:gd name="T82" fmla="*/ 2147483646 w 61"/>
                  <a:gd name="T83" fmla="*/ 2147483646 h 50"/>
                  <a:gd name="T84" fmla="*/ 2147483646 w 61"/>
                  <a:gd name="T85" fmla="*/ 2147483646 h 50"/>
                  <a:gd name="T86" fmla="*/ 2147483646 w 61"/>
                  <a:gd name="T87" fmla="*/ 2147483646 h 50"/>
                  <a:gd name="T88" fmla="*/ 2147483646 w 61"/>
                  <a:gd name="T89" fmla="*/ 2147483646 h 50"/>
                  <a:gd name="T90" fmla="*/ 2147483646 w 61"/>
                  <a:gd name="T91" fmla="*/ 2147483646 h 50"/>
                  <a:gd name="T92" fmla="*/ 2147483646 w 61"/>
                  <a:gd name="T93" fmla="*/ 2147483646 h 50"/>
                  <a:gd name="T94" fmla="*/ 2147483646 w 61"/>
                  <a:gd name="T95" fmla="*/ 2147483646 h 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1"/>
                  <a:gd name="T145" fmla="*/ 0 h 50"/>
                  <a:gd name="T146" fmla="*/ 61 w 61"/>
                  <a:gd name="T147" fmla="*/ 50 h 5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1" h="50">
                    <a:moveTo>
                      <a:pt x="60" y="28"/>
                    </a:moveTo>
                    <a:cubicBezTo>
                      <a:pt x="59" y="28"/>
                      <a:pt x="59" y="29"/>
                      <a:pt x="58" y="29"/>
                    </a:cubicBezTo>
                    <a:cubicBezTo>
                      <a:pt x="57" y="29"/>
                      <a:pt x="57" y="29"/>
                      <a:pt x="57" y="30"/>
                    </a:cubicBezTo>
                    <a:cubicBezTo>
                      <a:pt x="57" y="31"/>
                      <a:pt x="56" y="31"/>
                      <a:pt x="55" y="31"/>
                    </a:cubicBezTo>
                    <a:cubicBezTo>
                      <a:pt x="55" y="31"/>
                      <a:pt x="54" y="31"/>
                      <a:pt x="54" y="31"/>
                    </a:cubicBezTo>
                    <a:cubicBezTo>
                      <a:pt x="54" y="31"/>
                      <a:pt x="55" y="32"/>
                      <a:pt x="54" y="32"/>
                    </a:cubicBezTo>
                    <a:cubicBezTo>
                      <a:pt x="54" y="33"/>
                      <a:pt x="54" y="33"/>
                      <a:pt x="54" y="34"/>
                    </a:cubicBezTo>
                    <a:cubicBezTo>
                      <a:pt x="54" y="34"/>
                      <a:pt x="54" y="35"/>
                      <a:pt x="54" y="35"/>
                    </a:cubicBezTo>
                    <a:cubicBezTo>
                      <a:pt x="53" y="35"/>
                      <a:pt x="52" y="34"/>
                      <a:pt x="51" y="34"/>
                    </a:cubicBezTo>
                    <a:cubicBezTo>
                      <a:pt x="50" y="34"/>
                      <a:pt x="50" y="34"/>
                      <a:pt x="49" y="33"/>
                    </a:cubicBezTo>
                    <a:cubicBezTo>
                      <a:pt x="49" y="33"/>
                      <a:pt x="50" y="33"/>
                      <a:pt x="49" y="32"/>
                    </a:cubicBezTo>
                    <a:cubicBezTo>
                      <a:pt x="49" y="33"/>
                      <a:pt x="49" y="33"/>
                      <a:pt x="48" y="33"/>
                    </a:cubicBezTo>
                    <a:cubicBezTo>
                      <a:pt x="48" y="33"/>
                      <a:pt x="47" y="33"/>
                      <a:pt x="47" y="33"/>
                    </a:cubicBezTo>
                    <a:cubicBezTo>
                      <a:pt x="47" y="33"/>
                      <a:pt x="47" y="32"/>
                      <a:pt x="47" y="33"/>
                    </a:cubicBezTo>
                    <a:cubicBezTo>
                      <a:pt x="46" y="34"/>
                      <a:pt x="45" y="34"/>
                      <a:pt x="44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5"/>
                      <a:pt x="47" y="35"/>
                      <a:pt x="47" y="35"/>
                    </a:cubicBezTo>
                    <a:cubicBezTo>
                      <a:pt x="48" y="35"/>
                      <a:pt x="48" y="35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7"/>
                      <a:pt x="48" y="37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7"/>
                    </a:cubicBezTo>
                    <a:cubicBezTo>
                      <a:pt x="52" y="37"/>
                      <a:pt x="51" y="37"/>
                      <a:pt x="51" y="38"/>
                    </a:cubicBezTo>
                    <a:cubicBezTo>
                      <a:pt x="51" y="38"/>
                      <a:pt x="50" y="38"/>
                      <a:pt x="50" y="38"/>
                    </a:cubicBezTo>
                    <a:cubicBezTo>
                      <a:pt x="50" y="39"/>
                      <a:pt x="50" y="40"/>
                      <a:pt x="50" y="40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49" y="42"/>
                      <a:pt x="52" y="42"/>
                      <a:pt x="50" y="43"/>
                    </a:cubicBezTo>
                    <a:cubicBezTo>
                      <a:pt x="50" y="43"/>
                      <a:pt x="49" y="43"/>
                      <a:pt x="49" y="43"/>
                    </a:cubicBezTo>
                    <a:cubicBezTo>
                      <a:pt x="48" y="44"/>
                      <a:pt x="48" y="44"/>
                      <a:pt x="48" y="45"/>
                    </a:cubicBezTo>
                    <a:cubicBezTo>
                      <a:pt x="48" y="46"/>
                      <a:pt x="47" y="45"/>
                      <a:pt x="46" y="45"/>
                    </a:cubicBezTo>
                    <a:cubicBezTo>
                      <a:pt x="45" y="46"/>
                      <a:pt x="45" y="46"/>
                      <a:pt x="44" y="46"/>
                    </a:cubicBezTo>
                    <a:cubicBezTo>
                      <a:pt x="44" y="47"/>
                      <a:pt x="43" y="47"/>
                      <a:pt x="43" y="48"/>
                    </a:cubicBezTo>
                    <a:cubicBezTo>
                      <a:pt x="42" y="48"/>
                      <a:pt x="43" y="49"/>
                      <a:pt x="42" y="49"/>
                    </a:cubicBezTo>
                    <a:cubicBezTo>
                      <a:pt x="42" y="50"/>
                      <a:pt x="41" y="50"/>
                      <a:pt x="41" y="50"/>
                    </a:cubicBezTo>
                    <a:cubicBezTo>
                      <a:pt x="41" y="49"/>
                      <a:pt x="40" y="49"/>
                      <a:pt x="40" y="49"/>
                    </a:cubicBezTo>
                    <a:cubicBezTo>
                      <a:pt x="40" y="48"/>
                      <a:pt x="41" y="48"/>
                      <a:pt x="40" y="48"/>
                    </a:cubicBezTo>
                    <a:cubicBezTo>
                      <a:pt x="39" y="48"/>
                      <a:pt x="39" y="49"/>
                      <a:pt x="38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9"/>
                      <a:pt x="38" y="48"/>
                      <a:pt x="38" y="48"/>
                    </a:cubicBezTo>
                    <a:cubicBezTo>
                      <a:pt x="38" y="48"/>
                      <a:pt x="37" y="48"/>
                      <a:pt x="37" y="48"/>
                    </a:cubicBezTo>
                    <a:cubicBezTo>
                      <a:pt x="36" y="48"/>
                      <a:pt x="36" y="49"/>
                      <a:pt x="35" y="49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3" y="49"/>
                      <a:pt x="37" y="48"/>
                      <a:pt x="34" y="48"/>
                    </a:cubicBezTo>
                    <a:cubicBezTo>
                      <a:pt x="33" y="48"/>
                      <a:pt x="33" y="49"/>
                      <a:pt x="32" y="49"/>
                    </a:cubicBezTo>
                    <a:cubicBezTo>
                      <a:pt x="31" y="48"/>
                      <a:pt x="33" y="48"/>
                      <a:pt x="32" y="47"/>
                    </a:cubicBezTo>
                    <a:cubicBezTo>
                      <a:pt x="32" y="47"/>
                      <a:pt x="31" y="47"/>
                      <a:pt x="30" y="47"/>
                    </a:cubicBezTo>
                    <a:cubicBezTo>
                      <a:pt x="30" y="47"/>
                      <a:pt x="30" y="46"/>
                      <a:pt x="30" y="46"/>
                    </a:cubicBezTo>
                    <a:cubicBezTo>
                      <a:pt x="30" y="46"/>
                      <a:pt x="29" y="45"/>
                      <a:pt x="30" y="45"/>
                    </a:cubicBezTo>
                    <a:cubicBezTo>
                      <a:pt x="29" y="45"/>
                      <a:pt x="28" y="45"/>
                      <a:pt x="28" y="44"/>
                    </a:cubicBezTo>
                    <a:cubicBezTo>
                      <a:pt x="28" y="43"/>
                      <a:pt x="27" y="43"/>
                      <a:pt x="28" y="42"/>
                    </a:cubicBezTo>
                    <a:cubicBezTo>
                      <a:pt x="28" y="42"/>
                      <a:pt x="27" y="41"/>
                      <a:pt x="28" y="41"/>
                    </a:cubicBezTo>
                    <a:cubicBezTo>
                      <a:pt x="27" y="40"/>
                      <a:pt x="25" y="39"/>
                      <a:pt x="25" y="38"/>
                    </a:cubicBezTo>
                    <a:cubicBezTo>
                      <a:pt x="25" y="37"/>
                      <a:pt x="26" y="37"/>
                      <a:pt x="26" y="36"/>
                    </a:cubicBezTo>
                    <a:cubicBezTo>
                      <a:pt x="25" y="35"/>
                      <a:pt x="27" y="34"/>
                      <a:pt x="27" y="33"/>
                    </a:cubicBezTo>
                    <a:cubicBezTo>
                      <a:pt x="27" y="32"/>
                      <a:pt x="26" y="32"/>
                      <a:pt x="26" y="31"/>
                    </a:cubicBezTo>
                    <a:cubicBezTo>
                      <a:pt x="26" y="31"/>
                      <a:pt x="27" y="31"/>
                      <a:pt x="27" y="30"/>
                    </a:cubicBezTo>
                    <a:cubicBezTo>
                      <a:pt x="26" y="30"/>
                      <a:pt x="28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5" y="27"/>
                      <a:pt x="25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6"/>
                      <a:pt x="22" y="27"/>
                      <a:pt x="22" y="27"/>
                    </a:cubicBezTo>
                    <a:cubicBezTo>
                      <a:pt x="22" y="26"/>
                      <a:pt x="21" y="26"/>
                      <a:pt x="20" y="26"/>
                    </a:cubicBezTo>
                    <a:cubicBezTo>
                      <a:pt x="19" y="26"/>
                      <a:pt x="19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4"/>
                      <a:pt x="14" y="25"/>
                      <a:pt x="14" y="24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2" y="23"/>
                      <a:pt x="11" y="24"/>
                      <a:pt x="11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2" y="23"/>
                      <a:pt x="11" y="22"/>
                    </a:cubicBezTo>
                    <a:cubicBezTo>
                      <a:pt x="10" y="22"/>
                      <a:pt x="9" y="22"/>
                      <a:pt x="8" y="22"/>
                    </a:cubicBezTo>
                    <a:cubicBezTo>
                      <a:pt x="6" y="22"/>
                      <a:pt x="4" y="22"/>
                      <a:pt x="3" y="21"/>
                    </a:cubicBezTo>
                    <a:cubicBezTo>
                      <a:pt x="3" y="20"/>
                      <a:pt x="3" y="20"/>
                      <a:pt x="2" y="20"/>
                    </a:cubicBezTo>
                    <a:cubicBezTo>
                      <a:pt x="1" y="20"/>
                      <a:pt x="1" y="18"/>
                      <a:pt x="1" y="17"/>
                    </a:cubicBezTo>
                    <a:cubicBezTo>
                      <a:pt x="0" y="16"/>
                      <a:pt x="3" y="15"/>
                      <a:pt x="2" y="14"/>
                    </a:cubicBezTo>
                    <a:cubicBezTo>
                      <a:pt x="3" y="13"/>
                      <a:pt x="5" y="13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6" y="11"/>
                      <a:pt x="7" y="11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5" y="11"/>
                      <a:pt x="6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0"/>
                      <a:pt x="3" y="10"/>
                      <a:pt x="4" y="10"/>
                    </a:cubicBezTo>
                    <a:cubicBezTo>
                      <a:pt x="4" y="9"/>
                      <a:pt x="5" y="9"/>
                      <a:pt x="4" y="9"/>
                    </a:cubicBezTo>
                    <a:cubicBezTo>
                      <a:pt x="4" y="8"/>
                      <a:pt x="3" y="9"/>
                      <a:pt x="3" y="8"/>
                    </a:cubicBezTo>
                    <a:cubicBezTo>
                      <a:pt x="3" y="8"/>
                      <a:pt x="4" y="8"/>
                      <a:pt x="4" y="7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4" y="6"/>
                      <a:pt x="5" y="5"/>
                      <a:pt x="5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7" y="2"/>
                      <a:pt x="8" y="2"/>
                      <a:pt x="9" y="2"/>
                    </a:cubicBezTo>
                    <a:cubicBezTo>
                      <a:pt x="9" y="1"/>
                      <a:pt x="10" y="2"/>
                      <a:pt x="11" y="1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15" y="1"/>
                      <a:pt x="15" y="0"/>
                      <a:pt x="16" y="0"/>
                    </a:cubicBezTo>
                    <a:cubicBezTo>
                      <a:pt x="16" y="0"/>
                      <a:pt x="16" y="1"/>
                      <a:pt x="17" y="1"/>
                    </a:cubicBezTo>
                    <a:cubicBezTo>
                      <a:pt x="17" y="1"/>
                      <a:pt x="19" y="1"/>
                      <a:pt x="19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20" y="6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9"/>
                    </a:cubicBezTo>
                    <a:cubicBezTo>
                      <a:pt x="17" y="9"/>
                      <a:pt x="16" y="9"/>
                      <a:pt x="16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7" y="11"/>
                      <a:pt x="18" y="12"/>
                      <a:pt x="19" y="13"/>
                    </a:cubicBezTo>
                    <a:cubicBezTo>
                      <a:pt x="19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3"/>
                    </a:cubicBezTo>
                    <a:cubicBezTo>
                      <a:pt x="21" y="13"/>
                      <a:pt x="20" y="13"/>
                      <a:pt x="20" y="12"/>
                    </a:cubicBezTo>
                    <a:cubicBezTo>
                      <a:pt x="21" y="12"/>
                      <a:pt x="20" y="12"/>
                      <a:pt x="20" y="11"/>
                    </a:cubicBezTo>
                    <a:cubicBezTo>
                      <a:pt x="20" y="11"/>
                      <a:pt x="21" y="11"/>
                      <a:pt x="21" y="11"/>
                    </a:cubicBezTo>
                    <a:cubicBezTo>
                      <a:pt x="22" y="9"/>
                      <a:pt x="24" y="9"/>
                      <a:pt x="25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6" y="7"/>
                      <a:pt x="26" y="7"/>
                      <a:pt x="26" y="6"/>
                    </a:cubicBezTo>
                    <a:cubicBezTo>
                      <a:pt x="26" y="6"/>
                      <a:pt x="26" y="5"/>
                      <a:pt x="26" y="5"/>
                    </a:cubicBezTo>
                    <a:cubicBezTo>
                      <a:pt x="25" y="4"/>
                      <a:pt x="25" y="4"/>
                      <a:pt x="25" y="3"/>
                    </a:cubicBezTo>
                    <a:cubicBezTo>
                      <a:pt x="25" y="3"/>
                      <a:pt x="25" y="3"/>
                      <a:pt x="26" y="3"/>
                    </a:cubicBezTo>
                    <a:cubicBezTo>
                      <a:pt x="27" y="3"/>
                      <a:pt x="26" y="5"/>
                      <a:pt x="27" y="5"/>
                    </a:cubicBezTo>
                    <a:cubicBezTo>
                      <a:pt x="27" y="6"/>
                      <a:pt x="27" y="7"/>
                      <a:pt x="28" y="8"/>
                    </a:cubicBezTo>
                    <a:cubicBezTo>
                      <a:pt x="29" y="7"/>
                      <a:pt x="30" y="8"/>
                      <a:pt x="30" y="8"/>
                    </a:cubicBezTo>
                    <a:cubicBezTo>
                      <a:pt x="32" y="8"/>
                      <a:pt x="32" y="9"/>
                      <a:pt x="32" y="9"/>
                    </a:cubicBezTo>
                    <a:cubicBezTo>
                      <a:pt x="32" y="10"/>
                      <a:pt x="33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2"/>
                      <a:pt x="32" y="13"/>
                      <a:pt x="34" y="13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4" y="11"/>
                      <a:pt x="35" y="10"/>
                    </a:cubicBezTo>
                    <a:cubicBezTo>
                      <a:pt x="35" y="10"/>
                      <a:pt x="36" y="10"/>
                      <a:pt x="36" y="10"/>
                    </a:cubicBezTo>
                    <a:cubicBezTo>
                      <a:pt x="37" y="10"/>
                      <a:pt x="38" y="10"/>
                      <a:pt x="38" y="10"/>
                    </a:cubicBezTo>
                    <a:cubicBezTo>
                      <a:pt x="39" y="10"/>
                      <a:pt x="40" y="10"/>
                      <a:pt x="41" y="11"/>
                    </a:cubicBezTo>
                    <a:cubicBezTo>
                      <a:pt x="41" y="11"/>
                      <a:pt x="41" y="12"/>
                      <a:pt x="42" y="11"/>
                    </a:cubicBezTo>
                    <a:cubicBezTo>
                      <a:pt x="42" y="11"/>
                      <a:pt x="42" y="12"/>
                      <a:pt x="43" y="11"/>
                    </a:cubicBezTo>
                    <a:cubicBezTo>
                      <a:pt x="43" y="11"/>
                      <a:pt x="43" y="11"/>
                      <a:pt x="42" y="11"/>
                    </a:cubicBezTo>
                    <a:cubicBezTo>
                      <a:pt x="42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4" y="12"/>
                    </a:cubicBezTo>
                    <a:cubicBezTo>
                      <a:pt x="44" y="13"/>
                      <a:pt x="45" y="13"/>
                      <a:pt x="45" y="14"/>
                    </a:cubicBezTo>
                    <a:cubicBezTo>
                      <a:pt x="45" y="14"/>
                      <a:pt x="44" y="15"/>
                      <a:pt x="44" y="15"/>
                    </a:cubicBezTo>
                    <a:cubicBezTo>
                      <a:pt x="43" y="16"/>
                      <a:pt x="42" y="16"/>
                      <a:pt x="40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39" y="18"/>
                      <a:pt x="37" y="19"/>
                      <a:pt x="37" y="18"/>
                    </a:cubicBezTo>
                    <a:cubicBezTo>
                      <a:pt x="36" y="18"/>
                      <a:pt x="36" y="17"/>
                      <a:pt x="37" y="16"/>
                    </a:cubicBezTo>
                    <a:cubicBezTo>
                      <a:pt x="36" y="16"/>
                      <a:pt x="35" y="16"/>
                      <a:pt x="35" y="15"/>
                    </a:cubicBezTo>
                    <a:cubicBezTo>
                      <a:pt x="34" y="15"/>
                      <a:pt x="33" y="16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2" y="14"/>
                      <a:pt x="32" y="14"/>
                      <a:pt x="31" y="13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28" y="14"/>
                      <a:pt x="27" y="15"/>
                      <a:pt x="26" y="16"/>
                    </a:cubicBezTo>
                    <a:cubicBezTo>
                      <a:pt x="26" y="17"/>
                      <a:pt x="26" y="17"/>
                      <a:pt x="25" y="18"/>
                    </a:cubicBezTo>
                    <a:cubicBezTo>
                      <a:pt x="25" y="19"/>
                      <a:pt x="25" y="19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5" y="18"/>
                      <a:pt x="25" y="16"/>
                    </a:cubicBezTo>
                    <a:cubicBezTo>
                      <a:pt x="25" y="16"/>
                      <a:pt x="23" y="16"/>
                      <a:pt x="24" y="15"/>
                    </a:cubicBezTo>
                    <a:cubicBezTo>
                      <a:pt x="24" y="15"/>
                      <a:pt x="23" y="15"/>
                      <a:pt x="22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5"/>
                      <a:pt x="23" y="15"/>
                      <a:pt x="22" y="14"/>
                    </a:cubicBezTo>
                    <a:cubicBezTo>
                      <a:pt x="22" y="14"/>
                      <a:pt x="22" y="14"/>
                      <a:pt x="21" y="14"/>
                    </a:cubicBezTo>
                    <a:cubicBezTo>
                      <a:pt x="20" y="14"/>
                      <a:pt x="19" y="15"/>
                      <a:pt x="19" y="15"/>
                    </a:cubicBezTo>
                    <a:cubicBezTo>
                      <a:pt x="20" y="16"/>
                      <a:pt x="19" y="17"/>
                      <a:pt x="19" y="17"/>
                    </a:cubicBezTo>
                    <a:cubicBezTo>
                      <a:pt x="18" y="18"/>
                      <a:pt x="19" y="18"/>
                      <a:pt x="20" y="18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3" y="21"/>
                      <a:pt x="24" y="20"/>
                    </a:cubicBezTo>
                    <a:cubicBezTo>
                      <a:pt x="24" y="21"/>
                      <a:pt x="25" y="21"/>
                      <a:pt x="25" y="21"/>
                    </a:cubicBezTo>
                    <a:cubicBezTo>
                      <a:pt x="26" y="22"/>
                      <a:pt x="26" y="22"/>
                      <a:pt x="26" y="23"/>
                    </a:cubicBezTo>
                    <a:cubicBezTo>
                      <a:pt x="28" y="23"/>
                      <a:pt x="28" y="24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5"/>
                      <a:pt x="30" y="24"/>
                      <a:pt x="31" y="24"/>
                    </a:cubicBezTo>
                    <a:cubicBezTo>
                      <a:pt x="31" y="24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3" y="22"/>
                      <a:pt x="35" y="22"/>
                      <a:pt x="35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7" y="20"/>
                      <a:pt x="39" y="20"/>
                      <a:pt x="40" y="19"/>
                    </a:cubicBezTo>
                    <a:cubicBezTo>
                      <a:pt x="41" y="19"/>
                      <a:pt x="42" y="19"/>
                      <a:pt x="42" y="20"/>
                    </a:cubicBezTo>
                    <a:cubicBezTo>
                      <a:pt x="43" y="20"/>
                      <a:pt x="44" y="20"/>
                      <a:pt x="45" y="20"/>
                    </a:cubicBezTo>
                    <a:cubicBezTo>
                      <a:pt x="45" y="21"/>
                      <a:pt x="46" y="21"/>
                      <a:pt x="46" y="21"/>
                    </a:cubicBezTo>
                    <a:cubicBezTo>
                      <a:pt x="47" y="22"/>
                      <a:pt x="47" y="20"/>
                      <a:pt x="48" y="21"/>
                    </a:cubicBezTo>
                    <a:cubicBezTo>
                      <a:pt x="47" y="22"/>
                      <a:pt x="47" y="22"/>
                      <a:pt x="48" y="22"/>
                    </a:cubicBezTo>
                    <a:cubicBezTo>
                      <a:pt x="48" y="22"/>
                      <a:pt x="48" y="22"/>
                      <a:pt x="49" y="22"/>
                    </a:cubicBezTo>
                    <a:cubicBezTo>
                      <a:pt x="49" y="23"/>
                      <a:pt x="48" y="23"/>
                      <a:pt x="49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4"/>
                      <a:pt x="49" y="24"/>
                      <a:pt x="49" y="24"/>
                    </a:cubicBezTo>
                    <a:cubicBezTo>
                      <a:pt x="49" y="25"/>
                      <a:pt x="50" y="25"/>
                      <a:pt x="50" y="26"/>
                    </a:cubicBezTo>
                    <a:cubicBezTo>
                      <a:pt x="49" y="26"/>
                      <a:pt x="50" y="27"/>
                      <a:pt x="49" y="27"/>
                    </a:cubicBezTo>
                    <a:cubicBezTo>
                      <a:pt x="49" y="28"/>
                      <a:pt x="50" y="28"/>
                      <a:pt x="49" y="28"/>
                    </a:cubicBezTo>
                    <a:cubicBezTo>
                      <a:pt x="48" y="29"/>
                      <a:pt x="50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1"/>
                      <a:pt x="49" y="30"/>
                      <a:pt x="49" y="30"/>
                    </a:cubicBezTo>
                    <a:cubicBezTo>
                      <a:pt x="49" y="30"/>
                      <a:pt x="50" y="29"/>
                      <a:pt x="51" y="29"/>
                    </a:cubicBezTo>
                    <a:cubicBezTo>
                      <a:pt x="52" y="29"/>
                      <a:pt x="52" y="29"/>
                      <a:pt x="53" y="30"/>
                    </a:cubicBezTo>
                    <a:cubicBezTo>
                      <a:pt x="53" y="29"/>
                      <a:pt x="53" y="29"/>
                      <a:pt x="54" y="28"/>
                    </a:cubicBezTo>
                    <a:cubicBezTo>
                      <a:pt x="54" y="28"/>
                      <a:pt x="55" y="28"/>
                      <a:pt x="56" y="28"/>
                    </a:cubicBezTo>
                    <a:cubicBezTo>
                      <a:pt x="56" y="27"/>
                      <a:pt x="56" y="27"/>
                      <a:pt x="56" y="26"/>
                    </a:cubicBezTo>
                    <a:cubicBezTo>
                      <a:pt x="57" y="26"/>
                      <a:pt x="58" y="25"/>
                      <a:pt x="59" y="25"/>
                    </a:cubicBezTo>
                    <a:cubicBezTo>
                      <a:pt x="60" y="25"/>
                      <a:pt x="60" y="26"/>
                      <a:pt x="60" y="26"/>
                    </a:cubicBezTo>
                    <a:cubicBezTo>
                      <a:pt x="61" y="26"/>
                      <a:pt x="60" y="27"/>
                      <a:pt x="60" y="28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32" name="Freeform 530"/>
              <p:cNvSpPr>
                <a:spLocks noChangeArrowheads="1"/>
              </p:cNvSpPr>
              <p:nvPr/>
            </p:nvSpPr>
            <p:spPr bwMode="auto">
              <a:xfrm>
                <a:off x="795338" y="1193800"/>
                <a:ext cx="23813" cy="19050"/>
              </a:xfrm>
              <a:custGeom>
                <a:avLst/>
                <a:gdLst>
                  <a:gd name="T0" fmla="*/ 2147483646 w 6"/>
                  <a:gd name="T1" fmla="*/ 2147483646 h 5"/>
                  <a:gd name="T2" fmla="*/ 2147483646 w 6"/>
                  <a:gd name="T3" fmla="*/ 2147483646 h 5"/>
                  <a:gd name="T4" fmla="*/ 2147483646 w 6"/>
                  <a:gd name="T5" fmla="*/ 2147483646 h 5"/>
                  <a:gd name="T6" fmla="*/ 2147483646 w 6"/>
                  <a:gd name="T7" fmla="*/ 2147483646 h 5"/>
                  <a:gd name="T8" fmla="*/ 2147483646 w 6"/>
                  <a:gd name="T9" fmla="*/ 2147483646 h 5"/>
                  <a:gd name="T10" fmla="*/ 2147483646 w 6"/>
                  <a:gd name="T11" fmla="*/ 2147483646 h 5"/>
                  <a:gd name="T12" fmla="*/ 2147483646 w 6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5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33" name="Freeform 531"/>
              <p:cNvSpPr>
                <a:spLocks noChangeArrowheads="1"/>
              </p:cNvSpPr>
              <p:nvPr/>
            </p:nvSpPr>
            <p:spPr bwMode="auto">
              <a:xfrm>
                <a:off x="758825" y="1166813"/>
                <a:ext cx="49213" cy="38100"/>
              </a:xfrm>
              <a:custGeom>
                <a:avLst/>
                <a:gdLst>
                  <a:gd name="T0" fmla="*/ 2147483646 w 13"/>
                  <a:gd name="T1" fmla="*/ 2147483646 h 10"/>
                  <a:gd name="T2" fmla="*/ 2147483646 w 13"/>
                  <a:gd name="T3" fmla="*/ 2147483646 h 10"/>
                  <a:gd name="T4" fmla="*/ 2147483646 w 13"/>
                  <a:gd name="T5" fmla="*/ 2147483646 h 10"/>
                  <a:gd name="T6" fmla="*/ 2147483646 w 13"/>
                  <a:gd name="T7" fmla="*/ 2147483646 h 10"/>
                  <a:gd name="T8" fmla="*/ 2147483646 w 13"/>
                  <a:gd name="T9" fmla="*/ 2147483646 h 10"/>
                  <a:gd name="T10" fmla="*/ 2147483646 w 13"/>
                  <a:gd name="T11" fmla="*/ 2147483646 h 10"/>
                  <a:gd name="T12" fmla="*/ 2147483646 w 13"/>
                  <a:gd name="T13" fmla="*/ 2147483646 h 10"/>
                  <a:gd name="T14" fmla="*/ 2147483646 w 13"/>
                  <a:gd name="T15" fmla="*/ 2147483646 h 10"/>
                  <a:gd name="T16" fmla="*/ 2147483646 w 13"/>
                  <a:gd name="T17" fmla="*/ 2147483646 h 10"/>
                  <a:gd name="T18" fmla="*/ 2147483646 w 13"/>
                  <a:gd name="T19" fmla="*/ 2147483646 h 10"/>
                  <a:gd name="T20" fmla="*/ 2147483646 w 13"/>
                  <a:gd name="T21" fmla="*/ 2147483646 h 10"/>
                  <a:gd name="T22" fmla="*/ 2147483646 w 13"/>
                  <a:gd name="T23" fmla="*/ 2147483646 h 10"/>
                  <a:gd name="T24" fmla="*/ 2147483646 w 13"/>
                  <a:gd name="T25" fmla="*/ 2147483646 h 10"/>
                  <a:gd name="T26" fmla="*/ 2147483646 w 13"/>
                  <a:gd name="T27" fmla="*/ 2147483646 h 10"/>
                  <a:gd name="T28" fmla="*/ 2147483646 w 13"/>
                  <a:gd name="T29" fmla="*/ 2147483646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"/>
                  <a:gd name="T46" fmla="*/ 0 h 10"/>
                  <a:gd name="T47" fmla="*/ 13 w 13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" h="10"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0" y="8"/>
                      <a:pt x="9" y="8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9" y="1"/>
                      <a:pt x="10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12" y="3"/>
                      <a:pt x="12" y="4"/>
                      <a:pt x="13" y="4"/>
                    </a:cubicBezTo>
                    <a:cubicBezTo>
                      <a:pt x="12" y="5"/>
                      <a:pt x="13" y="6"/>
                      <a:pt x="12" y="7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34" name="Freeform 532"/>
              <p:cNvSpPr>
                <a:spLocks noChangeArrowheads="1"/>
              </p:cNvSpPr>
              <p:nvPr/>
            </p:nvSpPr>
            <p:spPr bwMode="auto">
              <a:xfrm>
                <a:off x="674688" y="993775"/>
                <a:ext cx="15875" cy="1"/>
              </a:xfrm>
              <a:custGeom>
                <a:avLst/>
                <a:gdLst>
                  <a:gd name="T0" fmla="*/ 2147483646 w 4"/>
                  <a:gd name="T1" fmla="*/ 0 h 1"/>
                  <a:gd name="T2" fmla="*/ 2147483646 w 4"/>
                  <a:gd name="T3" fmla="*/ 0 h 1"/>
                  <a:gd name="T4" fmla="*/ 2147483646 w 4"/>
                  <a:gd name="T5" fmla="*/ 0 h 1"/>
                  <a:gd name="T6" fmla="*/ 2147483646 w 4"/>
                  <a:gd name="T7" fmla="*/ 0 h 1"/>
                  <a:gd name="T8" fmla="*/ 2147483646 w 4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"/>
                  <a:gd name="T17" fmla="*/ 4 w 4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35" name="Freeform 533"/>
              <p:cNvSpPr>
                <a:spLocks noChangeArrowheads="1"/>
              </p:cNvSpPr>
              <p:nvPr/>
            </p:nvSpPr>
            <p:spPr bwMode="auto">
              <a:xfrm>
                <a:off x="712788" y="1152525"/>
                <a:ext cx="26988" cy="14288"/>
              </a:xfrm>
              <a:custGeom>
                <a:avLst/>
                <a:gdLst>
                  <a:gd name="T0" fmla="*/ 2147483646 w 7"/>
                  <a:gd name="T1" fmla="*/ 2147483646 h 4"/>
                  <a:gd name="T2" fmla="*/ 2147483646 w 7"/>
                  <a:gd name="T3" fmla="*/ 2147483646 h 4"/>
                  <a:gd name="T4" fmla="*/ 2147483646 w 7"/>
                  <a:gd name="T5" fmla="*/ 2147483646 h 4"/>
                  <a:gd name="T6" fmla="*/ 2147483646 w 7"/>
                  <a:gd name="T7" fmla="*/ 2147483646 h 4"/>
                  <a:gd name="T8" fmla="*/ 0 w 7"/>
                  <a:gd name="T9" fmla="*/ 2147483646 h 4"/>
                  <a:gd name="T10" fmla="*/ 2147483646 w 7"/>
                  <a:gd name="T11" fmla="*/ 2147483646 h 4"/>
                  <a:gd name="T12" fmla="*/ 2147483646 w 7"/>
                  <a:gd name="T13" fmla="*/ 0 h 4"/>
                  <a:gd name="T14" fmla="*/ 2147483646 w 7"/>
                  <a:gd name="T15" fmla="*/ 2147483646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4"/>
                  <a:gd name="T26" fmla="*/ 7 w 7"/>
                  <a:gd name="T27" fmla="*/ 4 h 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4">
                    <a:moveTo>
                      <a:pt x="7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36" name="Freeform 534"/>
              <p:cNvSpPr>
                <a:spLocks noChangeArrowheads="1"/>
              </p:cNvSpPr>
              <p:nvPr/>
            </p:nvSpPr>
            <p:spPr bwMode="auto">
              <a:xfrm>
                <a:off x="792163" y="1374775"/>
                <a:ext cx="7938" cy="11113"/>
              </a:xfrm>
              <a:custGeom>
                <a:avLst/>
                <a:gdLst>
                  <a:gd name="T0" fmla="*/ 2147483646 w 2"/>
                  <a:gd name="T1" fmla="*/ 2147483646 h 3"/>
                  <a:gd name="T2" fmla="*/ 0 w 2"/>
                  <a:gd name="T3" fmla="*/ 2147483646 h 3"/>
                  <a:gd name="T4" fmla="*/ 2147483646 w 2"/>
                  <a:gd name="T5" fmla="*/ 0 h 3"/>
                  <a:gd name="T6" fmla="*/ 2147483646 w 2"/>
                  <a:gd name="T7" fmla="*/ 0 h 3"/>
                  <a:gd name="T8" fmla="*/ 2147483646 w 2"/>
                  <a:gd name="T9" fmla="*/ 2147483646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2"/>
                    </a:moveTo>
                    <a:cubicBezTo>
                      <a:pt x="0" y="3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37" name="Freeform 535"/>
              <p:cNvSpPr>
                <a:spLocks noChangeArrowheads="1"/>
              </p:cNvSpPr>
              <p:nvPr/>
            </p:nvSpPr>
            <p:spPr bwMode="auto">
              <a:xfrm>
                <a:off x="709613" y="1166813"/>
                <a:ext cx="11113" cy="7938"/>
              </a:xfrm>
              <a:custGeom>
                <a:avLst/>
                <a:gdLst>
                  <a:gd name="T0" fmla="*/ 0 w 3"/>
                  <a:gd name="T1" fmla="*/ 2147483646 h 2"/>
                  <a:gd name="T2" fmla="*/ 0 w 3"/>
                  <a:gd name="T3" fmla="*/ 2147483646 h 2"/>
                  <a:gd name="T4" fmla="*/ 2147483646 w 3"/>
                  <a:gd name="T5" fmla="*/ 0 h 2"/>
                  <a:gd name="T6" fmla="*/ 0 w 3"/>
                  <a:gd name="T7" fmla="*/ 2147483646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38" name="Freeform 536"/>
              <p:cNvSpPr>
                <a:spLocks noChangeArrowheads="1"/>
              </p:cNvSpPr>
              <p:nvPr/>
            </p:nvSpPr>
            <p:spPr bwMode="auto">
              <a:xfrm>
                <a:off x="660400" y="1012825"/>
                <a:ext cx="3175" cy="11113"/>
              </a:xfrm>
              <a:custGeom>
                <a:avLst/>
                <a:gdLst>
                  <a:gd name="T0" fmla="*/ 2147483646 w 1"/>
                  <a:gd name="T1" fmla="*/ 2147483646 h 3"/>
                  <a:gd name="T2" fmla="*/ 0 w 1"/>
                  <a:gd name="T3" fmla="*/ 2147483646 h 3"/>
                  <a:gd name="T4" fmla="*/ 0 w 1"/>
                  <a:gd name="T5" fmla="*/ 2147483646 h 3"/>
                  <a:gd name="T6" fmla="*/ 0 w 1"/>
                  <a:gd name="T7" fmla="*/ 0 h 3"/>
                  <a:gd name="T8" fmla="*/ 2147483646 w 1"/>
                  <a:gd name="T9" fmla="*/ 2147483646 h 3"/>
                  <a:gd name="T10" fmla="*/ 2147483646 w 1"/>
                  <a:gd name="T11" fmla="*/ 2147483646 h 3"/>
                  <a:gd name="T12" fmla="*/ 2147483646 w 1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39" name="Freeform 537"/>
              <p:cNvSpPr>
                <a:spLocks noChangeArrowheads="1"/>
              </p:cNvSpPr>
              <p:nvPr/>
            </p:nvSpPr>
            <p:spPr bwMode="auto">
              <a:xfrm>
                <a:off x="690563" y="1122363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40" name="Freeform 538"/>
              <p:cNvSpPr>
                <a:spLocks noChangeArrowheads="1"/>
              </p:cNvSpPr>
              <p:nvPr/>
            </p:nvSpPr>
            <p:spPr bwMode="auto">
              <a:xfrm>
                <a:off x="622300" y="1098550"/>
                <a:ext cx="15875" cy="19050"/>
              </a:xfrm>
              <a:custGeom>
                <a:avLst/>
                <a:gdLst>
                  <a:gd name="T0" fmla="*/ 2147483646 w 4"/>
                  <a:gd name="T1" fmla="*/ 2147483646 h 5"/>
                  <a:gd name="T2" fmla="*/ 2147483646 w 4"/>
                  <a:gd name="T3" fmla="*/ 2147483646 h 5"/>
                  <a:gd name="T4" fmla="*/ 0 w 4"/>
                  <a:gd name="T5" fmla="*/ 2147483646 h 5"/>
                  <a:gd name="T6" fmla="*/ 2147483646 w 4"/>
                  <a:gd name="T7" fmla="*/ 2147483646 h 5"/>
                  <a:gd name="T8" fmla="*/ 2147483646 w 4"/>
                  <a:gd name="T9" fmla="*/ 2147483646 h 5"/>
                  <a:gd name="T10" fmla="*/ 2147483646 w 4"/>
                  <a:gd name="T11" fmla="*/ 2147483646 h 5"/>
                  <a:gd name="T12" fmla="*/ 2147483646 w 4"/>
                  <a:gd name="T13" fmla="*/ 2147483646 h 5"/>
                  <a:gd name="T14" fmla="*/ 2147483646 w 4"/>
                  <a:gd name="T15" fmla="*/ 2147483646 h 5"/>
                  <a:gd name="T16" fmla="*/ 2147483646 w 4"/>
                  <a:gd name="T17" fmla="*/ 2147483646 h 5"/>
                  <a:gd name="T18" fmla="*/ 2147483646 w 4"/>
                  <a:gd name="T19" fmla="*/ 2147483646 h 5"/>
                  <a:gd name="T20" fmla="*/ 2147483646 w 4"/>
                  <a:gd name="T21" fmla="*/ 2147483646 h 5"/>
                  <a:gd name="T22" fmla="*/ 2147483646 w 4"/>
                  <a:gd name="T23" fmla="*/ 0 h 5"/>
                  <a:gd name="T24" fmla="*/ 2147483646 w 4"/>
                  <a:gd name="T25" fmla="*/ 0 h 5"/>
                  <a:gd name="T26" fmla="*/ 2147483646 w 4"/>
                  <a:gd name="T27" fmla="*/ 0 h 5"/>
                  <a:gd name="T28" fmla="*/ 2147483646 w 4"/>
                  <a:gd name="T29" fmla="*/ 2147483646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"/>
                  <a:gd name="T46" fmla="*/ 0 h 5"/>
                  <a:gd name="T47" fmla="*/ 4 w 4"/>
                  <a:gd name="T48" fmla="*/ 5 h 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" h="5">
                    <a:moveTo>
                      <a:pt x="2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3" y="2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41" name="Freeform 539"/>
              <p:cNvSpPr>
                <a:spLocks noChangeArrowheads="1"/>
              </p:cNvSpPr>
              <p:nvPr/>
            </p:nvSpPr>
            <p:spPr bwMode="auto">
              <a:xfrm>
                <a:off x="509588" y="1087438"/>
                <a:ext cx="98425" cy="68263"/>
              </a:xfrm>
              <a:custGeom>
                <a:avLst/>
                <a:gdLst>
                  <a:gd name="T0" fmla="*/ 2147483646 w 26"/>
                  <a:gd name="T1" fmla="*/ 2147483646 h 18"/>
                  <a:gd name="T2" fmla="*/ 2147483646 w 26"/>
                  <a:gd name="T3" fmla="*/ 2147483646 h 18"/>
                  <a:gd name="T4" fmla="*/ 2147483646 w 26"/>
                  <a:gd name="T5" fmla="*/ 2147483646 h 18"/>
                  <a:gd name="T6" fmla="*/ 2147483646 w 26"/>
                  <a:gd name="T7" fmla="*/ 2147483646 h 18"/>
                  <a:gd name="T8" fmla="*/ 2147483646 w 26"/>
                  <a:gd name="T9" fmla="*/ 2147483646 h 18"/>
                  <a:gd name="T10" fmla="*/ 2147483646 w 26"/>
                  <a:gd name="T11" fmla="*/ 2147483646 h 18"/>
                  <a:gd name="T12" fmla="*/ 2147483646 w 26"/>
                  <a:gd name="T13" fmla="*/ 2147483646 h 18"/>
                  <a:gd name="T14" fmla="*/ 2147483646 w 26"/>
                  <a:gd name="T15" fmla="*/ 2147483646 h 18"/>
                  <a:gd name="T16" fmla="*/ 2147483646 w 26"/>
                  <a:gd name="T17" fmla="*/ 2147483646 h 18"/>
                  <a:gd name="T18" fmla="*/ 2147483646 w 26"/>
                  <a:gd name="T19" fmla="*/ 2147483646 h 18"/>
                  <a:gd name="T20" fmla="*/ 2147483646 w 26"/>
                  <a:gd name="T21" fmla="*/ 2147483646 h 18"/>
                  <a:gd name="T22" fmla="*/ 2147483646 w 26"/>
                  <a:gd name="T23" fmla="*/ 2147483646 h 18"/>
                  <a:gd name="T24" fmla="*/ 2147483646 w 26"/>
                  <a:gd name="T25" fmla="*/ 2147483646 h 18"/>
                  <a:gd name="T26" fmla="*/ 2147483646 w 26"/>
                  <a:gd name="T27" fmla="*/ 2147483646 h 18"/>
                  <a:gd name="T28" fmla="*/ 2147483646 w 26"/>
                  <a:gd name="T29" fmla="*/ 2147483646 h 18"/>
                  <a:gd name="T30" fmla="*/ 0 w 26"/>
                  <a:gd name="T31" fmla="*/ 2147483646 h 18"/>
                  <a:gd name="T32" fmla="*/ 0 w 26"/>
                  <a:gd name="T33" fmla="*/ 2147483646 h 18"/>
                  <a:gd name="T34" fmla="*/ 2147483646 w 26"/>
                  <a:gd name="T35" fmla="*/ 2147483646 h 18"/>
                  <a:gd name="T36" fmla="*/ 2147483646 w 26"/>
                  <a:gd name="T37" fmla="*/ 2147483646 h 18"/>
                  <a:gd name="T38" fmla="*/ 2147483646 w 26"/>
                  <a:gd name="T39" fmla="*/ 2147483646 h 18"/>
                  <a:gd name="T40" fmla="*/ 2147483646 w 26"/>
                  <a:gd name="T41" fmla="*/ 2147483646 h 18"/>
                  <a:gd name="T42" fmla="*/ 2147483646 w 26"/>
                  <a:gd name="T43" fmla="*/ 2147483646 h 18"/>
                  <a:gd name="T44" fmla="*/ 2147483646 w 26"/>
                  <a:gd name="T45" fmla="*/ 2147483646 h 18"/>
                  <a:gd name="T46" fmla="*/ 2147483646 w 26"/>
                  <a:gd name="T47" fmla="*/ 2147483646 h 18"/>
                  <a:gd name="T48" fmla="*/ 2147483646 w 26"/>
                  <a:gd name="T49" fmla="*/ 2147483646 h 18"/>
                  <a:gd name="T50" fmla="*/ 2147483646 w 26"/>
                  <a:gd name="T51" fmla="*/ 2147483646 h 18"/>
                  <a:gd name="T52" fmla="*/ 2147483646 w 26"/>
                  <a:gd name="T53" fmla="*/ 2147483646 h 18"/>
                  <a:gd name="T54" fmla="*/ 2147483646 w 26"/>
                  <a:gd name="T55" fmla="*/ 0 h 18"/>
                  <a:gd name="T56" fmla="*/ 2147483646 w 26"/>
                  <a:gd name="T57" fmla="*/ 2147483646 h 18"/>
                  <a:gd name="T58" fmla="*/ 2147483646 w 26"/>
                  <a:gd name="T59" fmla="*/ 2147483646 h 18"/>
                  <a:gd name="T60" fmla="*/ 2147483646 w 26"/>
                  <a:gd name="T61" fmla="*/ 0 h 18"/>
                  <a:gd name="T62" fmla="*/ 2147483646 w 26"/>
                  <a:gd name="T63" fmla="*/ 2147483646 h 18"/>
                  <a:gd name="T64" fmla="*/ 2147483646 w 26"/>
                  <a:gd name="T65" fmla="*/ 2147483646 h 18"/>
                  <a:gd name="T66" fmla="*/ 2147483646 w 26"/>
                  <a:gd name="T67" fmla="*/ 2147483646 h 18"/>
                  <a:gd name="T68" fmla="*/ 2147483646 w 26"/>
                  <a:gd name="T69" fmla="*/ 2147483646 h 18"/>
                  <a:gd name="T70" fmla="*/ 2147483646 w 26"/>
                  <a:gd name="T71" fmla="*/ 2147483646 h 18"/>
                  <a:gd name="T72" fmla="*/ 2147483646 w 26"/>
                  <a:gd name="T73" fmla="*/ 2147483646 h 1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6"/>
                  <a:gd name="T112" fmla="*/ 0 h 18"/>
                  <a:gd name="T113" fmla="*/ 26 w 26"/>
                  <a:gd name="T114" fmla="*/ 18 h 1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6" h="18">
                    <a:moveTo>
                      <a:pt x="25" y="4"/>
                    </a:moveTo>
                    <a:cubicBezTo>
                      <a:pt x="25" y="5"/>
                      <a:pt x="26" y="5"/>
                      <a:pt x="25" y="5"/>
                    </a:cubicBezTo>
                    <a:cubicBezTo>
                      <a:pt x="26" y="5"/>
                      <a:pt x="25" y="6"/>
                      <a:pt x="25" y="6"/>
                    </a:cubicBezTo>
                    <a:cubicBezTo>
                      <a:pt x="25" y="6"/>
                      <a:pt x="24" y="7"/>
                      <a:pt x="25" y="7"/>
                    </a:cubicBezTo>
                    <a:cubicBezTo>
                      <a:pt x="24" y="7"/>
                      <a:pt x="24" y="8"/>
                      <a:pt x="24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8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0"/>
                      <a:pt x="23" y="9"/>
                      <a:pt x="23" y="10"/>
                    </a:cubicBezTo>
                    <a:cubicBezTo>
                      <a:pt x="22" y="10"/>
                      <a:pt x="22" y="10"/>
                      <a:pt x="22" y="11"/>
                    </a:cubicBezTo>
                    <a:cubicBezTo>
                      <a:pt x="21" y="11"/>
                      <a:pt x="20" y="11"/>
                      <a:pt x="19" y="12"/>
                    </a:cubicBezTo>
                    <a:cubicBezTo>
                      <a:pt x="18" y="12"/>
                      <a:pt x="17" y="12"/>
                      <a:pt x="17" y="13"/>
                    </a:cubicBezTo>
                    <a:cubicBezTo>
                      <a:pt x="17" y="13"/>
                      <a:pt x="16" y="14"/>
                      <a:pt x="17" y="14"/>
                    </a:cubicBezTo>
                    <a:cubicBezTo>
                      <a:pt x="16" y="15"/>
                      <a:pt x="16" y="16"/>
                      <a:pt x="15" y="16"/>
                    </a:cubicBezTo>
                    <a:cubicBezTo>
                      <a:pt x="15" y="17"/>
                      <a:pt x="13" y="17"/>
                      <a:pt x="12" y="17"/>
                    </a:cubicBezTo>
                    <a:cubicBezTo>
                      <a:pt x="11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8" y="17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7" y="18"/>
                      <a:pt x="7" y="17"/>
                    </a:cubicBezTo>
                    <a:cubicBezTo>
                      <a:pt x="6" y="17"/>
                      <a:pt x="5" y="18"/>
                      <a:pt x="5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5" y="18"/>
                      <a:pt x="5" y="18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6" y="16"/>
                      <a:pt x="6" y="15"/>
                      <a:pt x="6" y="15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7"/>
                      <a:pt x="3" y="17"/>
                    </a:cubicBezTo>
                    <a:cubicBezTo>
                      <a:pt x="3" y="17"/>
                      <a:pt x="2" y="18"/>
                      <a:pt x="1" y="18"/>
                    </a:cubicBezTo>
                    <a:cubicBezTo>
                      <a:pt x="1" y="18"/>
                      <a:pt x="1" y="17"/>
                      <a:pt x="0" y="17"/>
                    </a:cubicBezTo>
                    <a:cubicBezTo>
                      <a:pt x="0" y="17"/>
                      <a:pt x="1" y="17"/>
                      <a:pt x="0" y="17"/>
                    </a:cubicBezTo>
                    <a:cubicBezTo>
                      <a:pt x="1" y="17"/>
                      <a:pt x="1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2" y="16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6"/>
                      <a:pt x="5" y="15"/>
                      <a:pt x="6" y="15"/>
                    </a:cubicBezTo>
                    <a:cubicBezTo>
                      <a:pt x="7" y="15"/>
                      <a:pt x="7" y="14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8" y="13"/>
                      <a:pt x="9" y="12"/>
                      <a:pt x="9" y="12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9"/>
                      <a:pt x="10" y="8"/>
                    </a:cubicBezTo>
                    <a:cubicBezTo>
                      <a:pt x="10" y="8"/>
                      <a:pt x="9" y="8"/>
                      <a:pt x="10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1" y="5"/>
                      <a:pt x="12" y="4"/>
                      <a:pt x="12" y="4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2"/>
                    </a:cubicBezTo>
                    <a:cubicBezTo>
                      <a:pt x="16" y="2"/>
                      <a:pt x="15" y="2"/>
                      <a:pt x="16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7" y="1"/>
                      <a:pt x="16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21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1" y="1"/>
                      <a:pt x="20" y="1"/>
                      <a:pt x="19" y="1"/>
                    </a:cubicBezTo>
                    <a:cubicBezTo>
                      <a:pt x="19" y="1"/>
                      <a:pt x="19" y="2"/>
                      <a:pt x="19" y="2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1" y="2"/>
                      <a:pt x="22" y="2"/>
                    </a:cubicBezTo>
                    <a:cubicBezTo>
                      <a:pt x="22" y="2"/>
                      <a:pt x="22" y="3"/>
                      <a:pt x="23" y="3"/>
                    </a:cubicBezTo>
                    <a:cubicBezTo>
                      <a:pt x="24" y="3"/>
                      <a:pt x="24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42" name="Freeform 540"/>
              <p:cNvSpPr>
                <a:spLocks noChangeArrowheads="1"/>
              </p:cNvSpPr>
              <p:nvPr/>
            </p:nvSpPr>
            <p:spPr bwMode="auto">
              <a:xfrm>
                <a:off x="608013" y="1295400"/>
                <a:ext cx="25400" cy="22225"/>
              </a:xfrm>
              <a:custGeom>
                <a:avLst/>
                <a:gdLst>
                  <a:gd name="T0" fmla="*/ 2147483646 w 7"/>
                  <a:gd name="T1" fmla="*/ 2147483646 h 6"/>
                  <a:gd name="T2" fmla="*/ 2147483646 w 7"/>
                  <a:gd name="T3" fmla="*/ 2147483646 h 6"/>
                  <a:gd name="T4" fmla="*/ 0 w 7"/>
                  <a:gd name="T5" fmla="*/ 2147483646 h 6"/>
                  <a:gd name="T6" fmla="*/ 0 w 7"/>
                  <a:gd name="T7" fmla="*/ 2147483646 h 6"/>
                  <a:gd name="T8" fmla="*/ 2147483646 w 7"/>
                  <a:gd name="T9" fmla="*/ 2147483646 h 6"/>
                  <a:gd name="T10" fmla="*/ 0 w 7"/>
                  <a:gd name="T11" fmla="*/ 2147483646 h 6"/>
                  <a:gd name="T12" fmla="*/ 2147483646 w 7"/>
                  <a:gd name="T13" fmla="*/ 2147483646 h 6"/>
                  <a:gd name="T14" fmla="*/ 2147483646 w 7"/>
                  <a:gd name="T15" fmla="*/ 0 h 6"/>
                  <a:gd name="T16" fmla="*/ 2147483646 w 7"/>
                  <a:gd name="T17" fmla="*/ 0 h 6"/>
                  <a:gd name="T18" fmla="*/ 2147483646 w 7"/>
                  <a:gd name="T19" fmla="*/ 2147483646 h 6"/>
                  <a:gd name="T20" fmla="*/ 2147483646 w 7"/>
                  <a:gd name="T21" fmla="*/ 2147483646 h 6"/>
                  <a:gd name="T22" fmla="*/ 2147483646 w 7"/>
                  <a:gd name="T23" fmla="*/ 2147483646 h 6"/>
                  <a:gd name="T24" fmla="*/ 2147483646 w 7"/>
                  <a:gd name="T25" fmla="*/ 2147483646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"/>
                  <a:gd name="T40" fmla="*/ 0 h 6"/>
                  <a:gd name="T41" fmla="*/ 7 w 7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" h="6">
                    <a:moveTo>
                      <a:pt x="6" y="5"/>
                    </a:moveTo>
                    <a:cubicBezTo>
                      <a:pt x="5" y="6"/>
                      <a:pt x="4" y="6"/>
                      <a:pt x="2" y="6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4" y="1"/>
                      <a:pt x="5" y="1"/>
                      <a:pt x="6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4"/>
                      <a:pt x="7" y="4"/>
                      <a:pt x="6" y="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43" name="Freeform 541"/>
              <p:cNvSpPr>
                <a:spLocks noChangeArrowheads="1"/>
              </p:cNvSpPr>
              <p:nvPr/>
            </p:nvSpPr>
            <p:spPr bwMode="auto">
              <a:xfrm>
                <a:off x="463550" y="1139825"/>
                <a:ext cx="68263" cy="61913"/>
              </a:xfrm>
              <a:custGeom>
                <a:avLst/>
                <a:gdLst>
                  <a:gd name="T0" fmla="*/ 2147483646 w 18"/>
                  <a:gd name="T1" fmla="*/ 2147483646 h 16"/>
                  <a:gd name="T2" fmla="*/ 2147483646 w 18"/>
                  <a:gd name="T3" fmla="*/ 2147483646 h 16"/>
                  <a:gd name="T4" fmla="*/ 2147483646 w 18"/>
                  <a:gd name="T5" fmla="*/ 2147483646 h 16"/>
                  <a:gd name="T6" fmla="*/ 2147483646 w 18"/>
                  <a:gd name="T7" fmla="*/ 2147483646 h 16"/>
                  <a:gd name="T8" fmla="*/ 2147483646 w 18"/>
                  <a:gd name="T9" fmla="*/ 2147483646 h 16"/>
                  <a:gd name="T10" fmla="*/ 2147483646 w 18"/>
                  <a:gd name="T11" fmla="*/ 2147483646 h 16"/>
                  <a:gd name="T12" fmla="*/ 2147483646 w 18"/>
                  <a:gd name="T13" fmla="*/ 2147483646 h 16"/>
                  <a:gd name="T14" fmla="*/ 2147483646 w 18"/>
                  <a:gd name="T15" fmla="*/ 2147483646 h 16"/>
                  <a:gd name="T16" fmla="*/ 2147483646 w 18"/>
                  <a:gd name="T17" fmla="*/ 2147483646 h 16"/>
                  <a:gd name="T18" fmla="*/ 2147483646 w 18"/>
                  <a:gd name="T19" fmla="*/ 2147483646 h 16"/>
                  <a:gd name="T20" fmla="*/ 2147483646 w 18"/>
                  <a:gd name="T21" fmla="*/ 2147483646 h 16"/>
                  <a:gd name="T22" fmla="*/ 2147483646 w 18"/>
                  <a:gd name="T23" fmla="*/ 2147483646 h 16"/>
                  <a:gd name="T24" fmla="*/ 2147483646 w 18"/>
                  <a:gd name="T25" fmla="*/ 2147483646 h 16"/>
                  <a:gd name="T26" fmla="*/ 2147483646 w 18"/>
                  <a:gd name="T27" fmla="*/ 2147483646 h 16"/>
                  <a:gd name="T28" fmla="*/ 2147483646 w 18"/>
                  <a:gd name="T29" fmla="*/ 2147483646 h 16"/>
                  <a:gd name="T30" fmla="*/ 2147483646 w 18"/>
                  <a:gd name="T31" fmla="*/ 2147483646 h 16"/>
                  <a:gd name="T32" fmla="*/ 2147483646 w 18"/>
                  <a:gd name="T33" fmla="*/ 2147483646 h 16"/>
                  <a:gd name="T34" fmla="*/ 2147483646 w 18"/>
                  <a:gd name="T35" fmla="*/ 2147483646 h 16"/>
                  <a:gd name="T36" fmla="*/ 0 w 18"/>
                  <a:gd name="T37" fmla="*/ 2147483646 h 16"/>
                  <a:gd name="T38" fmla="*/ 2147483646 w 18"/>
                  <a:gd name="T39" fmla="*/ 2147483646 h 16"/>
                  <a:gd name="T40" fmla="*/ 2147483646 w 18"/>
                  <a:gd name="T41" fmla="*/ 2147483646 h 16"/>
                  <a:gd name="T42" fmla="*/ 2147483646 w 18"/>
                  <a:gd name="T43" fmla="*/ 2147483646 h 16"/>
                  <a:gd name="T44" fmla="*/ 2147483646 w 18"/>
                  <a:gd name="T45" fmla="*/ 2147483646 h 16"/>
                  <a:gd name="T46" fmla="*/ 2147483646 w 18"/>
                  <a:gd name="T47" fmla="*/ 2147483646 h 16"/>
                  <a:gd name="T48" fmla="*/ 2147483646 w 18"/>
                  <a:gd name="T49" fmla="*/ 2147483646 h 16"/>
                  <a:gd name="T50" fmla="*/ 2147483646 w 18"/>
                  <a:gd name="T51" fmla="*/ 2147483646 h 16"/>
                  <a:gd name="T52" fmla="*/ 2147483646 w 18"/>
                  <a:gd name="T53" fmla="*/ 2147483646 h 16"/>
                  <a:gd name="T54" fmla="*/ 2147483646 w 18"/>
                  <a:gd name="T55" fmla="*/ 2147483646 h 16"/>
                  <a:gd name="T56" fmla="*/ 2147483646 w 18"/>
                  <a:gd name="T57" fmla="*/ 2147483646 h 16"/>
                  <a:gd name="T58" fmla="*/ 2147483646 w 18"/>
                  <a:gd name="T59" fmla="*/ 2147483646 h 16"/>
                  <a:gd name="T60" fmla="*/ 2147483646 w 18"/>
                  <a:gd name="T61" fmla="*/ 2147483646 h 16"/>
                  <a:gd name="T62" fmla="*/ 2147483646 w 18"/>
                  <a:gd name="T63" fmla="*/ 2147483646 h 16"/>
                  <a:gd name="T64" fmla="*/ 2147483646 w 18"/>
                  <a:gd name="T65" fmla="*/ 2147483646 h 16"/>
                  <a:gd name="T66" fmla="*/ 2147483646 w 18"/>
                  <a:gd name="T67" fmla="*/ 2147483646 h 16"/>
                  <a:gd name="T68" fmla="*/ 2147483646 w 18"/>
                  <a:gd name="T69" fmla="*/ 2147483646 h 16"/>
                  <a:gd name="T70" fmla="*/ 2147483646 w 18"/>
                  <a:gd name="T71" fmla="*/ 2147483646 h 16"/>
                  <a:gd name="T72" fmla="*/ 2147483646 w 18"/>
                  <a:gd name="T73" fmla="*/ 2147483646 h 16"/>
                  <a:gd name="T74" fmla="*/ 2147483646 w 18"/>
                  <a:gd name="T75" fmla="*/ 2147483646 h 16"/>
                  <a:gd name="T76" fmla="*/ 2147483646 w 18"/>
                  <a:gd name="T77" fmla="*/ 2147483646 h 16"/>
                  <a:gd name="T78" fmla="*/ 2147483646 w 18"/>
                  <a:gd name="T79" fmla="*/ 0 h 16"/>
                  <a:gd name="T80" fmla="*/ 2147483646 w 18"/>
                  <a:gd name="T81" fmla="*/ 2147483646 h 16"/>
                  <a:gd name="T82" fmla="*/ 2147483646 w 18"/>
                  <a:gd name="T83" fmla="*/ 2147483646 h 16"/>
                  <a:gd name="T84" fmla="*/ 2147483646 w 18"/>
                  <a:gd name="T85" fmla="*/ 2147483646 h 16"/>
                  <a:gd name="T86" fmla="*/ 2147483646 w 18"/>
                  <a:gd name="T87" fmla="*/ 2147483646 h 16"/>
                  <a:gd name="T88" fmla="*/ 2147483646 w 18"/>
                  <a:gd name="T89" fmla="*/ 2147483646 h 16"/>
                  <a:gd name="T90" fmla="*/ 2147483646 w 18"/>
                  <a:gd name="T91" fmla="*/ 2147483646 h 16"/>
                  <a:gd name="T92" fmla="*/ 2147483646 w 18"/>
                  <a:gd name="T93" fmla="*/ 2147483646 h 16"/>
                  <a:gd name="T94" fmla="*/ 2147483646 w 18"/>
                  <a:gd name="T95" fmla="*/ 2147483646 h 16"/>
                  <a:gd name="T96" fmla="*/ 2147483646 w 18"/>
                  <a:gd name="T97" fmla="*/ 2147483646 h 16"/>
                  <a:gd name="T98" fmla="*/ 2147483646 w 18"/>
                  <a:gd name="T99" fmla="*/ 2147483646 h 16"/>
                  <a:gd name="T100" fmla="*/ 2147483646 w 18"/>
                  <a:gd name="T101" fmla="*/ 2147483646 h 16"/>
                  <a:gd name="T102" fmla="*/ 2147483646 w 18"/>
                  <a:gd name="T103" fmla="*/ 2147483646 h 1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8"/>
                  <a:gd name="T157" fmla="*/ 0 h 16"/>
                  <a:gd name="T158" fmla="*/ 18 w 18"/>
                  <a:gd name="T159" fmla="*/ 16 h 1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8" h="16">
                    <a:moveTo>
                      <a:pt x="17" y="10"/>
                    </a:moveTo>
                    <a:cubicBezTo>
                      <a:pt x="16" y="11"/>
                      <a:pt x="15" y="11"/>
                      <a:pt x="14" y="11"/>
                    </a:cubicBezTo>
                    <a:cubicBezTo>
                      <a:pt x="14" y="11"/>
                      <a:pt x="14" y="12"/>
                      <a:pt x="14" y="12"/>
                    </a:cubicBezTo>
                    <a:cubicBezTo>
                      <a:pt x="13" y="12"/>
                      <a:pt x="14" y="13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2"/>
                      <a:pt x="10" y="14"/>
                      <a:pt x="9" y="14"/>
                    </a:cubicBezTo>
                    <a:cubicBezTo>
                      <a:pt x="8" y="14"/>
                      <a:pt x="6" y="15"/>
                      <a:pt x="5" y="15"/>
                    </a:cubicBezTo>
                    <a:cubicBezTo>
                      <a:pt x="4" y="15"/>
                      <a:pt x="4" y="15"/>
                      <a:pt x="3" y="15"/>
                    </a:cubicBezTo>
                    <a:cubicBezTo>
                      <a:pt x="3" y="15"/>
                      <a:pt x="2" y="16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3"/>
                      <a:pt x="1" y="14"/>
                      <a:pt x="1" y="13"/>
                    </a:cubicBezTo>
                    <a:cubicBezTo>
                      <a:pt x="2" y="13"/>
                      <a:pt x="1" y="12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1" y="10"/>
                      <a:pt x="2" y="11"/>
                      <a:pt x="2" y="10"/>
                    </a:cubicBezTo>
                    <a:cubicBezTo>
                      <a:pt x="2" y="10"/>
                      <a:pt x="3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cubicBezTo>
                      <a:pt x="2" y="8"/>
                      <a:pt x="3" y="9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5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5" y="3"/>
                      <a:pt x="6" y="3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8" y="1"/>
                      <a:pt x="9" y="0"/>
                      <a:pt x="9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10" y="2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2" y="7"/>
                      <a:pt x="13" y="8"/>
                      <a:pt x="13" y="8"/>
                    </a:cubicBezTo>
                    <a:cubicBezTo>
                      <a:pt x="14" y="7"/>
                      <a:pt x="14" y="8"/>
                      <a:pt x="15" y="7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9"/>
                      <a:pt x="18" y="9"/>
                    </a:cubicBezTo>
                    <a:cubicBezTo>
                      <a:pt x="17" y="10"/>
                      <a:pt x="17" y="10"/>
                      <a:pt x="17" y="1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44" name="Freeform 542"/>
              <p:cNvSpPr>
                <a:spLocks noChangeArrowheads="1"/>
              </p:cNvSpPr>
              <p:nvPr/>
            </p:nvSpPr>
            <p:spPr bwMode="auto">
              <a:xfrm>
                <a:off x="523875" y="1311275"/>
                <a:ext cx="42863" cy="22225"/>
              </a:xfrm>
              <a:custGeom>
                <a:avLst/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2147483646 w 11"/>
                  <a:gd name="T9" fmla="*/ 2147483646 h 6"/>
                  <a:gd name="T10" fmla="*/ 2147483646 w 11"/>
                  <a:gd name="T11" fmla="*/ 2147483646 h 6"/>
                  <a:gd name="T12" fmla="*/ 0 w 11"/>
                  <a:gd name="T13" fmla="*/ 2147483646 h 6"/>
                  <a:gd name="T14" fmla="*/ 2147483646 w 11"/>
                  <a:gd name="T15" fmla="*/ 2147483646 h 6"/>
                  <a:gd name="T16" fmla="*/ 2147483646 w 11"/>
                  <a:gd name="T17" fmla="*/ 2147483646 h 6"/>
                  <a:gd name="T18" fmla="*/ 2147483646 w 11"/>
                  <a:gd name="T19" fmla="*/ 2147483646 h 6"/>
                  <a:gd name="T20" fmla="*/ 2147483646 w 11"/>
                  <a:gd name="T21" fmla="*/ 0 h 6"/>
                  <a:gd name="T22" fmla="*/ 2147483646 w 11"/>
                  <a:gd name="T23" fmla="*/ 0 h 6"/>
                  <a:gd name="T24" fmla="*/ 2147483646 w 11"/>
                  <a:gd name="T25" fmla="*/ 2147483646 h 6"/>
                  <a:gd name="T26" fmla="*/ 2147483646 w 11"/>
                  <a:gd name="T27" fmla="*/ 2147483646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"/>
                  <a:gd name="T43" fmla="*/ 0 h 6"/>
                  <a:gd name="T44" fmla="*/ 11 w 11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" h="6">
                    <a:moveTo>
                      <a:pt x="10" y="3"/>
                    </a:moveTo>
                    <a:cubicBezTo>
                      <a:pt x="10" y="4"/>
                      <a:pt x="9" y="5"/>
                      <a:pt x="8" y="5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6"/>
                      <a:pt x="2" y="5"/>
                    </a:cubicBezTo>
                    <a:cubicBezTo>
                      <a:pt x="1" y="4"/>
                      <a:pt x="1" y="5"/>
                      <a:pt x="0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1" y="2"/>
                      <a:pt x="10" y="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45" name="Freeform 543"/>
              <p:cNvSpPr>
                <a:spLocks noChangeArrowheads="1"/>
              </p:cNvSpPr>
              <p:nvPr/>
            </p:nvSpPr>
            <p:spPr bwMode="auto">
              <a:xfrm>
                <a:off x="517525" y="1284288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w 3"/>
                  <a:gd name="T5" fmla="*/ 2147483646 h 2"/>
                  <a:gd name="T6" fmla="*/ 0 w 3"/>
                  <a:gd name="T7" fmla="*/ 2147483646 h 2"/>
                  <a:gd name="T8" fmla="*/ 0 w 3"/>
                  <a:gd name="T9" fmla="*/ 2147483646 h 2"/>
                  <a:gd name="T10" fmla="*/ 0 w 3"/>
                  <a:gd name="T11" fmla="*/ 0 h 2"/>
                  <a:gd name="T12" fmla="*/ 2147483646 w 3"/>
                  <a:gd name="T13" fmla="*/ 0 h 2"/>
                  <a:gd name="T14" fmla="*/ 2147483646 w 3"/>
                  <a:gd name="T15" fmla="*/ 0 h 2"/>
                  <a:gd name="T16" fmla="*/ 2147483646 w 3"/>
                  <a:gd name="T17" fmla="*/ 2147483646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2"/>
                  <a:gd name="T29" fmla="*/ 3 w 3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46" name="Freeform 544"/>
              <p:cNvSpPr>
                <a:spLocks noChangeArrowheads="1"/>
              </p:cNvSpPr>
              <p:nvPr/>
            </p:nvSpPr>
            <p:spPr bwMode="auto">
              <a:xfrm>
                <a:off x="419100" y="1204913"/>
                <a:ext cx="60325" cy="33338"/>
              </a:xfrm>
              <a:custGeom>
                <a:avLst/>
                <a:gdLst>
                  <a:gd name="T0" fmla="*/ 2147483646 w 16"/>
                  <a:gd name="T1" fmla="*/ 2147483646 h 9"/>
                  <a:gd name="T2" fmla="*/ 2147483646 w 16"/>
                  <a:gd name="T3" fmla="*/ 2147483646 h 9"/>
                  <a:gd name="T4" fmla="*/ 2147483646 w 16"/>
                  <a:gd name="T5" fmla="*/ 2147483646 h 9"/>
                  <a:gd name="T6" fmla="*/ 2147483646 w 16"/>
                  <a:gd name="T7" fmla="*/ 2147483646 h 9"/>
                  <a:gd name="T8" fmla="*/ 2147483646 w 16"/>
                  <a:gd name="T9" fmla="*/ 2147483646 h 9"/>
                  <a:gd name="T10" fmla="*/ 2147483646 w 16"/>
                  <a:gd name="T11" fmla="*/ 2147483646 h 9"/>
                  <a:gd name="T12" fmla="*/ 2147483646 w 16"/>
                  <a:gd name="T13" fmla="*/ 2147483646 h 9"/>
                  <a:gd name="T14" fmla="*/ 2147483646 w 16"/>
                  <a:gd name="T15" fmla="*/ 2147483646 h 9"/>
                  <a:gd name="T16" fmla="*/ 2147483646 w 16"/>
                  <a:gd name="T17" fmla="*/ 2147483646 h 9"/>
                  <a:gd name="T18" fmla="*/ 2147483646 w 16"/>
                  <a:gd name="T19" fmla="*/ 2147483646 h 9"/>
                  <a:gd name="T20" fmla="*/ 2147483646 w 16"/>
                  <a:gd name="T21" fmla="*/ 2147483646 h 9"/>
                  <a:gd name="T22" fmla="*/ 0 w 16"/>
                  <a:gd name="T23" fmla="*/ 2147483646 h 9"/>
                  <a:gd name="T24" fmla="*/ 0 w 16"/>
                  <a:gd name="T25" fmla="*/ 2147483646 h 9"/>
                  <a:gd name="T26" fmla="*/ 2147483646 w 16"/>
                  <a:gd name="T27" fmla="*/ 2147483646 h 9"/>
                  <a:gd name="T28" fmla="*/ 0 w 16"/>
                  <a:gd name="T29" fmla="*/ 2147483646 h 9"/>
                  <a:gd name="T30" fmla="*/ 0 w 16"/>
                  <a:gd name="T31" fmla="*/ 2147483646 h 9"/>
                  <a:gd name="T32" fmla="*/ 2147483646 w 16"/>
                  <a:gd name="T33" fmla="*/ 2147483646 h 9"/>
                  <a:gd name="T34" fmla="*/ 2147483646 w 16"/>
                  <a:gd name="T35" fmla="*/ 2147483646 h 9"/>
                  <a:gd name="T36" fmla="*/ 2147483646 w 16"/>
                  <a:gd name="T37" fmla="*/ 2147483646 h 9"/>
                  <a:gd name="T38" fmla="*/ 2147483646 w 16"/>
                  <a:gd name="T39" fmla="*/ 2147483646 h 9"/>
                  <a:gd name="T40" fmla="*/ 2147483646 w 16"/>
                  <a:gd name="T41" fmla="*/ 2147483646 h 9"/>
                  <a:gd name="T42" fmla="*/ 2147483646 w 16"/>
                  <a:gd name="T43" fmla="*/ 2147483646 h 9"/>
                  <a:gd name="T44" fmla="*/ 2147483646 w 16"/>
                  <a:gd name="T45" fmla="*/ 2147483646 h 9"/>
                  <a:gd name="T46" fmla="*/ 2147483646 w 16"/>
                  <a:gd name="T47" fmla="*/ 2147483646 h 9"/>
                  <a:gd name="T48" fmla="*/ 2147483646 w 16"/>
                  <a:gd name="T49" fmla="*/ 2147483646 h 9"/>
                  <a:gd name="T50" fmla="*/ 2147483646 w 16"/>
                  <a:gd name="T51" fmla="*/ 0 h 9"/>
                  <a:gd name="T52" fmla="*/ 2147483646 w 16"/>
                  <a:gd name="T53" fmla="*/ 0 h 9"/>
                  <a:gd name="T54" fmla="*/ 2147483646 w 16"/>
                  <a:gd name="T55" fmla="*/ 0 h 9"/>
                  <a:gd name="T56" fmla="*/ 2147483646 w 16"/>
                  <a:gd name="T57" fmla="*/ 2147483646 h 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"/>
                  <a:gd name="T88" fmla="*/ 0 h 9"/>
                  <a:gd name="T89" fmla="*/ 16 w 16"/>
                  <a:gd name="T90" fmla="*/ 9 h 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" h="9">
                    <a:moveTo>
                      <a:pt x="16" y="1"/>
                    </a:moveTo>
                    <a:cubicBezTo>
                      <a:pt x="15" y="3"/>
                      <a:pt x="14" y="3"/>
                      <a:pt x="13" y="4"/>
                    </a:cubicBezTo>
                    <a:cubicBezTo>
                      <a:pt x="12" y="4"/>
                      <a:pt x="11" y="4"/>
                      <a:pt x="10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9" y="7"/>
                      <a:pt x="7" y="8"/>
                      <a:pt x="6" y="8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9"/>
                      <a:pt x="2" y="9"/>
                    </a:cubicBezTo>
                    <a:cubicBezTo>
                      <a:pt x="2" y="9"/>
                      <a:pt x="3" y="8"/>
                      <a:pt x="2" y="8"/>
                    </a:cubicBezTo>
                    <a:cubicBezTo>
                      <a:pt x="2" y="8"/>
                      <a:pt x="1" y="9"/>
                      <a:pt x="1" y="8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0"/>
                      <a:pt x="15" y="0"/>
                      <a:pt x="15" y="0"/>
                    </a:cubicBezTo>
                    <a:cubicBezTo>
                      <a:pt x="16" y="1"/>
                      <a:pt x="15" y="1"/>
                      <a:pt x="16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47" name="Freeform 545"/>
              <p:cNvSpPr>
                <a:spLocks noChangeArrowheads="1"/>
              </p:cNvSpPr>
              <p:nvPr/>
            </p:nvSpPr>
            <p:spPr bwMode="auto">
              <a:xfrm>
                <a:off x="468313" y="1246188"/>
                <a:ext cx="7938" cy="3175"/>
              </a:xfrm>
              <a:custGeom>
                <a:avLst/>
                <a:gdLst>
                  <a:gd name="T0" fmla="*/ 2147483646 w 2"/>
                  <a:gd name="T1" fmla="*/ 2147483646 h 1"/>
                  <a:gd name="T2" fmla="*/ 0 w 2"/>
                  <a:gd name="T3" fmla="*/ 2147483646 h 1"/>
                  <a:gd name="T4" fmla="*/ 0 w 2"/>
                  <a:gd name="T5" fmla="*/ 2147483646 h 1"/>
                  <a:gd name="T6" fmla="*/ 2147483646 w 2"/>
                  <a:gd name="T7" fmla="*/ 0 h 1"/>
                  <a:gd name="T8" fmla="*/ 2147483646 w 2"/>
                  <a:gd name="T9" fmla="*/ 0 h 1"/>
                  <a:gd name="T10" fmla="*/ 2147483646 w 2"/>
                  <a:gd name="T11" fmla="*/ 2147483646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48" name="Freeform 546"/>
              <p:cNvSpPr>
                <a:spLocks noChangeArrowheads="1"/>
              </p:cNvSpPr>
              <p:nvPr/>
            </p:nvSpPr>
            <p:spPr bwMode="auto">
              <a:xfrm>
                <a:off x="404813" y="1254125"/>
                <a:ext cx="71438" cy="30163"/>
              </a:xfrm>
              <a:custGeom>
                <a:avLst/>
                <a:gdLst>
                  <a:gd name="T0" fmla="*/ 2147483646 w 19"/>
                  <a:gd name="T1" fmla="*/ 2147483646 h 8"/>
                  <a:gd name="T2" fmla="*/ 2147483646 w 19"/>
                  <a:gd name="T3" fmla="*/ 2147483646 h 8"/>
                  <a:gd name="T4" fmla="*/ 2147483646 w 19"/>
                  <a:gd name="T5" fmla="*/ 2147483646 h 8"/>
                  <a:gd name="T6" fmla="*/ 2147483646 w 19"/>
                  <a:gd name="T7" fmla="*/ 2147483646 h 8"/>
                  <a:gd name="T8" fmla="*/ 2147483646 w 19"/>
                  <a:gd name="T9" fmla="*/ 2147483646 h 8"/>
                  <a:gd name="T10" fmla="*/ 2147483646 w 19"/>
                  <a:gd name="T11" fmla="*/ 2147483646 h 8"/>
                  <a:gd name="T12" fmla="*/ 2147483646 w 19"/>
                  <a:gd name="T13" fmla="*/ 2147483646 h 8"/>
                  <a:gd name="T14" fmla="*/ 2147483646 w 19"/>
                  <a:gd name="T15" fmla="*/ 2147483646 h 8"/>
                  <a:gd name="T16" fmla="*/ 2147483646 w 19"/>
                  <a:gd name="T17" fmla="*/ 2147483646 h 8"/>
                  <a:gd name="T18" fmla="*/ 0 w 19"/>
                  <a:gd name="T19" fmla="*/ 2147483646 h 8"/>
                  <a:gd name="T20" fmla="*/ 0 w 19"/>
                  <a:gd name="T21" fmla="*/ 2147483646 h 8"/>
                  <a:gd name="T22" fmla="*/ 2147483646 w 19"/>
                  <a:gd name="T23" fmla="*/ 2147483646 h 8"/>
                  <a:gd name="T24" fmla="*/ 0 w 19"/>
                  <a:gd name="T25" fmla="*/ 2147483646 h 8"/>
                  <a:gd name="T26" fmla="*/ 2147483646 w 19"/>
                  <a:gd name="T27" fmla="*/ 2147483646 h 8"/>
                  <a:gd name="T28" fmla="*/ 0 w 19"/>
                  <a:gd name="T29" fmla="*/ 2147483646 h 8"/>
                  <a:gd name="T30" fmla="*/ 2147483646 w 19"/>
                  <a:gd name="T31" fmla="*/ 2147483646 h 8"/>
                  <a:gd name="T32" fmla="*/ 2147483646 w 19"/>
                  <a:gd name="T33" fmla="*/ 2147483646 h 8"/>
                  <a:gd name="T34" fmla="*/ 2147483646 w 19"/>
                  <a:gd name="T35" fmla="*/ 2147483646 h 8"/>
                  <a:gd name="T36" fmla="*/ 2147483646 w 19"/>
                  <a:gd name="T37" fmla="*/ 2147483646 h 8"/>
                  <a:gd name="T38" fmla="*/ 2147483646 w 19"/>
                  <a:gd name="T39" fmla="*/ 2147483646 h 8"/>
                  <a:gd name="T40" fmla="*/ 2147483646 w 19"/>
                  <a:gd name="T41" fmla="*/ 0 h 8"/>
                  <a:gd name="T42" fmla="*/ 2147483646 w 19"/>
                  <a:gd name="T43" fmla="*/ 0 h 8"/>
                  <a:gd name="T44" fmla="*/ 2147483646 w 19"/>
                  <a:gd name="T45" fmla="*/ 0 h 8"/>
                  <a:gd name="T46" fmla="*/ 2147483646 w 19"/>
                  <a:gd name="T47" fmla="*/ 2147483646 h 8"/>
                  <a:gd name="T48" fmla="*/ 2147483646 w 19"/>
                  <a:gd name="T49" fmla="*/ 2147483646 h 8"/>
                  <a:gd name="T50" fmla="*/ 2147483646 w 19"/>
                  <a:gd name="T51" fmla="*/ 2147483646 h 8"/>
                  <a:gd name="T52" fmla="*/ 2147483646 w 19"/>
                  <a:gd name="T53" fmla="*/ 2147483646 h 8"/>
                  <a:gd name="T54" fmla="*/ 2147483646 w 19"/>
                  <a:gd name="T55" fmla="*/ 2147483646 h 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9"/>
                  <a:gd name="T85" fmla="*/ 0 h 8"/>
                  <a:gd name="T86" fmla="*/ 19 w 19"/>
                  <a:gd name="T87" fmla="*/ 8 h 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9" h="8">
                    <a:moveTo>
                      <a:pt x="18" y="5"/>
                    </a:moveTo>
                    <a:cubicBezTo>
                      <a:pt x="16" y="6"/>
                      <a:pt x="15" y="7"/>
                      <a:pt x="14" y="7"/>
                    </a:cubicBezTo>
                    <a:cubicBezTo>
                      <a:pt x="13" y="7"/>
                      <a:pt x="11" y="8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10" y="5"/>
                      <a:pt x="9" y="5"/>
                    </a:cubicBezTo>
                    <a:cubicBezTo>
                      <a:pt x="7" y="6"/>
                      <a:pt x="5" y="7"/>
                      <a:pt x="2" y="7"/>
                    </a:cubicBezTo>
                    <a:cubicBezTo>
                      <a:pt x="2" y="7"/>
                      <a:pt x="1" y="8"/>
                      <a:pt x="1" y="7"/>
                    </a:cubicBezTo>
                    <a:cubicBezTo>
                      <a:pt x="1" y="7"/>
                      <a:pt x="2" y="7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0" y="6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0" y="5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3" y="1"/>
                      <a:pt x="15" y="1"/>
                      <a:pt x="17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4"/>
                      <a:pt x="18" y="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49" name="Freeform 547"/>
              <p:cNvSpPr>
                <a:spLocks noChangeArrowheads="1"/>
              </p:cNvSpPr>
              <p:nvPr/>
            </p:nvSpPr>
            <p:spPr bwMode="auto">
              <a:xfrm>
                <a:off x="415925" y="1287463"/>
                <a:ext cx="47625" cy="26988"/>
              </a:xfrm>
              <a:custGeom>
                <a:avLst/>
                <a:gdLst>
                  <a:gd name="T0" fmla="*/ 2147483646 w 13"/>
                  <a:gd name="T1" fmla="*/ 2147483646 h 7"/>
                  <a:gd name="T2" fmla="*/ 2147483646 w 13"/>
                  <a:gd name="T3" fmla="*/ 2147483646 h 7"/>
                  <a:gd name="T4" fmla="*/ 2147483646 w 13"/>
                  <a:gd name="T5" fmla="*/ 2147483646 h 7"/>
                  <a:gd name="T6" fmla="*/ 2147483646 w 13"/>
                  <a:gd name="T7" fmla="*/ 2147483646 h 7"/>
                  <a:gd name="T8" fmla="*/ 2147483646 w 13"/>
                  <a:gd name="T9" fmla="*/ 2147483646 h 7"/>
                  <a:gd name="T10" fmla="*/ 2147483646 w 13"/>
                  <a:gd name="T11" fmla="*/ 2147483646 h 7"/>
                  <a:gd name="T12" fmla="*/ 2147483646 w 13"/>
                  <a:gd name="T13" fmla="*/ 2147483646 h 7"/>
                  <a:gd name="T14" fmla="*/ 0 w 13"/>
                  <a:gd name="T15" fmla="*/ 2147483646 h 7"/>
                  <a:gd name="T16" fmla="*/ 2147483646 w 13"/>
                  <a:gd name="T17" fmla="*/ 2147483646 h 7"/>
                  <a:gd name="T18" fmla="*/ 2147483646 w 13"/>
                  <a:gd name="T19" fmla="*/ 2147483646 h 7"/>
                  <a:gd name="T20" fmla="*/ 2147483646 w 13"/>
                  <a:gd name="T21" fmla="*/ 2147483646 h 7"/>
                  <a:gd name="T22" fmla="*/ 2147483646 w 13"/>
                  <a:gd name="T23" fmla="*/ 2147483646 h 7"/>
                  <a:gd name="T24" fmla="*/ 2147483646 w 13"/>
                  <a:gd name="T25" fmla="*/ 2147483646 h 7"/>
                  <a:gd name="T26" fmla="*/ 2147483646 w 13"/>
                  <a:gd name="T27" fmla="*/ 2147483646 h 7"/>
                  <a:gd name="T28" fmla="*/ 2147483646 w 13"/>
                  <a:gd name="T29" fmla="*/ 2147483646 h 7"/>
                  <a:gd name="T30" fmla="*/ 2147483646 w 13"/>
                  <a:gd name="T31" fmla="*/ 2147483646 h 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"/>
                  <a:gd name="T49" fmla="*/ 0 h 7"/>
                  <a:gd name="T50" fmla="*/ 13 w 13"/>
                  <a:gd name="T51" fmla="*/ 7 h 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" h="7">
                    <a:moveTo>
                      <a:pt x="10" y="6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7"/>
                      <a:pt x="3" y="7"/>
                      <a:pt x="4" y="7"/>
                    </a:cubicBezTo>
                    <a:cubicBezTo>
                      <a:pt x="2" y="7"/>
                      <a:pt x="3" y="6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3"/>
                    </a:cubicBezTo>
                    <a:cubicBezTo>
                      <a:pt x="3" y="2"/>
                      <a:pt x="2" y="2"/>
                      <a:pt x="3" y="2"/>
                    </a:cubicBezTo>
                    <a:cubicBezTo>
                      <a:pt x="4" y="2"/>
                      <a:pt x="5" y="2"/>
                      <a:pt x="6" y="1"/>
                    </a:cubicBezTo>
                    <a:cubicBezTo>
                      <a:pt x="7" y="1"/>
                      <a:pt x="9" y="0"/>
                      <a:pt x="10" y="1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3"/>
                      <a:pt x="11" y="5"/>
                      <a:pt x="10" y="6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50" name="Freeform 548"/>
              <p:cNvSpPr>
                <a:spLocks noChangeArrowheads="1"/>
              </p:cNvSpPr>
              <p:nvPr/>
            </p:nvSpPr>
            <p:spPr bwMode="auto">
              <a:xfrm>
                <a:off x="0" y="1166813"/>
                <a:ext cx="7938" cy="4763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2147483646 w 2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51" name="Freeform 549"/>
              <p:cNvSpPr>
                <a:spLocks noChangeArrowheads="1"/>
              </p:cNvSpPr>
              <p:nvPr/>
            </p:nvSpPr>
            <p:spPr bwMode="auto">
              <a:xfrm>
                <a:off x="38100" y="344488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52" name="Freeform 550"/>
              <p:cNvSpPr>
                <a:spLocks noChangeArrowheads="1"/>
              </p:cNvSpPr>
              <p:nvPr/>
            </p:nvSpPr>
            <p:spPr bwMode="auto">
              <a:xfrm>
                <a:off x="46038" y="1054100"/>
                <a:ext cx="11113" cy="3175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2" y="0"/>
                    </a:moveTo>
                    <a:cubicBezTo>
                      <a:pt x="0" y="0"/>
                      <a:pt x="3" y="1"/>
                      <a:pt x="2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53" name="Freeform 551"/>
              <p:cNvSpPr>
                <a:spLocks noChangeArrowheads="1"/>
              </p:cNvSpPr>
              <p:nvPr/>
            </p:nvSpPr>
            <p:spPr bwMode="auto">
              <a:xfrm>
                <a:off x="68263" y="1038225"/>
                <a:ext cx="4763" cy="1"/>
              </a:xfrm>
              <a:custGeom>
                <a:avLst/>
                <a:gdLst>
                  <a:gd name="T0" fmla="*/ 0 w 1"/>
                  <a:gd name="T1" fmla="*/ 0 h 1"/>
                  <a:gd name="T2" fmla="*/ 2147483646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54" name="Freeform 552"/>
              <p:cNvSpPr>
                <a:spLocks noChangeArrowheads="1"/>
              </p:cNvSpPr>
              <p:nvPr/>
            </p:nvSpPr>
            <p:spPr bwMode="auto">
              <a:xfrm>
                <a:off x="295275" y="24606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55" name="Freeform 553"/>
              <p:cNvSpPr>
                <a:spLocks noChangeArrowheads="1"/>
              </p:cNvSpPr>
              <p:nvPr/>
            </p:nvSpPr>
            <p:spPr bwMode="auto">
              <a:xfrm>
                <a:off x="287338" y="246063"/>
                <a:ext cx="7938" cy="1"/>
              </a:xfrm>
              <a:custGeom>
                <a:avLst/>
                <a:gdLst>
                  <a:gd name="T0" fmla="*/ 2147483646 w 2"/>
                  <a:gd name="T1" fmla="*/ 0 h 1"/>
                  <a:gd name="T2" fmla="*/ 0 w 2"/>
                  <a:gd name="T3" fmla="*/ 0 h 1"/>
                  <a:gd name="T4" fmla="*/ 2147483646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56" name="Freeform 554"/>
              <p:cNvSpPr>
                <a:spLocks noChangeArrowheads="1"/>
              </p:cNvSpPr>
              <p:nvPr/>
            </p:nvSpPr>
            <p:spPr bwMode="auto">
              <a:xfrm>
                <a:off x="106363" y="24130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57" name="Freeform 555"/>
              <p:cNvSpPr>
                <a:spLocks noChangeArrowheads="1"/>
              </p:cNvSpPr>
              <p:nvPr/>
            </p:nvSpPr>
            <p:spPr bwMode="auto">
              <a:xfrm>
                <a:off x="1670050" y="4762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58" name="Freeform 556"/>
              <p:cNvSpPr>
                <a:spLocks noChangeArrowheads="1"/>
              </p:cNvSpPr>
              <p:nvPr/>
            </p:nvSpPr>
            <p:spPr bwMode="auto">
              <a:xfrm>
                <a:off x="1666875" y="476250"/>
                <a:ext cx="3175" cy="1"/>
              </a:xfrm>
              <a:custGeom>
                <a:avLst/>
                <a:gdLst>
                  <a:gd name="T0" fmla="*/ 2147483646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59" name="Freeform 558"/>
              <p:cNvSpPr>
                <a:spLocks noChangeArrowheads="1"/>
              </p:cNvSpPr>
              <p:nvPr/>
            </p:nvSpPr>
            <p:spPr bwMode="auto">
              <a:xfrm>
                <a:off x="1658938" y="604838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0 h 1"/>
                  <a:gd name="T4" fmla="*/ 0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60" name="Freeform 559"/>
              <p:cNvSpPr>
                <a:spLocks noChangeArrowheads="1"/>
              </p:cNvSpPr>
              <p:nvPr/>
            </p:nvSpPr>
            <p:spPr bwMode="auto">
              <a:xfrm>
                <a:off x="103188" y="241300"/>
                <a:ext cx="3175" cy="1"/>
              </a:xfrm>
              <a:custGeom>
                <a:avLst/>
                <a:gdLst>
                  <a:gd name="T0" fmla="*/ 2147483646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61" name="Freeform 560"/>
              <p:cNvSpPr>
                <a:spLocks noChangeArrowheads="1"/>
              </p:cNvSpPr>
              <p:nvPr/>
            </p:nvSpPr>
            <p:spPr bwMode="auto">
              <a:xfrm>
                <a:off x="1681163" y="982663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62" name="Freeform 561"/>
              <p:cNvSpPr>
                <a:spLocks noChangeArrowheads="1"/>
              </p:cNvSpPr>
              <p:nvPr/>
            </p:nvSpPr>
            <p:spPr bwMode="auto">
              <a:xfrm>
                <a:off x="1677988" y="982663"/>
                <a:ext cx="3175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63" name="Freeform 562"/>
              <p:cNvSpPr>
                <a:spLocks noChangeArrowheads="1"/>
              </p:cNvSpPr>
              <p:nvPr/>
            </p:nvSpPr>
            <p:spPr bwMode="auto">
              <a:xfrm>
                <a:off x="49213" y="298450"/>
                <a:ext cx="4763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64" name="Freeform 563"/>
              <p:cNvSpPr>
                <a:spLocks noChangeArrowheads="1"/>
              </p:cNvSpPr>
              <p:nvPr/>
            </p:nvSpPr>
            <p:spPr bwMode="auto">
              <a:xfrm>
                <a:off x="57150" y="887413"/>
                <a:ext cx="3175" cy="7938"/>
              </a:xfrm>
              <a:custGeom>
                <a:avLst/>
                <a:gdLst>
                  <a:gd name="T0" fmla="*/ 0 w 1"/>
                  <a:gd name="T1" fmla="*/ 2147483646 h 2"/>
                  <a:gd name="T2" fmla="*/ 0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0" y="2"/>
                      <a:pt x="0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65" name="Freeform 564"/>
              <p:cNvSpPr>
                <a:spLocks noChangeArrowheads="1"/>
              </p:cNvSpPr>
              <p:nvPr/>
            </p:nvSpPr>
            <p:spPr bwMode="auto">
              <a:xfrm>
                <a:off x="53975" y="887413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66" name="Freeform 565"/>
              <p:cNvSpPr>
                <a:spLocks noChangeArrowheads="1"/>
              </p:cNvSpPr>
              <p:nvPr/>
            </p:nvSpPr>
            <p:spPr bwMode="auto">
              <a:xfrm>
                <a:off x="53975" y="668338"/>
                <a:ext cx="22225" cy="22225"/>
              </a:xfrm>
              <a:custGeom>
                <a:avLst/>
                <a:gdLst>
                  <a:gd name="T0" fmla="*/ 2147483646 w 6"/>
                  <a:gd name="T1" fmla="*/ 2147483646 h 6"/>
                  <a:gd name="T2" fmla="*/ 2147483646 w 6"/>
                  <a:gd name="T3" fmla="*/ 0 h 6"/>
                  <a:gd name="T4" fmla="*/ 2147483646 w 6"/>
                  <a:gd name="T5" fmla="*/ 2147483646 h 6"/>
                  <a:gd name="T6" fmla="*/ 2147483646 w 6"/>
                  <a:gd name="T7" fmla="*/ 2147483646 h 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"/>
                  <a:gd name="T13" fmla="*/ 0 h 6"/>
                  <a:gd name="T14" fmla="*/ 6 w 6"/>
                  <a:gd name="T15" fmla="*/ 6 h 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" h="6">
                    <a:moveTo>
                      <a:pt x="4" y="5"/>
                    </a:moveTo>
                    <a:cubicBezTo>
                      <a:pt x="2" y="4"/>
                      <a:pt x="6" y="1"/>
                      <a:pt x="2" y="0"/>
                    </a:cubicBezTo>
                    <a:cubicBezTo>
                      <a:pt x="0" y="0"/>
                      <a:pt x="1" y="3"/>
                      <a:pt x="4" y="3"/>
                    </a:cubicBezTo>
                    <a:cubicBezTo>
                      <a:pt x="3" y="3"/>
                      <a:pt x="3" y="6"/>
                      <a:pt x="4" y="5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67" name="Freeform 566"/>
              <p:cNvSpPr>
                <a:spLocks noChangeArrowheads="1"/>
              </p:cNvSpPr>
              <p:nvPr/>
            </p:nvSpPr>
            <p:spPr bwMode="auto">
              <a:xfrm>
                <a:off x="57150" y="750888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68" name="Freeform 567"/>
              <p:cNvSpPr>
                <a:spLocks noChangeArrowheads="1"/>
              </p:cNvSpPr>
              <p:nvPr/>
            </p:nvSpPr>
            <p:spPr bwMode="auto">
              <a:xfrm>
                <a:off x="57150" y="679450"/>
                <a:ext cx="3175" cy="476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69" name="Freeform 568"/>
              <p:cNvSpPr>
                <a:spLocks noChangeArrowheads="1"/>
              </p:cNvSpPr>
              <p:nvPr/>
            </p:nvSpPr>
            <p:spPr bwMode="auto">
              <a:xfrm>
                <a:off x="57150" y="884238"/>
                <a:ext cx="7938" cy="3175"/>
              </a:xfrm>
              <a:custGeom>
                <a:avLst/>
                <a:gdLst>
                  <a:gd name="T0" fmla="*/ 2147483646 w 2"/>
                  <a:gd name="T1" fmla="*/ 0 h 1"/>
                  <a:gd name="T2" fmla="*/ 2147483646 w 2"/>
                  <a:gd name="T3" fmla="*/ 2147483646 h 1"/>
                  <a:gd name="T4" fmla="*/ 2147483646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70" name="Freeform 569"/>
              <p:cNvSpPr>
                <a:spLocks noChangeArrowheads="1"/>
              </p:cNvSpPr>
              <p:nvPr/>
            </p:nvSpPr>
            <p:spPr bwMode="auto">
              <a:xfrm>
                <a:off x="60325" y="763588"/>
                <a:ext cx="19050" cy="6350"/>
              </a:xfrm>
              <a:custGeom>
                <a:avLst/>
                <a:gdLst>
                  <a:gd name="T0" fmla="*/ 2147483646 w 5"/>
                  <a:gd name="T1" fmla="*/ 2147483646 h 2"/>
                  <a:gd name="T2" fmla="*/ 0 w 5"/>
                  <a:gd name="T3" fmla="*/ 2147483646 h 2"/>
                  <a:gd name="T4" fmla="*/ 2147483646 w 5"/>
                  <a:gd name="T5" fmla="*/ 2147483646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5" y="2"/>
                    </a:moveTo>
                    <a:cubicBezTo>
                      <a:pt x="4" y="0"/>
                      <a:pt x="1" y="1"/>
                      <a:pt x="0" y="1"/>
                    </a:cubicBezTo>
                    <a:cubicBezTo>
                      <a:pt x="1" y="2"/>
                      <a:pt x="3" y="2"/>
                      <a:pt x="5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71" name="Freeform 570"/>
              <p:cNvSpPr>
                <a:spLocks noChangeArrowheads="1"/>
              </p:cNvSpPr>
              <p:nvPr/>
            </p:nvSpPr>
            <p:spPr bwMode="auto">
              <a:xfrm>
                <a:off x="49213" y="649288"/>
                <a:ext cx="23813" cy="11113"/>
              </a:xfrm>
              <a:custGeom>
                <a:avLst/>
                <a:gdLst>
                  <a:gd name="T0" fmla="*/ 2147483646 w 6"/>
                  <a:gd name="T1" fmla="*/ 2147483646 h 3"/>
                  <a:gd name="T2" fmla="*/ 2147483646 w 6"/>
                  <a:gd name="T3" fmla="*/ 2147483646 h 3"/>
                  <a:gd name="T4" fmla="*/ 0 60000 65536"/>
                  <a:gd name="T5" fmla="*/ 0 60000 65536"/>
                  <a:gd name="T6" fmla="*/ 0 w 6"/>
                  <a:gd name="T7" fmla="*/ 0 h 3"/>
                  <a:gd name="T8" fmla="*/ 6 w 6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3">
                    <a:moveTo>
                      <a:pt x="3" y="1"/>
                    </a:moveTo>
                    <a:cubicBezTo>
                      <a:pt x="0" y="3"/>
                      <a:pt x="6" y="0"/>
                      <a:pt x="3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72" name="Freeform 571"/>
              <p:cNvSpPr>
                <a:spLocks noChangeArrowheads="1"/>
              </p:cNvSpPr>
              <p:nvPr/>
            </p:nvSpPr>
            <p:spPr bwMode="auto">
              <a:xfrm>
                <a:off x="60325" y="593725"/>
                <a:ext cx="4763" cy="6350"/>
              </a:xfrm>
              <a:custGeom>
                <a:avLst/>
                <a:gdLst>
                  <a:gd name="T0" fmla="*/ 2147483646 w 1"/>
                  <a:gd name="T1" fmla="*/ 2147483646 h 2"/>
                  <a:gd name="T2" fmla="*/ 2147483646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1" y="2"/>
                      <a:pt x="1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73" name="Freeform 572"/>
              <p:cNvSpPr>
                <a:spLocks noChangeArrowheads="1"/>
              </p:cNvSpPr>
              <p:nvPr/>
            </p:nvSpPr>
            <p:spPr bwMode="auto">
              <a:xfrm>
                <a:off x="60325" y="665163"/>
                <a:ext cx="12700" cy="3175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1" y="0"/>
                    </a:moveTo>
                    <a:cubicBezTo>
                      <a:pt x="0" y="1"/>
                      <a:pt x="3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74" name="Freeform 573"/>
              <p:cNvSpPr>
                <a:spLocks noChangeArrowheads="1"/>
              </p:cNvSpPr>
              <p:nvPr/>
            </p:nvSpPr>
            <p:spPr bwMode="auto">
              <a:xfrm>
                <a:off x="65088" y="555625"/>
                <a:ext cx="7938" cy="7938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75" name="Freeform 574"/>
              <p:cNvSpPr>
                <a:spLocks noChangeArrowheads="1"/>
              </p:cNvSpPr>
              <p:nvPr/>
            </p:nvSpPr>
            <p:spPr bwMode="auto">
              <a:xfrm>
                <a:off x="60325" y="769938"/>
                <a:ext cx="26988" cy="12700"/>
              </a:xfrm>
              <a:custGeom>
                <a:avLst/>
                <a:gdLst>
                  <a:gd name="T0" fmla="*/ 2147483646 w 7"/>
                  <a:gd name="T1" fmla="*/ 0 h 3"/>
                  <a:gd name="T2" fmla="*/ 2147483646 w 7"/>
                  <a:gd name="T3" fmla="*/ 0 h 3"/>
                  <a:gd name="T4" fmla="*/ 0 60000 65536"/>
                  <a:gd name="T5" fmla="*/ 0 60000 65536"/>
                  <a:gd name="T6" fmla="*/ 0 w 7"/>
                  <a:gd name="T7" fmla="*/ 0 h 3"/>
                  <a:gd name="T8" fmla="*/ 7 w 7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3">
                    <a:moveTo>
                      <a:pt x="2" y="0"/>
                    </a:moveTo>
                    <a:cubicBezTo>
                      <a:pt x="0" y="1"/>
                      <a:pt x="7" y="3"/>
                      <a:pt x="2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76" name="Freeform 575"/>
              <p:cNvSpPr>
                <a:spLocks noChangeArrowheads="1"/>
              </p:cNvSpPr>
              <p:nvPr/>
            </p:nvSpPr>
            <p:spPr bwMode="auto">
              <a:xfrm>
                <a:off x="68263" y="887413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77" name="Freeform 576"/>
              <p:cNvSpPr>
                <a:spLocks noChangeArrowheads="1"/>
              </p:cNvSpPr>
              <p:nvPr/>
            </p:nvSpPr>
            <p:spPr bwMode="auto">
              <a:xfrm>
                <a:off x="65088" y="660400"/>
                <a:ext cx="7938" cy="4763"/>
              </a:xfrm>
              <a:custGeom>
                <a:avLst/>
                <a:gdLst>
                  <a:gd name="T0" fmla="*/ 2147483646 w 2"/>
                  <a:gd name="T1" fmla="*/ 0 h 1"/>
                  <a:gd name="T2" fmla="*/ 2147483646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2" y="1"/>
                      <a:pt x="2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78" name="Freeform 577"/>
              <p:cNvSpPr>
                <a:spLocks noChangeArrowheads="1"/>
              </p:cNvSpPr>
              <p:nvPr/>
            </p:nvSpPr>
            <p:spPr bwMode="auto">
              <a:xfrm>
                <a:off x="76200" y="774700"/>
                <a:ext cx="3175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79" name="Freeform 578"/>
              <p:cNvSpPr>
                <a:spLocks noChangeArrowheads="1"/>
              </p:cNvSpPr>
              <p:nvPr/>
            </p:nvSpPr>
            <p:spPr bwMode="auto">
              <a:xfrm>
                <a:off x="84138" y="1117600"/>
                <a:ext cx="41275" cy="7938"/>
              </a:xfrm>
              <a:custGeom>
                <a:avLst/>
                <a:gdLst>
                  <a:gd name="T0" fmla="*/ 2147483646 w 11"/>
                  <a:gd name="T1" fmla="*/ 0 h 2"/>
                  <a:gd name="T2" fmla="*/ 2147483646 w 11"/>
                  <a:gd name="T3" fmla="*/ 0 h 2"/>
                  <a:gd name="T4" fmla="*/ 0 60000 65536"/>
                  <a:gd name="T5" fmla="*/ 0 60000 65536"/>
                  <a:gd name="T6" fmla="*/ 0 w 11"/>
                  <a:gd name="T7" fmla="*/ 0 h 2"/>
                  <a:gd name="T8" fmla="*/ 11 w 1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2">
                    <a:moveTo>
                      <a:pt x="4" y="0"/>
                    </a:moveTo>
                    <a:cubicBezTo>
                      <a:pt x="0" y="2"/>
                      <a:pt x="11" y="1"/>
                      <a:pt x="4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80" name="Freeform 579"/>
              <p:cNvSpPr>
                <a:spLocks noChangeArrowheads="1"/>
              </p:cNvSpPr>
              <p:nvPr/>
            </p:nvSpPr>
            <p:spPr bwMode="auto">
              <a:xfrm>
                <a:off x="106363" y="1114425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0 w 3"/>
                  <a:gd name="T3" fmla="*/ 0 h 2"/>
                  <a:gd name="T4" fmla="*/ 2147483646 w 3"/>
                  <a:gd name="T5" fmla="*/ 2147483646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1" y="2"/>
                      <a:pt x="3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81" name="Freeform 580"/>
              <p:cNvSpPr>
                <a:spLocks noChangeArrowheads="1"/>
              </p:cNvSpPr>
              <p:nvPr/>
            </p:nvSpPr>
            <p:spPr bwMode="auto">
              <a:xfrm>
                <a:off x="128588" y="1114425"/>
                <a:ext cx="490538" cy="19050"/>
              </a:xfrm>
              <a:custGeom>
                <a:avLst/>
                <a:gdLst>
                  <a:gd name="T0" fmla="*/ 2147483646 w 130"/>
                  <a:gd name="T1" fmla="*/ 2147483646 h 5"/>
                  <a:gd name="T2" fmla="*/ 2147483646 w 130"/>
                  <a:gd name="T3" fmla="*/ 2147483646 h 5"/>
                  <a:gd name="T4" fmla="*/ 2147483646 w 130"/>
                  <a:gd name="T5" fmla="*/ 2147483646 h 5"/>
                  <a:gd name="T6" fmla="*/ 2147483646 w 130"/>
                  <a:gd name="T7" fmla="*/ 2147483646 h 5"/>
                  <a:gd name="T8" fmla="*/ 2147483646 w 130"/>
                  <a:gd name="T9" fmla="*/ 2147483646 h 5"/>
                  <a:gd name="T10" fmla="*/ 2147483646 w 130"/>
                  <a:gd name="T11" fmla="*/ 2147483646 h 5"/>
                  <a:gd name="T12" fmla="*/ 2147483646 w 130"/>
                  <a:gd name="T13" fmla="*/ 2147483646 h 5"/>
                  <a:gd name="T14" fmla="*/ 2147483646 w 130"/>
                  <a:gd name="T15" fmla="*/ 2147483646 h 5"/>
                  <a:gd name="T16" fmla="*/ 2147483646 w 130"/>
                  <a:gd name="T17" fmla="*/ 2147483646 h 5"/>
                  <a:gd name="T18" fmla="*/ 2147483646 w 130"/>
                  <a:gd name="T19" fmla="*/ 2147483646 h 5"/>
                  <a:gd name="T20" fmla="*/ 2147483646 w 130"/>
                  <a:gd name="T21" fmla="*/ 2147483646 h 5"/>
                  <a:gd name="T22" fmla="*/ 2147483646 w 130"/>
                  <a:gd name="T23" fmla="*/ 2147483646 h 5"/>
                  <a:gd name="T24" fmla="*/ 0 w 130"/>
                  <a:gd name="T25" fmla="*/ 2147483646 h 5"/>
                  <a:gd name="T26" fmla="*/ 2147483646 w 130"/>
                  <a:gd name="T27" fmla="*/ 2147483646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0"/>
                  <a:gd name="T43" fmla="*/ 0 h 5"/>
                  <a:gd name="T44" fmla="*/ 130 w 130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0" h="5">
                    <a:moveTo>
                      <a:pt x="130" y="4"/>
                    </a:moveTo>
                    <a:cubicBezTo>
                      <a:pt x="128" y="3"/>
                      <a:pt x="124" y="1"/>
                      <a:pt x="124" y="3"/>
                    </a:cubicBezTo>
                    <a:cubicBezTo>
                      <a:pt x="122" y="4"/>
                      <a:pt x="118" y="1"/>
                      <a:pt x="117" y="1"/>
                    </a:cubicBezTo>
                    <a:cubicBezTo>
                      <a:pt x="121" y="4"/>
                      <a:pt x="102" y="1"/>
                      <a:pt x="103" y="1"/>
                    </a:cubicBezTo>
                    <a:cubicBezTo>
                      <a:pt x="110" y="5"/>
                      <a:pt x="93" y="1"/>
                      <a:pt x="91" y="2"/>
                    </a:cubicBezTo>
                    <a:cubicBezTo>
                      <a:pt x="92" y="3"/>
                      <a:pt x="92" y="3"/>
                      <a:pt x="92" y="2"/>
                    </a:cubicBezTo>
                    <a:cubicBezTo>
                      <a:pt x="89" y="2"/>
                      <a:pt x="56" y="2"/>
                      <a:pt x="56" y="2"/>
                    </a:cubicBezTo>
                    <a:cubicBezTo>
                      <a:pt x="57" y="1"/>
                      <a:pt x="65" y="1"/>
                      <a:pt x="64" y="1"/>
                    </a:cubicBezTo>
                    <a:cubicBezTo>
                      <a:pt x="62" y="1"/>
                      <a:pt x="51" y="1"/>
                      <a:pt x="49" y="1"/>
                    </a:cubicBezTo>
                    <a:cubicBezTo>
                      <a:pt x="48" y="1"/>
                      <a:pt x="51" y="3"/>
                      <a:pt x="49" y="3"/>
                    </a:cubicBezTo>
                    <a:cubicBezTo>
                      <a:pt x="46" y="3"/>
                      <a:pt x="36" y="0"/>
                      <a:pt x="33" y="2"/>
                    </a:cubicBezTo>
                    <a:cubicBezTo>
                      <a:pt x="35" y="1"/>
                      <a:pt x="36" y="2"/>
                      <a:pt x="35" y="3"/>
                    </a:cubicBezTo>
                    <a:cubicBezTo>
                      <a:pt x="28" y="1"/>
                      <a:pt x="4" y="2"/>
                      <a:pt x="0" y="3"/>
                    </a:cubicBezTo>
                    <a:cubicBezTo>
                      <a:pt x="43" y="5"/>
                      <a:pt x="87" y="4"/>
                      <a:pt x="130" y="4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82" name="Freeform 581"/>
              <p:cNvSpPr>
                <a:spLocks noChangeArrowheads="1"/>
              </p:cNvSpPr>
              <p:nvPr/>
            </p:nvSpPr>
            <p:spPr bwMode="auto">
              <a:xfrm>
                <a:off x="133350" y="238125"/>
                <a:ext cx="14288" cy="3175"/>
              </a:xfrm>
              <a:custGeom>
                <a:avLst/>
                <a:gdLst>
                  <a:gd name="T0" fmla="*/ 0 w 4"/>
                  <a:gd name="T1" fmla="*/ 2147483646 h 1"/>
                  <a:gd name="T2" fmla="*/ 0 w 4"/>
                  <a:gd name="T3" fmla="*/ 2147483646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0" y="1"/>
                    </a:moveTo>
                    <a:cubicBezTo>
                      <a:pt x="4" y="1"/>
                      <a:pt x="1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83" name="Freeform 582"/>
              <p:cNvSpPr>
                <a:spLocks noChangeArrowheads="1"/>
              </p:cNvSpPr>
              <p:nvPr/>
            </p:nvSpPr>
            <p:spPr bwMode="auto">
              <a:xfrm>
                <a:off x="136525" y="1114425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84" name="Freeform 583"/>
              <p:cNvSpPr>
                <a:spLocks noChangeArrowheads="1"/>
              </p:cNvSpPr>
              <p:nvPr/>
            </p:nvSpPr>
            <p:spPr bwMode="auto">
              <a:xfrm>
                <a:off x="144463" y="11144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85" name="Freeform 584"/>
              <p:cNvSpPr>
                <a:spLocks noChangeArrowheads="1"/>
              </p:cNvSpPr>
              <p:nvPr/>
            </p:nvSpPr>
            <p:spPr bwMode="auto">
              <a:xfrm>
                <a:off x="144463" y="1109663"/>
                <a:ext cx="3175" cy="4763"/>
              </a:xfrm>
              <a:custGeom>
                <a:avLst/>
                <a:gdLst>
                  <a:gd name="T0" fmla="*/ 0 w 1"/>
                  <a:gd name="T1" fmla="*/ 2147483646 h 1"/>
                  <a:gd name="T2" fmla="*/ 2147483646 w 1"/>
                  <a:gd name="T3" fmla="*/ 2147483646 h 1"/>
                  <a:gd name="T4" fmla="*/ 0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86" name="Freeform 585"/>
              <p:cNvSpPr>
                <a:spLocks noChangeArrowheads="1"/>
              </p:cNvSpPr>
              <p:nvPr/>
            </p:nvSpPr>
            <p:spPr bwMode="auto">
              <a:xfrm>
                <a:off x="144463" y="1114425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87" name="Freeform 586"/>
              <p:cNvSpPr>
                <a:spLocks noChangeArrowheads="1"/>
              </p:cNvSpPr>
              <p:nvPr/>
            </p:nvSpPr>
            <p:spPr bwMode="auto">
              <a:xfrm>
                <a:off x="139700" y="1109663"/>
                <a:ext cx="7938" cy="4763"/>
              </a:xfrm>
              <a:custGeom>
                <a:avLst/>
                <a:gdLst>
                  <a:gd name="T0" fmla="*/ 2147483646 w 2"/>
                  <a:gd name="T1" fmla="*/ 0 h 1"/>
                  <a:gd name="T2" fmla="*/ 2147483646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2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88" name="Freeform 587"/>
              <p:cNvSpPr>
                <a:spLocks noChangeArrowheads="1"/>
              </p:cNvSpPr>
              <p:nvPr/>
            </p:nvSpPr>
            <p:spPr bwMode="auto">
              <a:xfrm>
                <a:off x="147638" y="241300"/>
                <a:ext cx="19050" cy="1"/>
              </a:xfrm>
              <a:custGeom>
                <a:avLst/>
                <a:gdLst>
                  <a:gd name="T0" fmla="*/ 2147483646 w 5"/>
                  <a:gd name="T1" fmla="*/ 0 h 1"/>
                  <a:gd name="T2" fmla="*/ 0 w 5"/>
                  <a:gd name="T3" fmla="*/ 0 h 1"/>
                  <a:gd name="T4" fmla="*/ 2147483646 w 5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"/>
                  <a:gd name="T11" fmla="*/ 5 w 5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5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89" name="Freeform 588"/>
              <p:cNvSpPr>
                <a:spLocks noChangeArrowheads="1"/>
              </p:cNvSpPr>
              <p:nvPr/>
            </p:nvSpPr>
            <p:spPr bwMode="auto">
              <a:xfrm>
                <a:off x="147638" y="1114425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90" name="Freeform 589"/>
              <p:cNvSpPr>
                <a:spLocks noChangeArrowheads="1"/>
              </p:cNvSpPr>
              <p:nvPr/>
            </p:nvSpPr>
            <p:spPr bwMode="auto">
              <a:xfrm>
                <a:off x="166688" y="1114425"/>
                <a:ext cx="11113" cy="3175"/>
              </a:xfrm>
              <a:custGeom>
                <a:avLst/>
                <a:gdLst>
                  <a:gd name="T0" fmla="*/ 0 w 3"/>
                  <a:gd name="T1" fmla="*/ 2147483646 h 1"/>
                  <a:gd name="T2" fmla="*/ 0 w 3"/>
                  <a:gd name="T3" fmla="*/ 2147483646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3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91" name="Freeform 590"/>
              <p:cNvSpPr>
                <a:spLocks noChangeArrowheads="1"/>
              </p:cNvSpPr>
              <p:nvPr/>
            </p:nvSpPr>
            <p:spPr bwMode="auto">
              <a:xfrm>
                <a:off x="169863" y="238125"/>
                <a:ext cx="26988" cy="3175"/>
              </a:xfrm>
              <a:custGeom>
                <a:avLst/>
                <a:gdLst>
                  <a:gd name="T0" fmla="*/ 2147483646 w 7"/>
                  <a:gd name="T1" fmla="*/ 2147483646 h 1"/>
                  <a:gd name="T2" fmla="*/ 0 w 7"/>
                  <a:gd name="T3" fmla="*/ 2147483646 h 1"/>
                  <a:gd name="T4" fmla="*/ 2147483646 w 7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1"/>
                  <a:gd name="T11" fmla="*/ 7 w 7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1">
                    <a:moveTo>
                      <a:pt x="7" y="1"/>
                    </a:moveTo>
                    <a:cubicBezTo>
                      <a:pt x="5" y="0"/>
                      <a:pt x="2" y="1"/>
                      <a:pt x="0" y="1"/>
                    </a:cubicBezTo>
                    <a:cubicBezTo>
                      <a:pt x="2" y="1"/>
                      <a:pt x="5" y="1"/>
                      <a:pt x="7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92" name="Freeform 591"/>
              <p:cNvSpPr>
                <a:spLocks noChangeArrowheads="1"/>
              </p:cNvSpPr>
              <p:nvPr/>
            </p:nvSpPr>
            <p:spPr bwMode="auto">
              <a:xfrm>
                <a:off x="185738" y="1117600"/>
                <a:ext cx="7938" cy="4763"/>
              </a:xfrm>
              <a:custGeom>
                <a:avLst/>
                <a:gdLst>
                  <a:gd name="T0" fmla="*/ 2147483646 w 2"/>
                  <a:gd name="T1" fmla="*/ 0 h 1"/>
                  <a:gd name="T2" fmla="*/ 0 w 2"/>
                  <a:gd name="T3" fmla="*/ 0 h 1"/>
                  <a:gd name="T4" fmla="*/ 2147483646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93" name="Freeform 592"/>
              <p:cNvSpPr>
                <a:spLocks noChangeArrowheads="1"/>
              </p:cNvSpPr>
              <p:nvPr/>
            </p:nvSpPr>
            <p:spPr bwMode="auto">
              <a:xfrm>
                <a:off x="193675" y="1106488"/>
                <a:ext cx="6350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94" name="Freeform 593"/>
              <p:cNvSpPr>
                <a:spLocks noChangeArrowheads="1"/>
              </p:cNvSpPr>
              <p:nvPr/>
            </p:nvSpPr>
            <p:spPr bwMode="auto">
              <a:xfrm>
                <a:off x="193675" y="1109663"/>
                <a:ext cx="14288" cy="15875"/>
              </a:xfrm>
              <a:custGeom>
                <a:avLst/>
                <a:gdLst>
                  <a:gd name="T0" fmla="*/ 2147483646 w 4"/>
                  <a:gd name="T1" fmla="*/ 2147483646 h 4"/>
                  <a:gd name="T2" fmla="*/ 2147483646 w 4"/>
                  <a:gd name="T3" fmla="*/ 2147483646 h 4"/>
                  <a:gd name="T4" fmla="*/ 0 60000 65536"/>
                  <a:gd name="T5" fmla="*/ 0 60000 65536"/>
                  <a:gd name="T6" fmla="*/ 0 w 4"/>
                  <a:gd name="T7" fmla="*/ 0 h 4"/>
                  <a:gd name="T8" fmla="*/ 4 w 4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4">
                    <a:moveTo>
                      <a:pt x="4" y="2"/>
                    </a:moveTo>
                    <a:cubicBezTo>
                      <a:pt x="0" y="0"/>
                      <a:pt x="1" y="4"/>
                      <a:pt x="4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95" name="Freeform 594"/>
              <p:cNvSpPr>
                <a:spLocks noChangeArrowheads="1"/>
              </p:cNvSpPr>
              <p:nvPr/>
            </p:nvSpPr>
            <p:spPr bwMode="auto">
              <a:xfrm>
                <a:off x="211138" y="1117600"/>
                <a:ext cx="15875" cy="4763"/>
              </a:xfrm>
              <a:custGeom>
                <a:avLst/>
                <a:gdLst>
                  <a:gd name="T0" fmla="*/ 0 w 4"/>
                  <a:gd name="T1" fmla="*/ 0 h 1"/>
                  <a:gd name="T2" fmla="*/ 2147483646 w 4"/>
                  <a:gd name="T3" fmla="*/ 0 h 1"/>
                  <a:gd name="T4" fmla="*/ 0 w 4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3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96" name="Freeform 595"/>
              <p:cNvSpPr>
                <a:spLocks noChangeArrowheads="1"/>
              </p:cNvSpPr>
              <p:nvPr/>
            </p:nvSpPr>
            <p:spPr bwMode="auto">
              <a:xfrm>
                <a:off x="227013" y="1117600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2147483646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97" name="Freeform 596"/>
              <p:cNvSpPr>
                <a:spLocks noChangeArrowheads="1"/>
              </p:cNvSpPr>
              <p:nvPr/>
            </p:nvSpPr>
            <p:spPr bwMode="auto">
              <a:xfrm>
                <a:off x="238125" y="1122363"/>
                <a:ext cx="11113" cy="1"/>
              </a:xfrm>
              <a:custGeom>
                <a:avLst/>
                <a:gdLst>
                  <a:gd name="T0" fmla="*/ 2147483646 w 3"/>
                  <a:gd name="T1" fmla="*/ 0 h 1"/>
                  <a:gd name="T2" fmla="*/ 0 w 3"/>
                  <a:gd name="T3" fmla="*/ 0 h 1"/>
                  <a:gd name="T4" fmla="*/ 2147483646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98" name="Freeform 597"/>
              <p:cNvSpPr>
                <a:spLocks noChangeArrowheads="1"/>
              </p:cNvSpPr>
              <p:nvPr/>
            </p:nvSpPr>
            <p:spPr bwMode="auto">
              <a:xfrm>
                <a:off x="241300" y="241300"/>
                <a:ext cx="68263" cy="4763"/>
              </a:xfrm>
              <a:custGeom>
                <a:avLst/>
                <a:gdLst>
                  <a:gd name="T0" fmla="*/ 2147483646 w 18"/>
                  <a:gd name="T1" fmla="*/ 0 h 1"/>
                  <a:gd name="T2" fmla="*/ 0 w 18"/>
                  <a:gd name="T3" fmla="*/ 0 h 1"/>
                  <a:gd name="T4" fmla="*/ 2147483646 w 18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8"/>
                  <a:gd name="T10" fmla="*/ 0 h 1"/>
                  <a:gd name="T11" fmla="*/ 18 w 18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" h="1">
                    <a:moveTo>
                      <a:pt x="18" y="0"/>
                    </a:moveTo>
                    <a:cubicBezTo>
                      <a:pt x="12" y="0"/>
                      <a:pt x="6" y="0"/>
                      <a:pt x="0" y="0"/>
                    </a:cubicBezTo>
                    <a:cubicBezTo>
                      <a:pt x="3" y="1"/>
                      <a:pt x="15" y="0"/>
                      <a:pt x="18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299" name="Freeform 598"/>
              <p:cNvSpPr>
                <a:spLocks noChangeArrowheads="1"/>
              </p:cNvSpPr>
              <p:nvPr/>
            </p:nvSpPr>
            <p:spPr bwMode="auto">
              <a:xfrm>
                <a:off x="314325" y="1106488"/>
                <a:ext cx="1111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00" name="Freeform 599"/>
              <p:cNvSpPr>
                <a:spLocks noChangeArrowheads="1"/>
              </p:cNvSpPr>
              <p:nvPr/>
            </p:nvSpPr>
            <p:spPr bwMode="auto">
              <a:xfrm>
                <a:off x="344488" y="1106488"/>
                <a:ext cx="3175" cy="3175"/>
              </a:xfrm>
              <a:custGeom>
                <a:avLst/>
                <a:gdLst>
                  <a:gd name="T0" fmla="*/ 2147483646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01" name="Freeform 600"/>
              <p:cNvSpPr>
                <a:spLocks noChangeArrowheads="1"/>
              </p:cNvSpPr>
              <p:nvPr/>
            </p:nvSpPr>
            <p:spPr bwMode="auto">
              <a:xfrm>
                <a:off x="411163" y="1103313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02" name="Freeform 601"/>
              <p:cNvSpPr>
                <a:spLocks noChangeArrowheads="1"/>
              </p:cNvSpPr>
              <p:nvPr/>
            </p:nvSpPr>
            <p:spPr bwMode="auto">
              <a:xfrm>
                <a:off x="422275" y="1109663"/>
                <a:ext cx="7938" cy="476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03" name="Freeform 602"/>
              <p:cNvSpPr>
                <a:spLocks noChangeArrowheads="1"/>
              </p:cNvSpPr>
              <p:nvPr/>
            </p:nvSpPr>
            <p:spPr bwMode="auto">
              <a:xfrm>
                <a:off x="457200" y="1114425"/>
                <a:ext cx="3175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04" name="Freeform 603"/>
              <p:cNvSpPr>
                <a:spLocks noChangeArrowheads="1"/>
              </p:cNvSpPr>
              <p:nvPr/>
            </p:nvSpPr>
            <p:spPr bwMode="auto">
              <a:xfrm>
                <a:off x="460375" y="1106488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05" name="Freeform 604"/>
              <p:cNvSpPr>
                <a:spLocks noChangeArrowheads="1"/>
              </p:cNvSpPr>
              <p:nvPr/>
            </p:nvSpPr>
            <p:spPr bwMode="auto">
              <a:xfrm>
                <a:off x="460375" y="1092200"/>
                <a:ext cx="15875" cy="17463"/>
              </a:xfrm>
              <a:custGeom>
                <a:avLst/>
                <a:gdLst>
                  <a:gd name="T0" fmla="*/ 0 w 4"/>
                  <a:gd name="T1" fmla="*/ 2147483646 h 5"/>
                  <a:gd name="T2" fmla="*/ 0 w 4"/>
                  <a:gd name="T3" fmla="*/ 2147483646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0" y="3"/>
                    </a:moveTo>
                    <a:cubicBezTo>
                      <a:pt x="4" y="5"/>
                      <a:pt x="0" y="0"/>
                      <a:pt x="0" y="3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06" name="Freeform 605"/>
              <p:cNvSpPr>
                <a:spLocks noChangeArrowheads="1"/>
              </p:cNvSpPr>
              <p:nvPr/>
            </p:nvSpPr>
            <p:spPr bwMode="auto">
              <a:xfrm>
                <a:off x="528638" y="1106488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07" name="Freeform 606"/>
              <p:cNvSpPr>
                <a:spLocks noChangeArrowheads="1"/>
              </p:cNvSpPr>
              <p:nvPr/>
            </p:nvSpPr>
            <p:spPr bwMode="auto">
              <a:xfrm>
                <a:off x="608013" y="1117600"/>
                <a:ext cx="6350" cy="4763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0" y="0"/>
                      <a:pt x="2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08" name="Freeform 607"/>
              <p:cNvSpPr>
                <a:spLocks noChangeArrowheads="1"/>
              </p:cNvSpPr>
              <p:nvPr/>
            </p:nvSpPr>
            <p:spPr bwMode="auto">
              <a:xfrm>
                <a:off x="622300" y="1114425"/>
                <a:ext cx="101600" cy="14288"/>
              </a:xfrm>
              <a:custGeom>
                <a:avLst/>
                <a:gdLst>
                  <a:gd name="T0" fmla="*/ 2147483646 w 27"/>
                  <a:gd name="T1" fmla="*/ 2147483646 h 4"/>
                  <a:gd name="T2" fmla="*/ 2147483646 w 27"/>
                  <a:gd name="T3" fmla="*/ 2147483646 h 4"/>
                  <a:gd name="T4" fmla="*/ 0 w 27"/>
                  <a:gd name="T5" fmla="*/ 2147483646 h 4"/>
                  <a:gd name="T6" fmla="*/ 2147483646 w 27"/>
                  <a:gd name="T7" fmla="*/ 2147483646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4"/>
                  <a:gd name="T14" fmla="*/ 27 w 27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4">
                    <a:moveTo>
                      <a:pt x="27" y="4"/>
                    </a:moveTo>
                    <a:cubicBezTo>
                      <a:pt x="27" y="2"/>
                      <a:pt x="11" y="3"/>
                      <a:pt x="11" y="4"/>
                    </a:cubicBezTo>
                    <a:cubicBezTo>
                      <a:pt x="8" y="3"/>
                      <a:pt x="0" y="0"/>
                      <a:pt x="0" y="4"/>
                    </a:cubicBezTo>
                    <a:cubicBezTo>
                      <a:pt x="9" y="4"/>
                      <a:pt x="18" y="4"/>
                      <a:pt x="27" y="4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09" name="Freeform 608"/>
              <p:cNvSpPr>
                <a:spLocks noChangeArrowheads="1"/>
              </p:cNvSpPr>
              <p:nvPr/>
            </p:nvSpPr>
            <p:spPr bwMode="auto">
              <a:xfrm>
                <a:off x="627063" y="110648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10" name="Freeform 609"/>
              <p:cNvSpPr>
                <a:spLocks noChangeArrowheads="1"/>
              </p:cNvSpPr>
              <p:nvPr/>
            </p:nvSpPr>
            <p:spPr bwMode="auto">
              <a:xfrm>
                <a:off x="630238" y="1103313"/>
                <a:ext cx="14288" cy="3175"/>
              </a:xfrm>
              <a:custGeom>
                <a:avLst/>
                <a:gdLst>
                  <a:gd name="T0" fmla="*/ 2147483646 w 4"/>
                  <a:gd name="T1" fmla="*/ 0 h 1"/>
                  <a:gd name="T2" fmla="*/ 2147483646 w 4"/>
                  <a:gd name="T3" fmla="*/ 0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2" y="0"/>
                    </a:moveTo>
                    <a:cubicBezTo>
                      <a:pt x="0" y="1"/>
                      <a:pt x="4" y="0"/>
                      <a:pt x="2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11" name="Freeform 610"/>
              <p:cNvSpPr>
                <a:spLocks noChangeArrowheads="1"/>
              </p:cNvSpPr>
              <p:nvPr/>
            </p:nvSpPr>
            <p:spPr bwMode="auto">
              <a:xfrm>
                <a:off x="660400" y="1098550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12" name="Freeform 611"/>
              <p:cNvSpPr>
                <a:spLocks noChangeArrowheads="1"/>
              </p:cNvSpPr>
              <p:nvPr/>
            </p:nvSpPr>
            <p:spPr bwMode="auto">
              <a:xfrm>
                <a:off x="660400" y="1109663"/>
                <a:ext cx="3175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13" name="Freeform 612"/>
              <p:cNvSpPr>
                <a:spLocks noChangeArrowheads="1"/>
              </p:cNvSpPr>
              <p:nvPr/>
            </p:nvSpPr>
            <p:spPr bwMode="auto">
              <a:xfrm>
                <a:off x="728663" y="1109663"/>
                <a:ext cx="3175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14" name="Freeform 613"/>
              <p:cNvSpPr>
                <a:spLocks noChangeArrowheads="1"/>
              </p:cNvSpPr>
              <p:nvPr/>
            </p:nvSpPr>
            <p:spPr bwMode="auto">
              <a:xfrm>
                <a:off x="735013" y="1117600"/>
                <a:ext cx="125413" cy="22225"/>
              </a:xfrm>
              <a:custGeom>
                <a:avLst/>
                <a:gdLst>
                  <a:gd name="T0" fmla="*/ 2147483646 w 33"/>
                  <a:gd name="T1" fmla="*/ 2147483646 h 6"/>
                  <a:gd name="T2" fmla="*/ 2147483646 w 33"/>
                  <a:gd name="T3" fmla="*/ 0 h 6"/>
                  <a:gd name="T4" fmla="*/ 2147483646 w 33"/>
                  <a:gd name="T5" fmla="*/ 0 h 6"/>
                  <a:gd name="T6" fmla="*/ 2147483646 w 33"/>
                  <a:gd name="T7" fmla="*/ 0 h 6"/>
                  <a:gd name="T8" fmla="*/ 2147483646 w 33"/>
                  <a:gd name="T9" fmla="*/ 0 h 6"/>
                  <a:gd name="T10" fmla="*/ 2147483646 w 33"/>
                  <a:gd name="T11" fmla="*/ 2147483646 h 6"/>
                  <a:gd name="T12" fmla="*/ 2147483646 w 33"/>
                  <a:gd name="T13" fmla="*/ 2147483646 h 6"/>
                  <a:gd name="T14" fmla="*/ 2147483646 w 33"/>
                  <a:gd name="T15" fmla="*/ 2147483646 h 6"/>
                  <a:gd name="T16" fmla="*/ 2147483646 w 33"/>
                  <a:gd name="T17" fmla="*/ 2147483646 h 6"/>
                  <a:gd name="T18" fmla="*/ 2147483646 w 33"/>
                  <a:gd name="T19" fmla="*/ 2147483646 h 6"/>
                  <a:gd name="T20" fmla="*/ 2147483646 w 33"/>
                  <a:gd name="T21" fmla="*/ 2147483646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6"/>
                  <a:gd name="T35" fmla="*/ 33 w 33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6">
                    <a:moveTo>
                      <a:pt x="31" y="3"/>
                    </a:moveTo>
                    <a:cubicBezTo>
                      <a:pt x="33" y="4"/>
                      <a:pt x="24" y="0"/>
                      <a:pt x="24" y="0"/>
                    </a:cubicBezTo>
                    <a:cubicBezTo>
                      <a:pt x="22" y="2"/>
                      <a:pt x="22" y="2"/>
                      <a:pt x="20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7" y="0"/>
                      <a:pt x="27" y="6"/>
                      <a:pt x="10" y="0"/>
                    </a:cubicBezTo>
                    <a:cubicBezTo>
                      <a:pt x="12" y="0"/>
                      <a:pt x="13" y="2"/>
                      <a:pt x="14" y="3"/>
                    </a:cubicBezTo>
                    <a:cubicBezTo>
                      <a:pt x="12" y="3"/>
                      <a:pt x="10" y="2"/>
                      <a:pt x="8" y="1"/>
                    </a:cubicBezTo>
                    <a:cubicBezTo>
                      <a:pt x="9" y="1"/>
                      <a:pt x="10" y="2"/>
                      <a:pt x="10" y="3"/>
                    </a:cubicBezTo>
                    <a:cubicBezTo>
                      <a:pt x="6" y="2"/>
                      <a:pt x="7" y="1"/>
                      <a:pt x="7" y="1"/>
                    </a:cubicBezTo>
                    <a:cubicBezTo>
                      <a:pt x="7" y="0"/>
                      <a:pt x="0" y="1"/>
                      <a:pt x="1" y="3"/>
                    </a:cubicBezTo>
                    <a:cubicBezTo>
                      <a:pt x="10" y="3"/>
                      <a:pt x="22" y="4"/>
                      <a:pt x="31" y="3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15" name="Freeform 614"/>
              <p:cNvSpPr>
                <a:spLocks noChangeArrowheads="1"/>
              </p:cNvSpPr>
              <p:nvPr/>
            </p:nvSpPr>
            <p:spPr bwMode="auto">
              <a:xfrm>
                <a:off x="769938" y="1114425"/>
                <a:ext cx="3175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16" name="Freeform 615"/>
              <p:cNvSpPr>
                <a:spLocks noChangeArrowheads="1"/>
              </p:cNvSpPr>
              <p:nvPr/>
            </p:nvSpPr>
            <p:spPr bwMode="auto">
              <a:xfrm>
                <a:off x="773113" y="110966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17" name="Freeform 616"/>
              <p:cNvSpPr>
                <a:spLocks noChangeArrowheads="1"/>
              </p:cNvSpPr>
              <p:nvPr/>
            </p:nvSpPr>
            <p:spPr bwMode="auto">
              <a:xfrm>
                <a:off x="811213" y="1122363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18" name="Freeform 617"/>
              <p:cNvSpPr>
                <a:spLocks noChangeArrowheads="1"/>
              </p:cNvSpPr>
              <p:nvPr/>
            </p:nvSpPr>
            <p:spPr bwMode="auto">
              <a:xfrm>
                <a:off x="822325" y="1109663"/>
                <a:ext cx="11113" cy="4763"/>
              </a:xfrm>
              <a:custGeom>
                <a:avLst/>
                <a:gdLst>
                  <a:gd name="T0" fmla="*/ 2147483646 w 3"/>
                  <a:gd name="T1" fmla="*/ 2147483646 h 1"/>
                  <a:gd name="T2" fmla="*/ 2147483646 w 3"/>
                  <a:gd name="T3" fmla="*/ 2147483646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3" y="1"/>
                      <a:pt x="3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19" name="Freeform 618"/>
              <p:cNvSpPr>
                <a:spLocks noChangeArrowheads="1"/>
              </p:cNvSpPr>
              <p:nvPr/>
            </p:nvSpPr>
            <p:spPr bwMode="auto">
              <a:xfrm>
                <a:off x="844550" y="1117600"/>
                <a:ext cx="15875" cy="7938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0"/>
                    </a:moveTo>
                    <a:cubicBezTo>
                      <a:pt x="4" y="2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20" name="Freeform 619"/>
              <p:cNvSpPr>
                <a:spLocks noChangeArrowheads="1"/>
              </p:cNvSpPr>
              <p:nvPr/>
            </p:nvSpPr>
            <p:spPr bwMode="auto">
              <a:xfrm>
                <a:off x="879475" y="1098550"/>
                <a:ext cx="19050" cy="7938"/>
              </a:xfrm>
              <a:custGeom>
                <a:avLst/>
                <a:gdLst>
                  <a:gd name="T0" fmla="*/ 2147483646 w 5"/>
                  <a:gd name="T1" fmla="*/ 0 h 2"/>
                  <a:gd name="T2" fmla="*/ 2147483646 w 5"/>
                  <a:gd name="T3" fmla="*/ 2147483646 h 2"/>
                  <a:gd name="T4" fmla="*/ 2147483646 w 5"/>
                  <a:gd name="T5" fmla="*/ 2147483646 h 2"/>
                  <a:gd name="T6" fmla="*/ 2147483646 w 5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2"/>
                  <a:gd name="T14" fmla="*/ 5 w 5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2">
                    <a:moveTo>
                      <a:pt x="3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4" y="2"/>
                      <a:pt x="4" y="2"/>
                    </a:cubicBezTo>
                    <a:cubicBezTo>
                      <a:pt x="5" y="0"/>
                      <a:pt x="4" y="1"/>
                      <a:pt x="3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21" name="Freeform 620"/>
              <p:cNvSpPr>
                <a:spLocks noChangeArrowheads="1"/>
              </p:cNvSpPr>
              <p:nvPr/>
            </p:nvSpPr>
            <p:spPr bwMode="auto">
              <a:xfrm>
                <a:off x="885825" y="1109663"/>
                <a:ext cx="12700" cy="1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2" y="0"/>
                      <a:pt x="3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22" name="Freeform 621"/>
              <p:cNvSpPr>
                <a:spLocks noChangeArrowheads="1"/>
              </p:cNvSpPr>
              <p:nvPr/>
            </p:nvSpPr>
            <p:spPr bwMode="auto">
              <a:xfrm>
                <a:off x="890588" y="1117600"/>
                <a:ext cx="11113" cy="7938"/>
              </a:xfrm>
              <a:custGeom>
                <a:avLst/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2"/>
                      <a:pt x="3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23" name="Freeform 622"/>
              <p:cNvSpPr>
                <a:spLocks noChangeArrowheads="1"/>
              </p:cNvSpPr>
              <p:nvPr/>
            </p:nvSpPr>
            <p:spPr bwMode="auto">
              <a:xfrm>
                <a:off x="893763" y="1106488"/>
                <a:ext cx="4763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24" name="Freeform 623"/>
              <p:cNvSpPr>
                <a:spLocks noChangeArrowheads="1"/>
              </p:cNvSpPr>
              <p:nvPr/>
            </p:nvSpPr>
            <p:spPr bwMode="auto">
              <a:xfrm>
                <a:off x="901700" y="110648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25" name="Freeform 624"/>
              <p:cNvSpPr>
                <a:spLocks noChangeArrowheads="1"/>
              </p:cNvSpPr>
              <p:nvPr/>
            </p:nvSpPr>
            <p:spPr bwMode="auto">
              <a:xfrm>
                <a:off x="1033463" y="1098550"/>
                <a:ext cx="7938" cy="4763"/>
              </a:xfrm>
              <a:custGeom>
                <a:avLst/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1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26" name="Freeform 625"/>
              <p:cNvSpPr>
                <a:spLocks noChangeArrowheads="1"/>
              </p:cNvSpPr>
              <p:nvPr/>
            </p:nvSpPr>
            <p:spPr bwMode="auto">
              <a:xfrm>
                <a:off x="1055688" y="1122363"/>
                <a:ext cx="11113" cy="1"/>
              </a:xfrm>
              <a:custGeom>
                <a:avLst/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0" y="0"/>
                      <a:pt x="3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27" name="Freeform 626"/>
              <p:cNvSpPr>
                <a:spLocks noChangeArrowheads="1"/>
              </p:cNvSpPr>
              <p:nvPr/>
            </p:nvSpPr>
            <p:spPr bwMode="auto">
              <a:xfrm>
                <a:off x="1077913" y="1103313"/>
                <a:ext cx="53975" cy="14288"/>
              </a:xfrm>
              <a:custGeom>
                <a:avLst/>
                <a:gdLst>
                  <a:gd name="T0" fmla="*/ 2147483646 w 14"/>
                  <a:gd name="T1" fmla="*/ 2147483646 h 4"/>
                  <a:gd name="T2" fmla="*/ 0 w 14"/>
                  <a:gd name="T3" fmla="*/ 2147483646 h 4"/>
                  <a:gd name="T4" fmla="*/ 2147483646 w 14"/>
                  <a:gd name="T5" fmla="*/ 2147483646 h 4"/>
                  <a:gd name="T6" fmla="*/ 0 60000 65536"/>
                  <a:gd name="T7" fmla="*/ 0 60000 65536"/>
                  <a:gd name="T8" fmla="*/ 0 60000 65536"/>
                  <a:gd name="T9" fmla="*/ 0 w 14"/>
                  <a:gd name="T10" fmla="*/ 0 h 4"/>
                  <a:gd name="T11" fmla="*/ 14 w 14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" h="4">
                    <a:moveTo>
                      <a:pt x="14" y="2"/>
                    </a:moveTo>
                    <a:cubicBezTo>
                      <a:pt x="10" y="1"/>
                      <a:pt x="5" y="0"/>
                      <a:pt x="0" y="2"/>
                    </a:cubicBezTo>
                    <a:cubicBezTo>
                      <a:pt x="3" y="2"/>
                      <a:pt x="11" y="4"/>
                      <a:pt x="14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28" name="Freeform 627"/>
              <p:cNvSpPr>
                <a:spLocks noChangeArrowheads="1"/>
              </p:cNvSpPr>
              <p:nvPr/>
            </p:nvSpPr>
            <p:spPr bwMode="auto">
              <a:xfrm>
                <a:off x="1085850" y="1117600"/>
                <a:ext cx="4763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29" name="Freeform 628"/>
              <p:cNvSpPr>
                <a:spLocks noChangeArrowheads="1"/>
              </p:cNvSpPr>
              <p:nvPr/>
            </p:nvSpPr>
            <p:spPr bwMode="auto">
              <a:xfrm>
                <a:off x="1157288" y="1098550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30" name="Freeform 629"/>
              <p:cNvSpPr>
                <a:spLocks noChangeArrowheads="1"/>
              </p:cNvSpPr>
              <p:nvPr/>
            </p:nvSpPr>
            <p:spPr bwMode="auto">
              <a:xfrm>
                <a:off x="1500188" y="1171575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31" name="Freeform 630"/>
              <p:cNvSpPr>
                <a:spLocks noChangeArrowheads="1"/>
              </p:cNvSpPr>
              <p:nvPr/>
            </p:nvSpPr>
            <p:spPr bwMode="auto">
              <a:xfrm>
                <a:off x="1595438" y="260350"/>
                <a:ext cx="6350" cy="4763"/>
              </a:xfrm>
              <a:custGeom>
                <a:avLst/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32" name="Freeform 631"/>
              <p:cNvSpPr>
                <a:spLocks noChangeArrowheads="1"/>
              </p:cNvSpPr>
              <p:nvPr/>
            </p:nvSpPr>
            <p:spPr bwMode="auto">
              <a:xfrm>
                <a:off x="1601788" y="1109663"/>
                <a:ext cx="4763" cy="793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1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33" name="Freeform 632"/>
              <p:cNvSpPr>
                <a:spLocks noChangeArrowheads="1"/>
              </p:cNvSpPr>
              <p:nvPr/>
            </p:nvSpPr>
            <p:spPr bwMode="auto">
              <a:xfrm>
                <a:off x="1601788" y="268288"/>
                <a:ext cx="7938" cy="3175"/>
              </a:xfrm>
              <a:custGeom>
                <a:avLst/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34" name="Freeform 633"/>
              <p:cNvSpPr>
                <a:spLocks noChangeArrowheads="1"/>
              </p:cNvSpPr>
              <p:nvPr/>
            </p:nvSpPr>
            <p:spPr bwMode="auto">
              <a:xfrm>
                <a:off x="1601788" y="260350"/>
                <a:ext cx="4763" cy="4763"/>
              </a:xfrm>
              <a:custGeom>
                <a:avLst/>
                <a:gdLst>
                  <a:gd name="T0" fmla="*/ 2147483646 w 1"/>
                  <a:gd name="T1" fmla="*/ 2147483646 h 1"/>
                  <a:gd name="T2" fmla="*/ 0 w 1"/>
                  <a:gd name="T3" fmla="*/ 0 h 1"/>
                  <a:gd name="T4" fmla="*/ 2147483646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35" name="Freeform 634"/>
              <p:cNvSpPr>
                <a:spLocks noChangeArrowheads="1"/>
              </p:cNvSpPr>
              <p:nvPr/>
            </p:nvSpPr>
            <p:spPr bwMode="auto">
              <a:xfrm>
                <a:off x="1625600" y="110648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36" name="Freeform 635"/>
              <p:cNvSpPr>
                <a:spLocks noChangeArrowheads="1"/>
              </p:cNvSpPr>
              <p:nvPr/>
            </p:nvSpPr>
            <p:spPr bwMode="auto">
              <a:xfrm>
                <a:off x="1625600" y="265113"/>
                <a:ext cx="6350" cy="3175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0" y="1"/>
                      <a:pt x="2" y="0"/>
                      <a:pt x="1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37" name="Freeform 636"/>
              <p:cNvSpPr>
                <a:spLocks noChangeArrowheads="1"/>
              </p:cNvSpPr>
              <p:nvPr/>
            </p:nvSpPr>
            <p:spPr bwMode="auto">
              <a:xfrm>
                <a:off x="1631950" y="257175"/>
                <a:ext cx="4763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147483646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38" name="Freeform 637"/>
              <p:cNvSpPr>
                <a:spLocks noChangeArrowheads="1"/>
              </p:cNvSpPr>
              <p:nvPr/>
            </p:nvSpPr>
            <p:spPr bwMode="auto">
              <a:xfrm>
                <a:off x="1631950" y="2603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39" name="Freeform 638"/>
              <p:cNvSpPr>
                <a:spLocks noChangeArrowheads="1"/>
              </p:cNvSpPr>
              <p:nvPr/>
            </p:nvSpPr>
            <p:spPr bwMode="auto">
              <a:xfrm>
                <a:off x="1644650" y="1122363"/>
                <a:ext cx="44450" cy="44450"/>
              </a:xfrm>
              <a:custGeom>
                <a:avLst/>
                <a:gdLst>
                  <a:gd name="T0" fmla="*/ 0 w 12"/>
                  <a:gd name="T1" fmla="*/ 2147483646 h 12"/>
                  <a:gd name="T2" fmla="*/ 2147483646 w 12"/>
                  <a:gd name="T3" fmla="*/ 2147483646 h 12"/>
                  <a:gd name="T4" fmla="*/ 0 w 12"/>
                  <a:gd name="T5" fmla="*/ 2147483646 h 12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2"/>
                  <a:gd name="T11" fmla="*/ 12 w 12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2">
                    <a:moveTo>
                      <a:pt x="0" y="3"/>
                    </a:moveTo>
                    <a:cubicBezTo>
                      <a:pt x="8" y="5"/>
                      <a:pt x="11" y="5"/>
                      <a:pt x="8" y="12"/>
                    </a:cubicBezTo>
                    <a:cubicBezTo>
                      <a:pt x="10" y="8"/>
                      <a:pt x="12" y="0"/>
                      <a:pt x="0" y="3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40" name="Freeform 639"/>
              <p:cNvSpPr>
                <a:spLocks noChangeArrowheads="1"/>
              </p:cNvSpPr>
              <p:nvPr/>
            </p:nvSpPr>
            <p:spPr bwMode="auto">
              <a:xfrm>
                <a:off x="1647825" y="271463"/>
                <a:ext cx="3175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41" name="Freeform 640"/>
              <p:cNvSpPr>
                <a:spLocks noChangeArrowheads="1"/>
              </p:cNvSpPr>
              <p:nvPr/>
            </p:nvSpPr>
            <p:spPr bwMode="auto">
              <a:xfrm>
                <a:off x="1647825" y="260350"/>
                <a:ext cx="3175" cy="4763"/>
              </a:xfrm>
              <a:custGeom>
                <a:avLst/>
                <a:gdLst>
                  <a:gd name="T0" fmla="*/ 2147483646 w 1"/>
                  <a:gd name="T1" fmla="*/ 2147483646 h 1"/>
                  <a:gd name="T2" fmla="*/ 2147483646 w 1"/>
                  <a:gd name="T3" fmla="*/ 0 h 1"/>
                  <a:gd name="T4" fmla="*/ 2147483646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42" name="Freeform 641"/>
              <p:cNvSpPr>
                <a:spLocks noChangeArrowheads="1"/>
              </p:cNvSpPr>
              <p:nvPr/>
            </p:nvSpPr>
            <p:spPr bwMode="auto">
              <a:xfrm>
                <a:off x="1647825" y="260350"/>
                <a:ext cx="38100" cy="34925"/>
              </a:xfrm>
              <a:custGeom>
                <a:avLst/>
                <a:gdLst>
                  <a:gd name="T0" fmla="*/ 2147483646 w 10"/>
                  <a:gd name="T1" fmla="*/ 2147483646 h 9"/>
                  <a:gd name="T2" fmla="*/ 2147483646 w 10"/>
                  <a:gd name="T3" fmla="*/ 2147483646 h 9"/>
                  <a:gd name="T4" fmla="*/ 2147483646 w 10"/>
                  <a:gd name="T5" fmla="*/ 2147483646 h 9"/>
                  <a:gd name="T6" fmla="*/ 2147483646 w 10"/>
                  <a:gd name="T7" fmla="*/ 2147483646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9"/>
                  <a:gd name="T14" fmla="*/ 10 w 10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9">
                    <a:moveTo>
                      <a:pt x="4" y="2"/>
                    </a:moveTo>
                    <a:cubicBezTo>
                      <a:pt x="0" y="0"/>
                      <a:pt x="4" y="8"/>
                      <a:pt x="4" y="8"/>
                    </a:cubicBezTo>
                    <a:cubicBezTo>
                      <a:pt x="3" y="8"/>
                      <a:pt x="9" y="9"/>
                      <a:pt x="9" y="9"/>
                    </a:cubicBezTo>
                    <a:cubicBezTo>
                      <a:pt x="10" y="7"/>
                      <a:pt x="9" y="0"/>
                      <a:pt x="4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43" name="Freeform 642"/>
              <p:cNvSpPr>
                <a:spLocks noChangeArrowheads="1"/>
              </p:cNvSpPr>
              <p:nvPr/>
            </p:nvSpPr>
            <p:spPr bwMode="auto">
              <a:xfrm>
                <a:off x="1655763" y="287338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44" name="Freeform 643"/>
              <p:cNvSpPr>
                <a:spLocks noChangeArrowheads="1"/>
              </p:cNvSpPr>
              <p:nvPr/>
            </p:nvSpPr>
            <p:spPr bwMode="auto">
              <a:xfrm>
                <a:off x="1658938" y="684213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45" name="Freeform 644"/>
              <p:cNvSpPr>
                <a:spLocks noChangeArrowheads="1"/>
              </p:cNvSpPr>
              <p:nvPr/>
            </p:nvSpPr>
            <p:spPr bwMode="auto">
              <a:xfrm>
                <a:off x="1658938" y="1125538"/>
                <a:ext cx="7938" cy="3175"/>
              </a:xfrm>
              <a:custGeom>
                <a:avLst/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0" y="0"/>
                      <a:pt x="1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46" name="Freeform 645"/>
              <p:cNvSpPr>
                <a:spLocks noChangeArrowheads="1"/>
              </p:cNvSpPr>
              <p:nvPr/>
            </p:nvSpPr>
            <p:spPr bwMode="auto">
              <a:xfrm>
                <a:off x="1658938" y="690563"/>
                <a:ext cx="11113" cy="7938"/>
              </a:xfrm>
              <a:custGeom>
                <a:avLst/>
                <a:gdLst>
                  <a:gd name="T0" fmla="*/ 0 w 3"/>
                  <a:gd name="T1" fmla="*/ 2147483646 h 2"/>
                  <a:gd name="T2" fmla="*/ 0 w 3"/>
                  <a:gd name="T3" fmla="*/ 2147483646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3" y="0"/>
                      <a:pt x="0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47" name="Freeform 646"/>
              <p:cNvSpPr>
                <a:spLocks noChangeArrowheads="1"/>
              </p:cNvSpPr>
              <p:nvPr/>
            </p:nvSpPr>
            <p:spPr bwMode="auto">
              <a:xfrm>
                <a:off x="1662113" y="1122363"/>
                <a:ext cx="19050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0 60000 65536"/>
                  <a:gd name="T5" fmla="*/ 0 60000 65536"/>
                  <a:gd name="T6" fmla="*/ 0 w 5"/>
                  <a:gd name="T7" fmla="*/ 0 h 1"/>
                  <a:gd name="T8" fmla="*/ 5 w 5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1">
                    <a:moveTo>
                      <a:pt x="0" y="0"/>
                    </a:moveTo>
                    <a:cubicBezTo>
                      <a:pt x="5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48" name="Freeform 647"/>
              <p:cNvSpPr>
                <a:spLocks noChangeArrowheads="1"/>
              </p:cNvSpPr>
              <p:nvPr/>
            </p:nvSpPr>
            <p:spPr bwMode="auto">
              <a:xfrm>
                <a:off x="1662113" y="1027113"/>
                <a:ext cx="4763" cy="7938"/>
              </a:xfrm>
              <a:custGeom>
                <a:avLst/>
                <a:gdLst>
                  <a:gd name="T0" fmla="*/ 0 w 1"/>
                  <a:gd name="T1" fmla="*/ 2147483646 h 2"/>
                  <a:gd name="T2" fmla="*/ 2147483646 w 1"/>
                  <a:gd name="T3" fmla="*/ 0 h 2"/>
                  <a:gd name="T4" fmla="*/ 0 w 1"/>
                  <a:gd name="T5" fmla="*/ 2147483646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49" name="Freeform 648"/>
              <p:cNvSpPr>
                <a:spLocks noChangeArrowheads="1"/>
              </p:cNvSpPr>
              <p:nvPr/>
            </p:nvSpPr>
            <p:spPr bwMode="auto">
              <a:xfrm>
                <a:off x="1658938" y="596900"/>
                <a:ext cx="3175" cy="3175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50" name="Freeform 649"/>
              <p:cNvSpPr>
                <a:spLocks noChangeArrowheads="1"/>
              </p:cNvSpPr>
              <p:nvPr/>
            </p:nvSpPr>
            <p:spPr bwMode="auto">
              <a:xfrm>
                <a:off x="1662113" y="1031875"/>
                <a:ext cx="4763" cy="3175"/>
              </a:xfrm>
              <a:custGeom>
                <a:avLst/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51" name="Freeform 650"/>
              <p:cNvSpPr>
                <a:spLocks noChangeArrowheads="1"/>
              </p:cNvSpPr>
              <p:nvPr/>
            </p:nvSpPr>
            <p:spPr bwMode="auto">
              <a:xfrm>
                <a:off x="1666875" y="1049338"/>
                <a:ext cx="3175" cy="7938"/>
              </a:xfrm>
              <a:custGeom>
                <a:avLst/>
                <a:gdLst>
                  <a:gd name="T0" fmla="*/ 2147483646 w 1"/>
                  <a:gd name="T1" fmla="*/ 2147483646 h 2"/>
                  <a:gd name="T2" fmla="*/ 2147483646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0" y="1"/>
                      <a:pt x="1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52" name="Freeform 651"/>
              <p:cNvSpPr>
                <a:spLocks noChangeArrowheads="1"/>
              </p:cNvSpPr>
              <p:nvPr/>
            </p:nvSpPr>
            <p:spPr bwMode="auto">
              <a:xfrm>
                <a:off x="1666875" y="1042988"/>
                <a:ext cx="7938" cy="3175"/>
              </a:xfrm>
              <a:custGeom>
                <a:avLst/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0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53" name="Freeform 652"/>
              <p:cNvSpPr>
                <a:spLocks noChangeArrowheads="1"/>
              </p:cNvSpPr>
              <p:nvPr/>
            </p:nvSpPr>
            <p:spPr bwMode="auto">
              <a:xfrm>
                <a:off x="1666875" y="1054100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54" name="Freeform 653"/>
              <p:cNvSpPr>
                <a:spLocks noChangeArrowheads="1"/>
              </p:cNvSpPr>
              <p:nvPr/>
            </p:nvSpPr>
            <p:spPr bwMode="auto">
              <a:xfrm>
                <a:off x="1666875" y="1057275"/>
                <a:ext cx="3175" cy="4763"/>
              </a:xfrm>
              <a:custGeom>
                <a:avLst/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55" name="Freeform 654"/>
              <p:cNvSpPr>
                <a:spLocks noChangeArrowheads="1"/>
              </p:cNvSpPr>
              <p:nvPr/>
            </p:nvSpPr>
            <p:spPr bwMode="auto">
              <a:xfrm>
                <a:off x="1670050" y="498475"/>
                <a:ext cx="4763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56" name="Freeform 655"/>
              <p:cNvSpPr>
                <a:spLocks noChangeArrowheads="1"/>
              </p:cNvSpPr>
              <p:nvPr/>
            </p:nvSpPr>
            <p:spPr bwMode="auto">
              <a:xfrm>
                <a:off x="1666875" y="755650"/>
                <a:ext cx="3175" cy="3175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57" name="Freeform 656"/>
              <p:cNvSpPr>
                <a:spLocks noChangeArrowheads="1"/>
              </p:cNvSpPr>
              <p:nvPr/>
            </p:nvSpPr>
            <p:spPr bwMode="auto">
              <a:xfrm>
                <a:off x="1666875" y="490538"/>
                <a:ext cx="3175" cy="4763"/>
              </a:xfrm>
              <a:custGeom>
                <a:avLst/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58" name="Freeform 657"/>
              <p:cNvSpPr>
                <a:spLocks noChangeArrowheads="1"/>
              </p:cNvSpPr>
              <p:nvPr/>
            </p:nvSpPr>
            <p:spPr bwMode="auto">
              <a:xfrm>
                <a:off x="1670050" y="347663"/>
                <a:ext cx="7938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59" name="Freeform 658"/>
              <p:cNvSpPr>
                <a:spLocks noChangeArrowheads="1"/>
              </p:cNvSpPr>
              <p:nvPr/>
            </p:nvSpPr>
            <p:spPr bwMode="auto">
              <a:xfrm>
                <a:off x="1674813" y="788988"/>
                <a:ext cx="1" cy="4763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60" name="Freeform 659"/>
              <p:cNvSpPr>
                <a:spLocks noChangeArrowheads="1"/>
              </p:cNvSpPr>
              <p:nvPr/>
            </p:nvSpPr>
            <p:spPr bwMode="auto">
              <a:xfrm>
                <a:off x="1670050" y="501650"/>
                <a:ext cx="4763" cy="4763"/>
              </a:xfrm>
              <a:custGeom>
                <a:avLst/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1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61" name="Freeform 660"/>
              <p:cNvSpPr>
                <a:spLocks noChangeArrowheads="1"/>
              </p:cNvSpPr>
              <p:nvPr/>
            </p:nvSpPr>
            <p:spPr bwMode="auto">
              <a:xfrm>
                <a:off x="1674813" y="438150"/>
                <a:ext cx="1" cy="3175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62" name="Freeform 661"/>
              <p:cNvSpPr>
                <a:spLocks noChangeArrowheads="1"/>
              </p:cNvSpPr>
              <p:nvPr/>
            </p:nvSpPr>
            <p:spPr bwMode="auto">
              <a:xfrm>
                <a:off x="1670050" y="471488"/>
                <a:ext cx="4763" cy="1"/>
              </a:xfrm>
              <a:custGeom>
                <a:avLst/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63" name="Freeform 662"/>
              <p:cNvSpPr>
                <a:spLocks noChangeArrowheads="1"/>
              </p:cNvSpPr>
              <p:nvPr/>
            </p:nvSpPr>
            <p:spPr bwMode="auto">
              <a:xfrm>
                <a:off x="1674813" y="290513"/>
                <a:ext cx="3175" cy="7938"/>
              </a:xfrm>
              <a:custGeom>
                <a:avLst/>
                <a:gdLst>
                  <a:gd name="T0" fmla="*/ 2147483646 w 1"/>
                  <a:gd name="T1" fmla="*/ 2147483646 h 2"/>
                  <a:gd name="T2" fmla="*/ 2147483646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1" y="2"/>
                      <a:pt x="1" y="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6364" name="Freeform 663"/>
              <p:cNvSpPr>
                <a:spLocks noChangeArrowheads="1"/>
              </p:cNvSpPr>
              <p:nvPr/>
            </p:nvSpPr>
            <p:spPr bwMode="auto">
              <a:xfrm>
                <a:off x="1681163" y="211138"/>
                <a:ext cx="4763" cy="4763"/>
              </a:xfrm>
              <a:custGeom>
                <a:avLst/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1"/>
                      <a:pt x="0" y="1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sp>
          <p:nvSpPr>
            <p:cNvPr id="6161" name="Freeform 665"/>
            <p:cNvSpPr>
              <a:spLocks noChangeArrowheads="1"/>
            </p:cNvSpPr>
            <p:nvPr/>
          </p:nvSpPr>
          <p:spPr bwMode="auto">
            <a:xfrm>
              <a:off x="2230438" y="1270000"/>
              <a:ext cx="1" cy="3175"/>
            </a:xfrm>
            <a:custGeom>
              <a:avLst/>
              <a:gdLst>
                <a:gd name="T0" fmla="*/ 0 w 1"/>
                <a:gd name="T1" fmla="*/ 2147483646 h 1"/>
                <a:gd name="T2" fmla="*/ 0 w 1"/>
                <a:gd name="T3" fmla="*/ 0 h 1"/>
                <a:gd name="T4" fmla="*/ 0 w 1"/>
                <a:gd name="T5" fmla="*/ 2147483646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162" name="Freeform 666"/>
            <p:cNvSpPr>
              <a:spLocks noChangeArrowheads="1"/>
            </p:cNvSpPr>
            <p:nvPr/>
          </p:nvSpPr>
          <p:spPr bwMode="auto">
            <a:xfrm>
              <a:off x="2235200" y="390525"/>
              <a:ext cx="11113" cy="36513"/>
            </a:xfrm>
            <a:custGeom>
              <a:avLst/>
              <a:gdLst>
                <a:gd name="T0" fmla="*/ 0 w 3"/>
                <a:gd name="T1" fmla="*/ 2147483646 h 10"/>
                <a:gd name="T2" fmla="*/ 2147483646 w 3"/>
                <a:gd name="T3" fmla="*/ 2147483646 h 10"/>
                <a:gd name="T4" fmla="*/ 0 w 3"/>
                <a:gd name="T5" fmla="*/ 2147483646 h 10"/>
                <a:gd name="T6" fmla="*/ 0 60000 65536"/>
                <a:gd name="T7" fmla="*/ 0 60000 65536"/>
                <a:gd name="T8" fmla="*/ 0 60000 65536"/>
                <a:gd name="T9" fmla="*/ 0 w 3"/>
                <a:gd name="T10" fmla="*/ 0 h 10"/>
                <a:gd name="T11" fmla="*/ 3 w 3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0">
                  <a:moveTo>
                    <a:pt x="0" y="4"/>
                  </a:moveTo>
                  <a:cubicBezTo>
                    <a:pt x="0" y="5"/>
                    <a:pt x="0" y="7"/>
                    <a:pt x="2" y="8"/>
                  </a:cubicBezTo>
                  <a:cubicBezTo>
                    <a:pt x="1" y="10"/>
                    <a:pt x="3" y="0"/>
                    <a:pt x="0" y="4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163" name="Freeform 667"/>
            <p:cNvSpPr>
              <a:spLocks noChangeArrowheads="1"/>
            </p:cNvSpPr>
            <p:nvPr/>
          </p:nvSpPr>
          <p:spPr bwMode="auto">
            <a:xfrm>
              <a:off x="2238375" y="344488"/>
              <a:ext cx="4763" cy="22225"/>
            </a:xfrm>
            <a:custGeom>
              <a:avLst/>
              <a:gdLst>
                <a:gd name="T0" fmla="*/ 0 w 1"/>
                <a:gd name="T1" fmla="*/ 2147483646 h 6"/>
                <a:gd name="T2" fmla="*/ 0 w 1"/>
                <a:gd name="T3" fmla="*/ 2147483646 h 6"/>
                <a:gd name="T4" fmla="*/ 0 60000 65536"/>
                <a:gd name="T5" fmla="*/ 0 60000 65536"/>
                <a:gd name="T6" fmla="*/ 0 w 1"/>
                <a:gd name="T7" fmla="*/ 0 h 6"/>
                <a:gd name="T8" fmla="*/ 1 w 1"/>
                <a:gd name="T9" fmla="*/ 6 h 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6">
                  <a:moveTo>
                    <a:pt x="0" y="5"/>
                  </a:moveTo>
                  <a:cubicBezTo>
                    <a:pt x="1" y="6"/>
                    <a:pt x="0" y="0"/>
                    <a:pt x="0" y="5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164" name="Freeform 668"/>
            <p:cNvSpPr>
              <a:spLocks noChangeArrowheads="1"/>
            </p:cNvSpPr>
            <p:nvPr/>
          </p:nvSpPr>
          <p:spPr bwMode="auto">
            <a:xfrm>
              <a:off x="2230438" y="420688"/>
              <a:ext cx="19050" cy="30163"/>
            </a:xfrm>
            <a:custGeom>
              <a:avLst/>
              <a:gdLst>
                <a:gd name="T0" fmla="*/ 2147483646 w 5"/>
                <a:gd name="T1" fmla="*/ 2147483646 h 8"/>
                <a:gd name="T2" fmla="*/ 2147483646 w 5"/>
                <a:gd name="T3" fmla="*/ 2147483646 h 8"/>
                <a:gd name="T4" fmla="*/ 2147483646 w 5"/>
                <a:gd name="T5" fmla="*/ 2147483646 h 8"/>
                <a:gd name="T6" fmla="*/ 0 60000 65536"/>
                <a:gd name="T7" fmla="*/ 0 60000 65536"/>
                <a:gd name="T8" fmla="*/ 0 60000 65536"/>
                <a:gd name="T9" fmla="*/ 0 w 5"/>
                <a:gd name="T10" fmla="*/ 0 h 8"/>
                <a:gd name="T11" fmla="*/ 5 w 5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8">
                  <a:moveTo>
                    <a:pt x="2" y="2"/>
                  </a:moveTo>
                  <a:cubicBezTo>
                    <a:pt x="0" y="0"/>
                    <a:pt x="1" y="8"/>
                    <a:pt x="3" y="7"/>
                  </a:cubicBezTo>
                  <a:cubicBezTo>
                    <a:pt x="3" y="2"/>
                    <a:pt x="5" y="1"/>
                    <a:pt x="2" y="2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165" name="Freeform 669"/>
            <p:cNvSpPr>
              <a:spLocks noChangeArrowheads="1"/>
            </p:cNvSpPr>
            <p:nvPr/>
          </p:nvSpPr>
          <p:spPr bwMode="auto">
            <a:xfrm>
              <a:off x="2230438" y="325438"/>
              <a:ext cx="15875" cy="11113"/>
            </a:xfrm>
            <a:custGeom>
              <a:avLst/>
              <a:gdLst>
                <a:gd name="T0" fmla="*/ 2147483646 w 4"/>
                <a:gd name="T1" fmla="*/ 0 h 3"/>
                <a:gd name="T2" fmla="*/ 2147483646 w 4"/>
                <a:gd name="T3" fmla="*/ 0 h 3"/>
                <a:gd name="T4" fmla="*/ 0 60000 65536"/>
                <a:gd name="T5" fmla="*/ 0 60000 65536"/>
                <a:gd name="T6" fmla="*/ 0 w 4"/>
                <a:gd name="T7" fmla="*/ 0 h 3"/>
                <a:gd name="T8" fmla="*/ 4 w 4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3">
                  <a:moveTo>
                    <a:pt x="4" y="0"/>
                  </a:moveTo>
                  <a:cubicBezTo>
                    <a:pt x="4" y="0"/>
                    <a:pt x="0" y="3"/>
                    <a:pt x="4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7577" name="Freeform 557"/>
          <p:cNvSpPr>
            <a:spLocks noChangeArrowheads="1"/>
          </p:cNvSpPr>
          <p:nvPr/>
        </p:nvSpPr>
        <p:spPr bwMode="auto">
          <a:xfrm>
            <a:off x="1199867" y="1909401"/>
            <a:ext cx="3718322" cy="1976438"/>
          </a:xfrm>
          <a:custGeom>
            <a:avLst/>
            <a:gdLst>
              <a:gd name="T0" fmla="*/ 2147483646 w 447"/>
              <a:gd name="T1" fmla="*/ 2147483646 h 245"/>
              <a:gd name="T2" fmla="*/ 2147483646 w 447"/>
              <a:gd name="T3" fmla="*/ 2147483646 h 245"/>
              <a:gd name="T4" fmla="*/ 2147483646 w 447"/>
              <a:gd name="T5" fmla="*/ 2147483646 h 245"/>
              <a:gd name="T6" fmla="*/ 2147483646 w 447"/>
              <a:gd name="T7" fmla="*/ 2147483646 h 245"/>
              <a:gd name="T8" fmla="*/ 2147483646 w 447"/>
              <a:gd name="T9" fmla="*/ 2147483646 h 245"/>
              <a:gd name="T10" fmla="*/ 2147483646 w 447"/>
              <a:gd name="T11" fmla="*/ 2147483646 h 245"/>
              <a:gd name="T12" fmla="*/ 2147483646 w 447"/>
              <a:gd name="T13" fmla="*/ 2147483646 h 245"/>
              <a:gd name="T14" fmla="*/ 2147483646 w 447"/>
              <a:gd name="T15" fmla="*/ 2147483646 h 245"/>
              <a:gd name="T16" fmla="*/ 2147483646 w 447"/>
              <a:gd name="T17" fmla="*/ 2147483646 h 245"/>
              <a:gd name="T18" fmla="*/ 2147483646 w 447"/>
              <a:gd name="T19" fmla="*/ 2147483646 h 245"/>
              <a:gd name="T20" fmla="*/ 2147483646 w 447"/>
              <a:gd name="T21" fmla="*/ 2147483646 h 245"/>
              <a:gd name="T22" fmla="*/ 2147483646 w 447"/>
              <a:gd name="T23" fmla="*/ 2147483646 h 245"/>
              <a:gd name="T24" fmla="*/ 2147483646 w 447"/>
              <a:gd name="T25" fmla="*/ 2147483646 h 245"/>
              <a:gd name="T26" fmla="*/ 2147483646 w 447"/>
              <a:gd name="T27" fmla="*/ 2147483646 h 245"/>
              <a:gd name="T28" fmla="*/ 2147483646 w 447"/>
              <a:gd name="T29" fmla="*/ 2147483646 h 245"/>
              <a:gd name="T30" fmla="*/ 2147483646 w 447"/>
              <a:gd name="T31" fmla="*/ 2147483646 h 245"/>
              <a:gd name="T32" fmla="*/ 2147483646 w 447"/>
              <a:gd name="T33" fmla="*/ 2147483646 h 245"/>
              <a:gd name="T34" fmla="*/ 2147483646 w 447"/>
              <a:gd name="T35" fmla="*/ 2147483646 h 245"/>
              <a:gd name="T36" fmla="*/ 2147483646 w 447"/>
              <a:gd name="T37" fmla="*/ 2147483646 h 245"/>
              <a:gd name="T38" fmla="*/ 2147483646 w 447"/>
              <a:gd name="T39" fmla="*/ 2147483646 h 245"/>
              <a:gd name="T40" fmla="*/ 2147483646 w 447"/>
              <a:gd name="T41" fmla="*/ 2147483646 h 245"/>
              <a:gd name="T42" fmla="*/ 2147483646 w 447"/>
              <a:gd name="T43" fmla="*/ 2147483646 h 245"/>
              <a:gd name="T44" fmla="*/ 2147483646 w 447"/>
              <a:gd name="T45" fmla="*/ 2147483646 h 245"/>
              <a:gd name="T46" fmla="*/ 2147483646 w 447"/>
              <a:gd name="T47" fmla="*/ 2147483646 h 245"/>
              <a:gd name="T48" fmla="*/ 2147483646 w 447"/>
              <a:gd name="T49" fmla="*/ 2147483646 h 245"/>
              <a:gd name="T50" fmla="*/ 2147483646 w 447"/>
              <a:gd name="T51" fmla="*/ 2147483646 h 245"/>
              <a:gd name="T52" fmla="*/ 2147483646 w 447"/>
              <a:gd name="T53" fmla="*/ 2147483646 h 245"/>
              <a:gd name="T54" fmla="*/ 2147483646 w 447"/>
              <a:gd name="T55" fmla="*/ 2147483646 h 245"/>
              <a:gd name="T56" fmla="*/ 2147483646 w 447"/>
              <a:gd name="T57" fmla="*/ 2147483646 h 245"/>
              <a:gd name="T58" fmla="*/ 2147483646 w 447"/>
              <a:gd name="T59" fmla="*/ 2147483646 h 245"/>
              <a:gd name="T60" fmla="*/ 2147483646 w 447"/>
              <a:gd name="T61" fmla="*/ 2147483646 h 245"/>
              <a:gd name="T62" fmla="*/ 2147483646 w 447"/>
              <a:gd name="T63" fmla="*/ 2147483646 h 245"/>
              <a:gd name="T64" fmla="*/ 2147483646 w 447"/>
              <a:gd name="T65" fmla="*/ 2147483646 h 245"/>
              <a:gd name="T66" fmla="*/ 2147483646 w 447"/>
              <a:gd name="T67" fmla="*/ 2147483646 h 245"/>
              <a:gd name="T68" fmla="*/ 2147483646 w 447"/>
              <a:gd name="T69" fmla="*/ 2147483646 h 245"/>
              <a:gd name="T70" fmla="*/ 2147483646 w 447"/>
              <a:gd name="T71" fmla="*/ 2147483646 h 245"/>
              <a:gd name="T72" fmla="*/ 2147483646 w 447"/>
              <a:gd name="T73" fmla="*/ 2147483646 h 245"/>
              <a:gd name="T74" fmla="*/ 2147483646 w 447"/>
              <a:gd name="T75" fmla="*/ 2147483646 h 245"/>
              <a:gd name="T76" fmla="*/ 2147483646 w 447"/>
              <a:gd name="T77" fmla="*/ 2147483646 h 245"/>
              <a:gd name="T78" fmla="*/ 2147483646 w 447"/>
              <a:gd name="T79" fmla="*/ 2147483646 h 245"/>
              <a:gd name="T80" fmla="*/ 2147483646 w 447"/>
              <a:gd name="T81" fmla="*/ 2147483646 h 245"/>
              <a:gd name="T82" fmla="*/ 2147483646 w 447"/>
              <a:gd name="T83" fmla="*/ 2147483646 h 245"/>
              <a:gd name="T84" fmla="*/ 2147483646 w 447"/>
              <a:gd name="T85" fmla="*/ 2147483646 h 245"/>
              <a:gd name="T86" fmla="*/ 2147483646 w 447"/>
              <a:gd name="T87" fmla="*/ 2147483646 h 245"/>
              <a:gd name="T88" fmla="*/ 2147483646 w 447"/>
              <a:gd name="T89" fmla="*/ 2147483646 h 245"/>
              <a:gd name="T90" fmla="*/ 2147483646 w 447"/>
              <a:gd name="T91" fmla="*/ 2147483646 h 245"/>
              <a:gd name="T92" fmla="*/ 2147483646 w 447"/>
              <a:gd name="T93" fmla="*/ 2147483646 h 245"/>
              <a:gd name="T94" fmla="*/ 2147483646 w 447"/>
              <a:gd name="T95" fmla="*/ 2147483646 h 245"/>
              <a:gd name="T96" fmla="*/ 2147483646 w 447"/>
              <a:gd name="T97" fmla="*/ 2147483646 h 24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47"/>
              <a:gd name="T148" fmla="*/ 0 h 245"/>
              <a:gd name="T149" fmla="*/ 447 w 447"/>
              <a:gd name="T150" fmla="*/ 245 h 24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47" h="245">
                <a:moveTo>
                  <a:pt x="438" y="4"/>
                </a:moveTo>
                <a:cubicBezTo>
                  <a:pt x="437" y="3"/>
                  <a:pt x="437" y="2"/>
                  <a:pt x="437" y="0"/>
                </a:cubicBezTo>
                <a:cubicBezTo>
                  <a:pt x="436" y="7"/>
                  <a:pt x="431" y="5"/>
                  <a:pt x="429" y="8"/>
                </a:cubicBezTo>
                <a:cubicBezTo>
                  <a:pt x="414" y="9"/>
                  <a:pt x="398" y="7"/>
                  <a:pt x="383" y="8"/>
                </a:cubicBezTo>
                <a:cubicBezTo>
                  <a:pt x="387" y="8"/>
                  <a:pt x="400" y="10"/>
                  <a:pt x="405" y="9"/>
                </a:cubicBezTo>
                <a:cubicBezTo>
                  <a:pt x="411" y="7"/>
                  <a:pt x="408" y="11"/>
                  <a:pt x="411" y="11"/>
                </a:cubicBezTo>
                <a:cubicBezTo>
                  <a:pt x="411" y="11"/>
                  <a:pt x="380" y="10"/>
                  <a:pt x="379" y="9"/>
                </a:cubicBezTo>
                <a:cubicBezTo>
                  <a:pt x="380" y="8"/>
                  <a:pt x="381" y="8"/>
                  <a:pt x="382" y="8"/>
                </a:cubicBezTo>
                <a:cubicBezTo>
                  <a:pt x="383" y="8"/>
                  <a:pt x="367" y="9"/>
                  <a:pt x="367" y="9"/>
                </a:cubicBezTo>
                <a:cubicBezTo>
                  <a:pt x="368" y="9"/>
                  <a:pt x="369" y="8"/>
                  <a:pt x="371" y="8"/>
                </a:cubicBezTo>
                <a:cubicBezTo>
                  <a:pt x="359" y="7"/>
                  <a:pt x="301" y="11"/>
                  <a:pt x="297" y="8"/>
                </a:cubicBezTo>
                <a:cubicBezTo>
                  <a:pt x="298" y="8"/>
                  <a:pt x="299" y="8"/>
                  <a:pt x="299" y="8"/>
                </a:cubicBezTo>
                <a:cubicBezTo>
                  <a:pt x="284" y="7"/>
                  <a:pt x="268" y="7"/>
                  <a:pt x="253" y="7"/>
                </a:cubicBezTo>
                <a:cubicBezTo>
                  <a:pt x="233" y="7"/>
                  <a:pt x="214" y="3"/>
                  <a:pt x="195" y="4"/>
                </a:cubicBezTo>
                <a:cubicBezTo>
                  <a:pt x="180" y="5"/>
                  <a:pt x="166" y="4"/>
                  <a:pt x="152" y="5"/>
                </a:cubicBezTo>
                <a:cubicBezTo>
                  <a:pt x="142" y="4"/>
                  <a:pt x="119" y="11"/>
                  <a:pt x="111" y="7"/>
                </a:cubicBezTo>
                <a:cubicBezTo>
                  <a:pt x="114" y="5"/>
                  <a:pt x="118" y="5"/>
                  <a:pt x="123" y="7"/>
                </a:cubicBezTo>
                <a:cubicBezTo>
                  <a:pt x="106" y="7"/>
                  <a:pt x="90" y="6"/>
                  <a:pt x="74" y="7"/>
                </a:cubicBezTo>
                <a:cubicBezTo>
                  <a:pt x="77" y="7"/>
                  <a:pt x="104" y="5"/>
                  <a:pt x="105" y="8"/>
                </a:cubicBezTo>
                <a:cubicBezTo>
                  <a:pt x="99" y="9"/>
                  <a:pt x="90" y="9"/>
                  <a:pt x="84" y="8"/>
                </a:cubicBezTo>
                <a:cubicBezTo>
                  <a:pt x="86" y="8"/>
                  <a:pt x="87" y="9"/>
                  <a:pt x="87" y="10"/>
                </a:cubicBezTo>
                <a:cubicBezTo>
                  <a:pt x="83" y="11"/>
                  <a:pt x="73" y="9"/>
                  <a:pt x="69" y="8"/>
                </a:cubicBezTo>
                <a:cubicBezTo>
                  <a:pt x="71" y="9"/>
                  <a:pt x="52" y="10"/>
                  <a:pt x="47" y="9"/>
                </a:cubicBezTo>
                <a:cubicBezTo>
                  <a:pt x="49" y="9"/>
                  <a:pt x="55" y="7"/>
                  <a:pt x="54" y="7"/>
                </a:cubicBezTo>
                <a:cubicBezTo>
                  <a:pt x="53" y="6"/>
                  <a:pt x="43" y="7"/>
                  <a:pt x="44" y="7"/>
                </a:cubicBezTo>
                <a:cubicBezTo>
                  <a:pt x="45" y="7"/>
                  <a:pt x="48" y="6"/>
                  <a:pt x="49" y="7"/>
                </a:cubicBezTo>
                <a:cubicBezTo>
                  <a:pt x="44" y="11"/>
                  <a:pt x="31" y="7"/>
                  <a:pt x="25" y="8"/>
                </a:cubicBezTo>
                <a:cubicBezTo>
                  <a:pt x="27" y="9"/>
                  <a:pt x="27" y="10"/>
                  <a:pt x="24" y="10"/>
                </a:cubicBezTo>
                <a:cubicBezTo>
                  <a:pt x="19" y="9"/>
                  <a:pt x="23" y="8"/>
                  <a:pt x="25" y="7"/>
                </a:cubicBezTo>
                <a:cubicBezTo>
                  <a:pt x="21" y="5"/>
                  <a:pt x="14" y="10"/>
                  <a:pt x="16" y="7"/>
                </a:cubicBezTo>
                <a:cubicBezTo>
                  <a:pt x="0" y="4"/>
                  <a:pt x="8" y="11"/>
                  <a:pt x="12" y="13"/>
                </a:cubicBezTo>
                <a:cubicBezTo>
                  <a:pt x="11" y="15"/>
                  <a:pt x="8" y="15"/>
                  <a:pt x="5" y="15"/>
                </a:cubicBezTo>
                <a:cubicBezTo>
                  <a:pt x="7" y="15"/>
                  <a:pt x="9" y="15"/>
                  <a:pt x="12" y="16"/>
                </a:cubicBezTo>
                <a:cubicBezTo>
                  <a:pt x="8" y="18"/>
                  <a:pt x="8" y="22"/>
                  <a:pt x="4" y="23"/>
                </a:cubicBezTo>
                <a:cubicBezTo>
                  <a:pt x="12" y="25"/>
                  <a:pt x="3" y="40"/>
                  <a:pt x="7" y="42"/>
                </a:cubicBezTo>
                <a:cubicBezTo>
                  <a:pt x="4" y="44"/>
                  <a:pt x="8" y="52"/>
                  <a:pt x="7" y="55"/>
                </a:cubicBezTo>
                <a:cubicBezTo>
                  <a:pt x="4" y="59"/>
                  <a:pt x="12" y="68"/>
                  <a:pt x="7" y="65"/>
                </a:cubicBezTo>
                <a:cubicBezTo>
                  <a:pt x="9" y="70"/>
                  <a:pt x="1" y="84"/>
                  <a:pt x="7" y="89"/>
                </a:cubicBezTo>
                <a:cubicBezTo>
                  <a:pt x="8" y="87"/>
                  <a:pt x="12" y="91"/>
                  <a:pt x="9" y="92"/>
                </a:cubicBezTo>
                <a:cubicBezTo>
                  <a:pt x="10" y="91"/>
                  <a:pt x="8" y="91"/>
                  <a:pt x="8" y="91"/>
                </a:cubicBezTo>
                <a:cubicBezTo>
                  <a:pt x="4" y="94"/>
                  <a:pt x="8" y="97"/>
                  <a:pt x="10" y="98"/>
                </a:cubicBezTo>
                <a:cubicBezTo>
                  <a:pt x="10" y="99"/>
                  <a:pt x="9" y="104"/>
                  <a:pt x="9" y="104"/>
                </a:cubicBezTo>
                <a:cubicBezTo>
                  <a:pt x="9" y="103"/>
                  <a:pt x="7" y="103"/>
                  <a:pt x="7" y="102"/>
                </a:cubicBezTo>
                <a:cubicBezTo>
                  <a:pt x="6" y="105"/>
                  <a:pt x="3" y="112"/>
                  <a:pt x="7" y="114"/>
                </a:cubicBezTo>
                <a:cubicBezTo>
                  <a:pt x="7" y="114"/>
                  <a:pt x="8" y="114"/>
                  <a:pt x="9" y="114"/>
                </a:cubicBezTo>
                <a:cubicBezTo>
                  <a:pt x="10" y="114"/>
                  <a:pt x="11" y="126"/>
                  <a:pt x="9" y="126"/>
                </a:cubicBezTo>
                <a:cubicBezTo>
                  <a:pt x="7" y="126"/>
                  <a:pt x="7" y="126"/>
                  <a:pt x="7" y="125"/>
                </a:cubicBezTo>
                <a:cubicBezTo>
                  <a:pt x="5" y="126"/>
                  <a:pt x="5" y="138"/>
                  <a:pt x="6" y="139"/>
                </a:cubicBezTo>
                <a:cubicBezTo>
                  <a:pt x="8" y="141"/>
                  <a:pt x="24" y="150"/>
                  <a:pt x="6" y="149"/>
                </a:cubicBezTo>
                <a:cubicBezTo>
                  <a:pt x="6" y="149"/>
                  <a:pt x="7" y="151"/>
                  <a:pt x="8" y="152"/>
                </a:cubicBezTo>
                <a:cubicBezTo>
                  <a:pt x="3" y="153"/>
                  <a:pt x="7" y="175"/>
                  <a:pt x="6" y="174"/>
                </a:cubicBezTo>
                <a:cubicBezTo>
                  <a:pt x="8" y="173"/>
                  <a:pt x="15" y="184"/>
                  <a:pt x="12" y="185"/>
                </a:cubicBezTo>
                <a:cubicBezTo>
                  <a:pt x="13" y="187"/>
                  <a:pt x="6" y="180"/>
                  <a:pt x="9" y="182"/>
                </a:cubicBezTo>
                <a:cubicBezTo>
                  <a:pt x="8" y="183"/>
                  <a:pt x="9" y="181"/>
                  <a:pt x="8" y="181"/>
                </a:cubicBezTo>
                <a:cubicBezTo>
                  <a:pt x="4" y="182"/>
                  <a:pt x="9" y="186"/>
                  <a:pt x="8" y="186"/>
                </a:cubicBezTo>
                <a:cubicBezTo>
                  <a:pt x="2" y="184"/>
                  <a:pt x="7" y="195"/>
                  <a:pt x="8" y="193"/>
                </a:cubicBezTo>
                <a:cubicBezTo>
                  <a:pt x="8" y="193"/>
                  <a:pt x="3" y="201"/>
                  <a:pt x="7" y="202"/>
                </a:cubicBezTo>
                <a:cubicBezTo>
                  <a:pt x="11" y="203"/>
                  <a:pt x="3" y="206"/>
                  <a:pt x="8" y="207"/>
                </a:cubicBezTo>
                <a:cubicBezTo>
                  <a:pt x="8" y="208"/>
                  <a:pt x="8" y="215"/>
                  <a:pt x="8" y="215"/>
                </a:cubicBezTo>
                <a:cubicBezTo>
                  <a:pt x="8" y="215"/>
                  <a:pt x="12" y="214"/>
                  <a:pt x="13" y="214"/>
                </a:cubicBezTo>
                <a:cubicBezTo>
                  <a:pt x="13" y="213"/>
                  <a:pt x="9" y="213"/>
                  <a:pt x="12" y="212"/>
                </a:cubicBezTo>
                <a:cubicBezTo>
                  <a:pt x="12" y="212"/>
                  <a:pt x="13" y="212"/>
                  <a:pt x="13" y="212"/>
                </a:cubicBezTo>
                <a:cubicBezTo>
                  <a:pt x="13" y="213"/>
                  <a:pt x="14" y="218"/>
                  <a:pt x="9" y="215"/>
                </a:cubicBezTo>
                <a:cubicBezTo>
                  <a:pt x="7" y="218"/>
                  <a:pt x="10" y="217"/>
                  <a:pt x="8" y="218"/>
                </a:cubicBezTo>
                <a:cubicBezTo>
                  <a:pt x="5" y="222"/>
                  <a:pt x="15" y="219"/>
                  <a:pt x="8" y="224"/>
                </a:cubicBezTo>
                <a:cubicBezTo>
                  <a:pt x="8" y="224"/>
                  <a:pt x="9" y="221"/>
                  <a:pt x="9" y="220"/>
                </a:cubicBezTo>
                <a:cubicBezTo>
                  <a:pt x="7" y="220"/>
                  <a:pt x="6" y="227"/>
                  <a:pt x="5" y="227"/>
                </a:cubicBezTo>
                <a:cubicBezTo>
                  <a:pt x="5" y="228"/>
                  <a:pt x="23" y="234"/>
                  <a:pt x="15" y="235"/>
                </a:cubicBezTo>
                <a:cubicBezTo>
                  <a:pt x="13" y="234"/>
                  <a:pt x="12" y="234"/>
                  <a:pt x="10" y="235"/>
                </a:cubicBezTo>
                <a:cubicBezTo>
                  <a:pt x="16" y="236"/>
                  <a:pt x="19" y="238"/>
                  <a:pt x="24" y="239"/>
                </a:cubicBezTo>
                <a:cubicBezTo>
                  <a:pt x="24" y="238"/>
                  <a:pt x="23" y="238"/>
                  <a:pt x="22" y="237"/>
                </a:cubicBezTo>
                <a:cubicBezTo>
                  <a:pt x="24" y="237"/>
                  <a:pt x="30" y="237"/>
                  <a:pt x="30" y="237"/>
                </a:cubicBezTo>
                <a:cubicBezTo>
                  <a:pt x="31" y="238"/>
                  <a:pt x="32" y="237"/>
                  <a:pt x="33" y="238"/>
                </a:cubicBezTo>
                <a:cubicBezTo>
                  <a:pt x="31" y="239"/>
                  <a:pt x="32" y="238"/>
                  <a:pt x="31" y="239"/>
                </a:cubicBezTo>
                <a:cubicBezTo>
                  <a:pt x="33" y="238"/>
                  <a:pt x="36" y="236"/>
                  <a:pt x="36" y="236"/>
                </a:cubicBezTo>
                <a:cubicBezTo>
                  <a:pt x="37" y="236"/>
                  <a:pt x="47" y="234"/>
                  <a:pt x="46" y="234"/>
                </a:cubicBezTo>
                <a:cubicBezTo>
                  <a:pt x="44" y="234"/>
                  <a:pt x="43" y="235"/>
                  <a:pt x="42" y="236"/>
                </a:cubicBezTo>
                <a:cubicBezTo>
                  <a:pt x="44" y="236"/>
                  <a:pt x="47" y="236"/>
                  <a:pt x="50" y="237"/>
                </a:cubicBezTo>
                <a:cubicBezTo>
                  <a:pt x="51" y="236"/>
                  <a:pt x="51" y="235"/>
                  <a:pt x="49" y="236"/>
                </a:cubicBezTo>
                <a:cubicBezTo>
                  <a:pt x="52" y="235"/>
                  <a:pt x="51" y="235"/>
                  <a:pt x="53" y="234"/>
                </a:cubicBezTo>
                <a:cubicBezTo>
                  <a:pt x="56" y="238"/>
                  <a:pt x="58" y="232"/>
                  <a:pt x="62" y="236"/>
                </a:cubicBezTo>
                <a:cubicBezTo>
                  <a:pt x="64" y="235"/>
                  <a:pt x="68" y="237"/>
                  <a:pt x="69" y="237"/>
                </a:cubicBezTo>
                <a:cubicBezTo>
                  <a:pt x="66" y="233"/>
                  <a:pt x="79" y="236"/>
                  <a:pt x="81" y="235"/>
                </a:cubicBezTo>
                <a:cubicBezTo>
                  <a:pt x="80" y="235"/>
                  <a:pt x="79" y="235"/>
                  <a:pt x="79" y="236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5"/>
                  <a:pt x="82" y="236"/>
                  <a:pt x="82" y="236"/>
                </a:cubicBezTo>
                <a:cubicBezTo>
                  <a:pt x="84" y="235"/>
                  <a:pt x="87" y="234"/>
                  <a:pt x="91" y="233"/>
                </a:cubicBezTo>
                <a:cubicBezTo>
                  <a:pt x="93" y="235"/>
                  <a:pt x="95" y="235"/>
                  <a:pt x="97" y="236"/>
                </a:cubicBezTo>
                <a:cubicBezTo>
                  <a:pt x="97" y="236"/>
                  <a:pt x="98" y="231"/>
                  <a:pt x="100" y="234"/>
                </a:cubicBezTo>
                <a:cubicBezTo>
                  <a:pt x="100" y="235"/>
                  <a:pt x="98" y="232"/>
                  <a:pt x="98" y="235"/>
                </a:cubicBezTo>
                <a:cubicBezTo>
                  <a:pt x="100" y="235"/>
                  <a:pt x="100" y="234"/>
                  <a:pt x="100" y="235"/>
                </a:cubicBezTo>
                <a:cubicBezTo>
                  <a:pt x="103" y="235"/>
                  <a:pt x="114" y="233"/>
                  <a:pt x="117" y="235"/>
                </a:cubicBezTo>
                <a:cubicBezTo>
                  <a:pt x="120" y="234"/>
                  <a:pt x="119" y="233"/>
                  <a:pt x="124" y="235"/>
                </a:cubicBezTo>
                <a:cubicBezTo>
                  <a:pt x="125" y="233"/>
                  <a:pt x="121" y="234"/>
                  <a:pt x="123" y="233"/>
                </a:cubicBezTo>
                <a:cubicBezTo>
                  <a:pt x="127" y="234"/>
                  <a:pt x="123" y="234"/>
                  <a:pt x="126" y="235"/>
                </a:cubicBezTo>
                <a:cubicBezTo>
                  <a:pt x="125" y="234"/>
                  <a:pt x="126" y="233"/>
                  <a:pt x="130" y="234"/>
                </a:cubicBezTo>
                <a:cubicBezTo>
                  <a:pt x="130" y="234"/>
                  <a:pt x="130" y="235"/>
                  <a:pt x="130" y="235"/>
                </a:cubicBezTo>
                <a:cubicBezTo>
                  <a:pt x="132" y="235"/>
                  <a:pt x="133" y="234"/>
                  <a:pt x="133" y="234"/>
                </a:cubicBezTo>
                <a:cubicBezTo>
                  <a:pt x="139" y="237"/>
                  <a:pt x="154" y="234"/>
                  <a:pt x="156" y="234"/>
                </a:cubicBezTo>
                <a:cubicBezTo>
                  <a:pt x="158" y="233"/>
                  <a:pt x="166" y="236"/>
                  <a:pt x="166" y="236"/>
                </a:cubicBezTo>
                <a:cubicBezTo>
                  <a:pt x="161" y="233"/>
                  <a:pt x="172" y="234"/>
                  <a:pt x="172" y="234"/>
                </a:cubicBezTo>
                <a:cubicBezTo>
                  <a:pt x="171" y="235"/>
                  <a:pt x="172" y="235"/>
                  <a:pt x="172" y="236"/>
                </a:cubicBezTo>
                <a:cubicBezTo>
                  <a:pt x="173" y="236"/>
                  <a:pt x="180" y="234"/>
                  <a:pt x="180" y="234"/>
                </a:cubicBezTo>
                <a:cubicBezTo>
                  <a:pt x="178" y="234"/>
                  <a:pt x="178" y="235"/>
                  <a:pt x="179" y="236"/>
                </a:cubicBezTo>
                <a:cubicBezTo>
                  <a:pt x="182" y="236"/>
                  <a:pt x="194" y="238"/>
                  <a:pt x="194" y="238"/>
                </a:cubicBezTo>
                <a:cubicBezTo>
                  <a:pt x="194" y="238"/>
                  <a:pt x="194" y="235"/>
                  <a:pt x="197" y="236"/>
                </a:cubicBezTo>
                <a:cubicBezTo>
                  <a:pt x="198" y="236"/>
                  <a:pt x="198" y="237"/>
                  <a:pt x="197" y="237"/>
                </a:cubicBezTo>
                <a:cubicBezTo>
                  <a:pt x="199" y="239"/>
                  <a:pt x="216" y="235"/>
                  <a:pt x="223" y="237"/>
                </a:cubicBezTo>
                <a:cubicBezTo>
                  <a:pt x="225" y="232"/>
                  <a:pt x="227" y="234"/>
                  <a:pt x="230" y="235"/>
                </a:cubicBezTo>
                <a:cubicBezTo>
                  <a:pt x="230" y="235"/>
                  <a:pt x="239" y="236"/>
                  <a:pt x="239" y="236"/>
                </a:cubicBezTo>
                <a:cubicBezTo>
                  <a:pt x="238" y="236"/>
                  <a:pt x="237" y="236"/>
                  <a:pt x="236" y="236"/>
                </a:cubicBezTo>
                <a:cubicBezTo>
                  <a:pt x="236" y="235"/>
                  <a:pt x="239" y="233"/>
                  <a:pt x="240" y="234"/>
                </a:cubicBezTo>
                <a:cubicBezTo>
                  <a:pt x="240" y="234"/>
                  <a:pt x="240" y="234"/>
                  <a:pt x="239" y="234"/>
                </a:cubicBezTo>
                <a:cubicBezTo>
                  <a:pt x="238" y="234"/>
                  <a:pt x="243" y="236"/>
                  <a:pt x="244" y="235"/>
                </a:cubicBezTo>
                <a:cubicBezTo>
                  <a:pt x="243" y="235"/>
                  <a:pt x="241" y="235"/>
                  <a:pt x="240" y="236"/>
                </a:cubicBezTo>
                <a:cubicBezTo>
                  <a:pt x="241" y="235"/>
                  <a:pt x="271" y="237"/>
                  <a:pt x="274" y="236"/>
                </a:cubicBezTo>
                <a:cubicBezTo>
                  <a:pt x="272" y="235"/>
                  <a:pt x="259" y="235"/>
                  <a:pt x="257" y="234"/>
                </a:cubicBezTo>
                <a:cubicBezTo>
                  <a:pt x="263" y="234"/>
                  <a:pt x="268" y="234"/>
                  <a:pt x="272" y="235"/>
                </a:cubicBezTo>
                <a:cubicBezTo>
                  <a:pt x="265" y="236"/>
                  <a:pt x="290" y="231"/>
                  <a:pt x="278" y="235"/>
                </a:cubicBezTo>
                <a:cubicBezTo>
                  <a:pt x="278" y="234"/>
                  <a:pt x="277" y="234"/>
                  <a:pt x="277" y="234"/>
                </a:cubicBezTo>
                <a:cubicBezTo>
                  <a:pt x="276" y="233"/>
                  <a:pt x="283" y="234"/>
                  <a:pt x="283" y="234"/>
                </a:cubicBezTo>
                <a:cubicBezTo>
                  <a:pt x="282" y="235"/>
                  <a:pt x="281" y="234"/>
                  <a:pt x="280" y="235"/>
                </a:cubicBezTo>
                <a:cubicBezTo>
                  <a:pt x="288" y="234"/>
                  <a:pt x="295" y="234"/>
                  <a:pt x="301" y="234"/>
                </a:cubicBezTo>
                <a:cubicBezTo>
                  <a:pt x="301" y="234"/>
                  <a:pt x="300" y="234"/>
                  <a:pt x="299" y="234"/>
                </a:cubicBezTo>
                <a:cubicBezTo>
                  <a:pt x="302" y="234"/>
                  <a:pt x="323" y="236"/>
                  <a:pt x="326" y="234"/>
                </a:cubicBezTo>
                <a:cubicBezTo>
                  <a:pt x="324" y="237"/>
                  <a:pt x="327" y="235"/>
                  <a:pt x="324" y="236"/>
                </a:cubicBezTo>
                <a:cubicBezTo>
                  <a:pt x="323" y="237"/>
                  <a:pt x="324" y="238"/>
                  <a:pt x="324" y="238"/>
                </a:cubicBezTo>
                <a:cubicBezTo>
                  <a:pt x="320" y="239"/>
                  <a:pt x="307" y="236"/>
                  <a:pt x="306" y="236"/>
                </a:cubicBezTo>
                <a:cubicBezTo>
                  <a:pt x="302" y="238"/>
                  <a:pt x="298" y="237"/>
                  <a:pt x="293" y="237"/>
                </a:cubicBezTo>
                <a:cubicBezTo>
                  <a:pt x="294" y="238"/>
                  <a:pt x="301" y="241"/>
                  <a:pt x="299" y="241"/>
                </a:cubicBezTo>
                <a:cubicBezTo>
                  <a:pt x="292" y="241"/>
                  <a:pt x="286" y="239"/>
                  <a:pt x="284" y="240"/>
                </a:cubicBezTo>
                <a:cubicBezTo>
                  <a:pt x="279" y="242"/>
                  <a:pt x="272" y="240"/>
                  <a:pt x="267" y="241"/>
                </a:cubicBezTo>
                <a:cubicBezTo>
                  <a:pt x="267" y="240"/>
                  <a:pt x="238" y="241"/>
                  <a:pt x="247" y="239"/>
                </a:cubicBezTo>
                <a:cubicBezTo>
                  <a:pt x="245" y="238"/>
                  <a:pt x="234" y="239"/>
                  <a:pt x="231" y="238"/>
                </a:cubicBezTo>
                <a:cubicBezTo>
                  <a:pt x="232" y="238"/>
                  <a:pt x="242" y="240"/>
                  <a:pt x="241" y="240"/>
                </a:cubicBezTo>
                <a:cubicBezTo>
                  <a:pt x="238" y="241"/>
                  <a:pt x="244" y="241"/>
                  <a:pt x="232" y="240"/>
                </a:cubicBezTo>
                <a:cubicBezTo>
                  <a:pt x="233" y="240"/>
                  <a:pt x="234" y="241"/>
                  <a:pt x="234" y="241"/>
                </a:cubicBezTo>
                <a:cubicBezTo>
                  <a:pt x="233" y="241"/>
                  <a:pt x="218" y="240"/>
                  <a:pt x="221" y="241"/>
                </a:cubicBezTo>
                <a:cubicBezTo>
                  <a:pt x="218" y="240"/>
                  <a:pt x="217" y="240"/>
                  <a:pt x="218" y="242"/>
                </a:cubicBezTo>
                <a:cubicBezTo>
                  <a:pt x="235" y="242"/>
                  <a:pt x="253" y="242"/>
                  <a:pt x="270" y="242"/>
                </a:cubicBezTo>
                <a:cubicBezTo>
                  <a:pt x="286" y="242"/>
                  <a:pt x="302" y="243"/>
                  <a:pt x="318" y="243"/>
                </a:cubicBezTo>
                <a:cubicBezTo>
                  <a:pt x="328" y="243"/>
                  <a:pt x="336" y="245"/>
                  <a:pt x="332" y="240"/>
                </a:cubicBezTo>
                <a:cubicBezTo>
                  <a:pt x="332" y="243"/>
                  <a:pt x="326" y="242"/>
                  <a:pt x="323" y="240"/>
                </a:cubicBezTo>
                <a:cubicBezTo>
                  <a:pt x="324" y="240"/>
                  <a:pt x="334" y="239"/>
                  <a:pt x="333" y="241"/>
                </a:cubicBezTo>
                <a:cubicBezTo>
                  <a:pt x="342" y="242"/>
                  <a:pt x="357" y="243"/>
                  <a:pt x="369" y="243"/>
                </a:cubicBezTo>
                <a:cubicBezTo>
                  <a:pt x="387" y="243"/>
                  <a:pt x="409" y="245"/>
                  <a:pt x="426" y="243"/>
                </a:cubicBezTo>
                <a:cubicBezTo>
                  <a:pt x="423" y="243"/>
                  <a:pt x="415" y="244"/>
                  <a:pt x="411" y="242"/>
                </a:cubicBezTo>
                <a:cubicBezTo>
                  <a:pt x="414" y="240"/>
                  <a:pt x="410" y="233"/>
                  <a:pt x="414" y="234"/>
                </a:cubicBezTo>
                <a:cubicBezTo>
                  <a:pt x="422" y="234"/>
                  <a:pt x="421" y="236"/>
                  <a:pt x="426" y="234"/>
                </a:cubicBezTo>
                <a:cubicBezTo>
                  <a:pt x="426" y="234"/>
                  <a:pt x="423" y="237"/>
                  <a:pt x="427" y="237"/>
                </a:cubicBezTo>
                <a:cubicBezTo>
                  <a:pt x="427" y="236"/>
                  <a:pt x="427" y="235"/>
                  <a:pt x="428" y="235"/>
                </a:cubicBezTo>
                <a:cubicBezTo>
                  <a:pt x="427" y="235"/>
                  <a:pt x="434" y="236"/>
                  <a:pt x="433" y="235"/>
                </a:cubicBezTo>
                <a:cubicBezTo>
                  <a:pt x="433" y="235"/>
                  <a:pt x="432" y="235"/>
                  <a:pt x="431" y="235"/>
                </a:cubicBezTo>
                <a:cubicBezTo>
                  <a:pt x="431" y="234"/>
                  <a:pt x="440" y="230"/>
                  <a:pt x="436" y="229"/>
                </a:cubicBezTo>
                <a:cubicBezTo>
                  <a:pt x="434" y="230"/>
                  <a:pt x="430" y="232"/>
                  <a:pt x="429" y="233"/>
                </a:cubicBezTo>
                <a:cubicBezTo>
                  <a:pt x="428" y="232"/>
                  <a:pt x="428" y="228"/>
                  <a:pt x="429" y="227"/>
                </a:cubicBezTo>
                <a:cubicBezTo>
                  <a:pt x="430" y="228"/>
                  <a:pt x="431" y="228"/>
                  <a:pt x="431" y="229"/>
                </a:cubicBezTo>
                <a:cubicBezTo>
                  <a:pt x="431" y="228"/>
                  <a:pt x="432" y="227"/>
                  <a:pt x="429" y="227"/>
                </a:cubicBezTo>
                <a:cubicBezTo>
                  <a:pt x="430" y="227"/>
                  <a:pt x="430" y="226"/>
                  <a:pt x="429" y="226"/>
                </a:cubicBezTo>
                <a:cubicBezTo>
                  <a:pt x="432" y="225"/>
                  <a:pt x="433" y="222"/>
                  <a:pt x="433" y="220"/>
                </a:cubicBezTo>
                <a:cubicBezTo>
                  <a:pt x="433" y="219"/>
                  <a:pt x="430" y="221"/>
                  <a:pt x="430" y="221"/>
                </a:cubicBezTo>
                <a:cubicBezTo>
                  <a:pt x="431" y="221"/>
                  <a:pt x="432" y="221"/>
                  <a:pt x="431" y="222"/>
                </a:cubicBezTo>
                <a:cubicBezTo>
                  <a:pt x="430" y="222"/>
                  <a:pt x="430" y="222"/>
                  <a:pt x="429" y="223"/>
                </a:cubicBezTo>
                <a:cubicBezTo>
                  <a:pt x="426" y="221"/>
                  <a:pt x="431" y="217"/>
                  <a:pt x="431" y="217"/>
                </a:cubicBezTo>
                <a:cubicBezTo>
                  <a:pt x="431" y="215"/>
                  <a:pt x="434" y="207"/>
                  <a:pt x="436" y="203"/>
                </a:cubicBezTo>
                <a:cubicBezTo>
                  <a:pt x="437" y="204"/>
                  <a:pt x="435" y="198"/>
                  <a:pt x="435" y="196"/>
                </a:cubicBezTo>
                <a:cubicBezTo>
                  <a:pt x="435" y="196"/>
                  <a:pt x="434" y="197"/>
                  <a:pt x="434" y="197"/>
                </a:cubicBezTo>
                <a:cubicBezTo>
                  <a:pt x="429" y="193"/>
                  <a:pt x="439" y="174"/>
                  <a:pt x="435" y="173"/>
                </a:cubicBezTo>
                <a:cubicBezTo>
                  <a:pt x="434" y="174"/>
                  <a:pt x="433" y="174"/>
                  <a:pt x="432" y="173"/>
                </a:cubicBezTo>
                <a:cubicBezTo>
                  <a:pt x="435" y="172"/>
                  <a:pt x="433" y="163"/>
                  <a:pt x="432" y="162"/>
                </a:cubicBezTo>
                <a:cubicBezTo>
                  <a:pt x="433" y="163"/>
                  <a:pt x="434" y="163"/>
                  <a:pt x="433" y="162"/>
                </a:cubicBezTo>
                <a:cubicBezTo>
                  <a:pt x="433" y="162"/>
                  <a:pt x="433" y="162"/>
                  <a:pt x="433" y="162"/>
                </a:cubicBezTo>
                <a:cubicBezTo>
                  <a:pt x="432" y="162"/>
                  <a:pt x="433" y="161"/>
                  <a:pt x="433" y="161"/>
                </a:cubicBezTo>
                <a:cubicBezTo>
                  <a:pt x="433" y="162"/>
                  <a:pt x="435" y="161"/>
                  <a:pt x="435" y="161"/>
                </a:cubicBezTo>
                <a:cubicBezTo>
                  <a:pt x="434" y="161"/>
                  <a:pt x="433" y="161"/>
                  <a:pt x="433" y="161"/>
                </a:cubicBezTo>
                <a:cubicBezTo>
                  <a:pt x="433" y="160"/>
                  <a:pt x="430" y="149"/>
                  <a:pt x="432" y="148"/>
                </a:cubicBezTo>
                <a:cubicBezTo>
                  <a:pt x="441" y="155"/>
                  <a:pt x="430" y="148"/>
                  <a:pt x="434" y="150"/>
                </a:cubicBezTo>
                <a:cubicBezTo>
                  <a:pt x="434" y="149"/>
                  <a:pt x="433" y="145"/>
                  <a:pt x="433" y="145"/>
                </a:cubicBezTo>
                <a:cubicBezTo>
                  <a:pt x="429" y="140"/>
                  <a:pt x="436" y="121"/>
                  <a:pt x="430" y="117"/>
                </a:cubicBezTo>
                <a:cubicBezTo>
                  <a:pt x="430" y="117"/>
                  <a:pt x="428" y="94"/>
                  <a:pt x="432" y="92"/>
                </a:cubicBezTo>
                <a:cubicBezTo>
                  <a:pt x="433" y="92"/>
                  <a:pt x="433" y="93"/>
                  <a:pt x="433" y="93"/>
                </a:cubicBezTo>
                <a:cubicBezTo>
                  <a:pt x="434" y="92"/>
                  <a:pt x="433" y="92"/>
                  <a:pt x="431" y="92"/>
                </a:cubicBezTo>
                <a:cubicBezTo>
                  <a:pt x="431" y="87"/>
                  <a:pt x="432" y="84"/>
                  <a:pt x="431" y="81"/>
                </a:cubicBezTo>
                <a:cubicBezTo>
                  <a:pt x="433" y="79"/>
                  <a:pt x="432" y="78"/>
                  <a:pt x="434" y="78"/>
                </a:cubicBezTo>
                <a:cubicBezTo>
                  <a:pt x="433" y="77"/>
                  <a:pt x="434" y="71"/>
                  <a:pt x="434" y="71"/>
                </a:cubicBezTo>
                <a:cubicBezTo>
                  <a:pt x="434" y="72"/>
                  <a:pt x="434" y="72"/>
                  <a:pt x="433" y="72"/>
                </a:cubicBezTo>
                <a:cubicBezTo>
                  <a:pt x="432" y="72"/>
                  <a:pt x="431" y="69"/>
                  <a:pt x="431" y="69"/>
                </a:cubicBezTo>
                <a:cubicBezTo>
                  <a:pt x="435" y="71"/>
                  <a:pt x="436" y="54"/>
                  <a:pt x="433" y="54"/>
                </a:cubicBezTo>
                <a:cubicBezTo>
                  <a:pt x="433" y="54"/>
                  <a:pt x="434" y="31"/>
                  <a:pt x="431" y="33"/>
                </a:cubicBezTo>
                <a:cubicBezTo>
                  <a:pt x="431" y="32"/>
                  <a:pt x="433" y="29"/>
                  <a:pt x="433" y="28"/>
                </a:cubicBezTo>
                <a:cubicBezTo>
                  <a:pt x="432" y="28"/>
                  <a:pt x="430" y="32"/>
                  <a:pt x="429" y="30"/>
                </a:cubicBezTo>
                <a:cubicBezTo>
                  <a:pt x="431" y="31"/>
                  <a:pt x="431" y="22"/>
                  <a:pt x="431" y="23"/>
                </a:cubicBezTo>
                <a:cubicBezTo>
                  <a:pt x="431" y="12"/>
                  <a:pt x="398" y="19"/>
                  <a:pt x="398" y="12"/>
                </a:cubicBezTo>
                <a:cubicBezTo>
                  <a:pt x="403" y="13"/>
                  <a:pt x="408" y="14"/>
                  <a:pt x="413" y="15"/>
                </a:cubicBezTo>
                <a:cubicBezTo>
                  <a:pt x="413" y="14"/>
                  <a:pt x="413" y="14"/>
                  <a:pt x="412" y="14"/>
                </a:cubicBezTo>
                <a:cubicBezTo>
                  <a:pt x="412" y="14"/>
                  <a:pt x="413" y="12"/>
                  <a:pt x="413" y="10"/>
                </a:cubicBezTo>
                <a:cubicBezTo>
                  <a:pt x="413" y="12"/>
                  <a:pt x="447" y="5"/>
                  <a:pt x="438" y="4"/>
                </a:cubicBezTo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sz="1013"/>
          </a:p>
        </p:txBody>
      </p:sp>
      <p:sp>
        <p:nvSpPr>
          <p:cNvPr id="422" name="矩形 421"/>
          <p:cNvSpPr/>
          <p:nvPr/>
        </p:nvSpPr>
        <p:spPr>
          <a:xfrm>
            <a:off x="5600910" y="2230532"/>
            <a:ext cx="264687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sz="2400" dirty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  <a:p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360249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1250"/>
                                        <p:tgtEl>
                                          <p:spTgt spid="7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81" y="3125891"/>
            <a:ext cx="4279038" cy="20176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459" y="130504"/>
            <a:ext cx="3267186" cy="488249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2799" y="1394190"/>
            <a:ext cx="45576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latin typeface="Agency FB" panose="020B0503020202020204" pitchFamily="34" charset="0"/>
                <a:ea typeface="华文隶书" panose="02010800040101010101" pitchFamily="2" charset="-122"/>
              </a:rPr>
              <a:t>感谢观看 </a:t>
            </a:r>
            <a:r>
              <a:rPr lang="en-US" altLang="zh-CN" sz="4800" b="1" dirty="0">
                <a:latin typeface="Agency FB" panose="020B0503020202020204" pitchFamily="34" charset="0"/>
                <a:ea typeface="华文隶书" panose="02010800040101010101" pitchFamily="2" charset="-122"/>
              </a:rPr>
              <a:t>THANKS!</a:t>
            </a:r>
            <a:endParaRPr lang="zh-CN" altLang="en-US" sz="4800" b="1" dirty="0">
              <a:latin typeface="Agency FB" panose="020B0503020202020204" pitchFamily="34" charset="0"/>
              <a:ea typeface="华文隶书" panose="0201080004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69257" y="2162629"/>
            <a:ext cx="4876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291908" y="2306707"/>
            <a:ext cx="31582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汇报人：</a:t>
            </a:r>
            <a:r>
              <a:rPr lang="en-US" altLang="zh-CN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XXX</a:t>
            </a:r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导师：</a:t>
            </a:r>
            <a:r>
              <a:rPr lang="en-US" altLang="zh-CN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XXX</a:t>
            </a:r>
            <a:endParaRPr lang="zh-CN" altLang="en-US" sz="2000" dirty="0">
              <a:latin typeface="Agency FB" panose="020B0503020202020204" pitchFamily="34" charset="0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780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9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629" y="837610"/>
            <a:ext cx="2794016" cy="417538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57200" y="1085850"/>
            <a:ext cx="4929157" cy="2002632"/>
            <a:chOff x="1181100" y="1226344"/>
            <a:chExt cx="3411141" cy="1385888"/>
          </a:xfrm>
        </p:grpSpPr>
        <p:grpSp>
          <p:nvGrpSpPr>
            <p:cNvPr id="152" name="组合 13"/>
            <p:cNvGrpSpPr>
              <a:grpSpLocks/>
            </p:cNvGrpSpPr>
            <p:nvPr/>
          </p:nvGrpSpPr>
          <p:grpSpPr bwMode="auto">
            <a:xfrm>
              <a:off x="1181100" y="1226344"/>
              <a:ext cx="3411141" cy="1385888"/>
              <a:chOff x="0" y="0"/>
              <a:chExt cx="5787772" cy="2351397"/>
            </a:xfrm>
          </p:grpSpPr>
          <p:sp>
            <p:nvSpPr>
              <p:cNvPr id="153" name="任意多边形 549"/>
              <p:cNvSpPr>
                <a:spLocks noChangeArrowheads="1"/>
              </p:cNvSpPr>
              <p:nvPr/>
            </p:nvSpPr>
            <p:spPr bwMode="auto">
              <a:xfrm rot="20440807">
                <a:off x="1267543" y="0"/>
                <a:ext cx="4104319" cy="2308252"/>
              </a:xfrm>
              <a:custGeom>
                <a:avLst/>
                <a:gdLst>
                  <a:gd name="T0" fmla="*/ 2564829 w 4104319"/>
                  <a:gd name="T1" fmla="*/ 131869 h 2308252"/>
                  <a:gd name="T2" fmla="*/ 4104319 w 4104319"/>
                  <a:gd name="T3" fmla="*/ 2308252 h 2308252"/>
                  <a:gd name="T4" fmla="*/ 2611055 w 4104319"/>
                  <a:gd name="T5" fmla="*/ 2308251 h 2308252"/>
                  <a:gd name="T6" fmla="*/ 2067553 w 4104319"/>
                  <a:gd name="T7" fmla="*/ 1539901 h 2308252"/>
                  <a:gd name="T8" fmla="*/ 1162066 w 4104319"/>
                  <a:gd name="T9" fmla="*/ 1796512 h 2308252"/>
                  <a:gd name="T10" fmla="*/ 0 w 4104319"/>
                  <a:gd name="T11" fmla="*/ 858729 h 2308252"/>
                  <a:gd name="T12" fmla="*/ 2564829 w 4104319"/>
                  <a:gd name="T13" fmla="*/ 131869 h 23082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04319"/>
                  <a:gd name="T22" fmla="*/ 0 h 2308252"/>
                  <a:gd name="T23" fmla="*/ 4104319 w 4104319"/>
                  <a:gd name="T24" fmla="*/ 2308252 h 230825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04319" h="2308252">
                    <a:moveTo>
                      <a:pt x="2564829" y="131869"/>
                    </a:moveTo>
                    <a:cubicBezTo>
                      <a:pt x="3487415" y="457699"/>
                      <a:pt x="4104320" y="1329819"/>
                      <a:pt x="4104319" y="2308252"/>
                    </a:cubicBezTo>
                    <a:lnTo>
                      <a:pt x="2611055" y="2308251"/>
                    </a:lnTo>
                    <a:cubicBezTo>
                      <a:pt x="2611055" y="1962825"/>
                      <a:pt x="2393263" y="1654932"/>
                      <a:pt x="2067553" y="1539901"/>
                    </a:cubicBezTo>
                    <a:cubicBezTo>
                      <a:pt x="1741843" y="1424870"/>
                      <a:pt x="1378996" y="1527699"/>
                      <a:pt x="1162066" y="1796512"/>
                    </a:cubicBezTo>
                    <a:lnTo>
                      <a:pt x="0" y="858729"/>
                    </a:lnTo>
                    <a:cubicBezTo>
                      <a:pt x="614464" y="97307"/>
                      <a:pt x="1642243" y="-193961"/>
                      <a:pt x="2564829" y="13186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200"/>
              </a:p>
            </p:txBody>
          </p:sp>
          <p:sp>
            <p:nvSpPr>
              <p:cNvPr id="154" name="Freeform 283"/>
              <p:cNvSpPr>
                <a:spLocks noEditPoints="1" noChangeArrowheads="1"/>
              </p:cNvSpPr>
              <p:nvPr/>
            </p:nvSpPr>
            <p:spPr bwMode="auto">
              <a:xfrm>
                <a:off x="5606797" y="1455251"/>
                <a:ext cx="180975" cy="215900"/>
              </a:xfrm>
              <a:custGeom>
                <a:avLst/>
                <a:gdLst>
                  <a:gd name="T0" fmla="*/ 2147483646 w 48"/>
                  <a:gd name="T1" fmla="*/ 2147483646 h 57"/>
                  <a:gd name="T2" fmla="*/ 2147483646 w 48"/>
                  <a:gd name="T3" fmla="*/ 2147483646 h 57"/>
                  <a:gd name="T4" fmla="*/ 2147483646 w 48"/>
                  <a:gd name="T5" fmla="*/ 2147483646 h 57"/>
                  <a:gd name="T6" fmla="*/ 2147483646 w 48"/>
                  <a:gd name="T7" fmla="*/ 2147483646 h 57"/>
                  <a:gd name="T8" fmla="*/ 2147483646 w 48"/>
                  <a:gd name="T9" fmla="*/ 2147483646 h 57"/>
                  <a:gd name="T10" fmla="*/ 2147483646 w 48"/>
                  <a:gd name="T11" fmla="*/ 2147483646 h 57"/>
                  <a:gd name="T12" fmla="*/ 2147483646 w 48"/>
                  <a:gd name="T13" fmla="*/ 2147483646 h 57"/>
                  <a:gd name="T14" fmla="*/ 2147483646 w 48"/>
                  <a:gd name="T15" fmla="*/ 2147483646 h 57"/>
                  <a:gd name="T16" fmla="*/ 2147483646 w 48"/>
                  <a:gd name="T17" fmla="*/ 2147483646 h 57"/>
                  <a:gd name="T18" fmla="*/ 2147483646 w 48"/>
                  <a:gd name="T19" fmla="*/ 2147483646 h 57"/>
                  <a:gd name="T20" fmla="*/ 2147483646 w 48"/>
                  <a:gd name="T21" fmla="*/ 2147483646 h 57"/>
                  <a:gd name="T22" fmla="*/ 2147483646 w 48"/>
                  <a:gd name="T23" fmla="*/ 2147483646 h 57"/>
                  <a:gd name="T24" fmla="*/ 2147483646 w 48"/>
                  <a:gd name="T25" fmla="*/ 2147483646 h 57"/>
                  <a:gd name="T26" fmla="*/ 2147483646 w 48"/>
                  <a:gd name="T27" fmla="*/ 2147483646 h 57"/>
                  <a:gd name="T28" fmla="*/ 2147483646 w 48"/>
                  <a:gd name="T29" fmla="*/ 2147483646 h 57"/>
                  <a:gd name="T30" fmla="*/ 2147483646 w 48"/>
                  <a:gd name="T31" fmla="*/ 2147483646 h 57"/>
                  <a:gd name="T32" fmla="*/ 2147483646 w 48"/>
                  <a:gd name="T33" fmla="*/ 2147483646 h 57"/>
                  <a:gd name="T34" fmla="*/ 2147483646 w 48"/>
                  <a:gd name="T35" fmla="*/ 2147483646 h 57"/>
                  <a:gd name="T36" fmla="*/ 2147483646 w 48"/>
                  <a:gd name="T37" fmla="*/ 2147483646 h 57"/>
                  <a:gd name="T38" fmla="*/ 0 w 48"/>
                  <a:gd name="T39" fmla="*/ 2147483646 h 57"/>
                  <a:gd name="T40" fmla="*/ 2147483646 w 48"/>
                  <a:gd name="T41" fmla="*/ 2147483646 h 57"/>
                  <a:gd name="T42" fmla="*/ 2147483646 w 48"/>
                  <a:gd name="T43" fmla="*/ 2147483646 h 57"/>
                  <a:gd name="T44" fmla="*/ 2147483646 w 48"/>
                  <a:gd name="T45" fmla="*/ 2147483646 h 57"/>
                  <a:gd name="T46" fmla="*/ 2147483646 w 48"/>
                  <a:gd name="T47" fmla="*/ 2147483646 h 57"/>
                  <a:gd name="T48" fmla="*/ 2147483646 w 48"/>
                  <a:gd name="T49" fmla="*/ 2147483646 h 57"/>
                  <a:gd name="T50" fmla="*/ 2147483646 w 48"/>
                  <a:gd name="T51" fmla="*/ 2147483646 h 57"/>
                  <a:gd name="T52" fmla="*/ 2147483646 w 48"/>
                  <a:gd name="T53" fmla="*/ 2147483646 h 57"/>
                  <a:gd name="T54" fmla="*/ 2147483646 w 48"/>
                  <a:gd name="T55" fmla="*/ 2147483646 h 57"/>
                  <a:gd name="T56" fmla="*/ 2147483646 w 48"/>
                  <a:gd name="T57" fmla="*/ 2147483646 h 57"/>
                  <a:gd name="T58" fmla="*/ 2147483646 w 48"/>
                  <a:gd name="T59" fmla="*/ 2147483646 h 57"/>
                  <a:gd name="T60" fmla="*/ 2147483646 w 48"/>
                  <a:gd name="T61" fmla="*/ 2147483646 h 57"/>
                  <a:gd name="T62" fmla="*/ 2147483646 w 48"/>
                  <a:gd name="T63" fmla="*/ 2147483646 h 57"/>
                  <a:gd name="T64" fmla="*/ 2147483646 w 48"/>
                  <a:gd name="T65" fmla="*/ 2147483646 h 57"/>
                  <a:gd name="T66" fmla="*/ 2147483646 w 48"/>
                  <a:gd name="T67" fmla="*/ 2147483646 h 57"/>
                  <a:gd name="T68" fmla="*/ 2147483646 w 48"/>
                  <a:gd name="T69" fmla="*/ 2147483646 h 57"/>
                  <a:gd name="T70" fmla="*/ 2147483646 w 48"/>
                  <a:gd name="T71" fmla="*/ 2147483646 h 57"/>
                  <a:gd name="T72" fmla="*/ 2147483646 w 48"/>
                  <a:gd name="T73" fmla="*/ 2147483646 h 57"/>
                  <a:gd name="T74" fmla="*/ 2147483646 w 48"/>
                  <a:gd name="T75" fmla="*/ 2147483646 h 57"/>
                  <a:gd name="T76" fmla="*/ 2147483646 w 48"/>
                  <a:gd name="T77" fmla="*/ 2147483646 h 57"/>
                  <a:gd name="T78" fmla="*/ 2147483646 w 48"/>
                  <a:gd name="T79" fmla="*/ 2147483646 h 57"/>
                  <a:gd name="T80" fmla="*/ 2147483646 w 48"/>
                  <a:gd name="T81" fmla="*/ 2147483646 h 57"/>
                  <a:gd name="T82" fmla="*/ 2147483646 w 48"/>
                  <a:gd name="T83" fmla="*/ 2147483646 h 57"/>
                  <a:gd name="T84" fmla="*/ 2147483646 w 48"/>
                  <a:gd name="T85" fmla="*/ 2147483646 h 57"/>
                  <a:gd name="T86" fmla="*/ 2147483646 w 48"/>
                  <a:gd name="T87" fmla="*/ 2147483646 h 57"/>
                  <a:gd name="T88" fmla="*/ 2147483646 w 48"/>
                  <a:gd name="T89" fmla="*/ 2147483646 h 57"/>
                  <a:gd name="T90" fmla="*/ 2147483646 w 48"/>
                  <a:gd name="T91" fmla="*/ 2147483646 h 57"/>
                  <a:gd name="T92" fmla="*/ 2147483646 w 48"/>
                  <a:gd name="T93" fmla="*/ 2147483646 h 57"/>
                  <a:gd name="T94" fmla="*/ 2147483646 w 48"/>
                  <a:gd name="T95" fmla="*/ 2147483646 h 57"/>
                  <a:gd name="T96" fmla="*/ 2147483646 w 48"/>
                  <a:gd name="T97" fmla="*/ 2147483646 h 57"/>
                  <a:gd name="T98" fmla="*/ 2147483646 w 48"/>
                  <a:gd name="T99" fmla="*/ 2147483646 h 57"/>
                  <a:gd name="T100" fmla="*/ 2147483646 w 48"/>
                  <a:gd name="T101" fmla="*/ 2147483646 h 57"/>
                  <a:gd name="T102" fmla="*/ 2147483646 w 48"/>
                  <a:gd name="T103" fmla="*/ 2147483646 h 57"/>
                  <a:gd name="T104" fmla="*/ 2147483646 w 48"/>
                  <a:gd name="T105" fmla="*/ 0 h 57"/>
                  <a:gd name="T106" fmla="*/ 2147483646 w 48"/>
                  <a:gd name="T107" fmla="*/ 0 h 57"/>
                  <a:gd name="T108" fmla="*/ 2147483646 w 48"/>
                  <a:gd name="T109" fmla="*/ 2147483646 h 57"/>
                  <a:gd name="T110" fmla="*/ 2147483646 w 48"/>
                  <a:gd name="T111" fmla="*/ 2147483646 h 57"/>
                  <a:gd name="T112" fmla="*/ 2147483646 w 48"/>
                  <a:gd name="T113" fmla="*/ 2147483646 h 57"/>
                  <a:gd name="T114" fmla="*/ 2147483646 w 48"/>
                  <a:gd name="T115" fmla="*/ 2147483646 h 57"/>
                  <a:gd name="T116" fmla="*/ 2147483646 w 48"/>
                  <a:gd name="T117" fmla="*/ 2147483646 h 57"/>
                  <a:gd name="T118" fmla="*/ 2147483646 w 48"/>
                  <a:gd name="T119" fmla="*/ 2147483646 h 57"/>
                  <a:gd name="T120" fmla="*/ 2147483646 w 48"/>
                  <a:gd name="T121" fmla="*/ 2147483646 h 57"/>
                  <a:gd name="T122" fmla="*/ 2147483646 w 48"/>
                  <a:gd name="T123" fmla="*/ 2147483646 h 5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8"/>
                  <a:gd name="T187" fmla="*/ 0 h 57"/>
                  <a:gd name="T188" fmla="*/ 48 w 48"/>
                  <a:gd name="T189" fmla="*/ 57 h 57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8" h="57">
                    <a:moveTo>
                      <a:pt x="37" y="0"/>
                    </a:moveTo>
                    <a:cubicBezTo>
                      <a:pt x="36" y="0"/>
                      <a:pt x="35" y="0"/>
                      <a:pt x="35" y="1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2"/>
                      <a:pt x="31" y="2"/>
                      <a:pt x="30" y="2"/>
                    </a:cubicBezTo>
                    <a:cubicBezTo>
                      <a:pt x="30" y="2"/>
                      <a:pt x="30" y="1"/>
                      <a:pt x="29" y="2"/>
                    </a:cubicBezTo>
                    <a:cubicBezTo>
                      <a:pt x="29" y="2"/>
                      <a:pt x="29" y="2"/>
                      <a:pt x="28" y="3"/>
                    </a:cubicBezTo>
                    <a:cubicBezTo>
                      <a:pt x="28" y="4"/>
                      <a:pt x="26" y="3"/>
                      <a:pt x="26" y="4"/>
                    </a:cubicBezTo>
                    <a:cubicBezTo>
                      <a:pt x="26" y="5"/>
                      <a:pt x="27" y="6"/>
                      <a:pt x="27" y="6"/>
                    </a:cubicBezTo>
                    <a:cubicBezTo>
                      <a:pt x="27" y="6"/>
                      <a:pt x="26" y="7"/>
                      <a:pt x="26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8"/>
                      <a:pt x="26" y="9"/>
                      <a:pt x="26" y="10"/>
                    </a:cubicBezTo>
                    <a:cubicBezTo>
                      <a:pt x="26" y="11"/>
                      <a:pt x="27" y="11"/>
                      <a:pt x="27" y="12"/>
                    </a:cubicBezTo>
                    <a:cubicBezTo>
                      <a:pt x="26" y="12"/>
                      <a:pt x="25" y="11"/>
                      <a:pt x="24" y="12"/>
                    </a:cubicBezTo>
                    <a:cubicBezTo>
                      <a:pt x="23" y="13"/>
                      <a:pt x="22" y="13"/>
                      <a:pt x="21" y="14"/>
                    </a:cubicBezTo>
                    <a:cubicBezTo>
                      <a:pt x="21" y="14"/>
                      <a:pt x="20" y="15"/>
                      <a:pt x="21" y="15"/>
                    </a:cubicBezTo>
                    <a:cubicBezTo>
                      <a:pt x="20" y="16"/>
                      <a:pt x="21" y="17"/>
                      <a:pt x="20" y="18"/>
                    </a:cubicBezTo>
                    <a:cubicBezTo>
                      <a:pt x="19" y="19"/>
                      <a:pt x="20" y="20"/>
                      <a:pt x="20" y="21"/>
                    </a:cubicBezTo>
                    <a:cubicBezTo>
                      <a:pt x="19" y="22"/>
                      <a:pt x="19" y="23"/>
                      <a:pt x="18" y="24"/>
                    </a:cubicBezTo>
                    <a:cubicBezTo>
                      <a:pt x="18" y="24"/>
                      <a:pt x="18" y="24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5" y="24"/>
                      <a:pt x="14" y="24"/>
                      <a:pt x="14" y="24"/>
                    </a:cubicBezTo>
                    <a:cubicBezTo>
                      <a:pt x="13" y="25"/>
                      <a:pt x="13" y="26"/>
                      <a:pt x="12" y="26"/>
                    </a:cubicBezTo>
                    <a:cubicBezTo>
                      <a:pt x="12" y="26"/>
                      <a:pt x="11" y="27"/>
                      <a:pt x="11" y="27"/>
                    </a:cubicBezTo>
                    <a:cubicBezTo>
                      <a:pt x="11" y="29"/>
                      <a:pt x="10" y="27"/>
                      <a:pt x="9" y="28"/>
                    </a:cubicBezTo>
                    <a:cubicBezTo>
                      <a:pt x="8" y="29"/>
                      <a:pt x="9" y="29"/>
                      <a:pt x="10" y="29"/>
                    </a:cubicBezTo>
                    <a:cubicBezTo>
                      <a:pt x="10" y="30"/>
                      <a:pt x="9" y="30"/>
                      <a:pt x="9" y="30"/>
                    </a:cubicBezTo>
                    <a:cubicBezTo>
                      <a:pt x="9" y="31"/>
                      <a:pt x="8" y="30"/>
                      <a:pt x="8" y="30"/>
                    </a:cubicBezTo>
                    <a:cubicBezTo>
                      <a:pt x="7" y="30"/>
                      <a:pt x="7" y="31"/>
                      <a:pt x="7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8" y="31"/>
                      <a:pt x="8" y="32"/>
                      <a:pt x="8" y="32"/>
                    </a:cubicBezTo>
                    <a:cubicBezTo>
                      <a:pt x="9" y="32"/>
                      <a:pt x="8" y="32"/>
                      <a:pt x="8" y="33"/>
                    </a:cubicBezTo>
                    <a:cubicBezTo>
                      <a:pt x="8" y="34"/>
                      <a:pt x="7" y="33"/>
                      <a:pt x="6" y="34"/>
                    </a:cubicBezTo>
                    <a:cubicBezTo>
                      <a:pt x="6" y="34"/>
                      <a:pt x="7" y="34"/>
                      <a:pt x="8" y="34"/>
                    </a:cubicBezTo>
                    <a:cubicBezTo>
                      <a:pt x="8" y="34"/>
                      <a:pt x="8" y="35"/>
                      <a:pt x="8" y="36"/>
                    </a:cubicBezTo>
                    <a:cubicBezTo>
                      <a:pt x="8" y="36"/>
                      <a:pt x="7" y="36"/>
                      <a:pt x="7" y="37"/>
                    </a:cubicBezTo>
                    <a:cubicBezTo>
                      <a:pt x="7" y="38"/>
                      <a:pt x="6" y="37"/>
                      <a:pt x="5" y="37"/>
                    </a:cubicBezTo>
                    <a:cubicBezTo>
                      <a:pt x="4" y="38"/>
                      <a:pt x="3" y="38"/>
                      <a:pt x="1" y="39"/>
                    </a:cubicBezTo>
                    <a:cubicBezTo>
                      <a:pt x="1" y="39"/>
                      <a:pt x="1" y="40"/>
                      <a:pt x="1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1" y="42"/>
                      <a:pt x="0" y="43"/>
                    </a:cubicBezTo>
                    <a:cubicBezTo>
                      <a:pt x="0" y="44"/>
                      <a:pt x="0" y="45"/>
                      <a:pt x="1" y="46"/>
                    </a:cubicBezTo>
                    <a:cubicBezTo>
                      <a:pt x="1" y="46"/>
                      <a:pt x="1" y="47"/>
                      <a:pt x="2" y="47"/>
                    </a:cubicBezTo>
                    <a:cubicBezTo>
                      <a:pt x="2" y="48"/>
                      <a:pt x="4" y="48"/>
                      <a:pt x="4" y="49"/>
                    </a:cubicBezTo>
                    <a:cubicBezTo>
                      <a:pt x="5" y="50"/>
                      <a:pt x="7" y="50"/>
                      <a:pt x="8" y="50"/>
                    </a:cubicBezTo>
                    <a:cubicBezTo>
                      <a:pt x="9" y="50"/>
                      <a:pt x="10" y="49"/>
                      <a:pt x="11" y="50"/>
                    </a:cubicBezTo>
                    <a:cubicBezTo>
                      <a:pt x="12" y="50"/>
                      <a:pt x="12" y="49"/>
                      <a:pt x="12" y="49"/>
                    </a:cubicBezTo>
                    <a:cubicBezTo>
                      <a:pt x="14" y="48"/>
                      <a:pt x="14" y="47"/>
                      <a:pt x="15" y="47"/>
                    </a:cubicBezTo>
                    <a:cubicBezTo>
                      <a:pt x="16" y="47"/>
                      <a:pt x="18" y="47"/>
                      <a:pt x="19" y="48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48"/>
                      <a:pt x="20" y="48"/>
                      <a:pt x="20" y="48"/>
                    </a:cubicBezTo>
                    <a:cubicBezTo>
                      <a:pt x="20" y="49"/>
                      <a:pt x="19" y="50"/>
                      <a:pt x="20" y="51"/>
                    </a:cubicBezTo>
                    <a:cubicBezTo>
                      <a:pt x="19" y="52"/>
                      <a:pt x="21" y="53"/>
                      <a:pt x="21" y="54"/>
                    </a:cubicBezTo>
                    <a:cubicBezTo>
                      <a:pt x="21" y="54"/>
                      <a:pt x="21" y="55"/>
                      <a:pt x="21" y="55"/>
                    </a:cubicBezTo>
                    <a:cubicBezTo>
                      <a:pt x="22" y="55"/>
                      <a:pt x="23" y="56"/>
                      <a:pt x="24" y="56"/>
                    </a:cubicBezTo>
                    <a:cubicBezTo>
                      <a:pt x="24" y="56"/>
                      <a:pt x="25" y="56"/>
                      <a:pt x="25" y="56"/>
                    </a:cubicBezTo>
                    <a:cubicBezTo>
                      <a:pt x="26" y="57"/>
                      <a:pt x="27" y="56"/>
                      <a:pt x="27" y="56"/>
                    </a:cubicBezTo>
                    <a:cubicBezTo>
                      <a:pt x="28" y="57"/>
                      <a:pt x="29" y="56"/>
                      <a:pt x="30" y="56"/>
                    </a:cubicBezTo>
                    <a:cubicBezTo>
                      <a:pt x="30" y="56"/>
                      <a:pt x="30" y="56"/>
                      <a:pt x="31" y="56"/>
                    </a:cubicBezTo>
                    <a:cubicBezTo>
                      <a:pt x="32" y="56"/>
                      <a:pt x="31" y="55"/>
                      <a:pt x="32" y="54"/>
                    </a:cubicBezTo>
                    <a:cubicBezTo>
                      <a:pt x="33" y="54"/>
                      <a:pt x="34" y="55"/>
                      <a:pt x="34" y="55"/>
                    </a:cubicBezTo>
                    <a:cubicBezTo>
                      <a:pt x="35" y="55"/>
                      <a:pt x="36" y="56"/>
                      <a:pt x="37" y="55"/>
                    </a:cubicBezTo>
                    <a:cubicBezTo>
                      <a:pt x="38" y="56"/>
                      <a:pt x="38" y="55"/>
                      <a:pt x="39" y="55"/>
                    </a:cubicBezTo>
                    <a:cubicBezTo>
                      <a:pt x="41" y="54"/>
                      <a:pt x="42" y="52"/>
                      <a:pt x="43" y="50"/>
                    </a:cubicBezTo>
                    <a:cubicBezTo>
                      <a:pt x="43" y="48"/>
                      <a:pt x="42" y="46"/>
                      <a:pt x="40" y="45"/>
                    </a:cubicBezTo>
                    <a:cubicBezTo>
                      <a:pt x="39" y="45"/>
                      <a:pt x="38" y="45"/>
                      <a:pt x="37" y="44"/>
                    </a:cubicBezTo>
                    <a:cubicBezTo>
                      <a:pt x="36" y="44"/>
                      <a:pt x="37" y="44"/>
                      <a:pt x="37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5" y="44"/>
                      <a:pt x="34" y="44"/>
                      <a:pt x="33" y="45"/>
                    </a:cubicBezTo>
                    <a:cubicBezTo>
                      <a:pt x="32" y="45"/>
                      <a:pt x="32" y="46"/>
                      <a:pt x="3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4"/>
                      <a:pt x="31" y="44"/>
                      <a:pt x="31" y="44"/>
                    </a:cubicBezTo>
                    <a:cubicBezTo>
                      <a:pt x="32" y="44"/>
                      <a:pt x="31" y="44"/>
                      <a:pt x="31" y="43"/>
                    </a:cubicBezTo>
                    <a:cubicBezTo>
                      <a:pt x="32" y="42"/>
                      <a:pt x="32" y="42"/>
                      <a:pt x="33" y="41"/>
                    </a:cubicBezTo>
                    <a:cubicBezTo>
                      <a:pt x="34" y="41"/>
                      <a:pt x="34" y="42"/>
                      <a:pt x="35" y="42"/>
                    </a:cubicBezTo>
                    <a:cubicBezTo>
                      <a:pt x="35" y="41"/>
                      <a:pt x="34" y="41"/>
                      <a:pt x="33" y="41"/>
                    </a:cubicBezTo>
                    <a:cubicBezTo>
                      <a:pt x="33" y="40"/>
                      <a:pt x="34" y="40"/>
                      <a:pt x="34" y="40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5" y="40"/>
                      <a:pt x="36" y="40"/>
                      <a:pt x="36" y="41"/>
                    </a:cubicBezTo>
                    <a:cubicBezTo>
                      <a:pt x="38" y="40"/>
                      <a:pt x="35" y="39"/>
                      <a:pt x="36" y="38"/>
                    </a:cubicBezTo>
                    <a:cubicBezTo>
                      <a:pt x="36" y="37"/>
                      <a:pt x="34" y="37"/>
                      <a:pt x="35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7" y="35"/>
                      <a:pt x="37" y="35"/>
                    </a:cubicBezTo>
                    <a:cubicBezTo>
                      <a:pt x="38" y="35"/>
                      <a:pt x="38" y="35"/>
                      <a:pt x="39" y="36"/>
                    </a:cubicBezTo>
                    <a:cubicBezTo>
                      <a:pt x="39" y="36"/>
                      <a:pt x="40" y="35"/>
                      <a:pt x="40" y="35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3" y="34"/>
                      <a:pt x="43" y="33"/>
                      <a:pt x="43" y="32"/>
                    </a:cubicBezTo>
                    <a:cubicBezTo>
                      <a:pt x="43" y="31"/>
                      <a:pt x="41" y="30"/>
                      <a:pt x="43" y="29"/>
                    </a:cubicBezTo>
                    <a:cubicBezTo>
                      <a:pt x="43" y="28"/>
                      <a:pt x="43" y="27"/>
                      <a:pt x="43" y="27"/>
                    </a:cubicBezTo>
                    <a:cubicBezTo>
                      <a:pt x="43" y="26"/>
                      <a:pt x="44" y="24"/>
                      <a:pt x="42" y="23"/>
                    </a:cubicBezTo>
                    <a:cubicBezTo>
                      <a:pt x="42" y="21"/>
                      <a:pt x="40" y="22"/>
                      <a:pt x="39" y="21"/>
                    </a:cubicBezTo>
                    <a:cubicBezTo>
                      <a:pt x="39" y="21"/>
                      <a:pt x="40" y="20"/>
                      <a:pt x="40" y="20"/>
                    </a:cubicBezTo>
                    <a:cubicBezTo>
                      <a:pt x="40" y="19"/>
                      <a:pt x="39" y="19"/>
                      <a:pt x="39" y="19"/>
                    </a:cubicBezTo>
                    <a:cubicBezTo>
                      <a:pt x="39" y="19"/>
                      <a:pt x="38" y="19"/>
                      <a:pt x="38" y="19"/>
                    </a:cubicBezTo>
                    <a:cubicBezTo>
                      <a:pt x="38" y="18"/>
                      <a:pt x="37" y="17"/>
                      <a:pt x="37" y="16"/>
                    </a:cubicBezTo>
                    <a:cubicBezTo>
                      <a:pt x="37" y="16"/>
                      <a:pt x="38" y="16"/>
                      <a:pt x="38" y="17"/>
                    </a:cubicBezTo>
                    <a:cubicBezTo>
                      <a:pt x="38" y="17"/>
                      <a:pt x="39" y="17"/>
                      <a:pt x="40" y="17"/>
                    </a:cubicBezTo>
                    <a:cubicBezTo>
                      <a:pt x="41" y="17"/>
                      <a:pt x="42" y="16"/>
                      <a:pt x="43" y="15"/>
                    </a:cubicBezTo>
                    <a:cubicBezTo>
                      <a:pt x="45" y="15"/>
                      <a:pt x="46" y="13"/>
                      <a:pt x="46" y="11"/>
                    </a:cubicBezTo>
                    <a:cubicBezTo>
                      <a:pt x="46" y="10"/>
                      <a:pt x="48" y="9"/>
                      <a:pt x="47" y="7"/>
                    </a:cubicBezTo>
                    <a:cubicBezTo>
                      <a:pt x="47" y="6"/>
                      <a:pt x="47" y="4"/>
                      <a:pt x="45" y="3"/>
                    </a:cubicBezTo>
                    <a:cubicBezTo>
                      <a:pt x="45" y="3"/>
                      <a:pt x="45" y="2"/>
                      <a:pt x="44" y="2"/>
                    </a:cubicBezTo>
                    <a:cubicBezTo>
                      <a:pt x="43" y="1"/>
                      <a:pt x="41" y="2"/>
                      <a:pt x="40" y="0"/>
                    </a:cubicBezTo>
                    <a:cubicBezTo>
                      <a:pt x="40" y="0"/>
                      <a:pt x="39" y="1"/>
                      <a:pt x="39" y="0"/>
                    </a:cubicBezTo>
                    <a:cubicBezTo>
                      <a:pt x="38" y="1"/>
                      <a:pt x="38" y="0"/>
                      <a:pt x="37" y="0"/>
                    </a:cubicBezTo>
                    <a:moveTo>
                      <a:pt x="34" y="41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4" y="41"/>
                      <a:pt x="34" y="41"/>
                      <a:pt x="34" y="41"/>
                    </a:cubicBezTo>
                    <a:moveTo>
                      <a:pt x="35" y="42"/>
                    </a:move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2"/>
                      <a:pt x="35" y="42"/>
                      <a:pt x="35" y="42"/>
                    </a:cubicBezTo>
                    <a:moveTo>
                      <a:pt x="34" y="41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4" y="41"/>
                    </a:cubicBezTo>
                    <a:moveTo>
                      <a:pt x="36" y="32"/>
                    </a:move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3"/>
                      <a:pt x="36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/>
              </a:p>
            </p:txBody>
          </p:sp>
          <p:sp>
            <p:nvSpPr>
              <p:cNvPr id="155" name="Freeform 304"/>
              <p:cNvSpPr>
                <a:spLocks noChangeArrowheads="1"/>
              </p:cNvSpPr>
              <p:nvPr/>
            </p:nvSpPr>
            <p:spPr bwMode="auto">
              <a:xfrm>
                <a:off x="1088773" y="1422709"/>
                <a:ext cx="109538" cy="109538"/>
              </a:xfrm>
              <a:custGeom>
                <a:avLst/>
                <a:gdLst>
                  <a:gd name="T0" fmla="*/ 2147483646 w 29"/>
                  <a:gd name="T1" fmla="*/ 2147483646 h 29"/>
                  <a:gd name="T2" fmla="*/ 2147483646 w 29"/>
                  <a:gd name="T3" fmla="*/ 2147483646 h 29"/>
                  <a:gd name="T4" fmla="*/ 2147483646 w 29"/>
                  <a:gd name="T5" fmla="*/ 2147483646 h 29"/>
                  <a:gd name="T6" fmla="*/ 2147483646 w 29"/>
                  <a:gd name="T7" fmla="*/ 2147483646 h 29"/>
                  <a:gd name="T8" fmla="*/ 2147483646 w 29"/>
                  <a:gd name="T9" fmla="*/ 2147483646 h 29"/>
                  <a:gd name="T10" fmla="*/ 2147483646 w 29"/>
                  <a:gd name="T11" fmla="*/ 2147483646 h 29"/>
                  <a:gd name="T12" fmla="*/ 2147483646 w 29"/>
                  <a:gd name="T13" fmla="*/ 2147483646 h 29"/>
                  <a:gd name="T14" fmla="*/ 2147483646 w 29"/>
                  <a:gd name="T15" fmla="*/ 2147483646 h 29"/>
                  <a:gd name="T16" fmla="*/ 2147483646 w 29"/>
                  <a:gd name="T17" fmla="*/ 2147483646 h 29"/>
                  <a:gd name="T18" fmla="*/ 2147483646 w 29"/>
                  <a:gd name="T19" fmla="*/ 2147483646 h 29"/>
                  <a:gd name="T20" fmla="*/ 2147483646 w 29"/>
                  <a:gd name="T21" fmla="*/ 2147483646 h 29"/>
                  <a:gd name="T22" fmla="*/ 2147483646 w 29"/>
                  <a:gd name="T23" fmla="*/ 2147483646 h 29"/>
                  <a:gd name="T24" fmla="*/ 2147483646 w 29"/>
                  <a:gd name="T25" fmla="*/ 2147483646 h 29"/>
                  <a:gd name="T26" fmla="*/ 2147483646 w 29"/>
                  <a:gd name="T27" fmla="*/ 2147483646 h 29"/>
                  <a:gd name="T28" fmla="*/ 2147483646 w 29"/>
                  <a:gd name="T29" fmla="*/ 0 h 29"/>
                  <a:gd name="T30" fmla="*/ 2147483646 w 29"/>
                  <a:gd name="T31" fmla="*/ 0 h 29"/>
                  <a:gd name="T32" fmla="*/ 2147483646 w 29"/>
                  <a:gd name="T33" fmla="*/ 0 h 29"/>
                  <a:gd name="T34" fmla="*/ 2147483646 w 29"/>
                  <a:gd name="T35" fmla="*/ 2147483646 h 29"/>
                  <a:gd name="T36" fmla="*/ 2147483646 w 29"/>
                  <a:gd name="T37" fmla="*/ 2147483646 h 29"/>
                  <a:gd name="T38" fmla="*/ 2147483646 w 29"/>
                  <a:gd name="T39" fmla="*/ 2147483646 h 29"/>
                  <a:gd name="T40" fmla="*/ 2147483646 w 29"/>
                  <a:gd name="T41" fmla="*/ 2147483646 h 29"/>
                  <a:gd name="T42" fmla="*/ 2147483646 w 29"/>
                  <a:gd name="T43" fmla="*/ 2147483646 h 29"/>
                  <a:gd name="T44" fmla="*/ 2147483646 w 29"/>
                  <a:gd name="T45" fmla="*/ 2147483646 h 29"/>
                  <a:gd name="T46" fmla="*/ 2147483646 w 29"/>
                  <a:gd name="T47" fmla="*/ 2147483646 h 29"/>
                  <a:gd name="T48" fmla="*/ 2147483646 w 29"/>
                  <a:gd name="T49" fmla="*/ 2147483646 h 29"/>
                  <a:gd name="T50" fmla="*/ 2147483646 w 29"/>
                  <a:gd name="T51" fmla="*/ 2147483646 h 29"/>
                  <a:gd name="T52" fmla="*/ 2147483646 w 29"/>
                  <a:gd name="T53" fmla="*/ 2147483646 h 29"/>
                  <a:gd name="T54" fmla="*/ 2147483646 w 29"/>
                  <a:gd name="T55" fmla="*/ 2147483646 h 29"/>
                  <a:gd name="T56" fmla="*/ 2147483646 w 29"/>
                  <a:gd name="T57" fmla="*/ 2147483646 h 29"/>
                  <a:gd name="T58" fmla="*/ 2147483646 w 29"/>
                  <a:gd name="T59" fmla="*/ 2147483646 h 29"/>
                  <a:gd name="T60" fmla="*/ 2147483646 w 29"/>
                  <a:gd name="T61" fmla="*/ 2147483646 h 29"/>
                  <a:gd name="T62" fmla="*/ 2147483646 w 29"/>
                  <a:gd name="T63" fmla="*/ 2147483646 h 29"/>
                  <a:gd name="T64" fmla="*/ 2147483646 w 29"/>
                  <a:gd name="T65" fmla="*/ 2147483646 h 29"/>
                  <a:gd name="T66" fmla="*/ 2147483646 w 29"/>
                  <a:gd name="T67" fmla="*/ 2147483646 h 29"/>
                  <a:gd name="T68" fmla="*/ 2147483646 w 29"/>
                  <a:gd name="T69" fmla="*/ 2147483646 h 29"/>
                  <a:gd name="T70" fmla="*/ 2147483646 w 29"/>
                  <a:gd name="T71" fmla="*/ 2147483646 h 29"/>
                  <a:gd name="T72" fmla="*/ 2147483646 w 29"/>
                  <a:gd name="T73" fmla="*/ 2147483646 h 29"/>
                  <a:gd name="T74" fmla="*/ 2147483646 w 29"/>
                  <a:gd name="T75" fmla="*/ 2147483646 h 29"/>
                  <a:gd name="T76" fmla="*/ 2147483646 w 29"/>
                  <a:gd name="T77" fmla="*/ 2147483646 h 2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9"/>
                  <a:gd name="T118" fmla="*/ 0 h 29"/>
                  <a:gd name="T119" fmla="*/ 29 w 29"/>
                  <a:gd name="T120" fmla="*/ 29 h 2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9" h="29">
                    <a:moveTo>
                      <a:pt x="22" y="25"/>
                    </a:moveTo>
                    <a:cubicBezTo>
                      <a:pt x="22" y="24"/>
                      <a:pt x="22" y="24"/>
                      <a:pt x="23" y="23"/>
                    </a:cubicBezTo>
                    <a:cubicBezTo>
                      <a:pt x="23" y="24"/>
                      <a:pt x="23" y="24"/>
                      <a:pt x="24" y="24"/>
                    </a:cubicBezTo>
                    <a:cubicBezTo>
                      <a:pt x="24" y="23"/>
                      <a:pt x="24" y="23"/>
                      <a:pt x="24" y="22"/>
                    </a:cubicBezTo>
                    <a:cubicBezTo>
                      <a:pt x="24" y="22"/>
                      <a:pt x="25" y="23"/>
                      <a:pt x="25" y="22"/>
                    </a:cubicBezTo>
                    <a:cubicBezTo>
                      <a:pt x="25" y="21"/>
                      <a:pt x="26" y="21"/>
                      <a:pt x="26" y="20"/>
                    </a:cubicBezTo>
                    <a:cubicBezTo>
                      <a:pt x="26" y="19"/>
                      <a:pt x="27" y="20"/>
                      <a:pt x="27" y="20"/>
                    </a:cubicBezTo>
                    <a:cubicBezTo>
                      <a:pt x="28" y="19"/>
                      <a:pt x="27" y="19"/>
                      <a:pt x="27" y="18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6"/>
                      <a:pt x="28" y="17"/>
                      <a:pt x="28" y="17"/>
                    </a:cubicBezTo>
                    <a:cubicBezTo>
                      <a:pt x="28" y="16"/>
                      <a:pt x="28" y="15"/>
                      <a:pt x="28" y="15"/>
                    </a:cubicBezTo>
                    <a:cubicBezTo>
                      <a:pt x="28" y="14"/>
                      <a:pt x="29" y="14"/>
                      <a:pt x="29" y="14"/>
                    </a:cubicBezTo>
                    <a:cubicBezTo>
                      <a:pt x="29" y="13"/>
                      <a:pt x="28" y="14"/>
                      <a:pt x="28" y="13"/>
                    </a:cubicBezTo>
                    <a:cubicBezTo>
                      <a:pt x="28" y="13"/>
                      <a:pt x="28" y="13"/>
                      <a:pt x="28" y="12"/>
                    </a:cubicBezTo>
                    <a:cubicBezTo>
                      <a:pt x="28" y="12"/>
                      <a:pt x="27" y="12"/>
                      <a:pt x="27" y="11"/>
                    </a:cubicBezTo>
                    <a:cubicBezTo>
                      <a:pt x="27" y="10"/>
                      <a:pt x="28" y="10"/>
                      <a:pt x="28" y="10"/>
                    </a:cubicBezTo>
                    <a:cubicBezTo>
                      <a:pt x="28" y="9"/>
                      <a:pt x="28" y="10"/>
                      <a:pt x="27" y="10"/>
                    </a:cubicBezTo>
                    <a:cubicBezTo>
                      <a:pt x="27" y="9"/>
                      <a:pt x="27" y="9"/>
                      <a:pt x="27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7" y="7"/>
                      <a:pt x="27" y="7"/>
                      <a:pt x="26" y="7"/>
                    </a:cubicBezTo>
                    <a:cubicBezTo>
                      <a:pt x="26" y="7"/>
                      <a:pt x="26" y="6"/>
                      <a:pt x="26" y="5"/>
                    </a:cubicBezTo>
                    <a:cubicBezTo>
                      <a:pt x="26" y="5"/>
                      <a:pt x="25" y="6"/>
                      <a:pt x="25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0" y="2"/>
                      <a:pt x="20" y="1"/>
                      <a:pt x="20" y="1"/>
                    </a:cubicBezTo>
                    <a:cubicBezTo>
                      <a:pt x="19" y="1"/>
                      <a:pt x="18" y="0"/>
                      <a:pt x="17" y="1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3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5" y="4"/>
                      <a:pt x="4" y="5"/>
                    </a:cubicBezTo>
                    <a:cubicBezTo>
                      <a:pt x="4" y="5"/>
                      <a:pt x="3" y="4"/>
                      <a:pt x="2" y="5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4" y="6"/>
                      <a:pt x="3" y="7"/>
                      <a:pt x="3" y="7"/>
                    </a:cubicBezTo>
                    <a:cubicBezTo>
                      <a:pt x="2" y="8"/>
                      <a:pt x="2" y="9"/>
                      <a:pt x="2" y="10"/>
                    </a:cubicBezTo>
                    <a:cubicBezTo>
                      <a:pt x="1" y="10"/>
                      <a:pt x="0" y="9"/>
                      <a:pt x="0" y="10"/>
                    </a:cubicBezTo>
                    <a:cubicBezTo>
                      <a:pt x="0" y="11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2"/>
                      <a:pt x="1" y="13"/>
                      <a:pt x="1" y="14"/>
                    </a:cubicBezTo>
                    <a:cubicBezTo>
                      <a:pt x="1" y="14"/>
                      <a:pt x="2" y="14"/>
                      <a:pt x="2" y="15"/>
                    </a:cubicBezTo>
                    <a:cubicBezTo>
                      <a:pt x="2" y="16"/>
                      <a:pt x="0" y="16"/>
                      <a:pt x="1" y="17"/>
                    </a:cubicBezTo>
                    <a:cubicBezTo>
                      <a:pt x="1" y="17"/>
                      <a:pt x="2" y="17"/>
                      <a:pt x="2" y="17"/>
                    </a:cubicBezTo>
                    <a:cubicBezTo>
                      <a:pt x="3" y="18"/>
                      <a:pt x="1" y="18"/>
                      <a:pt x="1" y="19"/>
                    </a:cubicBezTo>
                    <a:cubicBezTo>
                      <a:pt x="1" y="19"/>
                      <a:pt x="2" y="18"/>
                      <a:pt x="2" y="18"/>
                    </a:cubicBezTo>
                    <a:cubicBezTo>
                      <a:pt x="3" y="18"/>
                      <a:pt x="3" y="19"/>
                      <a:pt x="3" y="20"/>
                    </a:cubicBezTo>
                    <a:cubicBezTo>
                      <a:pt x="3" y="20"/>
                      <a:pt x="4" y="21"/>
                      <a:pt x="3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4" y="22"/>
                      <a:pt x="4" y="22"/>
                      <a:pt x="5" y="22"/>
                    </a:cubicBezTo>
                    <a:cubicBezTo>
                      <a:pt x="5" y="22"/>
                      <a:pt x="5" y="22"/>
                      <a:pt x="6" y="23"/>
                    </a:cubicBezTo>
                    <a:cubicBezTo>
                      <a:pt x="6" y="23"/>
                      <a:pt x="5" y="23"/>
                      <a:pt x="5" y="24"/>
                    </a:cubicBezTo>
                    <a:cubicBezTo>
                      <a:pt x="5" y="25"/>
                      <a:pt x="6" y="23"/>
                      <a:pt x="7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6"/>
                      <a:pt x="7" y="25"/>
                      <a:pt x="7" y="25"/>
                    </a:cubicBezTo>
                    <a:cubicBezTo>
                      <a:pt x="8" y="25"/>
                      <a:pt x="8" y="25"/>
                      <a:pt x="8" y="26"/>
                    </a:cubicBezTo>
                    <a:cubicBezTo>
                      <a:pt x="9" y="25"/>
                      <a:pt x="10" y="25"/>
                      <a:pt x="11" y="25"/>
                    </a:cubicBezTo>
                    <a:cubicBezTo>
                      <a:pt x="12" y="26"/>
                      <a:pt x="12" y="26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4" y="26"/>
                      <a:pt x="12" y="28"/>
                      <a:pt x="13" y="29"/>
                    </a:cubicBezTo>
                    <a:cubicBezTo>
                      <a:pt x="13" y="28"/>
                      <a:pt x="13" y="27"/>
                      <a:pt x="14" y="27"/>
                    </a:cubicBezTo>
                    <a:cubicBezTo>
                      <a:pt x="14" y="26"/>
                      <a:pt x="15" y="26"/>
                      <a:pt x="15" y="26"/>
                    </a:cubicBezTo>
                    <a:cubicBezTo>
                      <a:pt x="16" y="26"/>
                      <a:pt x="16" y="27"/>
                      <a:pt x="16" y="27"/>
                    </a:cubicBezTo>
                    <a:cubicBezTo>
                      <a:pt x="17" y="27"/>
                      <a:pt x="17" y="26"/>
                      <a:pt x="17" y="26"/>
                    </a:cubicBezTo>
                    <a:cubicBezTo>
                      <a:pt x="18" y="25"/>
                      <a:pt x="18" y="27"/>
                      <a:pt x="18" y="27"/>
                    </a:cubicBezTo>
                    <a:cubicBezTo>
                      <a:pt x="19" y="27"/>
                      <a:pt x="19" y="26"/>
                      <a:pt x="19" y="25"/>
                    </a:cubicBezTo>
                    <a:cubicBezTo>
                      <a:pt x="19" y="25"/>
                      <a:pt x="20" y="25"/>
                      <a:pt x="20" y="25"/>
                    </a:cubicBezTo>
                    <a:cubicBezTo>
                      <a:pt x="21" y="25"/>
                      <a:pt x="21" y="26"/>
                      <a:pt x="22" y="26"/>
                    </a:cubicBezTo>
                    <a:cubicBezTo>
                      <a:pt x="22" y="26"/>
                      <a:pt x="22" y="25"/>
                      <a:pt x="22" y="2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/>
              </a:p>
            </p:txBody>
          </p:sp>
          <p:sp>
            <p:nvSpPr>
              <p:cNvPr id="156" name="Freeform 310"/>
              <p:cNvSpPr>
                <a:spLocks noEditPoints="1" noChangeArrowheads="1"/>
              </p:cNvSpPr>
              <p:nvPr/>
            </p:nvSpPr>
            <p:spPr bwMode="auto">
              <a:xfrm>
                <a:off x="1201485" y="1138546"/>
                <a:ext cx="207963" cy="347663"/>
              </a:xfrm>
              <a:custGeom>
                <a:avLst/>
                <a:gdLst>
                  <a:gd name="T0" fmla="*/ 2147483646 w 55"/>
                  <a:gd name="T1" fmla="*/ 2147483646 h 92"/>
                  <a:gd name="T2" fmla="*/ 2147483646 w 55"/>
                  <a:gd name="T3" fmla="*/ 2147483646 h 92"/>
                  <a:gd name="T4" fmla="*/ 2147483646 w 55"/>
                  <a:gd name="T5" fmla="*/ 2147483646 h 92"/>
                  <a:gd name="T6" fmla="*/ 2147483646 w 55"/>
                  <a:gd name="T7" fmla="*/ 2147483646 h 92"/>
                  <a:gd name="T8" fmla="*/ 2147483646 w 55"/>
                  <a:gd name="T9" fmla="*/ 2147483646 h 92"/>
                  <a:gd name="T10" fmla="*/ 2147483646 w 55"/>
                  <a:gd name="T11" fmla="*/ 2147483646 h 92"/>
                  <a:gd name="T12" fmla="*/ 2147483646 w 55"/>
                  <a:gd name="T13" fmla="*/ 2147483646 h 92"/>
                  <a:gd name="T14" fmla="*/ 2147483646 w 55"/>
                  <a:gd name="T15" fmla="*/ 2147483646 h 92"/>
                  <a:gd name="T16" fmla="*/ 2147483646 w 55"/>
                  <a:gd name="T17" fmla="*/ 2147483646 h 92"/>
                  <a:gd name="T18" fmla="*/ 2147483646 w 55"/>
                  <a:gd name="T19" fmla="*/ 2147483646 h 92"/>
                  <a:gd name="T20" fmla="*/ 2147483646 w 55"/>
                  <a:gd name="T21" fmla="*/ 2147483646 h 92"/>
                  <a:gd name="T22" fmla="*/ 2147483646 w 55"/>
                  <a:gd name="T23" fmla="*/ 2147483646 h 92"/>
                  <a:gd name="T24" fmla="*/ 2147483646 w 55"/>
                  <a:gd name="T25" fmla="*/ 2147483646 h 92"/>
                  <a:gd name="T26" fmla="*/ 2147483646 w 55"/>
                  <a:gd name="T27" fmla="*/ 2147483646 h 92"/>
                  <a:gd name="T28" fmla="*/ 2147483646 w 55"/>
                  <a:gd name="T29" fmla="*/ 2147483646 h 92"/>
                  <a:gd name="T30" fmla="*/ 2147483646 w 55"/>
                  <a:gd name="T31" fmla="*/ 2147483646 h 92"/>
                  <a:gd name="T32" fmla="*/ 2147483646 w 55"/>
                  <a:gd name="T33" fmla="*/ 2147483646 h 92"/>
                  <a:gd name="T34" fmla="*/ 2147483646 w 55"/>
                  <a:gd name="T35" fmla="*/ 2147483646 h 92"/>
                  <a:gd name="T36" fmla="*/ 2147483646 w 55"/>
                  <a:gd name="T37" fmla="*/ 2147483646 h 92"/>
                  <a:gd name="T38" fmla="*/ 2147483646 w 55"/>
                  <a:gd name="T39" fmla="*/ 2147483646 h 92"/>
                  <a:gd name="T40" fmla="*/ 2147483646 w 55"/>
                  <a:gd name="T41" fmla="*/ 2147483646 h 92"/>
                  <a:gd name="T42" fmla="*/ 2147483646 w 55"/>
                  <a:gd name="T43" fmla="*/ 2147483646 h 92"/>
                  <a:gd name="T44" fmla="*/ 2147483646 w 55"/>
                  <a:gd name="T45" fmla="*/ 2147483646 h 92"/>
                  <a:gd name="T46" fmla="*/ 2147483646 w 55"/>
                  <a:gd name="T47" fmla="*/ 2147483646 h 92"/>
                  <a:gd name="T48" fmla="*/ 2147483646 w 55"/>
                  <a:gd name="T49" fmla="*/ 2147483646 h 92"/>
                  <a:gd name="T50" fmla="*/ 2147483646 w 55"/>
                  <a:gd name="T51" fmla="*/ 2147483646 h 92"/>
                  <a:gd name="T52" fmla="*/ 2147483646 w 55"/>
                  <a:gd name="T53" fmla="*/ 2147483646 h 92"/>
                  <a:gd name="T54" fmla="*/ 2147483646 w 55"/>
                  <a:gd name="T55" fmla="*/ 2147483646 h 92"/>
                  <a:gd name="T56" fmla="*/ 2147483646 w 55"/>
                  <a:gd name="T57" fmla="*/ 2147483646 h 92"/>
                  <a:gd name="T58" fmla="*/ 2147483646 w 55"/>
                  <a:gd name="T59" fmla="*/ 2147483646 h 92"/>
                  <a:gd name="T60" fmla="*/ 2147483646 w 55"/>
                  <a:gd name="T61" fmla="*/ 2147483646 h 92"/>
                  <a:gd name="T62" fmla="*/ 2147483646 w 55"/>
                  <a:gd name="T63" fmla="*/ 2147483646 h 92"/>
                  <a:gd name="T64" fmla="*/ 2147483646 w 55"/>
                  <a:gd name="T65" fmla="*/ 2147483646 h 92"/>
                  <a:gd name="T66" fmla="*/ 2147483646 w 55"/>
                  <a:gd name="T67" fmla="*/ 2147483646 h 92"/>
                  <a:gd name="T68" fmla="*/ 2147483646 w 55"/>
                  <a:gd name="T69" fmla="*/ 2147483646 h 92"/>
                  <a:gd name="T70" fmla="*/ 2147483646 w 55"/>
                  <a:gd name="T71" fmla="*/ 2147483646 h 92"/>
                  <a:gd name="T72" fmla="*/ 2147483646 w 55"/>
                  <a:gd name="T73" fmla="*/ 2147483646 h 92"/>
                  <a:gd name="T74" fmla="*/ 2147483646 w 55"/>
                  <a:gd name="T75" fmla="*/ 2147483646 h 92"/>
                  <a:gd name="T76" fmla="*/ 2147483646 w 55"/>
                  <a:gd name="T77" fmla="*/ 2147483646 h 92"/>
                  <a:gd name="T78" fmla="*/ 2147483646 w 55"/>
                  <a:gd name="T79" fmla="*/ 2147483646 h 92"/>
                  <a:gd name="T80" fmla="*/ 2147483646 w 55"/>
                  <a:gd name="T81" fmla="*/ 2147483646 h 92"/>
                  <a:gd name="T82" fmla="*/ 2147483646 w 55"/>
                  <a:gd name="T83" fmla="*/ 2147483646 h 92"/>
                  <a:gd name="T84" fmla="*/ 2147483646 w 55"/>
                  <a:gd name="T85" fmla="*/ 2147483646 h 92"/>
                  <a:gd name="T86" fmla="*/ 2147483646 w 55"/>
                  <a:gd name="T87" fmla="*/ 2147483646 h 92"/>
                  <a:gd name="T88" fmla="*/ 2147483646 w 55"/>
                  <a:gd name="T89" fmla="*/ 2147483646 h 92"/>
                  <a:gd name="T90" fmla="*/ 2147483646 w 55"/>
                  <a:gd name="T91" fmla="*/ 2147483646 h 92"/>
                  <a:gd name="T92" fmla="*/ 2147483646 w 55"/>
                  <a:gd name="T93" fmla="*/ 2147483646 h 92"/>
                  <a:gd name="T94" fmla="*/ 2147483646 w 55"/>
                  <a:gd name="T95" fmla="*/ 2147483646 h 92"/>
                  <a:gd name="T96" fmla="*/ 2147483646 w 55"/>
                  <a:gd name="T97" fmla="*/ 2147483646 h 92"/>
                  <a:gd name="T98" fmla="*/ 2147483646 w 55"/>
                  <a:gd name="T99" fmla="*/ 2147483646 h 92"/>
                  <a:gd name="T100" fmla="*/ 2147483646 w 55"/>
                  <a:gd name="T101" fmla="*/ 2147483646 h 92"/>
                  <a:gd name="T102" fmla="*/ 2147483646 w 55"/>
                  <a:gd name="T103" fmla="*/ 2147483646 h 92"/>
                  <a:gd name="T104" fmla="*/ 2147483646 w 55"/>
                  <a:gd name="T105" fmla="*/ 2147483646 h 92"/>
                  <a:gd name="T106" fmla="*/ 2147483646 w 55"/>
                  <a:gd name="T107" fmla="*/ 2147483646 h 92"/>
                  <a:gd name="T108" fmla="*/ 2147483646 w 55"/>
                  <a:gd name="T109" fmla="*/ 2147483646 h 92"/>
                  <a:gd name="T110" fmla="*/ 2147483646 w 55"/>
                  <a:gd name="T111" fmla="*/ 2147483646 h 92"/>
                  <a:gd name="T112" fmla="*/ 2147483646 w 55"/>
                  <a:gd name="T113" fmla="*/ 2147483646 h 9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5"/>
                  <a:gd name="T172" fmla="*/ 0 h 92"/>
                  <a:gd name="T173" fmla="*/ 55 w 55"/>
                  <a:gd name="T174" fmla="*/ 92 h 9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5" h="92">
                    <a:moveTo>
                      <a:pt x="35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3" y="1"/>
                      <a:pt x="34" y="2"/>
                      <a:pt x="33" y="2"/>
                    </a:cubicBezTo>
                    <a:cubicBezTo>
                      <a:pt x="32" y="2"/>
                      <a:pt x="31" y="3"/>
                      <a:pt x="31" y="3"/>
                    </a:cubicBezTo>
                    <a:cubicBezTo>
                      <a:pt x="30" y="4"/>
                      <a:pt x="30" y="3"/>
                      <a:pt x="29" y="3"/>
                    </a:cubicBezTo>
                    <a:cubicBezTo>
                      <a:pt x="29" y="3"/>
                      <a:pt x="28" y="2"/>
                      <a:pt x="28" y="3"/>
                    </a:cubicBezTo>
                    <a:cubicBezTo>
                      <a:pt x="28" y="4"/>
                      <a:pt x="26" y="5"/>
                      <a:pt x="27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5" y="8"/>
                      <a:pt x="25" y="8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10"/>
                      <a:pt x="24" y="11"/>
                      <a:pt x="24" y="12"/>
                    </a:cubicBezTo>
                    <a:cubicBezTo>
                      <a:pt x="23" y="12"/>
                      <a:pt x="23" y="12"/>
                      <a:pt x="22" y="12"/>
                    </a:cubicBezTo>
                    <a:cubicBezTo>
                      <a:pt x="22" y="12"/>
                      <a:pt x="22" y="11"/>
                      <a:pt x="22" y="11"/>
                    </a:cubicBezTo>
                    <a:cubicBezTo>
                      <a:pt x="21" y="12"/>
                      <a:pt x="22" y="12"/>
                      <a:pt x="23" y="12"/>
                    </a:cubicBezTo>
                    <a:cubicBezTo>
                      <a:pt x="24" y="12"/>
                      <a:pt x="23" y="13"/>
                      <a:pt x="23" y="14"/>
                    </a:cubicBezTo>
                    <a:cubicBezTo>
                      <a:pt x="23" y="14"/>
                      <a:pt x="22" y="14"/>
                      <a:pt x="22" y="15"/>
                    </a:cubicBezTo>
                    <a:cubicBezTo>
                      <a:pt x="23" y="15"/>
                      <a:pt x="22" y="16"/>
                      <a:pt x="23" y="16"/>
                    </a:cubicBezTo>
                    <a:cubicBezTo>
                      <a:pt x="23" y="17"/>
                      <a:pt x="22" y="17"/>
                      <a:pt x="22" y="17"/>
                    </a:cubicBezTo>
                    <a:cubicBezTo>
                      <a:pt x="20" y="18"/>
                      <a:pt x="18" y="18"/>
                      <a:pt x="17" y="19"/>
                    </a:cubicBezTo>
                    <a:cubicBezTo>
                      <a:pt x="17" y="20"/>
                      <a:pt x="18" y="19"/>
                      <a:pt x="18" y="19"/>
                    </a:cubicBezTo>
                    <a:cubicBezTo>
                      <a:pt x="19" y="18"/>
                      <a:pt x="21" y="18"/>
                      <a:pt x="22" y="17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19"/>
                      <a:pt x="23" y="20"/>
                      <a:pt x="22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4" y="19"/>
                      <a:pt x="24" y="20"/>
                      <a:pt x="25" y="20"/>
                    </a:cubicBezTo>
                    <a:cubicBezTo>
                      <a:pt x="26" y="21"/>
                      <a:pt x="26" y="21"/>
                      <a:pt x="27" y="22"/>
                    </a:cubicBezTo>
                    <a:cubicBezTo>
                      <a:pt x="26" y="22"/>
                      <a:pt x="27" y="22"/>
                      <a:pt x="27" y="22"/>
                    </a:cubicBezTo>
                    <a:cubicBezTo>
                      <a:pt x="27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6" y="22"/>
                    </a:cubicBezTo>
                    <a:cubicBezTo>
                      <a:pt x="25" y="22"/>
                      <a:pt x="25" y="23"/>
                      <a:pt x="25" y="23"/>
                    </a:cubicBezTo>
                    <a:cubicBezTo>
                      <a:pt x="25" y="24"/>
                      <a:pt x="25" y="23"/>
                      <a:pt x="25" y="24"/>
                    </a:cubicBezTo>
                    <a:cubicBezTo>
                      <a:pt x="25" y="24"/>
                      <a:pt x="25" y="25"/>
                      <a:pt x="25" y="25"/>
                    </a:cubicBezTo>
                    <a:cubicBezTo>
                      <a:pt x="25" y="25"/>
                      <a:pt x="24" y="25"/>
                      <a:pt x="24" y="25"/>
                    </a:cubicBezTo>
                    <a:cubicBezTo>
                      <a:pt x="25" y="26"/>
                      <a:pt x="23" y="26"/>
                      <a:pt x="24" y="27"/>
                    </a:cubicBezTo>
                    <a:cubicBezTo>
                      <a:pt x="23" y="27"/>
                      <a:pt x="23" y="26"/>
                      <a:pt x="22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8"/>
                      <a:pt x="23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2" y="28"/>
                      <a:pt x="22" y="29"/>
                    </a:cubicBezTo>
                    <a:cubicBezTo>
                      <a:pt x="22" y="29"/>
                      <a:pt x="21" y="29"/>
                      <a:pt x="21" y="30"/>
                    </a:cubicBezTo>
                    <a:cubicBezTo>
                      <a:pt x="21" y="30"/>
                      <a:pt x="21" y="30"/>
                      <a:pt x="20" y="30"/>
                    </a:cubicBezTo>
                    <a:cubicBezTo>
                      <a:pt x="20" y="31"/>
                      <a:pt x="21" y="31"/>
                      <a:pt x="21" y="31"/>
                    </a:cubicBezTo>
                    <a:cubicBezTo>
                      <a:pt x="21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3"/>
                      <a:pt x="20" y="32"/>
                    </a:cubicBezTo>
                    <a:cubicBezTo>
                      <a:pt x="22" y="32"/>
                      <a:pt x="21" y="33"/>
                      <a:pt x="21" y="34"/>
                    </a:cubicBezTo>
                    <a:cubicBezTo>
                      <a:pt x="21" y="34"/>
                      <a:pt x="22" y="34"/>
                      <a:pt x="22" y="35"/>
                    </a:cubicBezTo>
                    <a:cubicBezTo>
                      <a:pt x="23" y="35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7"/>
                      <a:pt x="21" y="36"/>
                      <a:pt x="21" y="37"/>
                    </a:cubicBezTo>
                    <a:cubicBezTo>
                      <a:pt x="21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7"/>
                      <a:pt x="20" y="38"/>
                      <a:pt x="20" y="39"/>
                    </a:cubicBezTo>
                    <a:cubicBezTo>
                      <a:pt x="20" y="39"/>
                      <a:pt x="20" y="40"/>
                      <a:pt x="21" y="40"/>
                    </a:cubicBezTo>
                    <a:cubicBezTo>
                      <a:pt x="21" y="41"/>
                      <a:pt x="22" y="40"/>
                      <a:pt x="22" y="40"/>
                    </a:cubicBezTo>
                    <a:cubicBezTo>
                      <a:pt x="23" y="41"/>
                      <a:pt x="24" y="40"/>
                      <a:pt x="24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7"/>
                      <a:pt x="24" y="37"/>
                    </a:cubicBezTo>
                    <a:cubicBezTo>
                      <a:pt x="23" y="36"/>
                      <a:pt x="23" y="36"/>
                      <a:pt x="22" y="36"/>
                    </a:cubicBezTo>
                    <a:cubicBezTo>
                      <a:pt x="23" y="36"/>
                      <a:pt x="23" y="36"/>
                      <a:pt x="24" y="36"/>
                    </a:cubicBezTo>
                    <a:cubicBezTo>
                      <a:pt x="24" y="36"/>
                      <a:pt x="24" y="37"/>
                      <a:pt x="24" y="37"/>
                    </a:cubicBezTo>
                    <a:cubicBezTo>
                      <a:pt x="25" y="36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6" y="37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9"/>
                      <a:pt x="25" y="39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6" y="41"/>
                    </a:cubicBezTo>
                    <a:cubicBezTo>
                      <a:pt x="26" y="41"/>
                      <a:pt x="26" y="42"/>
                      <a:pt x="25" y="42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3"/>
                      <a:pt x="23" y="44"/>
                    </a:cubicBezTo>
                    <a:cubicBezTo>
                      <a:pt x="23" y="44"/>
                      <a:pt x="24" y="44"/>
                      <a:pt x="24" y="44"/>
                    </a:cubicBezTo>
                    <a:cubicBezTo>
                      <a:pt x="24" y="45"/>
                      <a:pt x="23" y="45"/>
                      <a:pt x="23" y="44"/>
                    </a:cubicBezTo>
                    <a:cubicBezTo>
                      <a:pt x="22" y="45"/>
                      <a:pt x="23" y="45"/>
                      <a:pt x="23" y="46"/>
                    </a:cubicBezTo>
                    <a:cubicBezTo>
                      <a:pt x="23" y="46"/>
                      <a:pt x="22" y="46"/>
                      <a:pt x="22" y="46"/>
                    </a:cubicBezTo>
                    <a:cubicBezTo>
                      <a:pt x="21" y="46"/>
                      <a:pt x="21" y="47"/>
                      <a:pt x="22" y="47"/>
                    </a:cubicBezTo>
                    <a:cubicBezTo>
                      <a:pt x="22" y="47"/>
                      <a:pt x="21" y="48"/>
                      <a:pt x="21" y="48"/>
                    </a:cubicBezTo>
                    <a:cubicBezTo>
                      <a:pt x="20" y="48"/>
                      <a:pt x="21" y="49"/>
                      <a:pt x="21" y="49"/>
                    </a:cubicBezTo>
                    <a:cubicBezTo>
                      <a:pt x="21" y="49"/>
                      <a:pt x="21" y="50"/>
                      <a:pt x="21" y="50"/>
                    </a:cubicBezTo>
                    <a:cubicBezTo>
                      <a:pt x="21" y="50"/>
                      <a:pt x="20" y="50"/>
                      <a:pt x="20" y="50"/>
                    </a:cubicBezTo>
                    <a:cubicBezTo>
                      <a:pt x="20" y="50"/>
                      <a:pt x="19" y="51"/>
                      <a:pt x="20" y="51"/>
                    </a:cubicBezTo>
                    <a:cubicBezTo>
                      <a:pt x="19" y="51"/>
                      <a:pt x="19" y="50"/>
                      <a:pt x="19" y="50"/>
                    </a:cubicBezTo>
                    <a:cubicBezTo>
                      <a:pt x="18" y="51"/>
                      <a:pt x="18" y="50"/>
                      <a:pt x="17" y="49"/>
                    </a:cubicBezTo>
                    <a:cubicBezTo>
                      <a:pt x="16" y="50"/>
                      <a:pt x="16" y="50"/>
                      <a:pt x="15" y="50"/>
                    </a:cubicBezTo>
                    <a:cubicBezTo>
                      <a:pt x="15" y="50"/>
                      <a:pt x="15" y="50"/>
                      <a:pt x="14" y="50"/>
                    </a:cubicBezTo>
                    <a:cubicBezTo>
                      <a:pt x="14" y="50"/>
                      <a:pt x="13" y="50"/>
                      <a:pt x="13" y="50"/>
                    </a:cubicBezTo>
                    <a:cubicBezTo>
                      <a:pt x="13" y="50"/>
                      <a:pt x="12" y="50"/>
                      <a:pt x="12" y="50"/>
                    </a:cubicBezTo>
                    <a:cubicBezTo>
                      <a:pt x="12" y="51"/>
                      <a:pt x="11" y="50"/>
                      <a:pt x="11" y="50"/>
                    </a:cubicBezTo>
                    <a:cubicBezTo>
                      <a:pt x="10" y="51"/>
                      <a:pt x="10" y="50"/>
                      <a:pt x="10" y="51"/>
                    </a:cubicBezTo>
                    <a:cubicBezTo>
                      <a:pt x="9" y="51"/>
                      <a:pt x="9" y="51"/>
                      <a:pt x="8" y="51"/>
                    </a:cubicBezTo>
                    <a:cubicBezTo>
                      <a:pt x="8" y="51"/>
                      <a:pt x="8" y="51"/>
                      <a:pt x="8" y="52"/>
                    </a:cubicBezTo>
                    <a:cubicBezTo>
                      <a:pt x="7" y="52"/>
                      <a:pt x="7" y="53"/>
                      <a:pt x="6" y="53"/>
                    </a:cubicBezTo>
                    <a:cubicBezTo>
                      <a:pt x="6" y="53"/>
                      <a:pt x="6" y="53"/>
                      <a:pt x="5" y="54"/>
                    </a:cubicBezTo>
                    <a:cubicBezTo>
                      <a:pt x="5" y="54"/>
                      <a:pt x="4" y="54"/>
                      <a:pt x="5" y="55"/>
                    </a:cubicBezTo>
                    <a:cubicBezTo>
                      <a:pt x="5" y="55"/>
                      <a:pt x="5" y="56"/>
                      <a:pt x="4" y="56"/>
                    </a:cubicBezTo>
                    <a:cubicBezTo>
                      <a:pt x="4" y="55"/>
                      <a:pt x="3" y="56"/>
                      <a:pt x="2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6"/>
                      <a:pt x="3" y="57"/>
                      <a:pt x="4" y="57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3" y="58"/>
                      <a:pt x="2" y="58"/>
                      <a:pt x="2" y="58"/>
                    </a:cubicBezTo>
                    <a:cubicBezTo>
                      <a:pt x="1" y="58"/>
                      <a:pt x="1" y="59"/>
                      <a:pt x="1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1" y="61"/>
                      <a:pt x="1" y="61"/>
                    </a:cubicBezTo>
                    <a:cubicBezTo>
                      <a:pt x="1" y="62"/>
                      <a:pt x="2" y="62"/>
                      <a:pt x="1" y="62"/>
                    </a:cubicBezTo>
                    <a:cubicBezTo>
                      <a:pt x="2" y="63"/>
                      <a:pt x="1" y="62"/>
                      <a:pt x="1" y="62"/>
                    </a:cubicBezTo>
                    <a:cubicBezTo>
                      <a:pt x="0" y="63"/>
                      <a:pt x="2" y="63"/>
                      <a:pt x="2" y="63"/>
                    </a:cubicBezTo>
                    <a:cubicBezTo>
                      <a:pt x="1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1" y="65"/>
                    </a:cubicBezTo>
                    <a:cubicBezTo>
                      <a:pt x="1" y="65"/>
                      <a:pt x="0" y="65"/>
                      <a:pt x="0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6"/>
                      <a:pt x="2" y="65"/>
                      <a:pt x="3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2" y="67"/>
                      <a:pt x="3" y="67"/>
                      <a:pt x="3" y="67"/>
                    </a:cubicBezTo>
                    <a:cubicBezTo>
                      <a:pt x="4" y="68"/>
                      <a:pt x="3" y="68"/>
                      <a:pt x="3" y="68"/>
                    </a:cubicBezTo>
                    <a:cubicBezTo>
                      <a:pt x="4" y="68"/>
                      <a:pt x="3" y="69"/>
                      <a:pt x="3" y="69"/>
                    </a:cubicBezTo>
                    <a:cubicBezTo>
                      <a:pt x="4" y="70"/>
                      <a:pt x="2" y="70"/>
                      <a:pt x="2" y="70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3" y="71"/>
                      <a:pt x="3" y="70"/>
                      <a:pt x="3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5" y="70"/>
                      <a:pt x="5" y="71"/>
                      <a:pt x="6" y="72"/>
                    </a:cubicBezTo>
                    <a:cubicBezTo>
                      <a:pt x="6" y="72"/>
                      <a:pt x="5" y="73"/>
                      <a:pt x="6" y="73"/>
                    </a:cubicBezTo>
                    <a:cubicBezTo>
                      <a:pt x="6" y="73"/>
                      <a:pt x="6" y="72"/>
                      <a:pt x="6" y="72"/>
                    </a:cubicBezTo>
                    <a:cubicBezTo>
                      <a:pt x="7" y="72"/>
                      <a:pt x="7" y="73"/>
                      <a:pt x="8" y="73"/>
                    </a:cubicBezTo>
                    <a:cubicBezTo>
                      <a:pt x="8" y="73"/>
                      <a:pt x="9" y="73"/>
                      <a:pt x="9" y="73"/>
                    </a:cubicBezTo>
                    <a:cubicBezTo>
                      <a:pt x="9" y="74"/>
                      <a:pt x="10" y="73"/>
                      <a:pt x="10" y="73"/>
                    </a:cubicBezTo>
                    <a:cubicBezTo>
                      <a:pt x="10" y="73"/>
                      <a:pt x="11" y="74"/>
                      <a:pt x="11" y="74"/>
                    </a:cubicBezTo>
                    <a:cubicBezTo>
                      <a:pt x="12" y="74"/>
                      <a:pt x="11" y="75"/>
                      <a:pt x="11" y="76"/>
                    </a:cubicBezTo>
                    <a:cubicBezTo>
                      <a:pt x="12" y="77"/>
                      <a:pt x="12" y="74"/>
                      <a:pt x="13" y="75"/>
                    </a:cubicBezTo>
                    <a:cubicBezTo>
                      <a:pt x="14" y="77"/>
                      <a:pt x="15" y="75"/>
                      <a:pt x="16" y="76"/>
                    </a:cubicBezTo>
                    <a:cubicBezTo>
                      <a:pt x="16" y="76"/>
                      <a:pt x="16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8" y="75"/>
                      <a:pt x="18" y="76"/>
                      <a:pt x="19" y="76"/>
                    </a:cubicBezTo>
                    <a:cubicBezTo>
                      <a:pt x="19" y="76"/>
                      <a:pt x="19" y="76"/>
                      <a:pt x="19" y="75"/>
                    </a:cubicBezTo>
                    <a:cubicBezTo>
                      <a:pt x="20" y="74"/>
                      <a:pt x="21" y="75"/>
                      <a:pt x="21" y="75"/>
                    </a:cubicBezTo>
                    <a:cubicBezTo>
                      <a:pt x="22" y="75"/>
                      <a:pt x="23" y="74"/>
                      <a:pt x="23" y="74"/>
                    </a:cubicBezTo>
                    <a:cubicBezTo>
                      <a:pt x="23" y="73"/>
                      <a:pt x="23" y="73"/>
                      <a:pt x="24" y="73"/>
                    </a:cubicBezTo>
                    <a:cubicBezTo>
                      <a:pt x="24" y="73"/>
                      <a:pt x="24" y="73"/>
                      <a:pt x="24" y="72"/>
                    </a:cubicBezTo>
                    <a:cubicBezTo>
                      <a:pt x="25" y="72"/>
                      <a:pt x="25" y="73"/>
                      <a:pt x="26" y="72"/>
                    </a:cubicBezTo>
                    <a:cubicBezTo>
                      <a:pt x="26" y="72"/>
                      <a:pt x="26" y="72"/>
                      <a:pt x="27" y="72"/>
                    </a:cubicBezTo>
                    <a:cubicBezTo>
                      <a:pt x="27" y="73"/>
                      <a:pt x="26" y="74"/>
                      <a:pt x="27" y="75"/>
                    </a:cubicBezTo>
                    <a:cubicBezTo>
                      <a:pt x="27" y="75"/>
                      <a:pt x="27" y="76"/>
                      <a:pt x="26" y="76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27" y="77"/>
                      <a:pt x="27" y="77"/>
                      <a:pt x="28" y="77"/>
                    </a:cubicBezTo>
                    <a:cubicBezTo>
                      <a:pt x="28" y="78"/>
                      <a:pt x="28" y="78"/>
                      <a:pt x="28" y="79"/>
                    </a:cubicBezTo>
                    <a:cubicBezTo>
                      <a:pt x="28" y="79"/>
                      <a:pt x="29" y="78"/>
                      <a:pt x="29" y="79"/>
                    </a:cubicBezTo>
                    <a:cubicBezTo>
                      <a:pt x="29" y="79"/>
                      <a:pt x="30" y="80"/>
                      <a:pt x="29" y="80"/>
                    </a:cubicBezTo>
                    <a:cubicBezTo>
                      <a:pt x="29" y="80"/>
                      <a:pt x="30" y="80"/>
                      <a:pt x="30" y="80"/>
                    </a:cubicBezTo>
                    <a:cubicBezTo>
                      <a:pt x="31" y="81"/>
                      <a:pt x="29" y="81"/>
                      <a:pt x="29" y="82"/>
                    </a:cubicBezTo>
                    <a:cubicBezTo>
                      <a:pt x="30" y="82"/>
                      <a:pt x="31" y="81"/>
                      <a:pt x="32" y="82"/>
                    </a:cubicBezTo>
                    <a:cubicBezTo>
                      <a:pt x="31" y="82"/>
                      <a:pt x="32" y="83"/>
                      <a:pt x="32" y="83"/>
                    </a:cubicBezTo>
                    <a:cubicBezTo>
                      <a:pt x="33" y="84"/>
                      <a:pt x="33" y="82"/>
                      <a:pt x="34" y="83"/>
                    </a:cubicBezTo>
                    <a:cubicBezTo>
                      <a:pt x="34" y="82"/>
                      <a:pt x="33" y="82"/>
                      <a:pt x="33" y="81"/>
                    </a:cubicBezTo>
                    <a:cubicBezTo>
                      <a:pt x="33" y="82"/>
                      <a:pt x="34" y="81"/>
                      <a:pt x="34" y="82"/>
                    </a:cubicBezTo>
                    <a:cubicBezTo>
                      <a:pt x="36" y="83"/>
                      <a:pt x="37" y="81"/>
                      <a:pt x="38" y="81"/>
                    </a:cubicBezTo>
                    <a:cubicBezTo>
                      <a:pt x="38" y="81"/>
                      <a:pt x="39" y="81"/>
                      <a:pt x="39" y="81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1" y="80"/>
                      <a:pt x="40" y="80"/>
                      <a:pt x="40" y="80"/>
                    </a:cubicBezTo>
                    <a:cubicBezTo>
                      <a:pt x="41" y="81"/>
                      <a:pt x="40" y="82"/>
                      <a:pt x="41" y="82"/>
                    </a:cubicBezTo>
                    <a:cubicBezTo>
                      <a:pt x="41" y="83"/>
                      <a:pt x="42" y="83"/>
                      <a:pt x="43" y="84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4" y="84"/>
                      <a:pt x="43" y="84"/>
                      <a:pt x="43" y="84"/>
                    </a:cubicBezTo>
                    <a:cubicBezTo>
                      <a:pt x="44" y="84"/>
                      <a:pt x="44" y="85"/>
                      <a:pt x="44" y="85"/>
                    </a:cubicBezTo>
                    <a:cubicBezTo>
                      <a:pt x="44" y="85"/>
                      <a:pt x="45" y="85"/>
                      <a:pt x="45" y="85"/>
                    </a:cubicBezTo>
                    <a:cubicBezTo>
                      <a:pt x="45" y="85"/>
                      <a:pt x="45" y="86"/>
                      <a:pt x="44" y="86"/>
                    </a:cubicBezTo>
                    <a:cubicBezTo>
                      <a:pt x="44" y="86"/>
                      <a:pt x="45" y="87"/>
                      <a:pt x="44" y="87"/>
                    </a:cubicBezTo>
                    <a:cubicBezTo>
                      <a:pt x="44" y="88"/>
                      <a:pt x="45" y="88"/>
                      <a:pt x="45" y="88"/>
                    </a:cubicBezTo>
                    <a:cubicBezTo>
                      <a:pt x="45" y="88"/>
                      <a:pt x="45" y="89"/>
                      <a:pt x="45" y="89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7" y="90"/>
                      <a:pt x="46" y="90"/>
                      <a:pt x="46" y="91"/>
                    </a:cubicBezTo>
                    <a:cubicBezTo>
                      <a:pt x="47" y="90"/>
                      <a:pt x="47" y="91"/>
                      <a:pt x="48" y="91"/>
                    </a:cubicBezTo>
                    <a:cubicBezTo>
                      <a:pt x="49" y="91"/>
                      <a:pt x="49" y="91"/>
                      <a:pt x="50" y="91"/>
                    </a:cubicBezTo>
                    <a:cubicBezTo>
                      <a:pt x="50" y="91"/>
                      <a:pt x="50" y="92"/>
                      <a:pt x="51" y="91"/>
                    </a:cubicBezTo>
                    <a:cubicBezTo>
                      <a:pt x="51" y="91"/>
                      <a:pt x="52" y="91"/>
                      <a:pt x="52" y="91"/>
                    </a:cubicBezTo>
                    <a:cubicBezTo>
                      <a:pt x="52" y="91"/>
                      <a:pt x="52" y="90"/>
                      <a:pt x="53" y="90"/>
                    </a:cubicBezTo>
                    <a:cubicBezTo>
                      <a:pt x="54" y="90"/>
                      <a:pt x="53" y="90"/>
                      <a:pt x="54" y="89"/>
                    </a:cubicBezTo>
                    <a:cubicBezTo>
                      <a:pt x="55" y="90"/>
                      <a:pt x="54" y="89"/>
                      <a:pt x="54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7"/>
                      <a:pt x="55" y="87"/>
                      <a:pt x="55" y="86"/>
                    </a:cubicBezTo>
                    <a:cubicBezTo>
                      <a:pt x="55" y="86"/>
                      <a:pt x="54" y="85"/>
                      <a:pt x="54" y="84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54" y="82"/>
                      <a:pt x="53" y="83"/>
                      <a:pt x="53" y="82"/>
                    </a:cubicBezTo>
                    <a:cubicBezTo>
                      <a:pt x="52" y="82"/>
                      <a:pt x="52" y="81"/>
                      <a:pt x="51" y="82"/>
                    </a:cubicBezTo>
                    <a:cubicBezTo>
                      <a:pt x="50" y="82"/>
                      <a:pt x="50" y="81"/>
                      <a:pt x="50" y="81"/>
                    </a:cubicBezTo>
                    <a:cubicBezTo>
                      <a:pt x="50" y="81"/>
                      <a:pt x="50" y="81"/>
                      <a:pt x="49" y="81"/>
                    </a:cubicBezTo>
                    <a:cubicBezTo>
                      <a:pt x="49" y="81"/>
                      <a:pt x="49" y="81"/>
                      <a:pt x="48" y="81"/>
                    </a:cubicBezTo>
                    <a:cubicBezTo>
                      <a:pt x="48" y="80"/>
                      <a:pt x="50" y="80"/>
                      <a:pt x="49" y="79"/>
                    </a:cubicBezTo>
                    <a:cubicBezTo>
                      <a:pt x="49" y="78"/>
                      <a:pt x="48" y="78"/>
                      <a:pt x="48" y="78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6"/>
                      <a:pt x="48" y="77"/>
                      <a:pt x="47" y="77"/>
                    </a:cubicBezTo>
                    <a:cubicBezTo>
                      <a:pt x="47" y="75"/>
                      <a:pt x="46" y="77"/>
                      <a:pt x="45" y="76"/>
                    </a:cubicBezTo>
                    <a:cubicBezTo>
                      <a:pt x="44" y="76"/>
                      <a:pt x="44" y="75"/>
                      <a:pt x="44" y="74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4" y="75"/>
                      <a:pt x="43" y="76"/>
                      <a:pt x="43" y="76"/>
                    </a:cubicBezTo>
                    <a:cubicBezTo>
                      <a:pt x="42" y="77"/>
                      <a:pt x="41" y="77"/>
                      <a:pt x="41" y="77"/>
                    </a:cubicBezTo>
                    <a:cubicBezTo>
                      <a:pt x="40" y="77"/>
                      <a:pt x="40" y="76"/>
                      <a:pt x="40" y="76"/>
                    </a:cubicBezTo>
                    <a:cubicBezTo>
                      <a:pt x="40" y="76"/>
                      <a:pt x="41" y="76"/>
                      <a:pt x="41" y="76"/>
                    </a:cubicBezTo>
                    <a:cubicBezTo>
                      <a:pt x="41" y="75"/>
                      <a:pt x="40" y="76"/>
                      <a:pt x="40" y="75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4"/>
                      <a:pt x="40" y="74"/>
                    </a:cubicBezTo>
                    <a:cubicBezTo>
                      <a:pt x="41" y="73"/>
                      <a:pt x="40" y="73"/>
                      <a:pt x="40" y="73"/>
                    </a:cubicBezTo>
                    <a:cubicBezTo>
                      <a:pt x="40" y="72"/>
                      <a:pt x="41" y="73"/>
                      <a:pt x="42" y="72"/>
                    </a:cubicBezTo>
                    <a:cubicBezTo>
                      <a:pt x="43" y="73"/>
                      <a:pt x="43" y="72"/>
                      <a:pt x="43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3" y="71"/>
                      <a:pt x="44" y="71"/>
                    </a:cubicBezTo>
                    <a:cubicBezTo>
                      <a:pt x="43" y="70"/>
                      <a:pt x="45" y="70"/>
                      <a:pt x="44" y="69"/>
                    </a:cubicBezTo>
                    <a:cubicBezTo>
                      <a:pt x="45" y="69"/>
                      <a:pt x="44" y="69"/>
                      <a:pt x="44" y="68"/>
                    </a:cubicBezTo>
                    <a:cubicBezTo>
                      <a:pt x="44" y="68"/>
                      <a:pt x="44" y="68"/>
                      <a:pt x="43" y="67"/>
                    </a:cubicBezTo>
                    <a:cubicBezTo>
                      <a:pt x="44" y="66"/>
                      <a:pt x="43" y="66"/>
                      <a:pt x="42" y="66"/>
                    </a:cubicBezTo>
                    <a:cubicBezTo>
                      <a:pt x="42" y="65"/>
                      <a:pt x="41" y="66"/>
                      <a:pt x="41" y="66"/>
                    </a:cubicBezTo>
                    <a:cubicBezTo>
                      <a:pt x="40" y="65"/>
                      <a:pt x="40" y="66"/>
                      <a:pt x="39" y="66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7" y="67"/>
                      <a:pt x="38" y="68"/>
                      <a:pt x="37" y="69"/>
                    </a:cubicBezTo>
                    <a:cubicBezTo>
                      <a:pt x="37" y="69"/>
                      <a:pt x="38" y="69"/>
                      <a:pt x="37" y="69"/>
                    </a:cubicBezTo>
                    <a:cubicBezTo>
                      <a:pt x="37" y="70"/>
                      <a:pt x="38" y="70"/>
                      <a:pt x="38" y="70"/>
                    </a:cubicBezTo>
                    <a:cubicBezTo>
                      <a:pt x="37" y="70"/>
                      <a:pt x="37" y="70"/>
                      <a:pt x="36" y="70"/>
                    </a:cubicBezTo>
                    <a:cubicBezTo>
                      <a:pt x="37" y="69"/>
                      <a:pt x="36" y="69"/>
                      <a:pt x="36" y="69"/>
                    </a:cubicBezTo>
                    <a:cubicBezTo>
                      <a:pt x="35" y="69"/>
                      <a:pt x="35" y="68"/>
                      <a:pt x="34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2" y="68"/>
                      <a:pt x="32" y="67"/>
                      <a:pt x="31" y="68"/>
                    </a:cubicBezTo>
                    <a:cubicBezTo>
                      <a:pt x="31" y="68"/>
                      <a:pt x="31" y="68"/>
                      <a:pt x="30" y="68"/>
                    </a:cubicBezTo>
                    <a:cubicBezTo>
                      <a:pt x="29" y="68"/>
                      <a:pt x="30" y="70"/>
                      <a:pt x="29" y="69"/>
                    </a:cubicBezTo>
                    <a:cubicBezTo>
                      <a:pt x="28" y="69"/>
                      <a:pt x="29" y="70"/>
                      <a:pt x="28" y="70"/>
                    </a:cubicBezTo>
                    <a:cubicBezTo>
                      <a:pt x="28" y="70"/>
                      <a:pt x="28" y="69"/>
                      <a:pt x="28" y="69"/>
                    </a:cubicBezTo>
                    <a:cubicBezTo>
                      <a:pt x="28" y="68"/>
                      <a:pt x="29" y="68"/>
                      <a:pt x="30" y="66"/>
                    </a:cubicBezTo>
                    <a:cubicBezTo>
                      <a:pt x="29" y="66"/>
                      <a:pt x="29" y="65"/>
                      <a:pt x="28" y="65"/>
                    </a:cubicBezTo>
                    <a:cubicBezTo>
                      <a:pt x="28" y="65"/>
                      <a:pt x="27" y="64"/>
                      <a:pt x="28" y="64"/>
                    </a:cubicBezTo>
                    <a:cubicBezTo>
                      <a:pt x="29" y="63"/>
                      <a:pt x="30" y="63"/>
                      <a:pt x="31" y="63"/>
                    </a:cubicBezTo>
                    <a:cubicBezTo>
                      <a:pt x="31" y="63"/>
                      <a:pt x="31" y="64"/>
                      <a:pt x="31" y="64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2" y="64"/>
                      <a:pt x="31" y="64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3" y="63"/>
                      <a:pt x="33" y="64"/>
                    </a:cubicBezTo>
                    <a:cubicBezTo>
                      <a:pt x="34" y="64"/>
                      <a:pt x="33" y="63"/>
                      <a:pt x="34" y="63"/>
                    </a:cubicBezTo>
                    <a:cubicBezTo>
                      <a:pt x="34" y="63"/>
                      <a:pt x="34" y="63"/>
                      <a:pt x="35" y="63"/>
                    </a:cubicBezTo>
                    <a:cubicBezTo>
                      <a:pt x="35" y="63"/>
                      <a:pt x="35" y="63"/>
                      <a:pt x="35" y="62"/>
                    </a:cubicBezTo>
                    <a:cubicBezTo>
                      <a:pt x="35" y="62"/>
                      <a:pt x="36" y="62"/>
                      <a:pt x="36" y="63"/>
                    </a:cubicBezTo>
                    <a:cubicBezTo>
                      <a:pt x="37" y="63"/>
                      <a:pt x="37" y="62"/>
                      <a:pt x="37" y="62"/>
                    </a:cubicBezTo>
                    <a:cubicBezTo>
                      <a:pt x="38" y="62"/>
                      <a:pt x="38" y="62"/>
                      <a:pt x="39" y="62"/>
                    </a:cubicBezTo>
                    <a:cubicBezTo>
                      <a:pt x="39" y="62"/>
                      <a:pt x="39" y="61"/>
                      <a:pt x="38" y="61"/>
                    </a:cubicBezTo>
                    <a:cubicBezTo>
                      <a:pt x="38" y="60"/>
                      <a:pt x="39" y="61"/>
                      <a:pt x="40" y="60"/>
                    </a:cubicBezTo>
                    <a:cubicBezTo>
                      <a:pt x="40" y="60"/>
                      <a:pt x="40" y="59"/>
                      <a:pt x="40" y="59"/>
                    </a:cubicBezTo>
                    <a:cubicBezTo>
                      <a:pt x="41" y="58"/>
                      <a:pt x="41" y="59"/>
                      <a:pt x="42" y="59"/>
                    </a:cubicBezTo>
                    <a:cubicBezTo>
                      <a:pt x="42" y="59"/>
                      <a:pt x="42" y="59"/>
                      <a:pt x="42" y="58"/>
                    </a:cubicBezTo>
                    <a:cubicBezTo>
                      <a:pt x="41" y="58"/>
                      <a:pt x="42" y="57"/>
                      <a:pt x="42" y="56"/>
                    </a:cubicBezTo>
                    <a:cubicBezTo>
                      <a:pt x="42" y="56"/>
                      <a:pt x="43" y="56"/>
                      <a:pt x="43" y="56"/>
                    </a:cubicBezTo>
                    <a:cubicBezTo>
                      <a:pt x="43" y="56"/>
                      <a:pt x="43" y="55"/>
                      <a:pt x="42" y="55"/>
                    </a:cubicBezTo>
                    <a:cubicBezTo>
                      <a:pt x="43" y="54"/>
                      <a:pt x="43" y="54"/>
                      <a:pt x="43" y="53"/>
                    </a:cubicBezTo>
                    <a:cubicBezTo>
                      <a:pt x="43" y="52"/>
                      <a:pt x="43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3" y="51"/>
                      <a:pt x="42" y="51"/>
                      <a:pt x="43" y="50"/>
                    </a:cubicBezTo>
                    <a:cubicBezTo>
                      <a:pt x="42" y="50"/>
                      <a:pt x="43" y="50"/>
                      <a:pt x="43" y="49"/>
                    </a:cubicBezTo>
                    <a:cubicBezTo>
                      <a:pt x="43" y="49"/>
                      <a:pt x="42" y="49"/>
                      <a:pt x="42" y="48"/>
                    </a:cubicBezTo>
                    <a:cubicBezTo>
                      <a:pt x="42" y="48"/>
                      <a:pt x="42" y="48"/>
                      <a:pt x="43" y="47"/>
                    </a:cubicBezTo>
                    <a:cubicBezTo>
                      <a:pt x="42" y="46"/>
                      <a:pt x="42" y="47"/>
                      <a:pt x="41" y="47"/>
                    </a:cubicBezTo>
                    <a:cubicBezTo>
                      <a:pt x="40" y="47"/>
                      <a:pt x="41" y="46"/>
                      <a:pt x="41" y="46"/>
                    </a:cubicBezTo>
                    <a:cubicBezTo>
                      <a:pt x="41" y="45"/>
                      <a:pt x="40" y="46"/>
                      <a:pt x="40" y="46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4"/>
                      <a:pt x="39" y="44"/>
                      <a:pt x="39" y="43"/>
                    </a:cubicBezTo>
                    <a:cubicBezTo>
                      <a:pt x="39" y="43"/>
                      <a:pt x="39" y="42"/>
                      <a:pt x="39" y="42"/>
                    </a:cubicBezTo>
                    <a:cubicBezTo>
                      <a:pt x="40" y="41"/>
                      <a:pt x="40" y="40"/>
                      <a:pt x="42" y="41"/>
                    </a:cubicBezTo>
                    <a:cubicBezTo>
                      <a:pt x="42" y="41"/>
                      <a:pt x="42" y="40"/>
                      <a:pt x="42" y="40"/>
                    </a:cubicBezTo>
                    <a:cubicBezTo>
                      <a:pt x="41" y="41"/>
                      <a:pt x="40" y="41"/>
                      <a:pt x="39" y="41"/>
                    </a:cubicBezTo>
                    <a:cubicBezTo>
                      <a:pt x="40" y="40"/>
                      <a:pt x="39" y="39"/>
                      <a:pt x="40" y="39"/>
                    </a:cubicBezTo>
                    <a:cubicBezTo>
                      <a:pt x="40" y="38"/>
                      <a:pt x="41" y="38"/>
                      <a:pt x="41" y="38"/>
                    </a:cubicBezTo>
                    <a:cubicBezTo>
                      <a:pt x="41" y="37"/>
                      <a:pt x="40" y="38"/>
                      <a:pt x="40" y="38"/>
                    </a:cubicBezTo>
                    <a:cubicBezTo>
                      <a:pt x="40" y="37"/>
                      <a:pt x="41" y="37"/>
                      <a:pt x="41" y="37"/>
                    </a:cubicBezTo>
                    <a:cubicBezTo>
                      <a:pt x="41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5"/>
                      <a:pt x="42" y="35"/>
                      <a:pt x="43" y="35"/>
                    </a:cubicBezTo>
                    <a:cubicBezTo>
                      <a:pt x="43" y="35"/>
                      <a:pt x="44" y="36"/>
                      <a:pt x="45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6" y="36"/>
                      <a:pt x="45" y="35"/>
                      <a:pt x="45" y="35"/>
                    </a:cubicBezTo>
                    <a:cubicBezTo>
                      <a:pt x="45" y="34"/>
                      <a:pt x="44" y="34"/>
                      <a:pt x="45" y="33"/>
                    </a:cubicBezTo>
                    <a:cubicBezTo>
                      <a:pt x="45" y="33"/>
                      <a:pt x="46" y="33"/>
                      <a:pt x="46" y="33"/>
                    </a:cubicBezTo>
                    <a:cubicBezTo>
                      <a:pt x="46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1"/>
                    </a:cubicBezTo>
                    <a:cubicBezTo>
                      <a:pt x="45" y="31"/>
                      <a:pt x="46" y="31"/>
                      <a:pt x="46" y="31"/>
                    </a:cubicBezTo>
                    <a:cubicBezTo>
                      <a:pt x="47" y="30"/>
                      <a:pt x="46" y="30"/>
                      <a:pt x="46" y="29"/>
                    </a:cubicBezTo>
                    <a:cubicBezTo>
                      <a:pt x="47" y="29"/>
                      <a:pt x="46" y="28"/>
                      <a:pt x="46" y="28"/>
                    </a:cubicBezTo>
                    <a:cubicBezTo>
                      <a:pt x="46" y="27"/>
                      <a:pt x="46" y="26"/>
                      <a:pt x="47" y="26"/>
                    </a:cubicBezTo>
                    <a:cubicBezTo>
                      <a:pt x="46" y="25"/>
                      <a:pt x="47" y="24"/>
                      <a:pt x="46" y="2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2"/>
                      <a:pt x="45" y="22"/>
                      <a:pt x="45" y="22"/>
                    </a:cubicBezTo>
                    <a:cubicBezTo>
                      <a:pt x="45" y="22"/>
                      <a:pt x="44" y="21"/>
                      <a:pt x="45" y="21"/>
                    </a:cubicBezTo>
                    <a:cubicBezTo>
                      <a:pt x="45" y="19"/>
                      <a:pt x="44" y="21"/>
                      <a:pt x="43" y="20"/>
                    </a:cubicBezTo>
                    <a:cubicBezTo>
                      <a:pt x="43" y="20"/>
                      <a:pt x="42" y="19"/>
                      <a:pt x="43" y="19"/>
                    </a:cubicBezTo>
                    <a:cubicBezTo>
                      <a:pt x="43" y="19"/>
                      <a:pt x="43" y="18"/>
                      <a:pt x="43" y="18"/>
                    </a:cubicBezTo>
                    <a:cubicBezTo>
                      <a:pt x="41" y="19"/>
                      <a:pt x="42" y="17"/>
                      <a:pt x="41" y="17"/>
                    </a:cubicBezTo>
                    <a:cubicBezTo>
                      <a:pt x="41" y="16"/>
                      <a:pt x="40" y="16"/>
                      <a:pt x="40" y="15"/>
                    </a:cubicBezTo>
                    <a:cubicBezTo>
                      <a:pt x="40" y="14"/>
                      <a:pt x="40" y="13"/>
                      <a:pt x="41" y="13"/>
                    </a:cubicBezTo>
                    <a:cubicBezTo>
                      <a:pt x="41" y="13"/>
                      <a:pt x="41" y="13"/>
                      <a:pt x="41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3"/>
                      <a:pt x="43" y="13"/>
                      <a:pt x="43" y="12"/>
                    </a:cubicBezTo>
                    <a:cubicBezTo>
                      <a:pt x="43" y="12"/>
                      <a:pt x="43" y="11"/>
                      <a:pt x="43" y="11"/>
                    </a:cubicBezTo>
                    <a:cubicBezTo>
                      <a:pt x="43" y="10"/>
                      <a:pt x="44" y="10"/>
                      <a:pt x="43" y="9"/>
                    </a:cubicBezTo>
                    <a:cubicBezTo>
                      <a:pt x="44" y="8"/>
                      <a:pt x="43" y="9"/>
                      <a:pt x="43" y="8"/>
                    </a:cubicBezTo>
                    <a:cubicBezTo>
                      <a:pt x="43" y="7"/>
                      <a:pt x="43" y="8"/>
                      <a:pt x="43" y="7"/>
                    </a:cubicBezTo>
                    <a:cubicBezTo>
                      <a:pt x="43" y="7"/>
                      <a:pt x="43" y="6"/>
                      <a:pt x="43" y="6"/>
                    </a:cubicBezTo>
                    <a:cubicBezTo>
                      <a:pt x="42" y="7"/>
                      <a:pt x="42" y="7"/>
                      <a:pt x="41" y="7"/>
                    </a:cubicBezTo>
                    <a:cubicBezTo>
                      <a:pt x="40" y="7"/>
                      <a:pt x="40" y="6"/>
                      <a:pt x="39" y="5"/>
                    </a:cubicBezTo>
                    <a:cubicBezTo>
                      <a:pt x="39" y="5"/>
                      <a:pt x="38" y="4"/>
                      <a:pt x="38" y="4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7" y="2"/>
                    </a:cubicBezTo>
                    <a:cubicBezTo>
                      <a:pt x="37" y="2"/>
                      <a:pt x="37" y="2"/>
                      <a:pt x="36" y="1"/>
                    </a:cubicBezTo>
                    <a:cubicBezTo>
                      <a:pt x="36" y="1"/>
                      <a:pt x="35" y="2"/>
                      <a:pt x="35" y="2"/>
                    </a:cubicBezTo>
                    <a:cubicBezTo>
                      <a:pt x="34" y="1"/>
                      <a:pt x="35" y="1"/>
                      <a:pt x="35" y="0"/>
                    </a:cubicBezTo>
                    <a:moveTo>
                      <a:pt x="45" y="84"/>
                    </a:moveTo>
                    <a:cubicBezTo>
                      <a:pt x="45" y="84"/>
                      <a:pt x="44" y="84"/>
                      <a:pt x="44" y="84"/>
                    </a:cubicBezTo>
                    <a:cubicBezTo>
                      <a:pt x="44" y="84"/>
                      <a:pt x="45" y="84"/>
                      <a:pt x="45" y="84"/>
                    </a:cubicBezTo>
                    <a:cubicBezTo>
                      <a:pt x="45" y="84"/>
                      <a:pt x="45" y="84"/>
                      <a:pt x="45" y="84"/>
                    </a:cubicBezTo>
                    <a:moveTo>
                      <a:pt x="40" y="78"/>
                    </a:move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78"/>
                      <a:pt x="40" y="78"/>
                      <a:pt x="40" y="78"/>
                    </a:cubicBezTo>
                    <a:moveTo>
                      <a:pt x="27" y="62"/>
                    </a:moveTo>
                    <a:cubicBezTo>
                      <a:pt x="28" y="62"/>
                      <a:pt x="28" y="63"/>
                      <a:pt x="28" y="63"/>
                    </a:cubicBezTo>
                    <a:cubicBezTo>
                      <a:pt x="27" y="64"/>
                      <a:pt x="26" y="63"/>
                      <a:pt x="25" y="63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3"/>
                      <a:pt x="27" y="62"/>
                      <a:pt x="27" y="62"/>
                    </a:cubicBezTo>
                    <a:moveTo>
                      <a:pt x="35" y="3"/>
                    </a:move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/>
              </a:p>
            </p:txBody>
          </p:sp>
          <p:grpSp>
            <p:nvGrpSpPr>
              <p:cNvPr id="157" name="组合 3"/>
              <p:cNvGrpSpPr>
                <a:grpSpLocks/>
              </p:cNvGrpSpPr>
              <p:nvPr/>
            </p:nvGrpSpPr>
            <p:grpSpPr bwMode="auto">
              <a:xfrm>
                <a:off x="0" y="446572"/>
                <a:ext cx="2818895" cy="834055"/>
                <a:chOff x="0" y="0"/>
                <a:chExt cx="1695450" cy="501650"/>
              </a:xfrm>
            </p:grpSpPr>
            <p:sp>
              <p:nvSpPr>
                <p:cNvPr id="159" name="Freeform 486"/>
                <p:cNvSpPr>
                  <a:spLocks noChangeArrowheads="1"/>
                </p:cNvSpPr>
                <p:nvPr/>
              </p:nvSpPr>
              <p:spPr bwMode="auto">
                <a:xfrm>
                  <a:off x="1304925" y="369887"/>
                  <a:ext cx="38100" cy="26988"/>
                </a:xfrm>
                <a:custGeom>
                  <a:avLst/>
                  <a:gdLst>
                    <a:gd name="T0" fmla="*/ 2147483646 w 10"/>
                    <a:gd name="T1" fmla="*/ 2147483646 h 7"/>
                    <a:gd name="T2" fmla="*/ 2147483646 w 10"/>
                    <a:gd name="T3" fmla="*/ 2147483646 h 7"/>
                    <a:gd name="T4" fmla="*/ 2147483646 w 10"/>
                    <a:gd name="T5" fmla="*/ 2147483646 h 7"/>
                    <a:gd name="T6" fmla="*/ 2147483646 w 10"/>
                    <a:gd name="T7" fmla="*/ 2147483646 h 7"/>
                    <a:gd name="T8" fmla="*/ 2147483646 w 10"/>
                    <a:gd name="T9" fmla="*/ 2147483646 h 7"/>
                    <a:gd name="T10" fmla="*/ 2147483646 w 10"/>
                    <a:gd name="T11" fmla="*/ 2147483646 h 7"/>
                    <a:gd name="T12" fmla="*/ 2147483646 w 10"/>
                    <a:gd name="T13" fmla="*/ 2147483646 h 7"/>
                    <a:gd name="T14" fmla="*/ 2147483646 w 10"/>
                    <a:gd name="T15" fmla="*/ 2147483646 h 7"/>
                    <a:gd name="T16" fmla="*/ 0 w 10"/>
                    <a:gd name="T17" fmla="*/ 2147483646 h 7"/>
                    <a:gd name="T18" fmla="*/ 0 w 10"/>
                    <a:gd name="T19" fmla="*/ 2147483646 h 7"/>
                    <a:gd name="T20" fmla="*/ 2147483646 w 10"/>
                    <a:gd name="T21" fmla="*/ 0 h 7"/>
                    <a:gd name="T22" fmla="*/ 2147483646 w 10"/>
                    <a:gd name="T23" fmla="*/ 0 h 7"/>
                    <a:gd name="T24" fmla="*/ 2147483646 w 10"/>
                    <a:gd name="T25" fmla="*/ 2147483646 h 7"/>
                    <a:gd name="T26" fmla="*/ 2147483646 w 10"/>
                    <a:gd name="T27" fmla="*/ 2147483646 h 7"/>
                    <a:gd name="T28" fmla="*/ 2147483646 w 10"/>
                    <a:gd name="T29" fmla="*/ 2147483646 h 7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0"/>
                    <a:gd name="T46" fmla="*/ 0 h 7"/>
                    <a:gd name="T47" fmla="*/ 10 w 10"/>
                    <a:gd name="T48" fmla="*/ 7 h 7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0" h="7">
                      <a:moveTo>
                        <a:pt x="10" y="4"/>
                      </a:moveTo>
                      <a:cubicBezTo>
                        <a:pt x="9" y="5"/>
                        <a:pt x="8" y="5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6" y="7"/>
                        <a:pt x="6" y="7"/>
                      </a:cubicBezTo>
                      <a:cubicBezTo>
                        <a:pt x="5" y="7"/>
                        <a:pt x="4" y="7"/>
                        <a:pt x="3" y="7"/>
                      </a:cubicBezTo>
                      <a:cubicBezTo>
                        <a:pt x="3" y="7"/>
                        <a:pt x="3" y="6"/>
                        <a:pt x="2" y="6"/>
                      </a:cubicBezTo>
                      <a:cubicBezTo>
                        <a:pt x="2" y="6"/>
                        <a:pt x="2" y="5"/>
                        <a:pt x="1" y="5"/>
                      </a:cubicBezTo>
                      <a:cubicBezTo>
                        <a:pt x="1" y="4"/>
                        <a:pt x="1" y="4"/>
                        <a:pt x="2" y="3"/>
                      </a:cubicBezTo>
                      <a:cubicBezTo>
                        <a:pt x="1" y="3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1"/>
                        <a:pt x="7" y="1"/>
                        <a:pt x="8" y="1"/>
                      </a:cubicBezTo>
                      <a:cubicBezTo>
                        <a:pt x="9" y="2"/>
                        <a:pt x="10" y="3"/>
                        <a:pt x="10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0" name="Freeform 487"/>
                <p:cNvSpPr>
                  <a:spLocks noChangeArrowheads="1"/>
                </p:cNvSpPr>
                <p:nvPr/>
              </p:nvSpPr>
              <p:spPr bwMode="auto">
                <a:xfrm>
                  <a:off x="1233488" y="233362"/>
                  <a:ext cx="38100" cy="19050"/>
                </a:xfrm>
                <a:custGeom>
                  <a:avLst/>
                  <a:gdLst>
                    <a:gd name="T0" fmla="*/ 2147483646 w 10"/>
                    <a:gd name="T1" fmla="*/ 2147483646 h 5"/>
                    <a:gd name="T2" fmla="*/ 2147483646 w 10"/>
                    <a:gd name="T3" fmla="*/ 2147483646 h 5"/>
                    <a:gd name="T4" fmla="*/ 2147483646 w 10"/>
                    <a:gd name="T5" fmla="*/ 2147483646 h 5"/>
                    <a:gd name="T6" fmla="*/ 2147483646 w 10"/>
                    <a:gd name="T7" fmla="*/ 2147483646 h 5"/>
                    <a:gd name="T8" fmla="*/ 2147483646 w 10"/>
                    <a:gd name="T9" fmla="*/ 2147483646 h 5"/>
                    <a:gd name="T10" fmla="*/ 0 w 10"/>
                    <a:gd name="T11" fmla="*/ 2147483646 h 5"/>
                    <a:gd name="T12" fmla="*/ 0 w 10"/>
                    <a:gd name="T13" fmla="*/ 2147483646 h 5"/>
                    <a:gd name="T14" fmla="*/ 2147483646 w 10"/>
                    <a:gd name="T15" fmla="*/ 0 h 5"/>
                    <a:gd name="T16" fmla="*/ 2147483646 w 10"/>
                    <a:gd name="T17" fmla="*/ 2147483646 h 5"/>
                    <a:gd name="T18" fmla="*/ 2147483646 w 10"/>
                    <a:gd name="T19" fmla="*/ 2147483646 h 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"/>
                    <a:gd name="T31" fmla="*/ 0 h 5"/>
                    <a:gd name="T32" fmla="*/ 10 w 10"/>
                    <a:gd name="T33" fmla="*/ 5 h 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" h="5">
                      <a:moveTo>
                        <a:pt x="8" y="2"/>
                      </a:moveTo>
                      <a:cubicBezTo>
                        <a:pt x="7" y="3"/>
                        <a:pt x="7" y="4"/>
                        <a:pt x="5" y="4"/>
                      </a:cubicBezTo>
                      <a:cubicBezTo>
                        <a:pt x="4" y="5"/>
                        <a:pt x="4" y="4"/>
                        <a:pt x="3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1" y="3"/>
                        <a:pt x="0" y="3"/>
                      </a:cubicBezTo>
                      <a:cubicBezTo>
                        <a:pt x="0" y="3"/>
                        <a:pt x="1" y="3"/>
                        <a:pt x="0" y="2"/>
                      </a:cubicBez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6" y="0"/>
                        <a:pt x="7" y="0"/>
                        <a:pt x="8" y="1"/>
                      </a:cubicBezTo>
                      <a:cubicBezTo>
                        <a:pt x="10" y="1"/>
                        <a:pt x="8" y="2"/>
                        <a:pt x="8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1" name="Freeform 488"/>
                <p:cNvSpPr>
                  <a:spLocks noChangeArrowheads="1"/>
                </p:cNvSpPr>
                <p:nvPr/>
              </p:nvSpPr>
              <p:spPr bwMode="auto">
                <a:xfrm>
                  <a:off x="1195388" y="238125"/>
                  <a:ext cx="22225" cy="14288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2147483646 w 6"/>
                    <a:gd name="T5" fmla="*/ 2147483646 h 4"/>
                    <a:gd name="T6" fmla="*/ 2147483646 w 6"/>
                    <a:gd name="T7" fmla="*/ 2147483646 h 4"/>
                    <a:gd name="T8" fmla="*/ 0 w 6"/>
                    <a:gd name="T9" fmla="*/ 2147483646 h 4"/>
                    <a:gd name="T10" fmla="*/ 0 w 6"/>
                    <a:gd name="T11" fmla="*/ 2147483646 h 4"/>
                    <a:gd name="T12" fmla="*/ 2147483646 w 6"/>
                    <a:gd name="T13" fmla="*/ 0 h 4"/>
                    <a:gd name="T14" fmla="*/ 2147483646 w 6"/>
                    <a:gd name="T15" fmla="*/ 0 h 4"/>
                    <a:gd name="T16" fmla="*/ 2147483646 w 6"/>
                    <a:gd name="T17" fmla="*/ 2147483646 h 4"/>
                    <a:gd name="T18" fmla="*/ 2147483646 w 6"/>
                    <a:gd name="T19" fmla="*/ 2147483646 h 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"/>
                    <a:gd name="T31" fmla="*/ 0 h 4"/>
                    <a:gd name="T32" fmla="*/ 6 w 6"/>
                    <a:gd name="T33" fmla="*/ 4 h 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" h="4">
                      <a:moveTo>
                        <a:pt x="6" y="2"/>
                      </a:moveTo>
                      <a:cubicBezTo>
                        <a:pt x="6" y="2"/>
                        <a:pt x="6" y="2"/>
                        <a:pt x="6" y="3"/>
                      </a:cubicBezTo>
                      <a:cubicBezTo>
                        <a:pt x="5" y="3"/>
                        <a:pt x="5" y="3"/>
                        <a:pt x="4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ubicBezTo>
                        <a:pt x="1" y="4"/>
                        <a:pt x="0" y="4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2" name="Freeform 489"/>
                <p:cNvSpPr>
                  <a:spLocks noChangeArrowheads="1"/>
                </p:cNvSpPr>
                <p:nvPr/>
              </p:nvSpPr>
              <p:spPr bwMode="auto">
                <a:xfrm>
                  <a:off x="1162050" y="400050"/>
                  <a:ext cx="41275" cy="22225"/>
                </a:xfrm>
                <a:custGeom>
                  <a:avLst/>
                  <a:gdLst>
                    <a:gd name="T0" fmla="*/ 2147483646 w 11"/>
                    <a:gd name="T1" fmla="*/ 2147483646 h 6"/>
                    <a:gd name="T2" fmla="*/ 2147483646 w 11"/>
                    <a:gd name="T3" fmla="*/ 2147483646 h 6"/>
                    <a:gd name="T4" fmla="*/ 2147483646 w 11"/>
                    <a:gd name="T5" fmla="*/ 2147483646 h 6"/>
                    <a:gd name="T6" fmla="*/ 2147483646 w 11"/>
                    <a:gd name="T7" fmla="*/ 2147483646 h 6"/>
                    <a:gd name="T8" fmla="*/ 2147483646 w 11"/>
                    <a:gd name="T9" fmla="*/ 2147483646 h 6"/>
                    <a:gd name="T10" fmla="*/ 2147483646 w 11"/>
                    <a:gd name="T11" fmla="*/ 2147483646 h 6"/>
                    <a:gd name="T12" fmla="*/ 2147483646 w 11"/>
                    <a:gd name="T13" fmla="*/ 2147483646 h 6"/>
                    <a:gd name="T14" fmla="*/ 2147483646 w 11"/>
                    <a:gd name="T15" fmla="*/ 0 h 6"/>
                    <a:gd name="T16" fmla="*/ 2147483646 w 11"/>
                    <a:gd name="T17" fmla="*/ 2147483646 h 6"/>
                    <a:gd name="T18" fmla="*/ 2147483646 w 11"/>
                    <a:gd name="T19" fmla="*/ 2147483646 h 6"/>
                    <a:gd name="T20" fmla="*/ 2147483646 w 11"/>
                    <a:gd name="T21" fmla="*/ 2147483646 h 6"/>
                    <a:gd name="T22" fmla="*/ 2147483646 w 11"/>
                    <a:gd name="T23" fmla="*/ 2147483646 h 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1"/>
                    <a:gd name="T37" fmla="*/ 0 h 6"/>
                    <a:gd name="T38" fmla="*/ 11 w 11"/>
                    <a:gd name="T39" fmla="*/ 6 h 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1" h="6">
                      <a:moveTo>
                        <a:pt x="11" y="3"/>
                      </a:moveTo>
                      <a:cubicBezTo>
                        <a:pt x="11" y="3"/>
                        <a:pt x="11" y="4"/>
                        <a:pt x="10" y="4"/>
                      </a:cubicBezTo>
                      <a:cubicBezTo>
                        <a:pt x="9" y="5"/>
                        <a:pt x="8" y="5"/>
                        <a:pt x="7" y="5"/>
                      </a:cubicBezTo>
                      <a:cubicBezTo>
                        <a:pt x="6" y="6"/>
                        <a:pt x="6" y="5"/>
                        <a:pt x="5" y="5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4"/>
                        <a:pt x="2" y="4"/>
                        <a:pt x="1" y="4"/>
                      </a:cubicBezTo>
                      <a:cubicBezTo>
                        <a:pt x="0" y="3"/>
                        <a:pt x="0" y="2"/>
                        <a:pt x="1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4" y="0"/>
                        <a:pt x="5" y="0"/>
                        <a:pt x="5" y="1"/>
                      </a:cubicBezTo>
                      <a:cubicBezTo>
                        <a:pt x="6" y="1"/>
                        <a:pt x="6" y="2"/>
                        <a:pt x="6" y="2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1" y="1"/>
                        <a:pt x="11" y="2"/>
                        <a:pt x="11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3" name="Freeform 490"/>
                <p:cNvSpPr>
                  <a:spLocks noChangeArrowheads="1"/>
                </p:cNvSpPr>
                <p:nvPr/>
              </p:nvSpPr>
              <p:spPr bwMode="auto">
                <a:xfrm>
                  <a:off x="1143000" y="298450"/>
                  <a:ext cx="11113" cy="3175"/>
                </a:xfrm>
                <a:custGeom>
                  <a:avLst/>
                  <a:gdLst>
                    <a:gd name="T0" fmla="*/ 2147483646 w 3"/>
                    <a:gd name="T1" fmla="*/ 2147483646 h 1"/>
                    <a:gd name="T2" fmla="*/ 2147483646 w 3"/>
                    <a:gd name="T3" fmla="*/ 2147483646 h 1"/>
                    <a:gd name="T4" fmla="*/ 2147483646 w 3"/>
                    <a:gd name="T5" fmla="*/ 0 h 1"/>
                    <a:gd name="T6" fmla="*/ 2147483646 w 3"/>
                    <a:gd name="T7" fmla="*/ 0 h 1"/>
                    <a:gd name="T8" fmla="*/ 2147483646 w 3"/>
                    <a:gd name="T9" fmla="*/ 0 h 1"/>
                    <a:gd name="T10" fmla="*/ 2147483646 w 3"/>
                    <a:gd name="T11" fmla="*/ 2147483646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"/>
                    <a:gd name="T19" fmla="*/ 0 h 1"/>
                    <a:gd name="T20" fmla="*/ 3 w 3"/>
                    <a:gd name="T21" fmla="*/ 1 h 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" h="1">
                      <a:moveTo>
                        <a:pt x="2" y="1"/>
                      </a:move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4" name="Freeform 491"/>
                <p:cNvSpPr>
                  <a:spLocks noChangeArrowheads="1"/>
                </p:cNvSpPr>
                <p:nvPr/>
              </p:nvSpPr>
              <p:spPr bwMode="auto">
                <a:xfrm>
                  <a:off x="1101725" y="271462"/>
                  <a:ext cx="14288" cy="11113"/>
                </a:xfrm>
                <a:custGeom>
                  <a:avLst/>
                  <a:gdLst>
                    <a:gd name="T0" fmla="*/ 2147483646 w 4"/>
                    <a:gd name="T1" fmla="*/ 2147483646 h 3"/>
                    <a:gd name="T2" fmla="*/ 2147483646 w 4"/>
                    <a:gd name="T3" fmla="*/ 2147483646 h 3"/>
                    <a:gd name="T4" fmla="*/ 0 w 4"/>
                    <a:gd name="T5" fmla="*/ 2147483646 h 3"/>
                    <a:gd name="T6" fmla="*/ 2147483646 w 4"/>
                    <a:gd name="T7" fmla="*/ 0 h 3"/>
                    <a:gd name="T8" fmla="*/ 2147483646 w 4"/>
                    <a:gd name="T9" fmla="*/ 0 h 3"/>
                    <a:gd name="T10" fmla="*/ 2147483646 w 4"/>
                    <a:gd name="T11" fmla="*/ 2147483646 h 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"/>
                    <a:gd name="T19" fmla="*/ 0 h 3"/>
                    <a:gd name="T20" fmla="*/ 4 w 4"/>
                    <a:gd name="T21" fmla="*/ 3 h 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" h="3">
                      <a:moveTo>
                        <a:pt x="3" y="2"/>
                      </a:moveTo>
                      <a:cubicBezTo>
                        <a:pt x="2" y="2"/>
                        <a:pt x="2" y="3"/>
                        <a:pt x="1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4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5" name="Freeform 492"/>
                <p:cNvSpPr>
                  <a:spLocks noChangeArrowheads="1"/>
                </p:cNvSpPr>
                <p:nvPr/>
              </p:nvSpPr>
              <p:spPr bwMode="auto">
                <a:xfrm>
                  <a:off x="1071563" y="287337"/>
                  <a:ext cx="33338" cy="14288"/>
                </a:xfrm>
                <a:custGeom>
                  <a:avLst/>
                  <a:gdLst>
                    <a:gd name="T0" fmla="*/ 2147483646 w 9"/>
                    <a:gd name="T1" fmla="*/ 2147483646 h 4"/>
                    <a:gd name="T2" fmla="*/ 2147483646 w 9"/>
                    <a:gd name="T3" fmla="*/ 2147483646 h 4"/>
                    <a:gd name="T4" fmla="*/ 2147483646 w 9"/>
                    <a:gd name="T5" fmla="*/ 2147483646 h 4"/>
                    <a:gd name="T6" fmla="*/ 2147483646 w 9"/>
                    <a:gd name="T7" fmla="*/ 2147483646 h 4"/>
                    <a:gd name="T8" fmla="*/ 2147483646 w 9"/>
                    <a:gd name="T9" fmla="*/ 2147483646 h 4"/>
                    <a:gd name="T10" fmla="*/ 2147483646 w 9"/>
                    <a:gd name="T11" fmla="*/ 2147483646 h 4"/>
                    <a:gd name="T12" fmla="*/ 2147483646 w 9"/>
                    <a:gd name="T13" fmla="*/ 2147483646 h 4"/>
                    <a:gd name="T14" fmla="*/ 0 w 9"/>
                    <a:gd name="T15" fmla="*/ 2147483646 h 4"/>
                    <a:gd name="T16" fmla="*/ 2147483646 w 9"/>
                    <a:gd name="T17" fmla="*/ 2147483646 h 4"/>
                    <a:gd name="T18" fmla="*/ 2147483646 w 9"/>
                    <a:gd name="T19" fmla="*/ 2147483646 h 4"/>
                    <a:gd name="T20" fmla="*/ 2147483646 w 9"/>
                    <a:gd name="T21" fmla="*/ 0 h 4"/>
                    <a:gd name="T22" fmla="*/ 2147483646 w 9"/>
                    <a:gd name="T23" fmla="*/ 0 h 4"/>
                    <a:gd name="T24" fmla="*/ 2147483646 w 9"/>
                    <a:gd name="T25" fmla="*/ 2147483646 h 4"/>
                    <a:gd name="T26" fmla="*/ 2147483646 w 9"/>
                    <a:gd name="T27" fmla="*/ 2147483646 h 4"/>
                    <a:gd name="T28" fmla="*/ 2147483646 w 9"/>
                    <a:gd name="T29" fmla="*/ 2147483646 h 4"/>
                    <a:gd name="T30" fmla="*/ 2147483646 w 9"/>
                    <a:gd name="T31" fmla="*/ 2147483646 h 4"/>
                    <a:gd name="T32" fmla="*/ 2147483646 w 9"/>
                    <a:gd name="T33" fmla="*/ 2147483646 h 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"/>
                    <a:gd name="T52" fmla="*/ 0 h 4"/>
                    <a:gd name="T53" fmla="*/ 9 w 9"/>
                    <a:gd name="T54" fmla="*/ 4 h 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" h="4">
                      <a:moveTo>
                        <a:pt x="9" y="3"/>
                      </a:moveTo>
                      <a:cubicBezTo>
                        <a:pt x="9" y="3"/>
                        <a:pt x="8" y="4"/>
                        <a:pt x="7" y="4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1" y="4"/>
                        <a:pt x="0" y="4"/>
                        <a:pt x="0" y="3"/>
                      </a:cubicBezTo>
                      <a:cubicBezTo>
                        <a:pt x="1" y="3"/>
                        <a:pt x="2" y="3"/>
                        <a:pt x="1" y="2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5" y="1"/>
                        <a:pt x="5" y="1"/>
                        <a:pt x="6" y="1"/>
                      </a:cubicBezTo>
                      <a:cubicBezTo>
                        <a:pt x="6" y="1"/>
                        <a:pt x="6" y="1"/>
                        <a:pt x="6" y="2"/>
                      </a:cubicBezTo>
                      <a:cubicBezTo>
                        <a:pt x="7" y="1"/>
                        <a:pt x="8" y="1"/>
                        <a:pt x="8" y="1"/>
                      </a:cubicBezTo>
                      <a:cubicBezTo>
                        <a:pt x="9" y="1"/>
                        <a:pt x="9" y="2"/>
                        <a:pt x="9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6" name="Freeform 493"/>
                <p:cNvSpPr>
                  <a:spLocks noChangeArrowheads="1"/>
                </p:cNvSpPr>
                <p:nvPr/>
              </p:nvSpPr>
              <p:spPr bwMode="auto">
                <a:xfrm>
                  <a:off x="969963" y="131762"/>
                  <a:ext cx="71438" cy="41275"/>
                </a:xfrm>
                <a:custGeom>
                  <a:avLst/>
                  <a:gdLst>
                    <a:gd name="T0" fmla="*/ 2147483646 w 19"/>
                    <a:gd name="T1" fmla="*/ 2147483646 h 11"/>
                    <a:gd name="T2" fmla="*/ 2147483646 w 19"/>
                    <a:gd name="T3" fmla="*/ 2147483646 h 11"/>
                    <a:gd name="T4" fmla="*/ 2147483646 w 19"/>
                    <a:gd name="T5" fmla="*/ 2147483646 h 11"/>
                    <a:gd name="T6" fmla="*/ 2147483646 w 19"/>
                    <a:gd name="T7" fmla="*/ 2147483646 h 11"/>
                    <a:gd name="T8" fmla="*/ 2147483646 w 19"/>
                    <a:gd name="T9" fmla="*/ 2147483646 h 11"/>
                    <a:gd name="T10" fmla="*/ 2147483646 w 19"/>
                    <a:gd name="T11" fmla="*/ 2147483646 h 11"/>
                    <a:gd name="T12" fmla="*/ 2147483646 w 19"/>
                    <a:gd name="T13" fmla="*/ 2147483646 h 11"/>
                    <a:gd name="T14" fmla="*/ 2147483646 w 19"/>
                    <a:gd name="T15" fmla="*/ 2147483646 h 11"/>
                    <a:gd name="T16" fmla="*/ 2147483646 w 19"/>
                    <a:gd name="T17" fmla="*/ 2147483646 h 11"/>
                    <a:gd name="T18" fmla="*/ 2147483646 w 19"/>
                    <a:gd name="T19" fmla="*/ 2147483646 h 11"/>
                    <a:gd name="T20" fmla="*/ 2147483646 w 19"/>
                    <a:gd name="T21" fmla="*/ 2147483646 h 11"/>
                    <a:gd name="T22" fmla="*/ 2147483646 w 19"/>
                    <a:gd name="T23" fmla="*/ 2147483646 h 11"/>
                    <a:gd name="T24" fmla="*/ 2147483646 w 19"/>
                    <a:gd name="T25" fmla="*/ 2147483646 h 11"/>
                    <a:gd name="T26" fmla="*/ 2147483646 w 19"/>
                    <a:gd name="T27" fmla="*/ 2147483646 h 11"/>
                    <a:gd name="T28" fmla="*/ 2147483646 w 19"/>
                    <a:gd name="T29" fmla="*/ 2147483646 h 11"/>
                    <a:gd name="T30" fmla="*/ 2147483646 w 19"/>
                    <a:gd name="T31" fmla="*/ 2147483646 h 11"/>
                    <a:gd name="T32" fmla="*/ 0 w 19"/>
                    <a:gd name="T33" fmla="*/ 2147483646 h 11"/>
                    <a:gd name="T34" fmla="*/ 2147483646 w 19"/>
                    <a:gd name="T35" fmla="*/ 2147483646 h 11"/>
                    <a:gd name="T36" fmla="*/ 2147483646 w 19"/>
                    <a:gd name="T37" fmla="*/ 2147483646 h 11"/>
                    <a:gd name="T38" fmla="*/ 2147483646 w 19"/>
                    <a:gd name="T39" fmla="*/ 2147483646 h 11"/>
                    <a:gd name="T40" fmla="*/ 2147483646 w 19"/>
                    <a:gd name="T41" fmla="*/ 2147483646 h 11"/>
                    <a:gd name="T42" fmla="*/ 2147483646 w 19"/>
                    <a:gd name="T43" fmla="*/ 2147483646 h 11"/>
                    <a:gd name="T44" fmla="*/ 2147483646 w 19"/>
                    <a:gd name="T45" fmla="*/ 2147483646 h 11"/>
                    <a:gd name="T46" fmla="*/ 2147483646 w 19"/>
                    <a:gd name="T47" fmla="*/ 2147483646 h 11"/>
                    <a:gd name="T48" fmla="*/ 2147483646 w 19"/>
                    <a:gd name="T49" fmla="*/ 2147483646 h 11"/>
                    <a:gd name="T50" fmla="*/ 2147483646 w 19"/>
                    <a:gd name="T51" fmla="*/ 2147483646 h 11"/>
                    <a:gd name="T52" fmla="*/ 2147483646 w 19"/>
                    <a:gd name="T53" fmla="*/ 2147483646 h 11"/>
                    <a:gd name="T54" fmla="*/ 2147483646 w 19"/>
                    <a:gd name="T55" fmla="*/ 0 h 11"/>
                    <a:gd name="T56" fmla="*/ 2147483646 w 19"/>
                    <a:gd name="T57" fmla="*/ 2147483646 h 11"/>
                    <a:gd name="T58" fmla="*/ 2147483646 w 19"/>
                    <a:gd name="T59" fmla="*/ 2147483646 h 11"/>
                    <a:gd name="T60" fmla="*/ 2147483646 w 19"/>
                    <a:gd name="T61" fmla="*/ 2147483646 h 11"/>
                    <a:gd name="T62" fmla="*/ 2147483646 w 19"/>
                    <a:gd name="T63" fmla="*/ 2147483646 h 11"/>
                    <a:gd name="T64" fmla="*/ 2147483646 w 19"/>
                    <a:gd name="T65" fmla="*/ 2147483646 h 11"/>
                    <a:gd name="T66" fmla="*/ 2147483646 w 19"/>
                    <a:gd name="T67" fmla="*/ 2147483646 h 11"/>
                    <a:gd name="T68" fmla="*/ 2147483646 w 19"/>
                    <a:gd name="T69" fmla="*/ 2147483646 h 11"/>
                    <a:gd name="T70" fmla="*/ 2147483646 w 19"/>
                    <a:gd name="T71" fmla="*/ 2147483646 h 11"/>
                    <a:gd name="T72" fmla="*/ 2147483646 w 19"/>
                    <a:gd name="T73" fmla="*/ 2147483646 h 11"/>
                    <a:gd name="T74" fmla="*/ 2147483646 w 19"/>
                    <a:gd name="T75" fmla="*/ 2147483646 h 11"/>
                    <a:gd name="T76" fmla="*/ 2147483646 w 19"/>
                    <a:gd name="T77" fmla="*/ 2147483646 h 1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9"/>
                    <a:gd name="T118" fmla="*/ 0 h 11"/>
                    <a:gd name="T119" fmla="*/ 19 w 19"/>
                    <a:gd name="T120" fmla="*/ 11 h 1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9" h="11">
                      <a:moveTo>
                        <a:pt x="19" y="8"/>
                      </a:moveTo>
                      <a:cubicBezTo>
                        <a:pt x="18" y="8"/>
                        <a:pt x="18" y="9"/>
                        <a:pt x="17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9"/>
                        <a:pt x="14" y="9"/>
                        <a:pt x="13" y="8"/>
                      </a:cubicBezTo>
                      <a:cubicBezTo>
                        <a:pt x="12" y="8"/>
                        <a:pt x="12" y="9"/>
                        <a:pt x="11" y="9"/>
                      </a:cubicBezTo>
                      <a:cubicBezTo>
                        <a:pt x="11" y="10"/>
                        <a:pt x="11" y="10"/>
                        <a:pt x="10" y="10"/>
                      </a:cubicBezTo>
                      <a:cubicBezTo>
                        <a:pt x="10" y="10"/>
                        <a:pt x="10" y="10"/>
                        <a:pt x="9" y="10"/>
                      </a:cubicBezTo>
                      <a:cubicBezTo>
                        <a:pt x="9" y="10"/>
                        <a:pt x="10" y="11"/>
                        <a:pt x="9" y="11"/>
                      </a:cubicBezTo>
                      <a:cubicBezTo>
                        <a:pt x="8" y="11"/>
                        <a:pt x="9" y="10"/>
                        <a:pt x="8" y="10"/>
                      </a:cubicBezTo>
                      <a:cubicBezTo>
                        <a:pt x="7" y="10"/>
                        <a:pt x="5" y="11"/>
                        <a:pt x="4" y="10"/>
                      </a:cubicBezTo>
                      <a:cubicBezTo>
                        <a:pt x="4" y="10"/>
                        <a:pt x="4" y="10"/>
                        <a:pt x="3" y="10"/>
                      </a:cubicBezTo>
                      <a:cubicBezTo>
                        <a:pt x="3" y="10"/>
                        <a:pt x="3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10"/>
                        <a:pt x="2" y="9"/>
                        <a:pt x="2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0" y="8"/>
                        <a:pt x="0" y="8"/>
                      </a:cubicBezTo>
                      <a:cubicBezTo>
                        <a:pt x="0" y="7"/>
                        <a:pt x="1" y="7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5"/>
                        <a:pt x="2" y="5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5" y="3"/>
                        <a:pt x="5" y="3"/>
                        <a:pt x="6" y="3"/>
                      </a:cubicBezTo>
                      <a:cubicBezTo>
                        <a:pt x="6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8" y="1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10" y="1"/>
                        <a:pt x="9" y="2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3"/>
                        <a:pt x="11" y="2"/>
                        <a:pt x="11" y="2"/>
                      </a:cubicBezTo>
                      <a:cubicBezTo>
                        <a:pt x="11" y="2"/>
                        <a:pt x="11" y="3"/>
                        <a:pt x="11" y="3"/>
                      </a:cubicBezTo>
                      <a:cubicBezTo>
                        <a:pt x="12" y="3"/>
                        <a:pt x="12" y="4"/>
                        <a:pt x="13" y="3"/>
                      </a:cubicBezTo>
                      <a:cubicBezTo>
                        <a:pt x="14" y="4"/>
                        <a:pt x="13" y="4"/>
                        <a:pt x="14" y="5"/>
                      </a:cubicBezTo>
                      <a:cubicBezTo>
                        <a:pt x="14" y="5"/>
                        <a:pt x="14" y="5"/>
                        <a:pt x="14" y="6"/>
                      </a:cubicBezTo>
                      <a:cubicBezTo>
                        <a:pt x="15" y="6"/>
                        <a:pt x="16" y="6"/>
                        <a:pt x="16" y="6"/>
                      </a:cubicBezTo>
                      <a:cubicBezTo>
                        <a:pt x="17" y="6"/>
                        <a:pt x="18" y="6"/>
                        <a:pt x="19" y="6"/>
                      </a:cubicBezTo>
                      <a:cubicBezTo>
                        <a:pt x="19" y="7"/>
                        <a:pt x="19" y="7"/>
                        <a:pt x="19" y="8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7" name="Freeform 494"/>
                <p:cNvSpPr>
                  <a:spLocks noChangeArrowheads="1"/>
                </p:cNvSpPr>
                <p:nvPr/>
              </p:nvSpPr>
              <p:spPr bwMode="auto">
                <a:xfrm>
                  <a:off x="1041400" y="287337"/>
                  <a:ext cx="33338" cy="17463"/>
                </a:xfrm>
                <a:custGeom>
                  <a:avLst/>
                  <a:gdLst>
                    <a:gd name="T0" fmla="*/ 2147483646 w 9"/>
                    <a:gd name="T1" fmla="*/ 2147483646 h 5"/>
                    <a:gd name="T2" fmla="*/ 2147483646 w 9"/>
                    <a:gd name="T3" fmla="*/ 2147483646 h 5"/>
                    <a:gd name="T4" fmla="*/ 2147483646 w 9"/>
                    <a:gd name="T5" fmla="*/ 2147483646 h 5"/>
                    <a:gd name="T6" fmla="*/ 2147483646 w 9"/>
                    <a:gd name="T7" fmla="*/ 2147483646 h 5"/>
                    <a:gd name="T8" fmla="*/ 2147483646 w 9"/>
                    <a:gd name="T9" fmla="*/ 2147483646 h 5"/>
                    <a:gd name="T10" fmla="*/ 2147483646 w 9"/>
                    <a:gd name="T11" fmla="*/ 2147483646 h 5"/>
                    <a:gd name="T12" fmla="*/ 2147483646 w 9"/>
                    <a:gd name="T13" fmla="*/ 2147483646 h 5"/>
                    <a:gd name="T14" fmla="*/ 2147483646 w 9"/>
                    <a:gd name="T15" fmla="*/ 2147483646 h 5"/>
                    <a:gd name="T16" fmla="*/ 2147483646 w 9"/>
                    <a:gd name="T17" fmla="*/ 0 h 5"/>
                    <a:gd name="T18" fmla="*/ 2147483646 w 9"/>
                    <a:gd name="T19" fmla="*/ 2147483646 h 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9"/>
                    <a:gd name="T31" fmla="*/ 0 h 5"/>
                    <a:gd name="T32" fmla="*/ 9 w 9"/>
                    <a:gd name="T33" fmla="*/ 5 h 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9" h="5">
                      <a:moveTo>
                        <a:pt x="8" y="3"/>
                      </a:moveTo>
                      <a:cubicBezTo>
                        <a:pt x="7" y="3"/>
                        <a:pt x="7" y="4"/>
                        <a:pt x="6" y="4"/>
                      </a:cubicBezTo>
                      <a:cubicBezTo>
                        <a:pt x="4" y="5"/>
                        <a:pt x="3" y="4"/>
                        <a:pt x="3" y="4"/>
                      </a:cubicBezTo>
                      <a:cubicBezTo>
                        <a:pt x="2" y="4"/>
                        <a:pt x="3" y="3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3" y="2"/>
                        <a:pt x="4" y="1"/>
                        <a:pt x="4" y="1"/>
                      </a:cubicBezTo>
                      <a:cubicBezTo>
                        <a:pt x="5" y="0"/>
                        <a:pt x="6" y="0"/>
                        <a:pt x="7" y="0"/>
                      </a:cubicBezTo>
                      <a:cubicBezTo>
                        <a:pt x="8" y="1"/>
                        <a:pt x="9" y="2"/>
                        <a:pt x="8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8" name="Freeform 495"/>
                <p:cNvSpPr>
                  <a:spLocks noChangeArrowheads="1"/>
                </p:cNvSpPr>
                <p:nvPr/>
              </p:nvSpPr>
              <p:spPr bwMode="auto">
                <a:xfrm>
                  <a:off x="1060450" y="301625"/>
                  <a:ext cx="14288" cy="11113"/>
                </a:xfrm>
                <a:custGeom>
                  <a:avLst/>
                  <a:gdLst>
                    <a:gd name="T0" fmla="*/ 2147483646 w 4"/>
                    <a:gd name="T1" fmla="*/ 2147483646 h 3"/>
                    <a:gd name="T2" fmla="*/ 2147483646 w 4"/>
                    <a:gd name="T3" fmla="*/ 2147483646 h 3"/>
                    <a:gd name="T4" fmla="*/ 0 w 4"/>
                    <a:gd name="T5" fmla="*/ 2147483646 h 3"/>
                    <a:gd name="T6" fmla="*/ 0 w 4"/>
                    <a:gd name="T7" fmla="*/ 2147483646 h 3"/>
                    <a:gd name="T8" fmla="*/ 2147483646 w 4"/>
                    <a:gd name="T9" fmla="*/ 0 h 3"/>
                    <a:gd name="T10" fmla="*/ 2147483646 w 4"/>
                    <a:gd name="T11" fmla="*/ 2147483646 h 3"/>
                    <a:gd name="T12" fmla="*/ 2147483646 w 4"/>
                    <a:gd name="T13" fmla="*/ 2147483646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"/>
                    <a:gd name="T22" fmla="*/ 0 h 3"/>
                    <a:gd name="T23" fmla="*/ 4 w 4"/>
                    <a:gd name="T24" fmla="*/ 3 h 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" h="3">
                      <a:moveTo>
                        <a:pt x="3" y="2"/>
                      </a:move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0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9" name="Freeform 496"/>
                <p:cNvSpPr>
                  <a:spLocks noChangeArrowheads="1"/>
                </p:cNvSpPr>
                <p:nvPr/>
              </p:nvSpPr>
              <p:spPr bwMode="auto">
                <a:xfrm>
                  <a:off x="909638" y="41275"/>
                  <a:ext cx="66675" cy="49213"/>
                </a:xfrm>
                <a:custGeom>
                  <a:avLst/>
                  <a:gdLst>
                    <a:gd name="T0" fmla="*/ 2147483646 w 18"/>
                    <a:gd name="T1" fmla="*/ 2147483646 h 13"/>
                    <a:gd name="T2" fmla="*/ 2147483646 w 18"/>
                    <a:gd name="T3" fmla="*/ 2147483646 h 13"/>
                    <a:gd name="T4" fmla="*/ 2147483646 w 18"/>
                    <a:gd name="T5" fmla="*/ 2147483646 h 13"/>
                    <a:gd name="T6" fmla="*/ 2147483646 w 18"/>
                    <a:gd name="T7" fmla="*/ 2147483646 h 13"/>
                    <a:gd name="T8" fmla="*/ 2147483646 w 18"/>
                    <a:gd name="T9" fmla="*/ 2147483646 h 13"/>
                    <a:gd name="T10" fmla="*/ 2147483646 w 18"/>
                    <a:gd name="T11" fmla="*/ 2147483646 h 13"/>
                    <a:gd name="T12" fmla="*/ 2147483646 w 18"/>
                    <a:gd name="T13" fmla="*/ 2147483646 h 13"/>
                    <a:gd name="T14" fmla="*/ 2147483646 w 18"/>
                    <a:gd name="T15" fmla="*/ 2147483646 h 13"/>
                    <a:gd name="T16" fmla="*/ 2147483646 w 18"/>
                    <a:gd name="T17" fmla="*/ 2147483646 h 13"/>
                    <a:gd name="T18" fmla="*/ 2147483646 w 18"/>
                    <a:gd name="T19" fmla="*/ 2147483646 h 13"/>
                    <a:gd name="T20" fmla="*/ 2147483646 w 18"/>
                    <a:gd name="T21" fmla="*/ 2147483646 h 13"/>
                    <a:gd name="T22" fmla="*/ 2147483646 w 18"/>
                    <a:gd name="T23" fmla="*/ 2147483646 h 13"/>
                    <a:gd name="T24" fmla="*/ 2147483646 w 18"/>
                    <a:gd name="T25" fmla="*/ 2147483646 h 13"/>
                    <a:gd name="T26" fmla="*/ 0 w 18"/>
                    <a:gd name="T27" fmla="*/ 2147483646 h 13"/>
                    <a:gd name="T28" fmla="*/ 2147483646 w 18"/>
                    <a:gd name="T29" fmla="*/ 2147483646 h 13"/>
                    <a:gd name="T30" fmla="*/ 2147483646 w 18"/>
                    <a:gd name="T31" fmla="*/ 2147483646 h 13"/>
                    <a:gd name="T32" fmla="*/ 2147483646 w 18"/>
                    <a:gd name="T33" fmla="*/ 2147483646 h 13"/>
                    <a:gd name="T34" fmla="*/ 2147483646 w 18"/>
                    <a:gd name="T35" fmla="*/ 2147483646 h 13"/>
                    <a:gd name="T36" fmla="*/ 2147483646 w 18"/>
                    <a:gd name="T37" fmla="*/ 2147483646 h 13"/>
                    <a:gd name="T38" fmla="*/ 2147483646 w 18"/>
                    <a:gd name="T39" fmla="*/ 2147483646 h 13"/>
                    <a:gd name="T40" fmla="*/ 2147483646 w 18"/>
                    <a:gd name="T41" fmla="*/ 2147483646 h 13"/>
                    <a:gd name="T42" fmla="*/ 2147483646 w 18"/>
                    <a:gd name="T43" fmla="*/ 2147483646 h 13"/>
                    <a:gd name="T44" fmla="*/ 2147483646 w 18"/>
                    <a:gd name="T45" fmla="*/ 2147483646 h 13"/>
                    <a:gd name="T46" fmla="*/ 2147483646 w 18"/>
                    <a:gd name="T47" fmla="*/ 2147483646 h 13"/>
                    <a:gd name="T48" fmla="*/ 2147483646 w 18"/>
                    <a:gd name="T49" fmla="*/ 2147483646 h 13"/>
                    <a:gd name="T50" fmla="*/ 2147483646 w 18"/>
                    <a:gd name="T51" fmla="*/ 2147483646 h 13"/>
                    <a:gd name="T52" fmla="*/ 2147483646 w 18"/>
                    <a:gd name="T53" fmla="*/ 2147483646 h 13"/>
                    <a:gd name="T54" fmla="*/ 2147483646 w 18"/>
                    <a:gd name="T55" fmla="*/ 2147483646 h 13"/>
                    <a:gd name="T56" fmla="*/ 2147483646 w 18"/>
                    <a:gd name="T57" fmla="*/ 2147483646 h 13"/>
                    <a:gd name="T58" fmla="*/ 2147483646 w 18"/>
                    <a:gd name="T59" fmla="*/ 2147483646 h 13"/>
                    <a:gd name="T60" fmla="*/ 2147483646 w 18"/>
                    <a:gd name="T61" fmla="*/ 2147483646 h 13"/>
                    <a:gd name="T62" fmla="*/ 2147483646 w 18"/>
                    <a:gd name="T63" fmla="*/ 2147483646 h 13"/>
                    <a:gd name="T64" fmla="*/ 2147483646 w 18"/>
                    <a:gd name="T65" fmla="*/ 2147483646 h 13"/>
                    <a:gd name="T66" fmla="*/ 2147483646 w 18"/>
                    <a:gd name="T67" fmla="*/ 2147483646 h 13"/>
                    <a:gd name="T68" fmla="*/ 2147483646 w 18"/>
                    <a:gd name="T69" fmla="*/ 2147483646 h 13"/>
                    <a:gd name="T70" fmla="*/ 2147483646 w 18"/>
                    <a:gd name="T71" fmla="*/ 0 h 13"/>
                    <a:gd name="T72" fmla="*/ 2147483646 w 18"/>
                    <a:gd name="T73" fmla="*/ 0 h 13"/>
                    <a:gd name="T74" fmla="*/ 2147483646 w 18"/>
                    <a:gd name="T75" fmla="*/ 0 h 13"/>
                    <a:gd name="T76" fmla="*/ 2147483646 w 18"/>
                    <a:gd name="T77" fmla="*/ 0 h 13"/>
                    <a:gd name="T78" fmla="*/ 2147483646 w 18"/>
                    <a:gd name="T79" fmla="*/ 2147483646 h 13"/>
                    <a:gd name="T80" fmla="*/ 2147483646 w 18"/>
                    <a:gd name="T81" fmla="*/ 0 h 13"/>
                    <a:gd name="T82" fmla="*/ 2147483646 w 18"/>
                    <a:gd name="T83" fmla="*/ 2147483646 h 13"/>
                    <a:gd name="T84" fmla="*/ 2147483646 w 18"/>
                    <a:gd name="T85" fmla="*/ 0 h 13"/>
                    <a:gd name="T86" fmla="*/ 2147483646 w 18"/>
                    <a:gd name="T87" fmla="*/ 2147483646 h 13"/>
                    <a:gd name="T88" fmla="*/ 2147483646 w 18"/>
                    <a:gd name="T89" fmla="*/ 2147483646 h 13"/>
                    <a:gd name="T90" fmla="*/ 2147483646 w 18"/>
                    <a:gd name="T91" fmla="*/ 2147483646 h 13"/>
                    <a:gd name="T92" fmla="*/ 2147483646 w 18"/>
                    <a:gd name="T93" fmla="*/ 2147483646 h 13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18"/>
                    <a:gd name="T142" fmla="*/ 0 h 13"/>
                    <a:gd name="T143" fmla="*/ 18 w 18"/>
                    <a:gd name="T144" fmla="*/ 13 h 13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18" h="13">
                      <a:moveTo>
                        <a:pt x="17" y="4"/>
                      </a:move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7" y="5"/>
                        <a:pt x="17" y="6"/>
                        <a:pt x="17" y="6"/>
                      </a:cubicBezTo>
                      <a:cubicBezTo>
                        <a:pt x="18" y="6"/>
                        <a:pt x="18" y="6"/>
                        <a:pt x="18" y="7"/>
                      </a:cubicBezTo>
                      <a:cubicBezTo>
                        <a:pt x="17" y="7"/>
                        <a:pt x="18" y="8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9"/>
                        <a:pt x="16" y="9"/>
                        <a:pt x="16" y="9"/>
                      </a:cubicBezTo>
                      <a:cubicBezTo>
                        <a:pt x="16" y="10"/>
                        <a:pt x="15" y="10"/>
                        <a:pt x="15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1"/>
                        <a:pt x="12" y="11"/>
                        <a:pt x="12" y="11"/>
                      </a:cubicBezTo>
                      <a:cubicBezTo>
                        <a:pt x="11" y="12"/>
                        <a:pt x="11" y="11"/>
                        <a:pt x="11" y="11"/>
                      </a:cubicBezTo>
                      <a:cubicBezTo>
                        <a:pt x="11" y="12"/>
                        <a:pt x="11" y="12"/>
                        <a:pt x="1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8" y="12"/>
                        <a:pt x="8" y="12"/>
                      </a:cubicBezTo>
                      <a:cubicBezTo>
                        <a:pt x="8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6" y="12"/>
                      </a:cubicBezTo>
                      <a:cubicBezTo>
                        <a:pt x="6" y="12"/>
                        <a:pt x="5" y="12"/>
                        <a:pt x="5" y="13"/>
                      </a:cubicBezTo>
                      <a:cubicBezTo>
                        <a:pt x="5" y="13"/>
                        <a:pt x="5" y="13"/>
                        <a:pt x="5" y="12"/>
                      </a:cubicBezTo>
                      <a:cubicBezTo>
                        <a:pt x="5" y="12"/>
                        <a:pt x="6" y="12"/>
                        <a:pt x="5" y="12"/>
                      </a:cubicBezTo>
                      <a:cubicBezTo>
                        <a:pt x="5" y="11"/>
                        <a:pt x="4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4" y="11"/>
                        <a:pt x="4" y="11"/>
                      </a:cubicBezTo>
                      <a:cubicBezTo>
                        <a:pt x="3" y="11"/>
                        <a:pt x="2" y="12"/>
                        <a:pt x="2" y="11"/>
                      </a:cubicBezTo>
                      <a:cubicBezTo>
                        <a:pt x="2" y="11"/>
                        <a:pt x="3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" y="10"/>
                        <a:pt x="3" y="10"/>
                        <a:pt x="2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1" y="9"/>
                        <a:pt x="1" y="10"/>
                        <a:pt x="1" y="9"/>
                      </a:cubicBezTo>
                      <a:cubicBezTo>
                        <a:pt x="2" y="9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0" y="7"/>
                        <a:pt x="0" y="6"/>
                      </a:cubicBezTo>
                      <a:cubicBezTo>
                        <a:pt x="0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2" y="7"/>
                        <a:pt x="2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3" y="5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5" y="3"/>
                      </a:cubicBezTo>
                      <a:cubicBezTo>
                        <a:pt x="5" y="3"/>
                        <a:pt x="5" y="2"/>
                        <a:pt x="5" y="2"/>
                      </a:cubicBezTo>
                      <a:cubicBezTo>
                        <a:pt x="5" y="2"/>
                        <a:pt x="6" y="3"/>
                        <a:pt x="6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8" y="2"/>
                        <a:pt x="8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8" y="1"/>
                        <a:pt x="8" y="1"/>
                      </a:cubicBezTo>
                      <a:cubicBezTo>
                        <a:pt x="8" y="0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10" y="0"/>
                        <a:pt x="10" y="0"/>
                      </a:cubicBezTo>
                      <a:cubicBezTo>
                        <a:pt x="10" y="0"/>
                        <a:pt x="10" y="1"/>
                        <a:pt x="10" y="1"/>
                      </a:cubicBezTo>
                      <a:cubicBezTo>
                        <a:pt x="11" y="0"/>
                        <a:pt x="11" y="1"/>
                        <a:pt x="12" y="0"/>
                      </a:cubicBezTo>
                      <a:cubicBezTo>
                        <a:pt x="12" y="0"/>
                        <a:pt x="12" y="1"/>
                        <a:pt x="13" y="1"/>
                      </a:cubicBezTo>
                      <a:cubicBezTo>
                        <a:pt x="13" y="1"/>
                        <a:pt x="13" y="0"/>
                        <a:pt x="13" y="0"/>
                      </a:cubicBezTo>
                      <a:cubicBezTo>
                        <a:pt x="13" y="0"/>
                        <a:pt x="14" y="0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4" y="1"/>
                      </a:cubicBezTo>
                      <a:cubicBezTo>
                        <a:pt x="14" y="1"/>
                        <a:pt x="14" y="1"/>
                        <a:pt x="14" y="0"/>
                      </a:cubicBezTo>
                      <a:cubicBezTo>
                        <a:pt x="14" y="1"/>
                        <a:pt x="14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0"/>
                        <a:pt x="14" y="1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1"/>
                        <a:pt x="15" y="1"/>
                      </a:cubicBezTo>
                      <a:cubicBezTo>
                        <a:pt x="14" y="1"/>
                        <a:pt x="15" y="1"/>
                        <a:pt x="15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3"/>
                        <a:pt x="16" y="3"/>
                        <a:pt x="17" y="3"/>
                      </a:cubicBezTo>
                      <a:cubicBezTo>
                        <a:pt x="16" y="4"/>
                        <a:pt x="17" y="3"/>
                        <a:pt x="18" y="3"/>
                      </a:cubicBezTo>
                      <a:cubicBezTo>
                        <a:pt x="18" y="4"/>
                        <a:pt x="17" y="4"/>
                        <a:pt x="17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0" name="Freeform 497"/>
                <p:cNvSpPr>
                  <a:spLocks noChangeArrowheads="1"/>
                </p:cNvSpPr>
                <p:nvPr/>
              </p:nvSpPr>
              <p:spPr bwMode="auto">
                <a:xfrm>
                  <a:off x="981075" y="274637"/>
                  <a:ext cx="60325" cy="34925"/>
                </a:xfrm>
                <a:custGeom>
                  <a:avLst/>
                  <a:gdLst>
                    <a:gd name="T0" fmla="*/ 2147483646 w 16"/>
                    <a:gd name="T1" fmla="*/ 2147483646 h 9"/>
                    <a:gd name="T2" fmla="*/ 2147483646 w 16"/>
                    <a:gd name="T3" fmla="*/ 2147483646 h 9"/>
                    <a:gd name="T4" fmla="*/ 2147483646 w 16"/>
                    <a:gd name="T5" fmla="*/ 2147483646 h 9"/>
                    <a:gd name="T6" fmla="*/ 2147483646 w 16"/>
                    <a:gd name="T7" fmla="*/ 2147483646 h 9"/>
                    <a:gd name="T8" fmla="*/ 2147483646 w 16"/>
                    <a:gd name="T9" fmla="*/ 2147483646 h 9"/>
                    <a:gd name="T10" fmla="*/ 2147483646 w 16"/>
                    <a:gd name="T11" fmla="*/ 2147483646 h 9"/>
                    <a:gd name="T12" fmla="*/ 2147483646 w 16"/>
                    <a:gd name="T13" fmla="*/ 2147483646 h 9"/>
                    <a:gd name="T14" fmla="*/ 2147483646 w 16"/>
                    <a:gd name="T15" fmla="*/ 2147483646 h 9"/>
                    <a:gd name="T16" fmla="*/ 2147483646 w 16"/>
                    <a:gd name="T17" fmla="*/ 2147483646 h 9"/>
                    <a:gd name="T18" fmla="*/ 2147483646 w 16"/>
                    <a:gd name="T19" fmla="*/ 2147483646 h 9"/>
                    <a:gd name="T20" fmla="*/ 2147483646 w 16"/>
                    <a:gd name="T21" fmla="*/ 0 h 9"/>
                    <a:gd name="T22" fmla="*/ 2147483646 w 16"/>
                    <a:gd name="T23" fmla="*/ 2147483646 h 9"/>
                    <a:gd name="T24" fmla="*/ 2147483646 w 16"/>
                    <a:gd name="T25" fmla="*/ 2147483646 h 9"/>
                    <a:gd name="T26" fmla="*/ 2147483646 w 16"/>
                    <a:gd name="T27" fmla="*/ 2147483646 h 9"/>
                    <a:gd name="T28" fmla="*/ 2147483646 w 16"/>
                    <a:gd name="T29" fmla="*/ 2147483646 h 9"/>
                    <a:gd name="T30" fmla="*/ 2147483646 w 16"/>
                    <a:gd name="T31" fmla="*/ 2147483646 h 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6"/>
                    <a:gd name="T49" fmla="*/ 0 h 9"/>
                    <a:gd name="T50" fmla="*/ 16 w 16"/>
                    <a:gd name="T51" fmla="*/ 9 h 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6" h="9">
                      <a:moveTo>
                        <a:pt x="14" y="4"/>
                      </a:moveTo>
                      <a:cubicBezTo>
                        <a:pt x="13" y="6"/>
                        <a:pt x="12" y="7"/>
                        <a:pt x="10" y="8"/>
                      </a:cubicBezTo>
                      <a:cubicBezTo>
                        <a:pt x="9" y="8"/>
                        <a:pt x="7" y="8"/>
                        <a:pt x="7" y="9"/>
                      </a:cubicBezTo>
                      <a:cubicBezTo>
                        <a:pt x="5" y="9"/>
                        <a:pt x="4" y="8"/>
                        <a:pt x="3" y="8"/>
                      </a:cubicBezTo>
                      <a:cubicBezTo>
                        <a:pt x="2" y="7"/>
                        <a:pt x="2" y="6"/>
                        <a:pt x="2" y="5"/>
                      </a:cubicBezTo>
                      <a:cubicBezTo>
                        <a:pt x="2" y="5"/>
                        <a:pt x="0" y="6"/>
                        <a:pt x="1" y="5"/>
                      </a:cubicBezTo>
                      <a:cubicBezTo>
                        <a:pt x="1" y="4"/>
                        <a:pt x="3" y="5"/>
                        <a:pt x="3" y="4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6" y="1"/>
                        <a:pt x="6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1"/>
                        <a:pt x="8" y="1"/>
                        <a:pt x="8" y="1"/>
                      </a:cubicBezTo>
                      <a:cubicBezTo>
                        <a:pt x="9" y="0"/>
                        <a:pt x="11" y="0"/>
                        <a:pt x="12" y="1"/>
                      </a:cubicBezTo>
                      <a:cubicBezTo>
                        <a:pt x="13" y="1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6" y="2"/>
                      </a:cubicBezTo>
                      <a:cubicBezTo>
                        <a:pt x="16" y="3"/>
                        <a:pt x="15" y="4"/>
                        <a:pt x="14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1" name="Freeform 498"/>
                <p:cNvSpPr>
                  <a:spLocks noChangeArrowheads="1"/>
                </p:cNvSpPr>
                <p:nvPr/>
              </p:nvSpPr>
              <p:spPr bwMode="auto">
                <a:xfrm>
                  <a:off x="1017588" y="334962"/>
                  <a:ext cx="42863" cy="30163"/>
                </a:xfrm>
                <a:custGeom>
                  <a:avLst/>
                  <a:gdLst>
                    <a:gd name="T0" fmla="*/ 2147483646 w 11"/>
                    <a:gd name="T1" fmla="*/ 2147483646 h 8"/>
                    <a:gd name="T2" fmla="*/ 2147483646 w 11"/>
                    <a:gd name="T3" fmla="*/ 2147483646 h 8"/>
                    <a:gd name="T4" fmla="*/ 2147483646 w 11"/>
                    <a:gd name="T5" fmla="*/ 2147483646 h 8"/>
                    <a:gd name="T6" fmla="*/ 2147483646 w 11"/>
                    <a:gd name="T7" fmla="*/ 2147483646 h 8"/>
                    <a:gd name="T8" fmla="*/ 2147483646 w 11"/>
                    <a:gd name="T9" fmla="*/ 2147483646 h 8"/>
                    <a:gd name="T10" fmla="*/ 2147483646 w 11"/>
                    <a:gd name="T11" fmla="*/ 2147483646 h 8"/>
                    <a:gd name="T12" fmla="*/ 2147483646 w 11"/>
                    <a:gd name="T13" fmla="*/ 2147483646 h 8"/>
                    <a:gd name="T14" fmla="*/ 2147483646 w 11"/>
                    <a:gd name="T15" fmla="*/ 2147483646 h 8"/>
                    <a:gd name="T16" fmla="*/ 2147483646 w 11"/>
                    <a:gd name="T17" fmla="*/ 2147483646 h 8"/>
                    <a:gd name="T18" fmla="*/ 2147483646 w 11"/>
                    <a:gd name="T19" fmla="*/ 0 h 8"/>
                    <a:gd name="T20" fmla="*/ 2147483646 w 11"/>
                    <a:gd name="T21" fmla="*/ 0 h 8"/>
                    <a:gd name="T22" fmla="*/ 2147483646 w 11"/>
                    <a:gd name="T23" fmla="*/ 0 h 8"/>
                    <a:gd name="T24" fmla="*/ 2147483646 w 11"/>
                    <a:gd name="T25" fmla="*/ 2147483646 h 8"/>
                    <a:gd name="T26" fmla="*/ 2147483646 w 11"/>
                    <a:gd name="T27" fmla="*/ 0 h 8"/>
                    <a:gd name="T28" fmla="*/ 2147483646 w 11"/>
                    <a:gd name="T29" fmla="*/ 0 h 8"/>
                    <a:gd name="T30" fmla="*/ 2147483646 w 11"/>
                    <a:gd name="T31" fmla="*/ 2147483646 h 8"/>
                    <a:gd name="T32" fmla="*/ 2147483646 w 11"/>
                    <a:gd name="T33" fmla="*/ 2147483646 h 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1"/>
                    <a:gd name="T52" fmla="*/ 0 h 8"/>
                    <a:gd name="T53" fmla="*/ 11 w 11"/>
                    <a:gd name="T54" fmla="*/ 8 h 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1" h="8">
                      <a:moveTo>
                        <a:pt x="10" y="4"/>
                      </a:moveTo>
                      <a:cubicBezTo>
                        <a:pt x="10" y="5"/>
                        <a:pt x="10" y="5"/>
                        <a:pt x="9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5" y="8"/>
                        <a:pt x="4" y="6"/>
                        <a:pt x="3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6"/>
                        <a:pt x="1" y="5"/>
                        <a:pt x="1" y="5"/>
                      </a:cubicBezTo>
                      <a:cubicBezTo>
                        <a:pt x="0" y="5"/>
                        <a:pt x="0" y="4"/>
                        <a:pt x="1" y="4"/>
                      </a:cubicBezTo>
                      <a:cubicBezTo>
                        <a:pt x="0" y="3"/>
                        <a:pt x="1" y="2"/>
                        <a:pt x="2" y="1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0"/>
                        <a:pt x="5" y="0"/>
                        <a:pt x="7" y="0"/>
                      </a:cubicBezTo>
                      <a:cubicBezTo>
                        <a:pt x="7" y="0"/>
                        <a:pt x="8" y="0"/>
                        <a:pt x="8" y="0"/>
                      </a:cubicBezTo>
                      <a:cubicBezTo>
                        <a:pt x="9" y="0"/>
                        <a:pt x="9" y="1"/>
                        <a:pt x="10" y="2"/>
                      </a:cubicBezTo>
                      <a:cubicBezTo>
                        <a:pt x="10" y="2"/>
                        <a:pt x="11" y="3"/>
                        <a:pt x="10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2" name="Freeform 499"/>
                <p:cNvSpPr>
                  <a:spLocks noChangeArrowheads="1"/>
                </p:cNvSpPr>
                <p:nvPr/>
              </p:nvSpPr>
              <p:spPr bwMode="auto">
                <a:xfrm>
                  <a:off x="1044575" y="411162"/>
                  <a:ext cx="30163" cy="30163"/>
                </a:xfrm>
                <a:custGeom>
                  <a:avLst/>
                  <a:gdLst>
                    <a:gd name="T0" fmla="*/ 2147483646 w 8"/>
                    <a:gd name="T1" fmla="*/ 2147483646 h 8"/>
                    <a:gd name="T2" fmla="*/ 2147483646 w 8"/>
                    <a:gd name="T3" fmla="*/ 2147483646 h 8"/>
                    <a:gd name="T4" fmla="*/ 2147483646 w 8"/>
                    <a:gd name="T5" fmla="*/ 2147483646 h 8"/>
                    <a:gd name="T6" fmla="*/ 2147483646 w 8"/>
                    <a:gd name="T7" fmla="*/ 2147483646 h 8"/>
                    <a:gd name="T8" fmla="*/ 0 w 8"/>
                    <a:gd name="T9" fmla="*/ 2147483646 h 8"/>
                    <a:gd name="T10" fmla="*/ 2147483646 w 8"/>
                    <a:gd name="T11" fmla="*/ 2147483646 h 8"/>
                    <a:gd name="T12" fmla="*/ 2147483646 w 8"/>
                    <a:gd name="T13" fmla="*/ 2147483646 h 8"/>
                    <a:gd name="T14" fmla="*/ 2147483646 w 8"/>
                    <a:gd name="T15" fmla="*/ 2147483646 h 8"/>
                    <a:gd name="T16" fmla="*/ 2147483646 w 8"/>
                    <a:gd name="T17" fmla="*/ 0 h 8"/>
                    <a:gd name="T18" fmla="*/ 2147483646 w 8"/>
                    <a:gd name="T19" fmla="*/ 2147483646 h 8"/>
                    <a:gd name="T20" fmla="*/ 2147483646 w 8"/>
                    <a:gd name="T21" fmla="*/ 2147483646 h 8"/>
                    <a:gd name="T22" fmla="*/ 2147483646 w 8"/>
                    <a:gd name="T23" fmla="*/ 2147483646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"/>
                    <a:gd name="T37" fmla="*/ 0 h 8"/>
                    <a:gd name="T38" fmla="*/ 8 w 8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" h="8">
                      <a:moveTo>
                        <a:pt x="7" y="3"/>
                      </a:moveTo>
                      <a:cubicBezTo>
                        <a:pt x="8" y="3"/>
                        <a:pt x="7" y="4"/>
                        <a:pt x="7" y="5"/>
                      </a:cubicBezTo>
                      <a:cubicBezTo>
                        <a:pt x="6" y="6"/>
                        <a:pt x="6" y="7"/>
                        <a:pt x="5" y="7"/>
                      </a:cubicBezTo>
                      <a:cubicBezTo>
                        <a:pt x="4" y="8"/>
                        <a:pt x="3" y="7"/>
                        <a:pt x="2" y="7"/>
                      </a:cubicBezTo>
                      <a:cubicBezTo>
                        <a:pt x="1" y="7"/>
                        <a:pt x="0" y="6"/>
                        <a:pt x="0" y="5"/>
                      </a:cubicBezTo>
                      <a:cubicBezTo>
                        <a:pt x="0" y="5"/>
                        <a:pt x="0" y="4"/>
                        <a:pt x="1" y="3"/>
                      </a:cubicBez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1"/>
                      </a:cubicBez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6" y="0"/>
                        <a:pt x="6" y="1"/>
                        <a:pt x="7" y="1"/>
                      </a:cubicBezTo>
                      <a:cubicBezTo>
                        <a:pt x="6" y="2"/>
                        <a:pt x="8" y="1"/>
                        <a:pt x="7" y="2"/>
                      </a:cubicBezTo>
                      <a:cubicBezTo>
                        <a:pt x="7" y="3"/>
                        <a:pt x="7" y="3"/>
                        <a:pt x="7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3" name="Freeform 500"/>
                <p:cNvSpPr>
                  <a:spLocks noChangeArrowheads="1"/>
                </p:cNvSpPr>
                <p:nvPr/>
              </p:nvSpPr>
              <p:spPr bwMode="auto">
                <a:xfrm>
                  <a:off x="901700" y="123825"/>
                  <a:ext cx="68263" cy="68263"/>
                </a:xfrm>
                <a:custGeom>
                  <a:avLst/>
                  <a:gdLst>
                    <a:gd name="T0" fmla="*/ 2147483646 w 18"/>
                    <a:gd name="T1" fmla="*/ 2147483646 h 18"/>
                    <a:gd name="T2" fmla="*/ 2147483646 w 18"/>
                    <a:gd name="T3" fmla="*/ 2147483646 h 18"/>
                    <a:gd name="T4" fmla="*/ 2147483646 w 18"/>
                    <a:gd name="T5" fmla="*/ 2147483646 h 18"/>
                    <a:gd name="T6" fmla="*/ 2147483646 w 18"/>
                    <a:gd name="T7" fmla="*/ 2147483646 h 18"/>
                    <a:gd name="T8" fmla="*/ 2147483646 w 18"/>
                    <a:gd name="T9" fmla="*/ 2147483646 h 18"/>
                    <a:gd name="T10" fmla="*/ 2147483646 w 18"/>
                    <a:gd name="T11" fmla="*/ 2147483646 h 18"/>
                    <a:gd name="T12" fmla="*/ 2147483646 w 18"/>
                    <a:gd name="T13" fmla="*/ 2147483646 h 18"/>
                    <a:gd name="T14" fmla="*/ 2147483646 w 18"/>
                    <a:gd name="T15" fmla="*/ 2147483646 h 18"/>
                    <a:gd name="T16" fmla="*/ 2147483646 w 18"/>
                    <a:gd name="T17" fmla="*/ 2147483646 h 18"/>
                    <a:gd name="T18" fmla="*/ 2147483646 w 18"/>
                    <a:gd name="T19" fmla="*/ 2147483646 h 18"/>
                    <a:gd name="T20" fmla="*/ 2147483646 w 18"/>
                    <a:gd name="T21" fmla="*/ 2147483646 h 18"/>
                    <a:gd name="T22" fmla="*/ 2147483646 w 18"/>
                    <a:gd name="T23" fmla="*/ 2147483646 h 18"/>
                    <a:gd name="T24" fmla="*/ 2147483646 w 18"/>
                    <a:gd name="T25" fmla="*/ 2147483646 h 18"/>
                    <a:gd name="T26" fmla="*/ 2147483646 w 18"/>
                    <a:gd name="T27" fmla="*/ 2147483646 h 18"/>
                    <a:gd name="T28" fmla="*/ 2147483646 w 18"/>
                    <a:gd name="T29" fmla="*/ 2147483646 h 18"/>
                    <a:gd name="T30" fmla="*/ 0 w 18"/>
                    <a:gd name="T31" fmla="*/ 2147483646 h 18"/>
                    <a:gd name="T32" fmla="*/ 0 w 18"/>
                    <a:gd name="T33" fmla="*/ 2147483646 h 18"/>
                    <a:gd name="T34" fmla="*/ 2147483646 w 18"/>
                    <a:gd name="T35" fmla="*/ 2147483646 h 18"/>
                    <a:gd name="T36" fmla="*/ 2147483646 w 18"/>
                    <a:gd name="T37" fmla="*/ 2147483646 h 18"/>
                    <a:gd name="T38" fmla="*/ 2147483646 w 18"/>
                    <a:gd name="T39" fmla="*/ 2147483646 h 18"/>
                    <a:gd name="T40" fmla="*/ 2147483646 w 18"/>
                    <a:gd name="T41" fmla="*/ 2147483646 h 18"/>
                    <a:gd name="T42" fmla="*/ 2147483646 w 18"/>
                    <a:gd name="T43" fmla="*/ 2147483646 h 18"/>
                    <a:gd name="T44" fmla="*/ 2147483646 w 18"/>
                    <a:gd name="T45" fmla="*/ 2147483646 h 18"/>
                    <a:gd name="T46" fmla="*/ 2147483646 w 18"/>
                    <a:gd name="T47" fmla="*/ 2147483646 h 18"/>
                    <a:gd name="T48" fmla="*/ 2147483646 w 18"/>
                    <a:gd name="T49" fmla="*/ 2147483646 h 18"/>
                    <a:gd name="T50" fmla="*/ 2147483646 w 18"/>
                    <a:gd name="T51" fmla="*/ 2147483646 h 18"/>
                    <a:gd name="T52" fmla="*/ 2147483646 w 18"/>
                    <a:gd name="T53" fmla="*/ 2147483646 h 18"/>
                    <a:gd name="T54" fmla="*/ 2147483646 w 18"/>
                    <a:gd name="T55" fmla="*/ 2147483646 h 18"/>
                    <a:gd name="T56" fmla="*/ 2147483646 w 18"/>
                    <a:gd name="T57" fmla="*/ 2147483646 h 18"/>
                    <a:gd name="T58" fmla="*/ 2147483646 w 18"/>
                    <a:gd name="T59" fmla="*/ 2147483646 h 18"/>
                    <a:gd name="T60" fmla="*/ 2147483646 w 18"/>
                    <a:gd name="T61" fmla="*/ 2147483646 h 18"/>
                    <a:gd name="T62" fmla="*/ 2147483646 w 18"/>
                    <a:gd name="T63" fmla="*/ 2147483646 h 18"/>
                    <a:gd name="T64" fmla="*/ 2147483646 w 18"/>
                    <a:gd name="T65" fmla="*/ 2147483646 h 18"/>
                    <a:gd name="T66" fmla="*/ 2147483646 w 18"/>
                    <a:gd name="T67" fmla="*/ 2147483646 h 18"/>
                    <a:gd name="T68" fmla="*/ 2147483646 w 18"/>
                    <a:gd name="T69" fmla="*/ 2147483646 h 18"/>
                    <a:gd name="T70" fmla="*/ 2147483646 w 18"/>
                    <a:gd name="T71" fmla="*/ 2147483646 h 18"/>
                    <a:gd name="T72" fmla="*/ 2147483646 w 18"/>
                    <a:gd name="T73" fmla="*/ 0 h 18"/>
                    <a:gd name="T74" fmla="*/ 2147483646 w 18"/>
                    <a:gd name="T75" fmla="*/ 0 h 18"/>
                    <a:gd name="T76" fmla="*/ 2147483646 w 18"/>
                    <a:gd name="T77" fmla="*/ 0 h 18"/>
                    <a:gd name="T78" fmla="*/ 2147483646 w 18"/>
                    <a:gd name="T79" fmla="*/ 2147483646 h 18"/>
                    <a:gd name="T80" fmla="*/ 2147483646 w 18"/>
                    <a:gd name="T81" fmla="*/ 2147483646 h 18"/>
                    <a:gd name="T82" fmla="*/ 2147483646 w 18"/>
                    <a:gd name="T83" fmla="*/ 2147483646 h 18"/>
                    <a:gd name="T84" fmla="*/ 2147483646 w 18"/>
                    <a:gd name="T85" fmla="*/ 2147483646 h 18"/>
                    <a:gd name="T86" fmla="*/ 2147483646 w 18"/>
                    <a:gd name="T87" fmla="*/ 2147483646 h 18"/>
                    <a:gd name="T88" fmla="*/ 2147483646 w 18"/>
                    <a:gd name="T89" fmla="*/ 2147483646 h 1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8"/>
                    <a:gd name="T136" fmla="*/ 0 h 18"/>
                    <a:gd name="T137" fmla="*/ 18 w 18"/>
                    <a:gd name="T138" fmla="*/ 18 h 1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8" h="18">
                      <a:moveTo>
                        <a:pt x="17" y="4"/>
                      </a:moveTo>
                      <a:cubicBezTo>
                        <a:pt x="17" y="4"/>
                        <a:pt x="18" y="4"/>
                        <a:pt x="18" y="4"/>
                      </a:cubicBezTo>
                      <a:cubicBezTo>
                        <a:pt x="18" y="5"/>
                        <a:pt x="17" y="5"/>
                        <a:pt x="17" y="5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7" y="7"/>
                        <a:pt x="17" y="7"/>
                        <a:pt x="16" y="7"/>
                      </a:cubicBezTo>
                      <a:cubicBezTo>
                        <a:pt x="16" y="8"/>
                        <a:pt x="14" y="8"/>
                        <a:pt x="14" y="9"/>
                      </a:cubicBezTo>
                      <a:cubicBezTo>
                        <a:pt x="14" y="9"/>
                        <a:pt x="14" y="9"/>
                        <a:pt x="13" y="9"/>
                      </a:cubicBezTo>
                      <a:cubicBezTo>
                        <a:pt x="13" y="9"/>
                        <a:pt x="12" y="10"/>
                        <a:pt x="12" y="10"/>
                      </a:cubicBezTo>
                      <a:cubicBezTo>
                        <a:pt x="12" y="11"/>
                        <a:pt x="11" y="10"/>
                        <a:pt x="10" y="10"/>
                      </a:cubicBezTo>
                      <a:cubicBezTo>
                        <a:pt x="10" y="10"/>
                        <a:pt x="10" y="10"/>
                        <a:pt x="10" y="11"/>
                      </a:cubicBezTo>
                      <a:cubicBezTo>
                        <a:pt x="11" y="11"/>
                        <a:pt x="11" y="12"/>
                        <a:pt x="11" y="13"/>
                      </a:cubicBezTo>
                      <a:cubicBezTo>
                        <a:pt x="11" y="14"/>
                        <a:pt x="11" y="15"/>
                        <a:pt x="10" y="15"/>
                      </a:cubicBezTo>
                      <a:cubicBezTo>
                        <a:pt x="9" y="17"/>
                        <a:pt x="7" y="17"/>
                        <a:pt x="5" y="18"/>
                      </a:cubicBezTo>
                      <a:cubicBezTo>
                        <a:pt x="5" y="18"/>
                        <a:pt x="4" y="18"/>
                        <a:pt x="3" y="18"/>
                      </a:cubicBezTo>
                      <a:cubicBezTo>
                        <a:pt x="2" y="18"/>
                        <a:pt x="2" y="17"/>
                        <a:pt x="1" y="17"/>
                      </a:cubicBezTo>
                      <a:cubicBezTo>
                        <a:pt x="0" y="17"/>
                        <a:pt x="1" y="16"/>
                        <a:pt x="0" y="16"/>
                      </a:cubicBezTo>
                      <a:cubicBezTo>
                        <a:pt x="0" y="15"/>
                        <a:pt x="0" y="14"/>
                        <a:pt x="0" y="14"/>
                      </a:cubicBezTo>
                      <a:cubicBezTo>
                        <a:pt x="0" y="12"/>
                        <a:pt x="2" y="12"/>
                        <a:pt x="3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3" y="11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0"/>
                        <a:pt x="2" y="11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9"/>
                        <a:pt x="2" y="10"/>
                        <a:pt x="3" y="9"/>
                      </a:cubicBezTo>
                      <a:cubicBezTo>
                        <a:pt x="2" y="8"/>
                        <a:pt x="2" y="8"/>
                        <a:pt x="1" y="8"/>
                      </a:cubicBezTo>
                      <a:cubicBezTo>
                        <a:pt x="0" y="7"/>
                        <a:pt x="2" y="6"/>
                        <a:pt x="2" y="6"/>
                      </a:cubicBezTo>
                      <a:cubicBezTo>
                        <a:pt x="2" y="5"/>
                        <a:pt x="1" y="5"/>
                        <a:pt x="2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5" y="3"/>
                      </a:cubicBezTo>
                      <a:cubicBezTo>
                        <a:pt x="5" y="3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7" y="2"/>
                        <a:pt x="8" y="1"/>
                        <a:pt x="8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1"/>
                        <a:pt x="11" y="0"/>
                        <a:pt x="11" y="0"/>
                      </a:cubicBezTo>
                      <a:cubicBezTo>
                        <a:pt x="12" y="1"/>
                        <a:pt x="12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1"/>
                        <a:pt x="13" y="1"/>
                        <a:pt x="14" y="1"/>
                      </a:cubicBezTo>
                      <a:cubicBezTo>
                        <a:pt x="14" y="1"/>
                        <a:pt x="14" y="0"/>
                        <a:pt x="15" y="1"/>
                      </a:cubicBezTo>
                      <a:cubicBezTo>
                        <a:pt x="15" y="1"/>
                        <a:pt x="15" y="1"/>
                        <a:pt x="16" y="2"/>
                      </a:cubicBezTo>
                      <a:cubicBezTo>
                        <a:pt x="16" y="1"/>
                        <a:pt x="16" y="1"/>
                        <a:pt x="16" y="2"/>
                      </a:cubicBezTo>
                      <a:cubicBezTo>
                        <a:pt x="16" y="2"/>
                        <a:pt x="17" y="2"/>
                        <a:pt x="17" y="3"/>
                      </a:cubicBezTo>
                      <a:cubicBezTo>
                        <a:pt x="17" y="3"/>
                        <a:pt x="18" y="3"/>
                        <a:pt x="17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4" name="Freeform 501"/>
                <p:cNvSpPr>
                  <a:spLocks noChangeArrowheads="1"/>
                </p:cNvSpPr>
                <p:nvPr/>
              </p:nvSpPr>
              <p:spPr bwMode="auto">
                <a:xfrm>
                  <a:off x="984250" y="268287"/>
                  <a:ext cx="22225" cy="14288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2147483646 w 6"/>
                    <a:gd name="T5" fmla="*/ 2147483646 h 4"/>
                    <a:gd name="T6" fmla="*/ 2147483646 w 6"/>
                    <a:gd name="T7" fmla="*/ 2147483646 h 4"/>
                    <a:gd name="T8" fmla="*/ 2147483646 w 6"/>
                    <a:gd name="T9" fmla="*/ 2147483646 h 4"/>
                    <a:gd name="T10" fmla="*/ 2147483646 w 6"/>
                    <a:gd name="T11" fmla="*/ 2147483646 h 4"/>
                    <a:gd name="T12" fmla="*/ 2147483646 w 6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4"/>
                    <a:gd name="T23" fmla="*/ 6 w 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4">
                      <a:moveTo>
                        <a:pt x="4" y="3"/>
                      </a:moveTo>
                      <a:cubicBezTo>
                        <a:pt x="4" y="4"/>
                        <a:pt x="2" y="4"/>
                        <a:pt x="2" y="4"/>
                      </a:cubicBez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0" y="2"/>
                        <a:pt x="1" y="2"/>
                        <a:pt x="2" y="1"/>
                      </a:cubicBezTo>
                      <a:cubicBezTo>
                        <a:pt x="3" y="1"/>
                        <a:pt x="4" y="0"/>
                        <a:pt x="5" y="1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5" name="Freeform 502"/>
                <p:cNvSpPr>
                  <a:spLocks noChangeArrowheads="1"/>
                </p:cNvSpPr>
                <p:nvPr/>
              </p:nvSpPr>
              <p:spPr bwMode="auto">
                <a:xfrm>
                  <a:off x="981075" y="255587"/>
                  <a:ext cx="11113" cy="12700"/>
                </a:xfrm>
                <a:custGeom>
                  <a:avLst/>
                  <a:gdLst>
                    <a:gd name="T0" fmla="*/ 2147483646 w 3"/>
                    <a:gd name="T1" fmla="*/ 2147483646 h 3"/>
                    <a:gd name="T2" fmla="*/ 2147483646 w 3"/>
                    <a:gd name="T3" fmla="*/ 2147483646 h 3"/>
                    <a:gd name="T4" fmla="*/ 0 w 3"/>
                    <a:gd name="T5" fmla="*/ 2147483646 h 3"/>
                    <a:gd name="T6" fmla="*/ 0 w 3"/>
                    <a:gd name="T7" fmla="*/ 2147483646 h 3"/>
                    <a:gd name="T8" fmla="*/ 2147483646 w 3"/>
                    <a:gd name="T9" fmla="*/ 2147483646 h 3"/>
                    <a:gd name="T10" fmla="*/ 2147483646 w 3"/>
                    <a:gd name="T11" fmla="*/ 2147483646 h 3"/>
                    <a:gd name="T12" fmla="*/ 2147483646 w 3"/>
                    <a:gd name="T13" fmla="*/ 2147483646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"/>
                    <a:gd name="T22" fmla="*/ 0 h 3"/>
                    <a:gd name="T23" fmla="*/ 3 w 3"/>
                    <a:gd name="T24" fmla="*/ 3 h 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" h="3">
                      <a:moveTo>
                        <a:pt x="3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0"/>
                        <a:pt x="3" y="1"/>
                        <a:pt x="3" y="1"/>
                      </a:cubicBezTo>
                      <a:cubicBezTo>
                        <a:pt x="3" y="2"/>
                        <a:pt x="3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6" name="Freeform 503"/>
                <p:cNvSpPr>
                  <a:spLocks noChangeArrowheads="1"/>
                </p:cNvSpPr>
                <p:nvPr/>
              </p:nvSpPr>
              <p:spPr bwMode="auto">
                <a:xfrm>
                  <a:off x="1000125" y="323850"/>
                  <a:ext cx="17463" cy="11113"/>
                </a:xfrm>
                <a:custGeom>
                  <a:avLst/>
                  <a:gdLst>
                    <a:gd name="T0" fmla="*/ 2147483646 w 5"/>
                    <a:gd name="T1" fmla="*/ 2147483646 h 3"/>
                    <a:gd name="T2" fmla="*/ 2147483646 w 5"/>
                    <a:gd name="T3" fmla="*/ 2147483646 h 3"/>
                    <a:gd name="T4" fmla="*/ 2147483646 w 5"/>
                    <a:gd name="T5" fmla="*/ 2147483646 h 3"/>
                    <a:gd name="T6" fmla="*/ 2147483646 w 5"/>
                    <a:gd name="T7" fmla="*/ 2147483646 h 3"/>
                    <a:gd name="T8" fmla="*/ 2147483646 w 5"/>
                    <a:gd name="T9" fmla="*/ 2147483646 h 3"/>
                    <a:gd name="T10" fmla="*/ 2147483646 w 5"/>
                    <a:gd name="T11" fmla="*/ 2147483646 h 3"/>
                    <a:gd name="T12" fmla="*/ 2147483646 w 5"/>
                    <a:gd name="T13" fmla="*/ 2147483646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"/>
                    <a:gd name="T22" fmla="*/ 0 h 3"/>
                    <a:gd name="T23" fmla="*/ 5 w 5"/>
                    <a:gd name="T24" fmla="*/ 3 h 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" h="3">
                      <a:moveTo>
                        <a:pt x="4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1" y="2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3" y="0"/>
                        <a:pt x="4" y="1"/>
                        <a:pt x="4" y="1"/>
                      </a:cubicBezTo>
                      <a:cubicBezTo>
                        <a:pt x="5" y="2"/>
                        <a:pt x="4" y="2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7" name="Freeform 504"/>
                <p:cNvSpPr>
                  <a:spLocks noChangeArrowheads="1"/>
                </p:cNvSpPr>
                <p:nvPr/>
              </p:nvSpPr>
              <p:spPr bwMode="auto">
                <a:xfrm>
                  <a:off x="962025" y="241300"/>
                  <a:ext cx="19050" cy="11113"/>
                </a:xfrm>
                <a:custGeom>
                  <a:avLst/>
                  <a:gdLst>
                    <a:gd name="T0" fmla="*/ 2147483646 w 5"/>
                    <a:gd name="T1" fmla="*/ 2147483646 h 3"/>
                    <a:gd name="T2" fmla="*/ 2147483646 w 5"/>
                    <a:gd name="T3" fmla="*/ 2147483646 h 3"/>
                    <a:gd name="T4" fmla="*/ 2147483646 w 5"/>
                    <a:gd name="T5" fmla="*/ 2147483646 h 3"/>
                    <a:gd name="T6" fmla="*/ 2147483646 w 5"/>
                    <a:gd name="T7" fmla="*/ 2147483646 h 3"/>
                    <a:gd name="T8" fmla="*/ 2147483646 w 5"/>
                    <a:gd name="T9" fmla="*/ 2147483646 h 3"/>
                    <a:gd name="T10" fmla="*/ 0 w 5"/>
                    <a:gd name="T11" fmla="*/ 2147483646 h 3"/>
                    <a:gd name="T12" fmla="*/ 2147483646 w 5"/>
                    <a:gd name="T13" fmla="*/ 0 h 3"/>
                    <a:gd name="T14" fmla="*/ 2147483646 w 5"/>
                    <a:gd name="T15" fmla="*/ 0 h 3"/>
                    <a:gd name="T16" fmla="*/ 2147483646 w 5"/>
                    <a:gd name="T17" fmla="*/ 2147483646 h 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"/>
                    <a:gd name="T28" fmla="*/ 0 h 3"/>
                    <a:gd name="T29" fmla="*/ 5 w 5"/>
                    <a:gd name="T30" fmla="*/ 3 h 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" h="3">
                      <a:moveTo>
                        <a:pt x="4" y="3"/>
                      </a:move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5" y="1"/>
                        <a:pt x="5" y="2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8" name="Freeform 505"/>
                <p:cNvSpPr>
                  <a:spLocks noChangeArrowheads="1"/>
                </p:cNvSpPr>
                <p:nvPr/>
              </p:nvSpPr>
              <p:spPr bwMode="auto">
                <a:xfrm>
                  <a:off x="928688" y="200025"/>
                  <a:ext cx="41275" cy="33338"/>
                </a:xfrm>
                <a:custGeom>
                  <a:avLst/>
                  <a:gdLst>
                    <a:gd name="T0" fmla="*/ 2147483646 w 11"/>
                    <a:gd name="T1" fmla="*/ 2147483646 h 9"/>
                    <a:gd name="T2" fmla="*/ 2147483646 w 11"/>
                    <a:gd name="T3" fmla="*/ 2147483646 h 9"/>
                    <a:gd name="T4" fmla="*/ 2147483646 w 11"/>
                    <a:gd name="T5" fmla="*/ 2147483646 h 9"/>
                    <a:gd name="T6" fmla="*/ 2147483646 w 11"/>
                    <a:gd name="T7" fmla="*/ 2147483646 h 9"/>
                    <a:gd name="T8" fmla="*/ 2147483646 w 11"/>
                    <a:gd name="T9" fmla="*/ 2147483646 h 9"/>
                    <a:gd name="T10" fmla="*/ 2147483646 w 11"/>
                    <a:gd name="T11" fmla="*/ 2147483646 h 9"/>
                    <a:gd name="T12" fmla="*/ 2147483646 w 11"/>
                    <a:gd name="T13" fmla="*/ 2147483646 h 9"/>
                    <a:gd name="T14" fmla="*/ 2147483646 w 11"/>
                    <a:gd name="T15" fmla="*/ 2147483646 h 9"/>
                    <a:gd name="T16" fmla="*/ 2147483646 w 11"/>
                    <a:gd name="T17" fmla="*/ 2147483646 h 9"/>
                    <a:gd name="T18" fmla="*/ 2147483646 w 11"/>
                    <a:gd name="T19" fmla="*/ 2147483646 h 9"/>
                    <a:gd name="T20" fmla="*/ 2147483646 w 11"/>
                    <a:gd name="T21" fmla="*/ 2147483646 h 9"/>
                    <a:gd name="T22" fmla="*/ 2147483646 w 11"/>
                    <a:gd name="T23" fmla="*/ 2147483646 h 9"/>
                    <a:gd name="T24" fmla="*/ 2147483646 w 11"/>
                    <a:gd name="T25" fmla="*/ 2147483646 h 9"/>
                    <a:gd name="T26" fmla="*/ 2147483646 w 11"/>
                    <a:gd name="T27" fmla="*/ 2147483646 h 9"/>
                    <a:gd name="T28" fmla="*/ 2147483646 w 11"/>
                    <a:gd name="T29" fmla="*/ 2147483646 h 9"/>
                    <a:gd name="T30" fmla="*/ 2147483646 w 11"/>
                    <a:gd name="T31" fmla="*/ 2147483646 h 9"/>
                    <a:gd name="T32" fmla="*/ 2147483646 w 11"/>
                    <a:gd name="T33" fmla="*/ 0 h 9"/>
                    <a:gd name="T34" fmla="*/ 2147483646 w 11"/>
                    <a:gd name="T35" fmla="*/ 0 h 9"/>
                    <a:gd name="T36" fmla="*/ 2147483646 w 11"/>
                    <a:gd name="T37" fmla="*/ 2147483646 h 9"/>
                    <a:gd name="T38" fmla="*/ 2147483646 w 11"/>
                    <a:gd name="T39" fmla="*/ 2147483646 h 9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11"/>
                    <a:gd name="T61" fmla="*/ 0 h 9"/>
                    <a:gd name="T62" fmla="*/ 11 w 11"/>
                    <a:gd name="T63" fmla="*/ 9 h 9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11" h="9">
                      <a:moveTo>
                        <a:pt x="9" y="4"/>
                      </a:moveTo>
                      <a:cubicBezTo>
                        <a:pt x="10" y="4"/>
                        <a:pt x="9" y="5"/>
                        <a:pt x="9" y="6"/>
                      </a:cubicBezTo>
                      <a:cubicBezTo>
                        <a:pt x="10" y="6"/>
                        <a:pt x="11" y="6"/>
                        <a:pt x="11" y="7"/>
                      </a:cubicBezTo>
                      <a:cubicBezTo>
                        <a:pt x="10" y="8"/>
                        <a:pt x="10" y="8"/>
                        <a:pt x="9" y="9"/>
                      </a:cubicBezTo>
                      <a:cubicBezTo>
                        <a:pt x="8" y="9"/>
                        <a:pt x="7" y="9"/>
                        <a:pt x="7" y="9"/>
                      </a:cubicBezTo>
                      <a:cubicBezTo>
                        <a:pt x="6" y="9"/>
                        <a:pt x="6" y="8"/>
                        <a:pt x="6" y="8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4" y="7"/>
                        <a:pt x="4" y="7"/>
                        <a:pt x="3" y="7"/>
                      </a:cubicBezTo>
                      <a:cubicBezTo>
                        <a:pt x="2" y="7"/>
                        <a:pt x="2" y="8"/>
                        <a:pt x="2" y="8"/>
                      </a:cubicBezTo>
                      <a:cubicBezTo>
                        <a:pt x="2" y="8"/>
                        <a:pt x="2" y="7"/>
                        <a:pt x="2" y="7"/>
                      </a:cubicBezTo>
                      <a:cubicBezTo>
                        <a:pt x="1" y="6"/>
                        <a:pt x="2" y="4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1"/>
                      </a:cubicBezTo>
                      <a:cubicBezTo>
                        <a:pt x="3" y="0"/>
                        <a:pt x="4" y="0"/>
                        <a:pt x="5" y="0"/>
                      </a:cubicBezTo>
                      <a:cubicBezTo>
                        <a:pt x="5" y="0"/>
                        <a:pt x="7" y="1"/>
                        <a:pt x="8" y="0"/>
                      </a:cubicBezTo>
                      <a:cubicBezTo>
                        <a:pt x="9" y="1"/>
                        <a:pt x="9" y="1"/>
                        <a:pt x="9" y="2"/>
                      </a:cubicBezTo>
                      <a:cubicBezTo>
                        <a:pt x="9" y="2"/>
                        <a:pt x="9" y="3"/>
                        <a:pt x="9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9" name="Freeform 506"/>
                <p:cNvSpPr>
                  <a:spLocks noChangeArrowheads="1"/>
                </p:cNvSpPr>
                <p:nvPr/>
              </p:nvSpPr>
              <p:spPr bwMode="auto">
                <a:xfrm>
                  <a:off x="912813" y="252412"/>
                  <a:ext cx="63500" cy="30163"/>
                </a:xfrm>
                <a:custGeom>
                  <a:avLst/>
                  <a:gdLst>
                    <a:gd name="T0" fmla="*/ 2147483646 w 17"/>
                    <a:gd name="T1" fmla="*/ 2147483646 h 8"/>
                    <a:gd name="T2" fmla="*/ 2147483646 w 17"/>
                    <a:gd name="T3" fmla="*/ 2147483646 h 8"/>
                    <a:gd name="T4" fmla="*/ 2147483646 w 17"/>
                    <a:gd name="T5" fmla="*/ 2147483646 h 8"/>
                    <a:gd name="T6" fmla="*/ 2147483646 w 17"/>
                    <a:gd name="T7" fmla="*/ 2147483646 h 8"/>
                    <a:gd name="T8" fmla="*/ 2147483646 w 17"/>
                    <a:gd name="T9" fmla="*/ 2147483646 h 8"/>
                    <a:gd name="T10" fmla="*/ 2147483646 w 17"/>
                    <a:gd name="T11" fmla="*/ 2147483646 h 8"/>
                    <a:gd name="T12" fmla="*/ 2147483646 w 17"/>
                    <a:gd name="T13" fmla="*/ 2147483646 h 8"/>
                    <a:gd name="T14" fmla="*/ 2147483646 w 17"/>
                    <a:gd name="T15" fmla="*/ 2147483646 h 8"/>
                    <a:gd name="T16" fmla="*/ 2147483646 w 17"/>
                    <a:gd name="T17" fmla="*/ 2147483646 h 8"/>
                    <a:gd name="T18" fmla="*/ 2147483646 w 17"/>
                    <a:gd name="T19" fmla="*/ 2147483646 h 8"/>
                    <a:gd name="T20" fmla="*/ 0 w 17"/>
                    <a:gd name="T21" fmla="*/ 2147483646 h 8"/>
                    <a:gd name="T22" fmla="*/ 2147483646 w 17"/>
                    <a:gd name="T23" fmla="*/ 2147483646 h 8"/>
                    <a:gd name="T24" fmla="*/ 2147483646 w 17"/>
                    <a:gd name="T25" fmla="*/ 0 h 8"/>
                    <a:gd name="T26" fmla="*/ 2147483646 w 17"/>
                    <a:gd name="T27" fmla="*/ 0 h 8"/>
                    <a:gd name="T28" fmla="*/ 2147483646 w 17"/>
                    <a:gd name="T29" fmla="*/ 2147483646 h 8"/>
                    <a:gd name="T30" fmla="*/ 2147483646 w 17"/>
                    <a:gd name="T31" fmla="*/ 2147483646 h 8"/>
                    <a:gd name="T32" fmla="*/ 2147483646 w 17"/>
                    <a:gd name="T33" fmla="*/ 2147483646 h 8"/>
                    <a:gd name="T34" fmla="*/ 2147483646 w 17"/>
                    <a:gd name="T35" fmla="*/ 2147483646 h 8"/>
                    <a:gd name="T36" fmla="*/ 2147483646 w 17"/>
                    <a:gd name="T37" fmla="*/ 2147483646 h 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7"/>
                    <a:gd name="T58" fmla="*/ 0 h 8"/>
                    <a:gd name="T59" fmla="*/ 17 w 17"/>
                    <a:gd name="T60" fmla="*/ 8 h 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7" h="8">
                      <a:moveTo>
                        <a:pt x="14" y="7"/>
                      </a:moveTo>
                      <a:cubicBezTo>
                        <a:pt x="13" y="8"/>
                        <a:pt x="12" y="8"/>
                        <a:pt x="11" y="8"/>
                      </a:cubicBezTo>
                      <a:cubicBezTo>
                        <a:pt x="11" y="8"/>
                        <a:pt x="10" y="8"/>
                        <a:pt x="10" y="8"/>
                      </a:cubicBezTo>
                      <a:cubicBezTo>
                        <a:pt x="9" y="8"/>
                        <a:pt x="9" y="7"/>
                        <a:pt x="9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7" y="7"/>
                        <a:pt x="6" y="7"/>
                        <a:pt x="5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2" y="6"/>
                        <a:pt x="2" y="5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1" y="2"/>
                        <a:pt x="2" y="2"/>
                        <a:pt x="2" y="2"/>
                      </a:cubicBezTo>
                      <a:cubicBezTo>
                        <a:pt x="3" y="1"/>
                        <a:pt x="5" y="1"/>
                        <a:pt x="6" y="0"/>
                      </a:cubicBezTo>
                      <a:cubicBezTo>
                        <a:pt x="6" y="0"/>
                        <a:pt x="7" y="0"/>
                        <a:pt x="8" y="0"/>
                      </a:cubicBezTo>
                      <a:cubicBezTo>
                        <a:pt x="9" y="0"/>
                        <a:pt x="11" y="1"/>
                        <a:pt x="11" y="2"/>
                      </a:cubicBezTo>
                      <a:cubicBezTo>
                        <a:pt x="11" y="2"/>
                        <a:pt x="11" y="3"/>
                        <a:pt x="12" y="3"/>
                      </a:cubicBezTo>
                      <a:cubicBezTo>
                        <a:pt x="13" y="2"/>
                        <a:pt x="15" y="3"/>
                        <a:pt x="16" y="3"/>
                      </a:cubicBezTo>
                      <a:cubicBezTo>
                        <a:pt x="16" y="4"/>
                        <a:pt x="17" y="4"/>
                        <a:pt x="16" y="5"/>
                      </a:cubicBezTo>
                      <a:cubicBezTo>
                        <a:pt x="16" y="6"/>
                        <a:pt x="15" y="7"/>
                        <a:pt x="14" y="7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0" name="Freeform 507"/>
                <p:cNvSpPr>
                  <a:spLocks noChangeArrowheads="1"/>
                </p:cNvSpPr>
                <p:nvPr/>
              </p:nvSpPr>
              <p:spPr bwMode="auto">
                <a:xfrm>
                  <a:off x="969963" y="331787"/>
                  <a:ext cx="25400" cy="19050"/>
                </a:xfrm>
                <a:custGeom>
                  <a:avLst/>
                  <a:gdLst>
                    <a:gd name="T0" fmla="*/ 2147483646 w 7"/>
                    <a:gd name="T1" fmla="*/ 2147483646 h 5"/>
                    <a:gd name="T2" fmla="*/ 2147483646 w 7"/>
                    <a:gd name="T3" fmla="*/ 2147483646 h 5"/>
                    <a:gd name="T4" fmla="*/ 2147483646 w 7"/>
                    <a:gd name="T5" fmla="*/ 2147483646 h 5"/>
                    <a:gd name="T6" fmla="*/ 0 w 7"/>
                    <a:gd name="T7" fmla="*/ 2147483646 h 5"/>
                    <a:gd name="T8" fmla="*/ 2147483646 w 7"/>
                    <a:gd name="T9" fmla="*/ 2147483646 h 5"/>
                    <a:gd name="T10" fmla="*/ 2147483646 w 7"/>
                    <a:gd name="T11" fmla="*/ 2147483646 h 5"/>
                    <a:gd name="T12" fmla="*/ 2147483646 w 7"/>
                    <a:gd name="T13" fmla="*/ 2147483646 h 5"/>
                    <a:gd name="T14" fmla="*/ 2147483646 w 7"/>
                    <a:gd name="T15" fmla="*/ 2147483646 h 5"/>
                    <a:gd name="T16" fmla="*/ 2147483646 w 7"/>
                    <a:gd name="T17" fmla="*/ 2147483646 h 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"/>
                    <a:gd name="T28" fmla="*/ 0 h 5"/>
                    <a:gd name="T29" fmla="*/ 7 w 7"/>
                    <a:gd name="T30" fmla="*/ 5 h 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" h="5">
                      <a:moveTo>
                        <a:pt x="6" y="3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5"/>
                        <a:pt x="1" y="4"/>
                        <a:pt x="0" y="3"/>
                      </a:cubicBez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1" y="1"/>
                        <a:pt x="2" y="1"/>
                        <a:pt x="3" y="1"/>
                      </a:cubicBezTo>
                      <a:cubicBezTo>
                        <a:pt x="4" y="0"/>
                        <a:pt x="5" y="0"/>
                        <a:pt x="6" y="1"/>
                      </a:cubicBezTo>
                      <a:cubicBezTo>
                        <a:pt x="5" y="1"/>
                        <a:pt x="7" y="1"/>
                        <a:pt x="6" y="2"/>
                      </a:cubicBezTo>
                      <a:cubicBezTo>
                        <a:pt x="6" y="2"/>
                        <a:pt x="6" y="3"/>
                        <a:pt x="6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1" name="Freeform 508"/>
                <p:cNvSpPr>
                  <a:spLocks noChangeArrowheads="1"/>
                </p:cNvSpPr>
                <p:nvPr/>
              </p:nvSpPr>
              <p:spPr bwMode="auto">
                <a:xfrm>
                  <a:off x="608013" y="63500"/>
                  <a:ext cx="290513" cy="180975"/>
                </a:xfrm>
                <a:custGeom>
                  <a:avLst/>
                  <a:gdLst>
                    <a:gd name="T0" fmla="*/ 2147483646 w 77"/>
                    <a:gd name="T1" fmla="*/ 2147483646 h 48"/>
                    <a:gd name="T2" fmla="*/ 2147483646 w 77"/>
                    <a:gd name="T3" fmla="*/ 2147483646 h 48"/>
                    <a:gd name="T4" fmla="*/ 2147483646 w 77"/>
                    <a:gd name="T5" fmla="*/ 2147483646 h 48"/>
                    <a:gd name="T6" fmla="*/ 2147483646 w 77"/>
                    <a:gd name="T7" fmla="*/ 2147483646 h 48"/>
                    <a:gd name="T8" fmla="*/ 2147483646 w 77"/>
                    <a:gd name="T9" fmla="*/ 2147483646 h 48"/>
                    <a:gd name="T10" fmla="*/ 2147483646 w 77"/>
                    <a:gd name="T11" fmla="*/ 2147483646 h 48"/>
                    <a:gd name="T12" fmla="*/ 2147483646 w 77"/>
                    <a:gd name="T13" fmla="*/ 2147483646 h 48"/>
                    <a:gd name="T14" fmla="*/ 2147483646 w 77"/>
                    <a:gd name="T15" fmla="*/ 2147483646 h 48"/>
                    <a:gd name="T16" fmla="*/ 2147483646 w 77"/>
                    <a:gd name="T17" fmla="*/ 2147483646 h 48"/>
                    <a:gd name="T18" fmla="*/ 2147483646 w 77"/>
                    <a:gd name="T19" fmla="*/ 2147483646 h 48"/>
                    <a:gd name="T20" fmla="*/ 2147483646 w 77"/>
                    <a:gd name="T21" fmla="*/ 2147483646 h 48"/>
                    <a:gd name="T22" fmla="*/ 2147483646 w 77"/>
                    <a:gd name="T23" fmla="*/ 2147483646 h 48"/>
                    <a:gd name="T24" fmla="*/ 2147483646 w 77"/>
                    <a:gd name="T25" fmla="*/ 2147483646 h 48"/>
                    <a:gd name="T26" fmla="*/ 2147483646 w 77"/>
                    <a:gd name="T27" fmla="*/ 2147483646 h 48"/>
                    <a:gd name="T28" fmla="*/ 2147483646 w 77"/>
                    <a:gd name="T29" fmla="*/ 2147483646 h 48"/>
                    <a:gd name="T30" fmla="*/ 2147483646 w 77"/>
                    <a:gd name="T31" fmla="*/ 2147483646 h 48"/>
                    <a:gd name="T32" fmla="*/ 2147483646 w 77"/>
                    <a:gd name="T33" fmla="*/ 2147483646 h 48"/>
                    <a:gd name="T34" fmla="*/ 2147483646 w 77"/>
                    <a:gd name="T35" fmla="*/ 2147483646 h 48"/>
                    <a:gd name="T36" fmla="*/ 2147483646 w 77"/>
                    <a:gd name="T37" fmla="*/ 2147483646 h 48"/>
                    <a:gd name="T38" fmla="*/ 2147483646 w 77"/>
                    <a:gd name="T39" fmla="*/ 2147483646 h 48"/>
                    <a:gd name="T40" fmla="*/ 2147483646 w 77"/>
                    <a:gd name="T41" fmla="*/ 2147483646 h 48"/>
                    <a:gd name="T42" fmla="*/ 0 w 77"/>
                    <a:gd name="T43" fmla="*/ 2147483646 h 48"/>
                    <a:gd name="T44" fmla="*/ 2147483646 w 77"/>
                    <a:gd name="T45" fmla="*/ 2147483646 h 48"/>
                    <a:gd name="T46" fmla="*/ 2147483646 w 77"/>
                    <a:gd name="T47" fmla="*/ 2147483646 h 48"/>
                    <a:gd name="T48" fmla="*/ 2147483646 w 77"/>
                    <a:gd name="T49" fmla="*/ 2147483646 h 48"/>
                    <a:gd name="T50" fmla="*/ 2147483646 w 77"/>
                    <a:gd name="T51" fmla="*/ 2147483646 h 48"/>
                    <a:gd name="T52" fmla="*/ 2147483646 w 77"/>
                    <a:gd name="T53" fmla="*/ 2147483646 h 48"/>
                    <a:gd name="T54" fmla="*/ 2147483646 w 77"/>
                    <a:gd name="T55" fmla="*/ 2147483646 h 48"/>
                    <a:gd name="T56" fmla="*/ 2147483646 w 77"/>
                    <a:gd name="T57" fmla="*/ 2147483646 h 48"/>
                    <a:gd name="T58" fmla="*/ 2147483646 w 77"/>
                    <a:gd name="T59" fmla="*/ 2147483646 h 48"/>
                    <a:gd name="T60" fmla="*/ 2147483646 w 77"/>
                    <a:gd name="T61" fmla="*/ 2147483646 h 48"/>
                    <a:gd name="T62" fmla="*/ 2147483646 w 77"/>
                    <a:gd name="T63" fmla="*/ 2147483646 h 48"/>
                    <a:gd name="T64" fmla="*/ 2147483646 w 77"/>
                    <a:gd name="T65" fmla="*/ 2147483646 h 48"/>
                    <a:gd name="T66" fmla="*/ 2147483646 w 77"/>
                    <a:gd name="T67" fmla="*/ 2147483646 h 48"/>
                    <a:gd name="T68" fmla="*/ 2147483646 w 77"/>
                    <a:gd name="T69" fmla="*/ 2147483646 h 48"/>
                    <a:gd name="T70" fmla="*/ 2147483646 w 77"/>
                    <a:gd name="T71" fmla="*/ 2147483646 h 48"/>
                    <a:gd name="T72" fmla="*/ 2147483646 w 77"/>
                    <a:gd name="T73" fmla="*/ 2147483646 h 48"/>
                    <a:gd name="T74" fmla="*/ 2147483646 w 77"/>
                    <a:gd name="T75" fmla="*/ 2147483646 h 48"/>
                    <a:gd name="T76" fmla="*/ 2147483646 w 77"/>
                    <a:gd name="T77" fmla="*/ 2147483646 h 48"/>
                    <a:gd name="T78" fmla="*/ 2147483646 w 77"/>
                    <a:gd name="T79" fmla="*/ 2147483646 h 48"/>
                    <a:gd name="T80" fmla="*/ 2147483646 w 77"/>
                    <a:gd name="T81" fmla="*/ 2147483646 h 48"/>
                    <a:gd name="T82" fmla="*/ 2147483646 w 77"/>
                    <a:gd name="T83" fmla="*/ 2147483646 h 48"/>
                    <a:gd name="T84" fmla="*/ 2147483646 w 77"/>
                    <a:gd name="T85" fmla="*/ 2147483646 h 48"/>
                    <a:gd name="T86" fmla="*/ 2147483646 w 77"/>
                    <a:gd name="T87" fmla="*/ 2147483646 h 48"/>
                    <a:gd name="T88" fmla="*/ 2147483646 w 77"/>
                    <a:gd name="T89" fmla="*/ 2147483646 h 48"/>
                    <a:gd name="T90" fmla="*/ 2147483646 w 77"/>
                    <a:gd name="T91" fmla="*/ 2147483646 h 48"/>
                    <a:gd name="T92" fmla="*/ 2147483646 w 77"/>
                    <a:gd name="T93" fmla="*/ 2147483646 h 48"/>
                    <a:gd name="T94" fmla="*/ 2147483646 w 77"/>
                    <a:gd name="T95" fmla="*/ 2147483646 h 48"/>
                    <a:gd name="T96" fmla="*/ 2147483646 w 77"/>
                    <a:gd name="T97" fmla="*/ 2147483646 h 48"/>
                    <a:gd name="T98" fmla="*/ 2147483646 w 77"/>
                    <a:gd name="T99" fmla="*/ 2147483646 h 48"/>
                    <a:gd name="T100" fmla="*/ 2147483646 w 77"/>
                    <a:gd name="T101" fmla="*/ 0 h 48"/>
                    <a:gd name="T102" fmla="*/ 2147483646 w 77"/>
                    <a:gd name="T103" fmla="*/ 2147483646 h 48"/>
                    <a:gd name="T104" fmla="*/ 2147483646 w 77"/>
                    <a:gd name="T105" fmla="*/ 2147483646 h 48"/>
                    <a:gd name="T106" fmla="*/ 2147483646 w 77"/>
                    <a:gd name="T107" fmla="*/ 2147483646 h 48"/>
                    <a:gd name="T108" fmla="*/ 2147483646 w 77"/>
                    <a:gd name="T109" fmla="*/ 2147483646 h 48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7"/>
                    <a:gd name="T166" fmla="*/ 0 h 48"/>
                    <a:gd name="T167" fmla="*/ 77 w 77"/>
                    <a:gd name="T168" fmla="*/ 48 h 48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7" h="48">
                      <a:moveTo>
                        <a:pt x="76" y="8"/>
                      </a:move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10"/>
                        <a:pt x="75" y="10"/>
                        <a:pt x="75" y="11"/>
                      </a:cubicBezTo>
                      <a:cubicBezTo>
                        <a:pt x="76" y="11"/>
                        <a:pt x="76" y="11"/>
                        <a:pt x="76" y="11"/>
                      </a:cubicBezTo>
                      <a:cubicBezTo>
                        <a:pt x="76" y="11"/>
                        <a:pt x="76" y="11"/>
                        <a:pt x="75" y="11"/>
                      </a:cubicBezTo>
                      <a:cubicBezTo>
                        <a:pt x="75" y="11"/>
                        <a:pt x="75" y="11"/>
                        <a:pt x="75" y="12"/>
                      </a:cubicBezTo>
                      <a:cubicBezTo>
                        <a:pt x="75" y="12"/>
                        <a:pt x="75" y="12"/>
                        <a:pt x="75" y="12"/>
                      </a:cubicBezTo>
                      <a:cubicBezTo>
                        <a:pt x="74" y="12"/>
                        <a:pt x="73" y="13"/>
                        <a:pt x="72" y="13"/>
                      </a:cubicBezTo>
                      <a:cubicBezTo>
                        <a:pt x="72" y="13"/>
                        <a:pt x="72" y="13"/>
                        <a:pt x="72" y="13"/>
                      </a:cubicBezTo>
                      <a:cubicBezTo>
                        <a:pt x="72" y="13"/>
                        <a:pt x="71" y="13"/>
                        <a:pt x="71" y="13"/>
                      </a:cubicBezTo>
                      <a:cubicBezTo>
                        <a:pt x="71" y="13"/>
                        <a:pt x="71" y="14"/>
                        <a:pt x="70" y="14"/>
                      </a:cubicBezTo>
                      <a:cubicBezTo>
                        <a:pt x="70" y="15"/>
                        <a:pt x="71" y="15"/>
                        <a:pt x="69" y="16"/>
                      </a:cubicBezTo>
                      <a:cubicBezTo>
                        <a:pt x="69" y="16"/>
                        <a:pt x="69" y="17"/>
                        <a:pt x="69" y="17"/>
                      </a:cubicBezTo>
                      <a:cubicBezTo>
                        <a:pt x="70" y="17"/>
                        <a:pt x="70" y="17"/>
                        <a:pt x="70" y="17"/>
                      </a:cubicBezTo>
                      <a:cubicBezTo>
                        <a:pt x="70" y="18"/>
                        <a:pt x="70" y="19"/>
                        <a:pt x="70" y="19"/>
                      </a:cubicBezTo>
                      <a:cubicBezTo>
                        <a:pt x="70" y="19"/>
                        <a:pt x="70" y="19"/>
                        <a:pt x="70" y="19"/>
                      </a:cubicBezTo>
                      <a:cubicBezTo>
                        <a:pt x="69" y="19"/>
                        <a:pt x="70" y="18"/>
                        <a:pt x="69" y="18"/>
                      </a:cubicBezTo>
                      <a:cubicBezTo>
                        <a:pt x="69" y="18"/>
                        <a:pt x="69" y="18"/>
                        <a:pt x="69" y="18"/>
                      </a:cubicBezTo>
                      <a:cubicBezTo>
                        <a:pt x="69" y="17"/>
                        <a:pt x="69" y="16"/>
                        <a:pt x="68" y="16"/>
                      </a:cubicBezTo>
                      <a:cubicBezTo>
                        <a:pt x="68" y="15"/>
                        <a:pt x="68" y="15"/>
                        <a:pt x="68" y="15"/>
                      </a:cubicBezTo>
                      <a:cubicBezTo>
                        <a:pt x="67" y="15"/>
                        <a:pt x="67" y="15"/>
                        <a:pt x="67" y="15"/>
                      </a:cubicBezTo>
                      <a:cubicBezTo>
                        <a:pt x="67" y="16"/>
                        <a:pt x="68" y="16"/>
                        <a:pt x="67" y="16"/>
                      </a:cubicBezTo>
                      <a:cubicBezTo>
                        <a:pt x="67" y="16"/>
                        <a:pt x="67" y="16"/>
                        <a:pt x="67" y="15"/>
                      </a:cubicBezTo>
                      <a:cubicBezTo>
                        <a:pt x="67" y="15"/>
                        <a:pt x="67" y="14"/>
                        <a:pt x="67" y="14"/>
                      </a:cubicBezTo>
                      <a:cubicBezTo>
                        <a:pt x="65" y="15"/>
                        <a:pt x="63" y="15"/>
                        <a:pt x="62" y="15"/>
                      </a:cubicBezTo>
                      <a:cubicBezTo>
                        <a:pt x="61" y="15"/>
                        <a:pt x="61" y="15"/>
                        <a:pt x="61" y="16"/>
                      </a:cubicBezTo>
                      <a:cubicBezTo>
                        <a:pt x="60" y="16"/>
                        <a:pt x="59" y="16"/>
                        <a:pt x="59" y="17"/>
                      </a:cubicBezTo>
                      <a:cubicBezTo>
                        <a:pt x="58" y="17"/>
                        <a:pt x="58" y="18"/>
                        <a:pt x="57" y="18"/>
                      </a:cubicBezTo>
                      <a:cubicBezTo>
                        <a:pt x="56" y="18"/>
                        <a:pt x="57" y="19"/>
                        <a:pt x="56" y="19"/>
                      </a:cubicBezTo>
                      <a:cubicBezTo>
                        <a:pt x="56" y="20"/>
                        <a:pt x="56" y="20"/>
                        <a:pt x="56" y="20"/>
                      </a:cubicBezTo>
                      <a:cubicBezTo>
                        <a:pt x="55" y="21"/>
                        <a:pt x="55" y="21"/>
                        <a:pt x="55" y="21"/>
                      </a:cubicBezTo>
                      <a:cubicBezTo>
                        <a:pt x="55" y="21"/>
                        <a:pt x="55" y="22"/>
                        <a:pt x="55" y="22"/>
                      </a:cubicBezTo>
                      <a:cubicBezTo>
                        <a:pt x="55" y="22"/>
                        <a:pt x="54" y="22"/>
                        <a:pt x="54" y="23"/>
                      </a:cubicBezTo>
                      <a:cubicBezTo>
                        <a:pt x="53" y="24"/>
                        <a:pt x="52" y="25"/>
                        <a:pt x="52" y="26"/>
                      </a:cubicBezTo>
                      <a:cubicBezTo>
                        <a:pt x="51" y="26"/>
                        <a:pt x="52" y="26"/>
                        <a:pt x="52" y="27"/>
                      </a:cubicBezTo>
                      <a:cubicBezTo>
                        <a:pt x="51" y="27"/>
                        <a:pt x="50" y="27"/>
                        <a:pt x="50" y="26"/>
                      </a:cubicBezTo>
                      <a:cubicBezTo>
                        <a:pt x="50" y="26"/>
                        <a:pt x="49" y="26"/>
                        <a:pt x="49" y="27"/>
                      </a:cubicBezTo>
                      <a:cubicBezTo>
                        <a:pt x="49" y="27"/>
                        <a:pt x="49" y="27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8"/>
                        <a:pt x="50" y="28"/>
                      </a:cubicBezTo>
                      <a:cubicBezTo>
                        <a:pt x="50" y="29"/>
                        <a:pt x="49" y="29"/>
                        <a:pt x="49" y="29"/>
                      </a:cubicBezTo>
                      <a:cubicBezTo>
                        <a:pt x="48" y="30"/>
                        <a:pt x="47" y="30"/>
                        <a:pt x="46" y="31"/>
                      </a:cubicBezTo>
                      <a:cubicBezTo>
                        <a:pt x="46" y="32"/>
                        <a:pt x="44" y="32"/>
                        <a:pt x="44" y="33"/>
                      </a:cubicBezTo>
                      <a:cubicBezTo>
                        <a:pt x="43" y="34"/>
                        <a:pt x="43" y="34"/>
                        <a:pt x="42" y="35"/>
                      </a:cubicBezTo>
                      <a:cubicBezTo>
                        <a:pt x="42" y="35"/>
                        <a:pt x="42" y="35"/>
                        <a:pt x="41" y="35"/>
                      </a:cubicBezTo>
                      <a:cubicBezTo>
                        <a:pt x="42" y="35"/>
                        <a:pt x="41" y="36"/>
                        <a:pt x="41" y="36"/>
                      </a:cubicBezTo>
                      <a:cubicBezTo>
                        <a:pt x="41" y="36"/>
                        <a:pt x="41" y="36"/>
                        <a:pt x="41" y="36"/>
                      </a:cubicBezTo>
                      <a:cubicBezTo>
                        <a:pt x="41" y="37"/>
                        <a:pt x="41" y="37"/>
                        <a:pt x="41" y="38"/>
                      </a:cubicBezTo>
                      <a:cubicBezTo>
                        <a:pt x="40" y="39"/>
                        <a:pt x="41" y="40"/>
                        <a:pt x="40" y="41"/>
                      </a:cubicBezTo>
                      <a:cubicBezTo>
                        <a:pt x="40" y="41"/>
                        <a:pt x="40" y="41"/>
                        <a:pt x="40" y="41"/>
                      </a:cubicBezTo>
                      <a:cubicBezTo>
                        <a:pt x="41" y="41"/>
                        <a:pt x="41" y="40"/>
                        <a:pt x="41" y="41"/>
                      </a:cubicBezTo>
                      <a:cubicBezTo>
                        <a:pt x="41" y="41"/>
                        <a:pt x="41" y="41"/>
                        <a:pt x="41" y="41"/>
                      </a:cubicBezTo>
                      <a:cubicBezTo>
                        <a:pt x="40" y="41"/>
                        <a:pt x="40" y="41"/>
                        <a:pt x="40" y="41"/>
                      </a:cubicBezTo>
                      <a:cubicBezTo>
                        <a:pt x="41" y="41"/>
                        <a:pt x="40" y="42"/>
                        <a:pt x="41" y="42"/>
                      </a:cubicBezTo>
                      <a:cubicBezTo>
                        <a:pt x="41" y="43"/>
                        <a:pt x="40" y="42"/>
                        <a:pt x="40" y="43"/>
                      </a:cubicBezTo>
                      <a:cubicBezTo>
                        <a:pt x="40" y="43"/>
                        <a:pt x="41" y="43"/>
                        <a:pt x="41" y="43"/>
                      </a:cubicBezTo>
                      <a:cubicBezTo>
                        <a:pt x="41" y="43"/>
                        <a:pt x="40" y="43"/>
                        <a:pt x="40" y="44"/>
                      </a:cubicBezTo>
                      <a:cubicBezTo>
                        <a:pt x="40" y="44"/>
                        <a:pt x="40" y="44"/>
                        <a:pt x="39" y="44"/>
                      </a:cubicBezTo>
                      <a:cubicBezTo>
                        <a:pt x="40" y="44"/>
                        <a:pt x="41" y="44"/>
                        <a:pt x="41" y="44"/>
                      </a:cubicBezTo>
                      <a:cubicBezTo>
                        <a:pt x="41" y="45"/>
                        <a:pt x="41" y="45"/>
                        <a:pt x="41" y="45"/>
                      </a:cubicBezTo>
                      <a:cubicBezTo>
                        <a:pt x="41" y="46"/>
                        <a:pt x="41" y="46"/>
                        <a:pt x="40" y="47"/>
                      </a:cubicBezTo>
                      <a:cubicBezTo>
                        <a:pt x="40" y="47"/>
                        <a:pt x="39" y="47"/>
                        <a:pt x="38" y="48"/>
                      </a:cubicBezTo>
                      <a:cubicBezTo>
                        <a:pt x="37" y="47"/>
                        <a:pt x="36" y="47"/>
                        <a:pt x="36" y="46"/>
                      </a:cubicBezTo>
                      <a:cubicBezTo>
                        <a:pt x="36" y="46"/>
                        <a:pt x="36" y="46"/>
                        <a:pt x="36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4" y="46"/>
                        <a:pt x="33" y="46"/>
                        <a:pt x="31" y="46"/>
                      </a:cubicBezTo>
                      <a:cubicBezTo>
                        <a:pt x="31" y="46"/>
                        <a:pt x="31" y="46"/>
                        <a:pt x="31" y="47"/>
                      </a:cubicBezTo>
                      <a:cubicBezTo>
                        <a:pt x="31" y="47"/>
                        <a:pt x="31" y="46"/>
                        <a:pt x="31" y="46"/>
                      </a:cubicBezTo>
                      <a:cubicBezTo>
                        <a:pt x="30" y="46"/>
                        <a:pt x="29" y="46"/>
                        <a:pt x="28" y="46"/>
                      </a:cubicBezTo>
                      <a:cubicBezTo>
                        <a:pt x="28" y="46"/>
                        <a:pt x="27" y="46"/>
                        <a:pt x="27" y="46"/>
                      </a:cubicBezTo>
                      <a:cubicBezTo>
                        <a:pt x="27" y="45"/>
                        <a:pt x="28" y="45"/>
                        <a:pt x="29" y="45"/>
                      </a:cubicBezTo>
                      <a:cubicBezTo>
                        <a:pt x="29" y="44"/>
                        <a:pt x="28" y="44"/>
                        <a:pt x="28" y="44"/>
                      </a:cubicBezTo>
                      <a:cubicBezTo>
                        <a:pt x="28" y="44"/>
                        <a:pt x="27" y="45"/>
                        <a:pt x="27" y="45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9" y="43"/>
                        <a:pt x="31" y="43"/>
                        <a:pt x="31" y="42"/>
                      </a:cubicBezTo>
                      <a:cubicBezTo>
                        <a:pt x="31" y="42"/>
                        <a:pt x="31" y="41"/>
                        <a:pt x="31" y="42"/>
                      </a:cubicBezTo>
                      <a:cubicBezTo>
                        <a:pt x="30" y="42"/>
                        <a:pt x="29" y="42"/>
                        <a:pt x="28" y="43"/>
                      </a:cubicBezTo>
                      <a:cubicBezTo>
                        <a:pt x="28" y="42"/>
                        <a:pt x="29" y="42"/>
                        <a:pt x="29" y="42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8" y="42"/>
                        <a:pt x="27" y="43"/>
                        <a:pt x="26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ubicBezTo>
                        <a:pt x="24" y="44"/>
                        <a:pt x="25" y="43"/>
                        <a:pt x="25" y="43"/>
                      </a:cubicBezTo>
                      <a:cubicBezTo>
                        <a:pt x="26" y="43"/>
                        <a:pt x="27" y="42"/>
                        <a:pt x="28" y="42"/>
                      </a:cubicBezTo>
                      <a:cubicBezTo>
                        <a:pt x="28" y="41"/>
                        <a:pt x="28" y="41"/>
                        <a:pt x="27" y="41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6" y="41"/>
                        <a:pt x="25" y="42"/>
                        <a:pt x="24" y="42"/>
                      </a:cubicBezTo>
                      <a:cubicBezTo>
                        <a:pt x="25" y="42"/>
                        <a:pt x="26" y="41"/>
                        <a:pt x="26" y="41"/>
                      </a:cubicBezTo>
                      <a:cubicBezTo>
                        <a:pt x="27" y="41"/>
                        <a:pt x="26" y="41"/>
                        <a:pt x="26" y="41"/>
                      </a:cubicBezTo>
                      <a:cubicBezTo>
                        <a:pt x="25" y="40"/>
                        <a:pt x="24" y="41"/>
                        <a:pt x="24" y="41"/>
                      </a:cubicBezTo>
                      <a:cubicBezTo>
                        <a:pt x="23" y="41"/>
                        <a:pt x="22" y="42"/>
                        <a:pt x="21" y="42"/>
                      </a:cubicBezTo>
                      <a:cubicBezTo>
                        <a:pt x="22" y="42"/>
                        <a:pt x="23" y="42"/>
                        <a:pt x="23" y="41"/>
                      </a:cubicBezTo>
                      <a:cubicBezTo>
                        <a:pt x="24" y="41"/>
                        <a:pt x="25" y="40"/>
                        <a:pt x="26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6" y="40"/>
                        <a:pt x="26" y="40"/>
                        <a:pt x="25" y="40"/>
                      </a:cubicBezTo>
                      <a:cubicBezTo>
                        <a:pt x="25" y="39"/>
                        <a:pt x="27" y="39"/>
                        <a:pt x="27" y="39"/>
                      </a:cubicBezTo>
                      <a:cubicBezTo>
                        <a:pt x="28" y="38"/>
                        <a:pt x="27" y="38"/>
                        <a:pt x="27" y="38"/>
                      </a:cubicBezTo>
                      <a:cubicBezTo>
                        <a:pt x="26" y="37"/>
                        <a:pt x="25" y="38"/>
                        <a:pt x="25" y="38"/>
                      </a:cubicBezTo>
                      <a:cubicBezTo>
                        <a:pt x="25" y="37"/>
                        <a:pt x="26" y="37"/>
                        <a:pt x="26" y="37"/>
                      </a:cubicBezTo>
                      <a:cubicBezTo>
                        <a:pt x="26" y="37"/>
                        <a:pt x="27" y="36"/>
                        <a:pt x="27" y="36"/>
                      </a:cubicBezTo>
                      <a:cubicBezTo>
                        <a:pt x="26" y="36"/>
                        <a:pt x="25" y="36"/>
                        <a:pt x="25" y="36"/>
                      </a:cubicBezTo>
                      <a:cubicBezTo>
                        <a:pt x="26" y="35"/>
                        <a:pt x="27" y="36"/>
                        <a:pt x="27" y="35"/>
                      </a:cubicBezTo>
                      <a:cubicBezTo>
                        <a:pt x="27" y="35"/>
                        <a:pt x="26" y="36"/>
                        <a:pt x="25" y="35"/>
                      </a:cubicBezTo>
                      <a:cubicBezTo>
                        <a:pt x="25" y="35"/>
                        <a:pt x="24" y="35"/>
                        <a:pt x="25" y="35"/>
                      </a:cubicBezTo>
                      <a:cubicBezTo>
                        <a:pt x="25" y="34"/>
                        <a:pt x="25" y="34"/>
                        <a:pt x="26" y="34"/>
                      </a:cubicBezTo>
                      <a:cubicBezTo>
                        <a:pt x="26" y="34"/>
                        <a:pt x="26" y="34"/>
                        <a:pt x="27" y="34"/>
                      </a:cubicBezTo>
                      <a:cubicBezTo>
                        <a:pt x="27" y="34"/>
                        <a:pt x="27" y="33"/>
                        <a:pt x="27" y="33"/>
                      </a:cubicBezTo>
                      <a:cubicBezTo>
                        <a:pt x="28" y="32"/>
                        <a:pt x="29" y="32"/>
                        <a:pt x="29" y="32"/>
                      </a:cubicBezTo>
                      <a:cubicBezTo>
                        <a:pt x="29" y="32"/>
                        <a:pt x="28" y="32"/>
                        <a:pt x="28" y="31"/>
                      </a:cubicBezTo>
                      <a:cubicBezTo>
                        <a:pt x="27" y="32"/>
                        <a:pt x="25" y="32"/>
                        <a:pt x="23" y="33"/>
                      </a:cubicBezTo>
                      <a:cubicBezTo>
                        <a:pt x="22" y="33"/>
                        <a:pt x="21" y="33"/>
                        <a:pt x="20" y="33"/>
                      </a:cubicBezTo>
                      <a:cubicBezTo>
                        <a:pt x="20" y="33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3"/>
                      </a:cubicBezTo>
                      <a:cubicBezTo>
                        <a:pt x="19" y="33"/>
                        <a:pt x="18" y="33"/>
                        <a:pt x="18" y="33"/>
                      </a:cubicBezTo>
                      <a:cubicBezTo>
                        <a:pt x="18" y="34"/>
                        <a:pt x="19" y="35"/>
                        <a:pt x="18" y="35"/>
                      </a:cubicBezTo>
                      <a:cubicBezTo>
                        <a:pt x="18" y="35"/>
                        <a:pt x="17" y="35"/>
                        <a:pt x="17" y="36"/>
                      </a:cubicBezTo>
                      <a:cubicBezTo>
                        <a:pt x="16" y="36"/>
                        <a:pt x="17" y="37"/>
                        <a:pt x="16" y="37"/>
                      </a:cubicBezTo>
                      <a:cubicBezTo>
                        <a:pt x="15" y="37"/>
                        <a:pt x="15" y="38"/>
                        <a:pt x="14" y="38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3" y="38"/>
                        <a:pt x="12" y="39"/>
                        <a:pt x="11" y="39"/>
                      </a:cubicBezTo>
                      <a:cubicBezTo>
                        <a:pt x="11" y="40"/>
                        <a:pt x="11" y="40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10" y="40"/>
                        <a:pt x="10" y="40"/>
                        <a:pt x="10" y="39"/>
                      </a:cubicBezTo>
                      <a:cubicBezTo>
                        <a:pt x="9" y="40"/>
                        <a:pt x="7" y="40"/>
                        <a:pt x="6" y="40"/>
                      </a:cubicBezTo>
                      <a:cubicBezTo>
                        <a:pt x="5" y="39"/>
                        <a:pt x="5" y="40"/>
                        <a:pt x="5" y="40"/>
                      </a:cubicBezTo>
                      <a:cubicBezTo>
                        <a:pt x="4" y="40"/>
                        <a:pt x="4" y="40"/>
                        <a:pt x="4" y="41"/>
                      </a:cubicBezTo>
                      <a:cubicBezTo>
                        <a:pt x="4" y="41"/>
                        <a:pt x="4" y="41"/>
                        <a:pt x="4" y="41"/>
                      </a:cubicBezTo>
                      <a:cubicBezTo>
                        <a:pt x="3" y="42"/>
                        <a:pt x="2" y="42"/>
                        <a:pt x="1" y="43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3"/>
                        <a:pt x="0" y="43"/>
                        <a:pt x="1" y="43"/>
                      </a:cubicBezTo>
                      <a:cubicBezTo>
                        <a:pt x="2" y="42"/>
                        <a:pt x="3" y="41"/>
                        <a:pt x="5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4" y="40"/>
                        <a:pt x="3" y="41"/>
                        <a:pt x="2" y="41"/>
                      </a:cubicBezTo>
                      <a:cubicBezTo>
                        <a:pt x="2" y="41"/>
                        <a:pt x="2" y="40"/>
                        <a:pt x="2" y="40"/>
                      </a:cubicBezTo>
                      <a:cubicBezTo>
                        <a:pt x="2" y="40"/>
                        <a:pt x="3" y="40"/>
                        <a:pt x="2" y="39"/>
                      </a:cubicBezTo>
                      <a:cubicBezTo>
                        <a:pt x="2" y="39"/>
                        <a:pt x="2" y="39"/>
                        <a:pt x="2" y="38"/>
                      </a:cubicBezTo>
                      <a:cubicBezTo>
                        <a:pt x="2" y="38"/>
                        <a:pt x="2" y="37"/>
                        <a:pt x="2" y="37"/>
                      </a:cubicBezTo>
                      <a:cubicBezTo>
                        <a:pt x="1" y="37"/>
                        <a:pt x="2" y="36"/>
                        <a:pt x="2" y="36"/>
                      </a:cubicBezTo>
                      <a:cubicBezTo>
                        <a:pt x="2" y="36"/>
                        <a:pt x="2" y="35"/>
                        <a:pt x="2" y="34"/>
                      </a:cubicBezTo>
                      <a:cubicBezTo>
                        <a:pt x="2" y="34"/>
                        <a:pt x="3" y="34"/>
                        <a:pt x="3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1" y="34"/>
                        <a:pt x="1" y="34"/>
                      </a:cubicBezTo>
                      <a:cubicBezTo>
                        <a:pt x="1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1" y="33"/>
                        <a:pt x="1" y="33"/>
                      </a:cubicBezTo>
                      <a:cubicBezTo>
                        <a:pt x="1" y="34"/>
                        <a:pt x="2" y="33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0" y="34"/>
                        <a:pt x="0" y="34"/>
                      </a:cubicBezTo>
                      <a:cubicBezTo>
                        <a:pt x="0" y="34"/>
                        <a:pt x="0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3"/>
                        <a:pt x="0" y="33"/>
                        <a:pt x="0" y="33"/>
                      </a:cubicBezTo>
                      <a:cubicBezTo>
                        <a:pt x="0" y="33"/>
                        <a:pt x="1" y="32"/>
                        <a:pt x="1" y="32"/>
                      </a:cubicBezTo>
                      <a:cubicBezTo>
                        <a:pt x="1" y="32"/>
                        <a:pt x="2" y="32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1" y="32"/>
                        <a:pt x="2" y="31"/>
                        <a:pt x="1" y="31"/>
                      </a:cubicBezTo>
                      <a:cubicBezTo>
                        <a:pt x="1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4" y="29"/>
                        <a:pt x="3" y="29"/>
                        <a:pt x="3" y="29"/>
                      </a:cubicBezTo>
                      <a:cubicBezTo>
                        <a:pt x="4" y="29"/>
                        <a:pt x="4" y="30"/>
                        <a:pt x="4" y="30"/>
                      </a:cubicBezTo>
                      <a:cubicBezTo>
                        <a:pt x="4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0"/>
                        <a:pt x="3" y="30"/>
                        <a:pt x="4" y="30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3" y="31"/>
                        <a:pt x="4" y="31"/>
                        <a:pt x="4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3" y="32"/>
                        <a:pt x="3" y="33"/>
                        <a:pt x="3" y="33"/>
                      </a:cubicBezTo>
                      <a:cubicBezTo>
                        <a:pt x="4" y="33"/>
                        <a:pt x="4" y="32"/>
                        <a:pt x="5" y="32"/>
                      </a:cubicBezTo>
                      <a:cubicBezTo>
                        <a:pt x="6" y="32"/>
                        <a:pt x="4" y="31"/>
                        <a:pt x="5" y="31"/>
                      </a:cubicBezTo>
                      <a:cubicBezTo>
                        <a:pt x="6" y="31"/>
                        <a:pt x="6" y="31"/>
                        <a:pt x="6" y="30"/>
                      </a:cubicBezTo>
                      <a:cubicBezTo>
                        <a:pt x="6" y="30"/>
                        <a:pt x="6" y="30"/>
                        <a:pt x="7" y="30"/>
                      </a:cubicBezTo>
                      <a:cubicBezTo>
                        <a:pt x="7" y="29"/>
                        <a:pt x="8" y="30"/>
                        <a:pt x="9" y="29"/>
                      </a:cubicBezTo>
                      <a:cubicBezTo>
                        <a:pt x="9" y="29"/>
                        <a:pt x="10" y="29"/>
                        <a:pt x="10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9"/>
                        <a:pt x="12" y="29"/>
                        <a:pt x="12" y="28"/>
                      </a:cubicBezTo>
                      <a:cubicBezTo>
                        <a:pt x="12" y="28"/>
                        <a:pt x="12" y="27"/>
                        <a:pt x="12" y="27"/>
                      </a:cubicBezTo>
                      <a:cubicBezTo>
                        <a:pt x="12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4" y="27"/>
                      </a:cubicBezTo>
                      <a:cubicBezTo>
                        <a:pt x="14" y="27"/>
                        <a:pt x="15" y="27"/>
                        <a:pt x="15" y="27"/>
                      </a:cubicBezTo>
                      <a:cubicBezTo>
                        <a:pt x="14" y="26"/>
                        <a:pt x="13" y="27"/>
                        <a:pt x="12" y="26"/>
                      </a:cubicBezTo>
                      <a:cubicBezTo>
                        <a:pt x="12" y="26"/>
                        <a:pt x="13" y="26"/>
                        <a:pt x="13" y="26"/>
                      </a:cubicBezTo>
                      <a:cubicBezTo>
                        <a:pt x="14" y="26"/>
                        <a:pt x="14" y="27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4" y="26"/>
                        <a:pt x="13" y="26"/>
                        <a:pt x="13" y="26"/>
                      </a:cubicBezTo>
                      <a:cubicBezTo>
                        <a:pt x="14" y="25"/>
                        <a:pt x="15" y="26"/>
                        <a:pt x="16" y="25"/>
                      </a:cubicBezTo>
                      <a:cubicBezTo>
                        <a:pt x="17" y="25"/>
                        <a:pt x="17" y="25"/>
                        <a:pt x="18" y="24"/>
                      </a:cubicBezTo>
                      <a:cubicBezTo>
                        <a:pt x="18" y="24"/>
                        <a:pt x="17" y="24"/>
                        <a:pt x="17" y="23"/>
                      </a:cubicBezTo>
                      <a:cubicBezTo>
                        <a:pt x="18" y="22"/>
                        <a:pt x="18" y="21"/>
                        <a:pt x="19" y="21"/>
                      </a:cubicBezTo>
                      <a:cubicBezTo>
                        <a:pt x="20" y="22"/>
                        <a:pt x="21" y="22"/>
                        <a:pt x="21" y="22"/>
                      </a:cubicBezTo>
                      <a:cubicBezTo>
                        <a:pt x="21" y="22"/>
                        <a:pt x="21" y="22"/>
                        <a:pt x="22" y="22"/>
                      </a:cubicBezTo>
                      <a:cubicBezTo>
                        <a:pt x="22" y="21"/>
                        <a:pt x="21" y="21"/>
                        <a:pt x="21" y="21"/>
                      </a:cubicBezTo>
                      <a:cubicBezTo>
                        <a:pt x="21" y="20"/>
                        <a:pt x="20" y="20"/>
                        <a:pt x="20" y="19"/>
                      </a:cubicBezTo>
                      <a:cubicBezTo>
                        <a:pt x="20" y="19"/>
                        <a:pt x="21" y="20"/>
                        <a:pt x="21" y="20"/>
                      </a:cubicBezTo>
                      <a:cubicBezTo>
                        <a:pt x="21" y="21"/>
                        <a:pt x="21" y="20"/>
                        <a:pt x="21" y="21"/>
                      </a:cubicBezTo>
                      <a:cubicBezTo>
                        <a:pt x="22" y="21"/>
                        <a:pt x="22" y="22"/>
                        <a:pt x="22" y="22"/>
                      </a:cubicBezTo>
                      <a:cubicBezTo>
                        <a:pt x="23" y="22"/>
                        <a:pt x="23" y="21"/>
                        <a:pt x="24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0"/>
                        <a:pt x="28" y="20"/>
                        <a:pt x="29" y="19"/>
                      </a:cubicBezTo>
                      <a:cubicBezTo>
                        <a:pt x="28" y="19"/>
                        <a:pt x="28" y="19"/>
                        <a:pt x="28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19"/>
                        <a:pt x="27" y="19"/>
                        <a:pt x="28" y="18"/>
                      </a:cubicBezTo>
                      <a:cubicBezTo>
                        <a:pt x="29" y="18"/>
                        <a:pt x="30" y="18"/>
                        <a:pt x="30" y="18"/>
                      </a:cubicBez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0" y="17"/>
                        <a:pt x="29" y="16"/>
                      </a:cubicBezTo>
                      <a:cubicBezTo>
                        <a:pt x="28" y="16"/>
                        <a:pt x="26" y="15"/>
                        <a:pt x="26" y="14"/>
                      </a:cubicBezTo>
                      <a:cubicBezTo>
                        <a:pt x="25" y="14"/>
                        <a:pt x="25" y="14"/>
                        <a:pt x="24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4"/>
                        <a:pt x="23" y="13"/>
                        <a:pt x="24" y="13"/>
                      </a:cubicBezTo>
                      <a:cubicBezTo>
                        <a:pt x="25" y="13"/>
                        <a:pt x="25" y="13"/>
                        <a:pt x="25" y="14"/>
                      </a:cubicBezTo>
                      <a:cubicBezTo>
                        <a:pt x="26" y="14"/>
                        <a:pt x="27" y="14"/>
                        <a:pt x="28" y="14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6"/>
                        <a:pt x="29" y="16"/>
                        <a:pt x="30" y="16"/>
                      </a:cubicBezTo>
                      <a:cubicBezTo>
                        <a:pt x="30" y="16"/>
                        <a:pt x="31" y="16"/>
                        <a:pt x="31" y="16"/>
                      </a:cubicBezTo>
                      <a:cubicBezTo>
                        <a:pt x="32" y="16"/>
                        <a:pt x="32" y="17"/>
                        <a:pt x="32" y="17"/>
                      </a:cubicBezTo>
                      <a:cubicBezTo>
                        <a:pt x="33" y="16"/>
                        <a:pt x="33" y="16"/>
                        <a:pt x="34" y="15"/>
                      </a:cubicBezTo>
                      <a:cubicBezTo>
                        <a:pt x="34" y="15"/>
                        <a:pt x="35" y="16"/>
                        <a:pt x="36" y="15"/>
                      </a:cubicBezTo>
                      <a:cubicBezTo>
                        <a:pt x="36" y="15"/>
                        <a:pt x="36" y="15"/>
                        <a:pt x="36" y="15"/>
                      </a:cubicBezTo>
                      <a:cubicBezTo>
                        <a:pt x="36" y="14"/>
                        <a:pt x="35" y="14"/>
                        <a:pt x="35" y="14"/>
                      </a:cubicBezTo>
                      <a:cubicBezTo>
                        <a:pt x="36" y="13"/>
                        <a:pt x="36" y="14"/>
                        <a:pt x="37" y="14"/>
                      </a:cubicBezTo>
                      <a:cubicBezTo>
                        <a:pt x="37" y="13"/>
                        <a:pt x="36" y="13"/>
                        <a:pt x="36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8" y="13"/>
                        <a:pt x="37" y="13"/>
                        <a:pt x="38" y="12"/>
                      </a:cubicBezTo>
                      <a:cubicBezTo>
                        <a:pt x="38" y="12"/>
                        <a:pt x="37" y="12"/>
                        <a:pt x="37" y="12"/>
                      </a:cubicBezTo>
                      <a:cubicBezTo>
                        <a:pt x="37" y="11"/>
                        <a:pt x="37" y="10"/>
                        <a:pt x="36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9"/>
                        <a:pt x="37" y="9"/>
                        <a:pt x="37" y="9"/>
                      </a:cubicBezTo>
                      <a:cubicBezTo>
                        <a:pt x="37" y="10"/>
                        <a:pt x="38" y="10"/>
                        <a:pt x="38" y="11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9" y="10"/>
                        <a:pt x="39" y="10"/>
                        <a:pt x="39" y="11"/>
                      </a:cubicBezTo>
                      <a:cubicBezTo>
                        <a:pt x="39" y="11"/>
                        <a:pt x="40" y="11"/>
                        <a:pt x="40" y="11"/>
                      </a:cubicBez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40" y="11"/>
                        <a:pt x="40" y="10"/>
                        <a:pt x="39" y="10"/>
                      </a:cubicBezTo>
                      <a:cubicBezTo>
                        <a:pt x="39" y="10"/>
                        <a:pt x="40" y="10"/>
                        <a:pt x="40" y="11"/>
                      </a:cubicBezTo>
                      <a:cubicBezTo>
                        <a:pt x="40" y="11"/>
                        <a:pt x="41" y="11"/>
                        <a:pt x="41" y="10"/>
                      </a:cubicBezTo>
                      <a:cubicBezTo>
                        <a:pt x="41" y="11"/>
                        <a:pt x="40" y="12"/>
                        <a:pt x="41" y="12"/>
                      </a:cubicBezTo>
                      <a:cubicBezTo>
                        <a:pt x="42" y="12"/>
                        <a:pt x="42" y="12"/>
                        <a:pt x="43" y="12"/>
                      </a:cubicBezTo>
                      <a:cubicBezTo>
                        <a:pt x="43" y="11"/>
                        <a:pt x="42" y="10"/>
                        <a:pt x="42" y="10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0" y="9"/>
                        <a:pt x="40" y="9"/>
                        <a:pt x="40" y="9"/>
                      </a:cubicBezTo>
                      <a:cubicBezTo>
                        <a:pt x="39" y="9"/>
                        <a:pt x="39" y="8"/>
                        <a:pt x="39" y="8"/>
                      </a:cubicBezTo>
                      <a:cubicBezTo>
                        <a:pt x="38" y="8"/>
                        <a:pt x="37" y="7"/>
                        <a:pt x="37" y="7"/>
                      </a:cubicBezTo>
                      <a:cubicBezTo>
                        <a:pt x="35" y="6"/>
                        <a:pt x="34" y="5"/>
                        <a:pt x="33" y="4"/>
                      </a:cubicBezTo>
                      <a:cubicBezTo>
                        <a:pt x="33" y="3"/>
                        <a:pt x="31" y="3"/>
                        <a:pt x="31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2" y="2"/>
                        <a:pt x="33" y="2"/>
                        <a:pt x="33" y="3"/>
                      </a:cubicBezTo>
                      <a:cubicBezTo>
                        <a:pt x="34" y="4"/>
                        <a:pt x="36" y="5"/>
                        <a:pt x="37" y="6"/>
                      </a:cubicBezTo>
                      <a:cubicBezTo>
                        <a:pt x="38" y="6"/>
                        <a:pt x="38" y="7"/>
                        <a:pt x="39" y="7"/>
                      </a:cubicBezTo>
                      <a:cubicBezTo>
                        <a:pt x="40" y="7"/>
                        <a:pt x="42" y="7"/>
                        <a:pt x="42" y="8"/>
                      </a:cubicBezTo>
                      <a:cubicBezTo>
                        <a:pt x="43" y="9"/>
                        <a:pt x="44" y="9"/>
                        <a:pt x="45" y="10"/>
                      </a:cubicBezTo>
                      <a:cubicBezTo>
                        <a:pt x="45" y="11"/>
                        <a:pt x="46" y="11"/>
                        <a:pt x="46" y="11"/>
                      </a:cubicBezTo>
                      <a:cubicBezTo>
                        <a:pt x="47" y="11"/>
                        <a:pt x="47" y="12"/>
                        <a:pt x="48" y="12"/>
                      </a:cubicBezTo>
                      <a:cubicBezTo>
                        <a:pt x="48" y="12"/>
                        <a:pt x="48" y="13"/>
                        <a:pt x="48" y="13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50" y="13"/>
                        <a:pt x="50" y="13"/>
                        <a:pt x="50" y="13"/>
                      </a:cubicBezTo>
                      <a:cubicBezTo>
                        <a:pt x="50" y="12"/>
                        <a:pt x="50" y="12"/>
                        <a:pt x="50" y="12"/>
                      </a:cubicBezTo>
                      <a:cubicBezTo>
                        <a:pt x="50" y="12"/>
                        <a:pt x="51" y="12"/>
                        <a:pt x="51" y="12"/>
                      </a:cubicBezTo>
                      <a:cubicBezTo>
                        <a:pt x="49" y="12"/>
                        <a:pt x="49" y="11"/>
                        <a:pt x="48" y="11"/>
                      </a:cubicBezTo>
                      <a:cubicBezTo>
                        <a:pt x="47" y="11"/>
                        <a:pt x="47" y="11"/>
                        <a:pt x="47" y="10"/>
                      </a:cubicBezTo>
                      <a:cubicBezTo>
                        <a:pt x="48" y="10"/>
                        <a:pt x="49" y="10"/>
                        <a:pt x="50" y="10"/>
                      </a:cubicBezTo>
                      <a:cubicBezTo>
                        <a:pt x="51" y="10"/>
                        <a:pt x="52" y="11"/>
                        <a:pt x="53" y="11"/>
                      </a:cubicBezTo>
                      <a:cubicBezTo>
                        <a:pt x="54" y="11"/>
                        <a:pt x="55" y="12"/>
                        <a:pt x="57" y="11"/>
                      </a:cubicBezTo>
                      <a:cubicBezTo>
                        <a:pt x="58" y="11"/>
                        <a:pt x="59" y="11"/>
                        <a:pt x="60" y="10"/>
                      </a:cubicBezTo>
                      <a:cubicBezTo>
                        <a:pt x="60" y="10"/>
                        <a:pt x="58" y="10"/>
                        <a:pt x="59" y="10"/>
                      </a:cubicBezTo>
                      <a:cubicBezTo>
                        <a:pt x="60" y="9"/>
                        <a:pt x="61" y="9"/>
                        <a:pt x="62" y="9"/>
                      </a:cubicBezTo>
                      <a:cubicBezTo>
                        <a:pt x="62" y="8"/>
                        <a:pt x="62" y="8"/>
                        <a:pt x="62" y="8"/>
                      </a:cubicBezTo>
                      <a:cubicBezTo>
                        <a:pt x="62" y="7"/>
                        <a:pt x="62" y="7"/>
                        <a:pt x="62" y="7"/>
                      </a:cubicBezTo>
                      <a:cubicBezTo>
                        <a:pt x="62" y="7"/>
                        <a:pt x="63" y="8"/>
                        <a:pt x="63" y="8"/>
                      </a:cubicBezTo>
                      <a:cubicBezTo>
                        <a:pt x="64" y="7"/>
                        <a:pt x="63" y="7"/>
                        <a:pt x="64" y="7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5"/>
                        <a:pt x="65" y="5"/>
                        <a:pt x="64" y="5"/>
                      </a:cubicBezTo>
                      <a:cubicBezTo>
                        <a:pt x="65" y="4"/>
                        <a:pt x="65" y="4"/>
                        <a:pt x="65" y="4"/>
                      </a:cubicBezTo>
                      <a:cubicBezTo>
                        <a:pt x="64" y="3"/>
                        <a:pt x="64" y="3"/>
                        <a:pt x="63" y="3"/>
                      </a:cubicBezTo>
                      <a:cubicBezTo>
                        <a:pt x="63" y="2"/>
                        <a:pt x="63" y="2"/>
                        <a:pt x="63" y="2"/>
                      </a:cubicBezTo>
                      <a:cubicBezTo>
                        <a:pt x="62" y="1"/>
                        <a:pt x="62" y="1"/>
                        <a:pt x="62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3" y="0"/>
                        <a:pt x="62" y="0"/>
                        <a:pt x="63" y="1"/>
                      </a:cubicBezTo>
                      <a:cubicBezTo>
                        <a:pt x="63" y="1"/>
                        <a:pt x="63" y="1"/>
                        <a:pt x="64" y="1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5" y="2"/>
                        <a:pt x="65" y="2"/>
                        <a:pt x="66" y="3"/>
                      </a:cubicBezTo>
                      <a:cubicBezTo>
                        <a:pt x="66" y="3"/>
                        <a:pt x="66" y="4"/>
                        <a:pt x="66" y="4"/>
                      </a:cubicBezTo>
                      <a:cubicBezTo>
                        <a:pt x="67" y="5"/>
                        <a:pt x="67" y="5"/>
                        <a:pt x="68" y="5"/>
                      </a:cubicBezTo>
                      <a:cubicBezTo>
                        <a:pt x="68" y="5"/>
                        <a:pt x="69" y="5"/>
                        <a:pt x="69" y="5"/>
                      </a:cubicBezTo>
                      <a:cubicBezTo>
                        <a:pt x="69" y="5"/>
                        <a:pt x="69" y="5"/>
                        <a:pt x="69" y="5"/>
                      </a:cubicBezTo>
                      <a:cubicBezTo>
                        <a:pt x="69" y="5"/>
                        <a:pt x="69" y="4"/>
                        <a:pt x="69" y="4"/>
                      </a:cubicBezTo>
                      <a:cubicBezTo>
                        <a:pt x="69" y="4"/>
                        <a:pt x="69" y="4"/>
                        <a:pt x="69" y="4"/>
                      </a:cubicBezTo>
                      <a:cubicBezTo>
                        <a:pt x="69" y="5"/>
                        <a:pt x="70" y="5"/>
                        <a:pt x="70" y="5"/>
                      </a:cubicBezTo>
                      <a:cubicBezTo>
                        <a:pt x="70" y="5"/>
                        <a:pt x="71" y="5"/>
                        <a:pt x="71" y="5"/>
                      </a:cubicBezTo>
                      <a:cubicBezTo>
                        <a:pt x="72" y="5"/>
                        <a:pt x="72" y="5"/>
                        <a:pt x="73" y="5"/>
                      </a:cubicBezTo>
                      <a:cubicBezTo>
                        <a:pt x="73" y="4"/>
                        <a:pt x="73" y="4"/>
                        <a:pt x="73" y="4"/>
                      </a:cubicBezTo>
                      <a:cubicBezTo>
                        <a:pt x="73" y="4"/>
                        <a:pt x="72" y="6"/>
                        <a:pt x="74" y="5"/>
                      </a:cubicBezTo>
                      <a:cubicBezTo>
                        <a:pt x="74" y="5"/>
                        <a:pt x="74" y="6"/>
                        <a:pt x="75" y="5"/>
                      </a:cubicBezTo>
                      <a:cubicBezTo>
                        <a:pt x="75" y="6"/>
                        <a:pt x="75" y="6"/>
                        <a:pt x="75" y="6"/>
                      </a:cubicBezTo>
                      <a:cubicBezTo>
                        <a:pt x="75" y="6"/>
                        <a:pt x="76" y="6"/>
                        <a:pt x="76" y="6"/>
                      </a:cubicBezTo>
                      <a:cubicBezTo>
                        <a:pt x="76" y="6"/>
                        <a:pt x="76" y="6"/>
                        <a:pt x="76" y="6"/>
                      </a:cubicBezTo>
                      <a:cubicBezTo>
                        <a:pt x="76" y="7"/>
                        <a:pt x="75" y="7"/>
                        <a:pt x="76" y="7"/>
                      </a:cubicBezTo>
                      <a:cubicBezTo>
                        <a:pt x="76" y="7"/>
                        <a:pt x="76" y="7"/>
                        <a:pt x="76" y="7"/>
                      </a:cubicBezTo>
                      <a:cubicBezTo>
                        <a:pt x="76" y="7"/>
                        <a:pt x="76" y="8"/>
                        <a:pt x="76" y="8"/>
                      </a:cubicBezTo>
                      <a:cubicBezTo>
                        <a:pt x="76" y="8"/>
                        <a:pt x="77" y="8"/>
                        <a:pt x="77" y="8"/>
                      </a:cubicBezTo>
                      <a:cubicBezTo>
                        <a:pt x="77" y="8"/>
                        <a:pt x="76" y="8"/>
                        <a:pt x="76" y="8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2" name="Freeform 509"/>
                <p:cNvSpPr>
                  <a:spLocks noChangeArrowheads="1"/>
                </p:cNvSpPr>
                <p:nvPr/>
              </p:nvSpPr>
              <p:spPr bwMode="auto">
                <a:xfrm>
                  <a:off x="965200" y="422275"/>
                  <a:ext cx="22225" cy="19050"/>
                </a:xfrm>
                <a:custGeom>
                  <a:avLst/>
                  <a:gdLst>
                    <a:gd name="T0" fmla="*/ 2147483646 w 6"/>
                    <a:gd name="T1" fmla="*/ 2147483646 h 5"/>
                    <a:gd name="T2" fmla="*/ 2147483646 w 6"/>
                    <a:gd name="T3" fmla="*/ 2147483646 h 5"/>
                    <a:gd name="T4" fmla="*/ 0 w 6"/>
                    <a:gd name="T5" fmla="*/ 2147483646 h 5"/>
                    <a:gd name="T6" fmla="*/ 2147483646 w 6"/>
                    <a:gd name="T7" fmla="*/ 2147483646 h 5"/>
                    <a:gd name="T8" fmla="*/ 2147483646 w 6"/>
                    <a:gd name="T9" fmla="*/ 0 h 5"/>
                    <a:gd name="T10" fmla="*/ 2147483646 w 6"/>
                    <a:gd name="T11" fmla="*/ 2147483646 h 5"/>
                    <a:gd name="T12" fmla="*/ 2147483646 w 6"/>
                    <a:gd name="T13" fmla="*/ 2147483646 h 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5"/>
                    <a:gd name="T23" fmla="*/ 6 w 6"/>
                    <a:gd name="T24" fmla="*/ 5 h 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5">
                      <a:moveTo>
                        <a:pt x="5" y="4"/>
                      </a:moveTo>
                      <a:cubicBezTo>
                        <a:pt x="4" y="5"/>
                        <a:pt x="3" y="5"/>
                        <a:pt x="2" y="5"/>
                      </a:cubicBezTo>
                      <a:cubicBezTo>
                        <a:pt x="1" y="5"/>
                        <a:pt x="1" y="4"/>
                        <a:pt x="0" y="3"/>
                      </a:cubicBezTo>
                      <a:cubicBezTo>
                        <a:pt x="0" y="3"/>
                        <a:pt x="1" y="2"/>
                        <a:pt x="1" y="1"/>
                      </a:cubicBezTo>
                      <a:cubicBezTo>
                        <a:pt x="3" y="1"/>
                        <a:pt x="4" y="0"/>
                        <a:pt x="5" y="0"/>
                      </a:cubicBezTo>
                      <a:cubicBezTo>
                        <a:pt x="6" y="1"/>
                        <a:pt x="6" y="1"/>
                        <a:pt x="6" y="2"/>
                      </a:cubicBezTo>
                      <a:cubicBezTo>
                        <a:pt x="6" y="2"/>
                        <a:pt x="6" y="3"/>
                        <a:pt x="5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3" name="Freeform 510"/>
                <p:cNvSpPr>
                  <a:spLocks noChangeArrowheads="1"/>
                </p:cNvSpPr>
                <p:nvPr/>
              </p:nvSpPr>
              <p:spPr bwMode="auto">
                <a:xfrm>
                  <a:off x="923925" y="304800"/>
                  <a:ext cx="11113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2147483646 w 3"/>
                    <a:gd name="T3" fmla="*/ 2147483646 h 2"/>
                    <a:gd name="T4" fmla="*/ 0 w 3"/>
                    <a:gd name="T5" fmla="*/ 2147483646 h 2"/>
                    <a:gd name="T6" fmla="*/ 2147483646 w 3"/>
                    <a:gd name="T7" fmla="*/ 0 h 2"/>
                    <a:gd name="T8" fmla="*/ 2147483646 w 3"/>
                    <a:gd name="T9" fmla="*/ 0 h 2"/>
                    <a:gd name="T10" fmla="*/ 2147483646 w 3"/>
                    <a:gd name="T11" fmla="*/ 2147483646 h 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"/>
                    <a:gd name="T19" fmla="*/ 0 h 2"/>
                    <a:gd name="T20" fmla="*/ 3 w 3"/>
                    <a:gd name="T21" fmla="*/ 2 h 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" h="2">
                      <a:moveTo>
                        <a:pt x="2" y="1"/>
                      </a:move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2"/>
                        <a:pt x="1" y="1"/>
                        <a:pt x="0" y="1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1"/>
                        <a:pt x="3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4" name="Freeform 511"/>
                <p:cNvSpPr>
                  <a:spLocks noChangeArrowheads="1"/>
                </p:cNvSpPr>
                <p:nvPr/>
              </p:nvSpPr>
              <p:spPr bwMode="auto">
                <a:xfrm>
                  <a:off x="915988" y="293687"/>
                  <a:ext cx="12700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2147483646 w 3"/>
                    <a:gd name="T3" fmla="*/ 2147483646 h 2"/>
                    <a:gd name="T4" fmla="*/ 2147483646 w 3"/>
                    <a:gd name="T5" fmla="*/ 2147483646 h 2"/>
                    <a:gd name="T6" fmla="*/ 2147483646 w 3"/>
                    <a:gd name="T7" fmla="*/ 0 h 2"/>
                    <a:gd name="T8" fmla="*/ 2147483646 w 3"/>
                    <a:gd name="T9" fmla="*/ 0 h 2"/>
                    <a:gd name="T10" fmla="*/ 2147483646 w 3"/>
                    <a:gd name="T11" fmla="*/ 2147483646 h 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"/>
                    <a:gd name="T19" fmla="*/ 0 h 2"/>
                    <a:gd name="T20" fmla="*/ 3 w 3"/>
                    <a:gd name="T21" fmla="*/ 2 h 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" h="2">
                      <a:moveTo>
                        <a:pt x="3" y="1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2"/>
                        <a:pt x="0" y="2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5" name="Freeform 512"/>
                <p:cNvSpPr>
                  <a:spLocks noChangeArrowheads="1"/>
                </p:cNvSpPr>
                <p:nvPr/>
              </p:nvSpPr>
              <p:spPr bwMode="auto">
                <a:xfrm>
                  <a:off x="915988" y="323850"/>
                  <a:ext cx="23813" cy="15875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0 w 6"/>
                    <a:gd name="T5" fmla="*/ 2147483646 h 4"/>
                    <a:gd name="T6" fmla="*/ 2147483646 w 6"/>
                    <a:gd name="T7" fmla="*/ 2147483646 h 4"/>
                    <a:gd name="T8" fmla="*/ 2147483646 w 6"/>
                    <a:gd name="T9" fmla="*/ 0 h 4"/>
                    <a:gd name="T10" fmla="*/ 2147483646 w 6"/>
                    <a:gd name="T11" fmla="*/ 2147483646 h 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"/>
                    <a:gd name="T19" fmla="*/ 0 h 4"/>
                    <a:gd name="T20" fmla="*/ 6 w 6"/>
                    <a:gd name="T21" fmla="*/ 4 h 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" h="4">
                      <a:moveTo>
                        <a:pt x="4" y="3"/>
                      </a:moveTo>
                      <a:cubicBezTo>
                        <a:pt x="4" y="4"/>
                        <a:pt x="3" y="4"/>
                        <a:pt x="2" y="4"/>
                      </a:cubicBezTo>
                      <a:cubicBezTo>
                        <a:pt x="1" y="4"/>
                        <a:pt x="0" y="3"/>
                        <a:pt x="0" y="3"/>
                      </a:cubicBezTo>
                      <a:cubicBezTo>
                        <a:pt x="0" y="2"/>
                        <a:pt x="1" y="1"/>
                        <a:pt x="2" y="1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5" y="1"/>
                        <a:pt x="6" y="2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6" name="Freeform 513"/>
                <p:cNvSpPr>
                  <a:spLocks noChangeArrowheads="1"/>
                </p:cNvSpPr>
                <p:nvPr/>
              </p:nvSpPr>
              <p:spPr bwMode="auto">
                <a:xfrm>
                  <a:off x="819150" y="41275"/>
                  <a:ext cx="25400" cy="30163"/>
                </a:xfrm>
                <a:custGeom>
                  <a:avLst/>
                  <a:gdLst>
                    <a:gd name="T0" fmla="*/ 2147483646 w 7"/>
                    <a:gd name="T1" fmla="*/ 2147483646 h 8"/>
                    <a:gd name="T2" fmla="*/ 2147483646 w 7"/>
                    <a:gd name="T3" fmla="*/ 2147483646 h 8"/>
                    <a:gd name="T4" fmla="*/ 2147483646 w 7"/>
                    <a:gd name="T5" fmla="*/ 2147483646 h 8"/>
                    <a:gd name="T6" fmla="*/ 2147483646 w 7"/>
                    <a:gd name="T7" fmla="*/ 2147483646 h 8"/>
                    <a:gd name="T8" fmla="*/ 0 w 7"/>
                    <a:gd name="T9" fmla="*/ 0 h 8"/>
                    <a:gd name="T10" fmla="*/ 2147483646 w 7"/>
                    <a:gd name="T11" fmla="*/ 0 h 8"/>
                    <a:gd name="T12" fmla="*/ 2147483646 w 7"/>
                    <a:gd name="T13" fmla="*/ 0 h 8"/>
                    <a:gd name="T14" fmla="*/ 2147483646 w 7"/>
                    <a:gd name="T15" fmla="*/ 2147483646 h 8"/>
                    <a:gd name="T16" fmla="*/ 2147483646 w 7"/>
                    <a:gd name="T17" fmla="*/ 2147483646 h 8"/>
                    <a:gd name="T18" fmla="*/ 2147483646 w 7"/>
                    <a:gd name="T19" fmla="*/ 2147483646 h 8"/>
                    <a:gd name="T20" fmla="*/ 2147483646 w 7"/>
                    <a:gd name="T21" fmla="*/ 2147483646 h 8"/>
                    <a:gd name="T22" fmla="*/ 2147483646 w 7"/>
                    <a:gd name="T23" fmla="*/ 2147483646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"/>
                    <a:gd name="T37" fmla="*/ 0 h 8"/>
                    <a:gd name="T38" fmla="*/ 7 w 7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" h="8">
                      <a:moveTo>
                        <a:pt x="6" y="8"/>
                      </a:moveTo>
                      <a:cubicBezTo>
                        <a:pt x="5" y="8"/>
                        <a:pt x="5" y="7"/>
                        <a:pt x="5" y="6"/>
                      </a:cubicBezTo>
                      <a:cubicBezTo>
                        <a:pt x="4" y="6"/>
                        <a:pt x="4" y="5"/>
                        <a:pt x="3" y="5"/>
                      </a:cubicBez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4" y="5"/>
                        <a:pt x="5" y="5"/>
                      </a:cubicBezTo>
                      <a:cubicBezTo>
                        <a:pt x="5" y="6"/>
                        <a:pt x="6" y="7"/>
                        <a:pt x="6" y="8"/>
                      </a:cubicBezTo>
                      <a:cubicBezTo>
                        <a:pt x="7" y="8"/>
                        <a:pt x="6" y="8"/>
                        <a:pt x="6" y="8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7" name="Freeform 514"/>
                <p:cNvSpPr>
                  <a:spLocks noChangeArrowheads="1"/>
                </p:cNvSpPr>
                <p:nvPr/>
              </p:nvSpPr>
              <p:spPr bwMode="auto">
                <a:xfrm>
                  <a:off x="819150" y="244475"/>
                  <a:ext cx="85725" cy="38100"/>
                </a:xfrm>
                <a:custGeom>
                  <a:avLst/>
                  <a:gdLst>
                    <a:gd name="T0" fmla="*/ 2147483646 w 23"/>
                    <a:gd name="T1" fmla="*/ 2147483646 h 10"/>
                    <a:gd name="T2" fmla="*/ 2147483646 w 23"/>
                    <a:gd name="T3" fmla="*/ 2147483646 h 10"/>
                    <a:gd name="T4" fmla="*/ 2147483646 w 23"/>
                    <a:gd name="T5" fmla="*/ 2147483646 h 10"/>
                    <a:gd name="T6" fmla="*/ 2147483646 w 23"/>
                    <a:gd name="T7" fmla="*/ 2147483646 h 10"/>
                    <a:gd name="T8" fmla="*/ 2147483646 w 23"/>
                    <a:gd name="T9" fmla="*/ 2147483646 h 10"/>
                    <a:gd name="T10" fmla="*/ 2147483646 w 23"/>
                    <a:gd name="T11" fmla="*/ 2147483646 h 10"/>
                    <a:gd name="T12" fmla="*/ 2147483646 w 23"/>
                    <a:gd name="T13" fmla="*/ 2147483646 h 10"/>
                    <a:gd name="T14" fmla="*/ 2147483646 w 23"/>
                    <a:gd name="T15" fmla="*/ 2147483646 h 10"/>
                    <a:gd name="T16" fmla="*/ 2147483646 w 23"/>
                    <a:gd name="T17" fmla="*/ 2147483646 h 10"/>
                    <a:gd name="T18" fmla="*/ 2147483646 w 23"/>
                    <a:gd name="T19" fmla="*/ 2147483646 h 10"/>
                    <a:gd name="T20" fmla="*/ 2147483646 w 23"/>
                    <a:gd name="T21" fmla="*/ 2147483646 h 10"/>
                    <a:gd name="T22" fmla="*/ 2147483646 w 23"/>
                    <a:gd name="T23" fmla="*/ 2147483646 h 10"/>
                    <a:gd name="T24" fmla="*/ 2147483646 w 23"/>
                    <a:gd name="T25" fmla="*/ 2147483646 h 10"/>
                    <a:gd name="T26" fmla="*/ 2147483646 w 23"/>
                    <a:gd name="T27" fmla="*/ 2147483646 h 10"/>
                    <a:gd name="T28" fmla="*/ 2147483646 w 23"/>
                    <a:gd name="T29" fmla="*/ 2147483646 h 10"/>
                    <a:gd name="T30" fmla="*/ 2147483646 w 23"/>
                    <a:gd name="T31" fmla="*/ 2147483646 h 10"/>
                    <a:gd name="T32" fmla="*/ 2147483646 w 23"/>
                    <a:gd name="T33" fmla="*/ 2147483646 h 10"/>
                    <a:gd name="T34" fmla="*/ 2147483646 w 23"/>
                    <a:gd name="T35" fmla="*/ 2147483646 h 10"/>
                    <a:gd name="T36" fmla="*/ 2147483646 w 23"/>
                    <a:gd name="T37" fmla="*/ 2147483646 h 10"/>
                    <a:gd name="T38" fmla="*/ 2147483646 w 23"/>
                    <a:gd name="T39" fmla="*/ 2147483646 h 10"/>
                    <a:gd name="T40" fmla="*/ 2147483646 w 23"/>
                    <a:gd name="T41" fmla="*/ 2147483646 h 10"/>
                    <a:gd name="T42" fmla="*/ 2147483646 w 23"/>
                    <a:gd name="T43" fmla="*/ 2147483646 h 10"/>
                    <a:gd name="T44" fmla="*/ 2147483646 w 23"/>
                    <a:gd name="T45" fmla="*/ 2147483646 h 10"/>
                    <a:gd name="T46" fmla="*/ 2147483646 w 23"/>
                    <a:gd name="T47" fmla="*/ 2147483646 h 10"/>
                    <a:gd name="T48" fmla="*/ 2147483646 w 23"/>
                    <a:gd name="T49" fmla="*/ 2147483646 h 10"/>
                    <a:gd name="T50" fmla="*/ 2147483646 w 23"/>
                    <a:gd name="T51" fmla="*/ 2147483646 h 10"/>
                    <a:gd name="T52" fmla="*/ 2147483646 w 23"/>
                    <a:gd name="T53" fmla="*/ 2147483646 h 10"/>
                    <a:gd name="T54" fmla="*/ 2147483646 w 23"/>
                    <a:gd name="T55" fmla="*/ 2147483646 h 10"/>
                    <a:gd name="T56" fmla="*/ 2147483646 w 23"/>
                    <a:gd name="T57" fmla="*/ 2147483646 h 10"/>
                    <a:gd name="T58" fmla="*/ 2147483646 w 23"/>
                    <a:gd name="T59" fmla="*/ 2147483646 h 10"/>
                    <a:gd name="T60" fmla="*/ 2147483646 w 23"/>
                    <a:gd name="T61" fmla="*/ 2147483646 h 10"/>
                    <a:gd name="T62" fmla="*/ 2147483646 w 23"/>
                    <a:gd name="T63" fmla="*/ 2147483646 h 10"/>
                    <a:gd name="T64" fmla="*/ 2147483646 w 23"/>
                    <a:gd name="T65" fmla="*/ 2147483646 h 10"/>
                    <a:gd name="T66" fmla="*/ 2147483646 w 23"/>
                    <a:gd name="T67" fmla="*/ 2147483646 h 10"/>
                    <a:gd name="T68" fmla="*/ 2147483646 w 23"/>
                    <a:gd name="T69" fmla="*/ 2147483646 h 10"/>
                    <a:gd name="T70" fmla="*/ 2147483646 w 23"/>
                    <a:gd name="T71" fmla="*/ 2147483646 h 10"/>
                    <a:gd name="T72" fmla="*/ 2147483646 w 23"/>
                    <a:gd name="T73" fmla="*/ 2147483646 h 10"/>
                    <a:gd name="T74" fmla="*/ 2147483646 w 23"/>
                    <a:gd name="T75" fmla="*/ 2147483646 h 10"/>
                    <a:gd name="T76" fmla="*/ 2147483646 w 23"/>
                    <a:gd name="T77" fmla="*/ 2147483646 h 1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23"/>
                    <a:gd name="T118" fmla="*/ 0 h 10"/>
                    <a:gd name="T119" fmla="*/ 23 w 23"/>
                    <a:gd name="T120" fmla="*/ 10 h 1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23" h="10">
                      <a:moveTo>
                        <a:pt x="22" y="7"/>
                      </a:moveTo>
                      <a:cubicBezTo>
                        <a:pt x="21" y="7"/>
                        <a:pt x="21" y="9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6" y="10"/>
                        <a:pt x="15" y="10"/>
                        <a:pt x="15" y="10"/>
                      </a:cubicBezTo>
                      <a:cubicBezTo>
                        <a:pt x="14" y="9"/>
                        <a:pt x="14" y="9"/>
                        <a:pt x="13" y="9"/>
                      </a:cubicBezTo>
                      <a:cubicBezTo>
                        <a:pt x="13" y="8"/>
                        <a:pt x="13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1" y="8"/>
                        <a:pt x="11" y="9"/>
                        <a:pt x="11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10" y="8"/>
                        <a:pt x="9" y="9"/>
                      </a:cubicBezTo>
                      <a:cubicBezTo>
                        <a:pt x="8" y="9"/>
                        <a:pt x="8" y="9"/>
                        <a:pt x="7" y="10"/>
                      </a:cubicBezTo>
                      <a:cubicBezTo>
                        <a:pt x="7" y="10"/>
                        <a:pt x="7" y="10"/>
                        <a:pt x="6" y="10"/>
                      </a:cubicBezTo>
                      <a:cubicBezTo>
                        <a:pt x="7" y="9"/>
                        <a:pt x="6" y="9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7"/>
                        <a:pt x="6" y="7"/>
                        <a:pt x="7" y="7"/>
                      </a:cubicBezTo>
                      <a:cubicBezTo>
                        <a:pt x="7" y="6"/>
                        <a:pt x="6" y="6"/>
                        <a:pt x="6" y="6"/>
                      </a:cubicBezTo>
                      <a:cubicBezTo>
                        <a:pt x="6" y="6"/>
                        <a:pt x="5" y="6"/>
                        <a:pt x="4" y="6"/>
                      </a:cubicBezTo>
                      <a:cubicBezTo>
                        <a:pt x="4" y="6"/>
                        <a:pt x="3" y="6"/>
                        <a:pt x="3" y="7"/>
                      </a:cubicBezTo>
                      <a:cubicBezTo>
                        <a:pt x="3" y="7"/>
                        <a:pt x="2" y="7"/>
                        <a:pt x="2" y="7"/>
                      </a:cubicBezTo>
                      <a:cubicBezTo>
                        <a:pt x="1" y="7"/>
                        <a:pt x="0" y="7"/>
                        <a:pt x="1" y="6"/>
                      </a:cubicBezTo>
                      <a:cubicBezTo>
                        <a:pt x="0" y="6"/>
                        <a:pt x="1" y="6"/>
                        <a:pt x="1" y="5"/>
                      </a:cubicBezTo>
                      <a:cubicBezTo>
                        <a:pt x="2" y="4"/>
                        <a:pt x="3" y="5"/>
                        <a:pt x="4" y="4"/>
                      </a:cubicBezTo>
                      <a:cubicBezTo>
                        <a:pt x="4" y="4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7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8" y="5"/>
                        <a:pt x="8" y="4"/>
                        <a:pt x="10" y="4"/>
                      </a:cubicBezTo>
                      <a:cubicBezTo>
                        <a:pt x="11" y="3"/>
                        <a:pt x="12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1" y="3"/>
                        <a:pt x="10" y="3"/>
                        <a:pt x="11" y="2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2" y="1"/>
                        <a:pt x="13" y="0"/>
                        <a:pt x="14" y="1"/>
                      </a:cubicBezTo>
                      <a:cubicBezTo>
                        <a:pt x="15" y="1"/>
                        <a:pt x="15" y="1"/>
                        <a:pt x="15" y="2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6" y="3"/>
                        <a:pt x="16" y="2"/>
                        <a:pt x="17" y="2"/>
                      </a:cubicBezTo>
                      <a:cubicBezTo>
                        <a:pt x="19" y="1"/>
                        <a:pt x="20" y="2"/>
                        <a:pt x="21" y="3"/>
                      </a:cubicBezTo>
                      <a:cubicBezTo>
                        <a:pt x="23" y="4"/>
                        <a:pt x="23" y="5"/>
                        <a:pt x="22" y="7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8" name="Freeform 515"/>
                <p:cNvSpPr>
                  <a:spLocks noChangeArrowheads="1"/>
                </p:cNvSpPr>
                <p:nvPr/>
              </p:nvSpPr>
              <p:spPr bwMode="auto">
                <a:xfrm>
                  <a:off x="890588" y="320675"/>
                  <a:ext cx="22225" cy="14288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2147483646 w 6"/>
                    <a:gd name="T5" fmla="*/ 2147483646 h 4"/>
                    <a:gd name="T6" fmla="*/ 2147483646 w 6"/>
                    <a:gd name="T7" fmla="*/ 2147483646 h 4"/>
                    <a:gd name="T8" fmla="*/ 0 w 6"/>
                    <a:gd name="T9" fmla="*/ 2147483646 h 4"/>
                    <a:gd name="T10" fmla="*/ 0 w 6"/>
                    <a:gd name="T11" fmla="*/ 2147483646 h 4"/>
                    <a:gd name="T12" fmla="*/ 2147483646 w 6"/>
                    <a:gd name="T13" fmla="*/ 0 h 4"/>
                    <a:gd name="T14" fmla="*/ 2147483646 w 6"/>
                    <a:gd name="T15" fmla="*/ 0 h 4"/>
                    <a:gd name="T16" fmla="*/ 2147483646 w 6"/>
                    <a:gd name="T17" fmla="*/ 0 h 4"/>
                    <a:gd name="T18" fmla="*/ 2147483646 w 6"/>
                    <a:gd name="T19" fmla="*/ 2147483646 h 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"/>
                    <a:gd name="T31" fmla="*/ 0 h 4"/>
                    <a:gd name="T32" fmla="*/ 6 w 6"/>
                    <a:gd name="T33" fmla="*/ 4 h 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" h="4">
                      <a:moveTo>
                        <a:pt x="6" y="1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3" y="4"/>
                        <a:pt x="2" y="4"/>
                        <a:pt x="1" y="4"/>
                      </a:cubicBezTo>
                      <a:cubicBezTo>
                        <a:pt x="0" y="4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9" name="Freeform 516"/>
                <p:cNvSpPr>
                  <a:spLocks noChangeArrowheads="1"/>
                </p:cNvSpPr>
                <p:nvPr/>
              </p:nvSpPr>
              <p:spPr bwMode="auto">
                <a:xfrm>
                  <a:off x="811213" y="214312"/>
                  <a:ext cx="52388" cy="30163"/>
                </a:xfrm>
                <a:custGeom>
                  <a:avLst/>
                  <a:gdLst>
                    <a:gd name="T0" fmla="*/ 2147483646 w 14"/>
                    <a:gd name="T1" fmla="*/ 2147483646 h 8"/>
                    <a:gd name="T2" fmla="*/ 2147483646 w 14"/>
                    <a:gd name="T3" fmla="*/ 2147483646 h 8"/>
                    <a:gd name="T4" fmla="*/ 2147483646 w 14"/>
                    <a:gd name="T5" fmla="*/ 2147483646 h 8"/>
                    <a:gd name="T6" fmla="*/ 2147483646 w 14"/>
                    <a:gd name="T7" fmla="*/ 2147483646 h 8"/>
                    <a:gd name="T8" fmla="*/ 2147483646 w 14"/>
                    <a:gd name="T9" fmla="*/ 2147483646 h 8"/>
                    <a:gd name="T10" fmla="*/ 0 w 14"/>
                    <a:gd name="T11" fmla="*/ 2147483646 h 8"/>
                    <a:gd name="T12" fmla="*/ 0 w 14"/>
                    <a:gd name="T13" fmla="*/ 2147483646 h 8"/>
                    <a:gd name="T14" fmla="*/ 2147483646 w 14"/>
                    <a:gd name="T15" fmla="*/ 2147483646 h 8"/>
                    <a:gd name="T16" fmla="*/ 2147483646 w 14"/>
                    <a:gd name="T17" fmla="*/ 2147483646 h 8"/>
                    <a:gd name="T18" fmla="*/ 2147483646 w 14"/>
                    <a:gd name="T19" fmla="*/ 2147483646 h 8"/>
                    <a:gd name="T20" fmla="*/ 2147483646 w 14"/>
                    <a:gd name="T21" fmla="*/ 2147483646 h 8"/>
                    <a:gd name="T22" fmla="*/ 2147483646 w 14"/>
                    <a:gd name="T23" fmla="*/ 2147483646 h 8"/>
                    <a:gd name="T24" fmla="*/ 2147483646 w 14"/>
                    <a:gd name="T25" fmla="*/ 2147483646 h 8"/>
                    <a:gd name="T26" fmla="*/ 2147483646 w 14"/>
                    <a:gd name="T27" fmla="*/ 2147483646 h 8"/>
                    <a:gd name="T28" fmla="*/ 2147483646 w 14"/>
                    <a:gd name="T29" fmla="*/ 2147483646 h 8"/>
                    <a:gd name="T30" fmla="*/ 2147483646 w 14"/>
                    <a:gd name="T31" fmla="*/ 2147483646 h 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4"/>
                    <a:gd name="T49" fmla="*/ 0 h 8"/>
                    <a:gd name="T50" fmla="*/ 14 w 14"/>
                    <a:gd name="T51" fmla="*/ 8 h 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4" h="8">
                      <a:moveTo>
                        <a:pt x="12" y="4"/>
                      </a:moveTo>
                      <a:cubicBezTo>
                        <a:pt x="12" y="5"/>
                        <a:pt x="12" y="5"/>
                        <a:pt x="11" y="6"/>
                      </a:cubicBezTo>
                      <a:cubicBezTo>
                        <a:pt x="10" y="6"/>
                        <a:pt x="10" y="7"/>
                        <a:pt x="8" y="8"/>
                      </a:cubicBezTo>
                      <a:cubicBezTo>
                        <a:pt x="7" y="7"/>
                        <a:pt x="6" y="8"/>
                        <a:pt x="5" y="7"/>
                      </a:cubicBez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5"/>
                        <a:pt x="1" y="6"/>
                        <a:pt x="0" y="5"/>
                      </a:cubicBezTo>
                      <a:cubicBezTo>
                        <a:pt x="0" y="5"/>
                        <a:pt x="0" y="4"/>
                        <a:pt x="0" y="4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3" y="2"/>
                        <a:pt x="4" y="2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5" y="1"/>
                        <a:pt x="6" y="1"/>
                        <a:pt x="6" y="1"/>
                      </a:cubicBezTo>
                      <a:cubicBezTo>
                        <a:pt x="6" y="1"/>
                        <a:pt x="7" y="1"/>
                        <a:pt x="7" y="1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0"/>
                        <a:pt x="13" y="2"/>
                      </a:cubicBezTo>
                      <a:cubicBezTo>
                        <a:pt x="14" y="2"/>
                        <a:pt x="12" y="3"/>
                        <a:pt x="12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0" name="Freeform 517"/>
                <p:cNvSpPr>
                  <a:spLocks noChangeArrowheads="1"/>
                </p:cNvSpPr>
                <p:nvPr/>
              </p:nvSpPr>
              <p:spPr bwMode="auto">
                <a:xfrm>
                  <a:off x="874713" y="358775"/>
                  <a:ext cx="23813" cy="14288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0 w 6"/>
                    <a:gd name="T5" fmla="*/ 2147483646 h 4"/>
                    <a:gd name="T6" fmla="*/ 2147483646 w 6"/>
                    <a:gd name="T7" fmla="*/ 2147483646 h 4"/>
                    <a:gd name="T8" fmla="*/ 2147483646 w 6"/>
                    <a:gd name="T9" fmla="*/ 0 h 4"/>
                    <a:gd name="T10" fmla="*/ 2147483646 w 6"/>
                    <a:gd name="T11" fmla="*/ 2147483646 h 4"/>
                    <a:gd name="T12" fmla="*/ 2147483646 w 6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4"/>
                    <a:gd name="T23" fmla="*/ 6 w 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4">
                      <a:moveTo>
                        <a:pt x="6" y="3"/>
                      </a:moveTo>
                      <a:cubicBezTo>
                        <a:pt x="5" y="4"/>
                        <a:pt x="3" y="4"/>
                        <a:pt x="2" y="4"/>
                      </a:cubicBezTo>
                      <a:cubicBezTo>
                        <a:pt x="1" y="4"/>
                        <a:pt x="1" y="3"/>
                        <a:pt x="0" y="3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4" y="0"/>
                        <a:pt x="5" y="0"/>
                        <a:pt x="6" y="1"/>
                      </a:cubicBezTo>
                      <a:cubicBezTo>
                        <a:pt x="6" y="1"/>
                        <a:pt x="6" y="2"/>
                        <a:pt x="6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1" name="Freeform 518"/>
                <p:cNvSpPr>
                  <a:spLocks noChangeArrowheads="1"/>
                </p:cNvSpPr>
                <p:nvPr/>
              </p:nvSpPr>
              <p:spPr bwMode="auto">
                <a:xfrm>
                  <a:off x="879475" y="331787"/>
                  <a:ext cx="6350" cy="7938"/>
                </a:xfrm>
                <a:custGeom>
                  <a:avLst/>
                  <a:gdLst>
                    <a:gd name="T0" fmla="*/ 2147483646 w 2"/>
                    <a:gd name="T1" fmla="*/ 2147483646 h 2"/>
                    <a:gd name="T2" fmla="*/ 0 w 2"/>
                    <a:gd name="T3" fmla="*/ 2147483646 h 2"/>
                    <a:gd name="T4" fmla="*/ 0 w 2"/>
                    <a:gd name="T5" fmla="*/ 2147483646 h 2"/>
                    <a:gd name="T6" fmla="*/ 2147483646 w 2"/>
                    <a:gd name="T7" fmla="*/ 0 h 2"/>
                    <a:gd name="T8" fmla="*/ 2147483646 w 2"/>
                    <a:gd name="T9" fmla="*/ 2147483646 h 2"/>
                    <a:gd name="T10" fmla="*/ 2147483646 w 2"/>
                    <a:gd name="T11" fmla="*/ 2147483646 h 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"/>
                    <a:gd name="T19" fmla="*/ 0 h 2"/>
                    <a:gd name="T20" fmla="*/ 2 w 2"/>
                    <a:gd name="T21" fmla="*/ 2 h 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" h="2">
                      <a:moveTo>
                        <a:pt x="2" y="2"/>
                      </a:move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2" name="Freeform 519"/>
                <p:cNvSpPr>
                  <a:spLocks noChangeArrowheads="1"/>
                </p:cNvSpPr>
                <p:nvPr/>
              </p:nvSpPr>
              <p:spPr bwMode="auto">
                <a:xfrm>
                  <a:off x="825500" y="203200"/>
                  <a:ext cx="15875" cy="11113"/>
                </a:xfrm>
                <a:custGeom>
                  <a:avLst/>
                  <a:gdLst>
                    <a:gd name="T0" fmla="*/ 2147483646 w 4"/>
                    <a:gd name="T1" fmla="*/ 2147483646 h 3"/>
                    <a:gd name="T2" fmla="*/ 2147483646 w 4"/>
                    <a:gd name="T3" fmla="*/ 2147483646 h 3"/>
                    <a:gd name="T4" fmla="*/ 0 w 4"/>
                    <a:gd name="T5" fmla="*/ 2147483646 h 3"/>
                    <a:gd name="T6" fmla="*/ 2147483646 w 4"/>
                    <a:gd name="T7" fmla="*/ 0 h 3"/>
                    <a:gd name="T8" fmla="*/ 2147483646 w 4"/>
                    <a:gd name="T9" fmla="*/ 2147483646 h 3"/>
                    <a:gd name="T10" fmla="*/ 2147483646 w 4"/>
                    <a:gd name="T11" fmla="*/ 2147483646 h 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"/>
                    <a:gd name="T19" fmla="*/ 0 h 3"/>
                    <a:gd name="T20" fmla="*/ 4 w 4"/>
                    <a:gd name="T21" fmla="*/ 3 h 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" h="3">
                      <a:moveTo>
                        <a:pt x="3" y="3"/>
                      </a:move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0" y="1"/>
                        <a:pt x="2" y="1"/>
                        <a:pt x="3" y="0"/>
                      </a:cubicBezTo>
                      <a:cubicBezTo>
                        <a:pt x="4" y="0"/>
                        <a:pt x="3" y="1"/>
                        <a:pt x="4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3" name="Freeform 520"/>
                <p:cNvSpPr>
                  <a:spLocks noChangeArrowheads="1"/>
                </p:cNvSpPr>
                <p:nvPr/>
              </p:nvSpPr>
              <p:spPr bwMode="auto">
                <a:xfrm>
                  <a:off x="855663" y="312737"/>
                  <a:ext cx="19050" cy="15875"/>
                </a:xfrm>
                <a:custGeom>
                  <a:avLst/>
                  <a:gdLst>
                    <a:gd name="T0" fmla="*/ 2147483646 w 5"/>
                    <a:gd name="T1" fmla="*/ 2147483646 h 4"/>
                    <a:gd name="T2" fmla="*/ 2147483646 w 5"/>
                    <a:gd name="T3" fmla="*/ 2147483646 h 4"/>
                    <a:gd name="T4" fmla="*/ 2147483646 w 5"/>
                    <a:gd name="T5" fmla="*/ 2147483646 h 4"/>
                    <a:gd name="T6" fmla="*/ 0 w 5"/>
                    <a:gd name="T7" fmla="*/ 2147483646 h 4"/>
                    <a:gd name="T8" fmla="*/ 2147483646 w 5"/>
                    <a:gd name="T9" fmla="*/ 2147483646 h 4"/>
                    <a:gd name="T10" fmla="*/ 2147483646 w 5"/>
                    <a:gd name="T11" fmla="*/ 2147483646 h 4"/>
                    <a:gd name="T12" fmla="*/ 2147483646 w 5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"/>
                    <a:gd name="T22" fmla="*/ 0 h 4"/>
                    <a:gd name="T23" fmla="*/ 5 w 5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" h="4">
                      <a:moveTo>
                        <a:pt x="5" y="3"/>
                      </a:move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1" y="1"/>
                        <a:pt x="2" y="1"/>
                      </a:cubicBezTo>
                      <a:cubicBezTo>
                        <a:pt x="3" y="0"/>
                        <a:pt x="4" y="1"/>
                        <a:pt x="5" y="1"/>
                      </a:cubicBezTo>
                      <a:cubicBezTo>
                        <a:pt x="5" y="2"/>
                        <a:pt x="5" y="2"/>
                        <a:pt x="5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4" name="Freeform 521"/>
                <p:cNvSpPr>
                  <a:spLocks noChangeArrowheads="1"/>
                </p:cNvSpPr>
                <p:nvPr/>
              </p:nvSpPr>
              <p:spPr bwMode="auto">
                <a:xfrm>
                  <a:off x="879475" y="414337"/>
                  <a:ext cx="22225" cy="23813"/>
                </a:xfrm>
                <a:custGeom>
                  <a:avLst/>
                  <a:gdLst>
                    <a:gd name="T0" fmla="*/ 2147483646 w 6"/>
                    <a:gd name="T1" fmla="*/ 2147483646 h 6"/>
                    <a:gd name="T2" fmla="*/ 2147483646 w 6"/>
                    <a:gd name="T3" fmla="*/ 2147483646 h 6"/>
                    <a:gd name="T4" fmla="*/ 2147483646 w 6"/>
                    <a:gd name="T5" fmla="*/ 2147483646 h 6"/>
                    <a:gd name="T6" fmla="*/ 2147483646 w 6"/>
                    <a:gd name="T7" fmla="*/ 2147483646 h 6"/>
                    <a:gd name="T8" fmla="*/ 2147483646 w 6"/>
                    <a:gd name="T9" fmla="*/ 2147483646 h 6"/>
                    <a:gd name="T10" fmla="*/ 2147483646 w 6"/>
                    <a:gd name="T11" fmla="*/ 2147483646 h 6"/>
                    <a:gd name="T12" fmla="*/ 2147483646 w 6"/>
                    <a:gd name="T13" fmla="*/ 2147483646 h 6"/>
                    <a:gd name="T14" fmla="*/ 2147483646 w 6"/>
                    <a:gd name="T15" fmla="*/ 2147483646 h 6"/>
                    <a:gd name="T16" fmla="*/ 2147483646 w 6"/>
                    <a:gd name="T17" fmla="*/ 2147483646 h 6"/>
                    <a:gd name="T18" fmla="*/ 2147483646 w 6"/>
                    <a:gd name="T19" fmla="*/ 0 h 6"/>
                    <a:gd name="T20" fmla="*/ 2147483646 w 6"/>
                    <a:gd name="T21" fmla="*/ 2147483646 h 6"/>
                    <a:gd name="T22" fmla="*/ 2147483646 w 6"/>
                    <a:gd name="T23" fmla="*/ 2147483646 h 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"/>
                    <a:gd name="T37" fmla="*/ 0 h 6"/>
                    <a:gd name="T38" fmla="*/ 6 w 6"/>
                    <a:gd name="T39" fmla="*/ 6 h 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" h="6">
                      <a:moveTo>
                        <a:pt x="5" y="2"/>
                      </a:move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5" y="3"/>
                        <a:pt x="6" y="3"/>
                        <a:pt x="6" y="4"/>
                      </a:cubicBezTo>
                      <a:cubicBezTo>
                        <a:pt x="6" y="4"/>
                        <a:pt x="5" y="5"/>
                        <a:pt x="4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1" y="6"/>
                        <a:pt x="1" y="5"/>
                        <a:pt x="1" y="5"/>
                      </a:cubicBezTo>
                      <a:cubicBezTo>
                        <a:pt x="1" y="5"/>
                        <a:pt x="0" y="4"/>
                        <a:pt x="1" y="3"/>
                      </a:cubicBezTo>
                      <a:cubicBezTo>
                        <a:pt x="1" y="3"/>
                        <a:pt x="4" y="3"/>
                        <a:pt x="2" y="2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0"/>
                        <a:pt x="4" y="0"/>
                      </a:cubicBezTo>
                      <a:cubicBezTo>
                        <a:pt x="5" y="0"/>
                        <a:pt x="5" y="1"/>
                        <a:pt x="5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5" name="Freeform 522"/>
                <p:cNvSpPr>
                  <a:spLocks noChangeArrowheads="1"/>
                </p:cNvSpPr>
                <p:nvPr/>
              </p:nvSpPr>
              <p:spPr bwMode="auto">
                <a:xfrm>
                  <a:off x="800100" y="165100"/>
                  <a:ext cx="11113" cy="23813"/>
                </a:xfrm>
                <a:custGeom>
                  <a:avLst/>
                  <a:gdLst>
                    <a:gd name="T0" fmla="*/ 2147483646 w 3"/>
                    <a:gd name="T1" fmla="*/ 2147483646 h 6"/>
                    <a:gd name="T2" fmla="*/ 2147483646 w 3"/>
                    <a:gd name="T3" fmla="*/ 2147483646 h 6"/>
                    <a:gd name="T4" fmla="*/ 2147483646 w 3"/>
                    <a:gd name="T5" fmla="*/ 2147483646 h 6"/>
                    <a:gd name="T6" fmla="*/ 2147483646 w 3"/>
                    <a:gd name="T7" fmla="*/ 2147483646 h 6"/>
                    <a:gd name="T8" fmla="*/ 2147483646 w 3"/>
                    <a:gd name="T9" fmla="*/ 2147483646 h 6"/>
                    <a:gd name="T10" fmla="*/ 2147483646 w 3"/>
                    <a:gd name="T11" fmla="*/ 2147483646 h 6"/>
                    <a:gd name="T12" fmla="*/ 2147483646 w 3"/>
                    <a:gd name="T13" fmla="*/ 2147483646 h 6"/>
                    <a:gd name="T14" fmla="*/ 2147483646 w 3"/>
                    <a:gd name="T15" fmla="*/ 2147483646 h 6"/>
                    <a:gd name="T16" fmla="*/ 2147483646 w 3"/>
                    <a:gd name="T17" fmla="*/ 0 h 6"/>
                    <a:gd name="T18" fmla="*/ 2147483646 w 3"/>
                    <a:gd name="T19" fmla="*/ 0 h 6"/>
                    <a:gd name="T20" fmla="*/ 2147483646 w 3"/>
                    <a:gd name="T21" fmla="*/ 2147483646 h 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"/>
                    <a:gd name="T34" fmla="*/ 0 h 6"/>
                    <a:gd name="T35" fmla="*/ 3 w 3"/>
                    <a:gd name="T36" fmla="*/ 6 h 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" h="6">
                      <a:moveTo>
                        <a:pt x="3" y="4"/>
                      </a:moveTo>
                      <a:cubicBezTo>
                        <a:pt x="2" y="4"/>
                        <a:pt x="2" y="5"/>
                        <a:pt x="2" y="6"/>
                      </a:cubicBezTo>
                      <a:cubicBezTo>
                        <a:pt x="2" y="6"/>
                        <a:pt x="1" y="6"/>
                        <a:pt x="1" y="6"/>
                      </a:cubicBezTo>
                      <a:cubicBezTo>
                        <a:pt x="0" y="6"/>
                        <a:pt x="1" y="5"/>
                        <a:pt x="1" y="5"/>
                      </a:cubicBezTo>
                      <a:cubicBezTo>
                        <a:pt x="1" y="5"/>
                        <a:pt x="0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3" y="2"/>
                        <a:pt x="3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6" name="Freeform 523"/>
                <p:cNvSpPr>
                  <a:spLocks noChangeArrowheads="1"/>
                </p:cNvSpPr>
                <p:nvPr/>
              </p:nvSpPr>
              <p:spPr bwMode="auto">
                <a:xfrm>
                  <a:off x="830263" y="312737"/>
                  <a:ext cx="22225" cy="15875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0 w 6"/>
                    <a:gd name="T5" fmla="*/ 2147483646 h 4"/>
                    <a:gd name="T6" fmla="*/ 2147483646 w 6"/>
                    <a:gd name="T7" fmla="*/ 2147483646 h 4"/>
                    <a:gd name="T8" fmla="*/ 2147483646 w 6"/>
                    <a:gd name="T9" fmla="*/ 0 h 4"/>
                    <a:gd name="T10" fmla="*/ 2147483646 w 6"/>
                    <a:gd name="T11" fmla="*/ 2147483646 h 4"/>
                    <a:gd name="T12" fmla="*/ 2147483646 w 6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4"/>
                    <a:gd name="T23" fmla="*/ 6 w 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4">
                      <a:moveTo>
                        <a:pt x="4" y="3"/>
                      </a:move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2" y="4"/>
                        <a:pt x="1" y="4"/>
                        <a:pt x="0" y="3"/>
                      </a:cubicBezTo>
                      <a:cubicBezTo>
                        <a:pt x="0" y="2"/>
                        <a:pt x="1" y="2"/>
                        <a:pt x="1" y="1"/>
                      </a:cubicBezTo>
                      <a:cubicBezTo>
                        <a:pt x="2" y="1"/>
                        <a:pt x="3" y="0"/>
                        <a:pt x="4" y="0"/>
                      </a:cubicBezTo>
                      <a:cubicBezTo>
                        <a:pt x="5" y="0"/>
                        <a:pt x="5" y="1"/>
                        <a:pt x="6" y="1"/>
                      </a:cubicBezTo>
                      <a:cubicBezTo>
                        <a:pt x="6" y="2"/>
                        <a:pt x="5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7" name="Freeform 524"/>
                <p:cNvSpPr>
                  <a:spLocks noChangeArrowheads="1"/>
                </p:cNvSpPr>
                <p:nvPr/>
              </p:nvSpPr>
              <p:spPr bwMode="auto">
                <a:xfrm>
                  <a:off x="765175" y="200025"/>
                  <a:ext cx="42863" cy="22225"/>
                </a:xfrm>
                <a:custGeom>
                  <a:avLst/>
                  <a:gdLst>
                    <a:gd name="T0" fmla="*/ 2147483646 w 11"/>
                    <a:gd name="T1" fmla="*/ 2147483646 h 6"/>
                    <a:gd name="T2" fmla="*/ 2147483646 w 11"/>
                    <a:gd name="T3" fmla="*/ 2147483646 h 6"/>
                    <a:gd name="T4" fmla="*/ 2147483646 w 11"/>
                    <a:gd name="T5" fmla="*/ 2147483646 h 6"/>
                    <a:gd name="T6" fmla="*/ 2147483646 w 11"/>
                    <a:gd name="T7" fmla="*/ 2147483646 h 6"/>
                    <a:gd name="T8" fmla="*/ 0 w 11"/>
                    <a:gd name="T9" fmla="*/ 2147483646 h 6"/>
                    <a:gd name="T10" fmla="*/ 2147483646 w 11"/>
                    <a:gd name="T11" fmla="*/ 0 h 6"/>
                    <a:gd name="T12" fmla="*/ 2147483646 w 11"/>
                    <a:gd name="T13" fmla="*/ 2147483646 h 6"/>
                    <a:gd name="T14" fmla="*/ 2147483646 w 11"/>
                    <a:gd name="T15" fmla="*/ 2147483646 h 6"/>
                    <a:gd name="T16" fmla="*/ 2147483646 w 11"/>
                    <a:gd name="T17" fmla="*/ 2147483646 h 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"/>
                    <a:gd name="T28" fmla="*/ 0 h 6"/>
                    <a:gd name="T29" fmla="*/ 11 w 11"/>
                    <a:gd name="T30" fmla="*/ 6 h 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" h="6">
                      <a:moveTo>
                        <a:pt x="10" y="5"/>
                      </a:moveTo>
                      <a:cubicBezTo>
                        <a:pt x="9" y="5"/>
                        <a:pt x="8" y="6"/>
                        <a:pt x="7" y="6"/>
                      </a:cubicBezTo>
                      <a:cubicBezTo>
                        <a:pt x="6" y="6"/>
                        <a:pt x="5" y="6"/>
                        <a:pt x="4" y="6"/>
                      </a:cubicBezTo>
                      <a:cubicBezTo>
                        <a:pt x="3" y="6"/>
                        <a:pt x="2" y="6"/>
                        <a:pt x="2" y="5"/>
                      </a:cubicBezTo>
                      <a:cubicBezTo>
                        <a:pt x="1" y="5"/>
                        <a:pt x="0" y="5"/>
                        <a:pt x="0" y="4"/>
                      </a:cubicBezTo>
                      <a:cubicBezTo>
                        <a:pt x="0" y="2"/>
                        <a:pt x="2" y="1"/>
                        <a:pt x="4" y="0"/>
                      </a:cubicBezTo>
                      <a:cubicBezTo>
                        <a:pt x="6" y="0"/>
                        <a:pt x="8" y="0"/>
                        <a:pt x="9" y="1"/>
                      </a:cubicBezTo>
                      <a:cubicBezTo>
                        <a:pt x="9" y="1"/>
                        <a:pt x="10" y="2"/>
                        <a:pt x="11" y="3"/>
                      </a:cubicBezTo>
                      <a:cubicBezTo>
                        <a:pt x="11" y="3"/>
                        <a:pt x="10" y="4"/>
                        <a:pt x="10" y="5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8" name="Freeform 525"/>
                <p:cNvSpPr>
                  <a:spLocks noChangeArrowheads="1"/>
                </p:cNvSpPr>
                <p:nvPr/>
              </p:nvSpPr>
              <p:spPr bwMode="auto">
                <a:xfrm>
                  <a:off x="852488" y="377825"/>
                  <a:ext cx="11113" cy="19050"/>
                </a:xfrm>
                <a:custGeom>
                  <a:avLst/>
                  <a:gdLst>
                    <a:gd name="T0" fmla="*/ 2147483646 w 3"/>
                    <a:gd name="T1" fmla="*/ 2147483646 h 5"/>
                    <a:gd name="T2" fmla="*/ 2147483646 w 3"/>
                    <a:gd name="T3" fmla="*/ 2147483646 h 5"/>
                    <a:gd name="T4" fmla="*/ 2147483646 w 3"/>
                    <a:gd name="T5" fmla="*/ 2147483646 h 5"/>
                    <a:gd name="T6" fmla="*/ 0 w 3"/>
                    <a:gd name="T7" fmla="*/ 0 h 5"/>
                    <a:gd name="T8" fmla="*/ 2147483646 w 3"/>
                    <a:gd name="T9" fmla="*/ 0 h 5"/>
                    <a:gd name="T10" fmla="*/ 2147483646 w 3"/>
                    <a:gd name="T11" fmla="*/ 2147483646 h 5"/>
                    <a:gd name="T12" fmla="*/ 2147483646 w 3"/>
                    <a:gd name="T13" fmla="*/ 2147483646 h 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"/>
                    <a:gd name="T22" fmla="*/ 0 h 5"/>
                    <a:gd name="T23" fmla="*/ 3 w 3"/>
                    <a:gd name="T24" fmla="*/ 5 h 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" h="5">
                      <a:moveTo>
                        <a:pt x="2" y="4"/>
                      </a:moveTo>
                      <a:cubicBezTo>
                        <a:pt x="3" y="5"/>
                        <a:pt x="3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3"/>
                        <a:pt x="0" y="2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1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9" name="Freeform 526"/>
                <p:cNvSpPr>
                  <a:spLocks noChangeArrowheads="1"/>
                </p:cNvSpPr>
                <p:nvPr/>
              </p:nvSpPr>
              <p:spPr bwMode="auto">
                <a:xfrm>
                  <a:off x="731838" y="233362"/>
                  <a:ext cx="79375" cy="41275"/>
                </a:xfrm>
                <a:custGeom>
                  <a:avLst/>
                  <a:gdLst>
                    <a:gd name="T0" fmla="*/ 2147483646 w 21"/>
                    <a:gd name="T1" fmla="*/ 2147483646 h 11"/>
                    <a:gd name="T2" fmla="*/ 2147483646 w 21"/>
                    <a:gd name="T3" fmla="*/ 2147483646 h 11"/>
                    <a:gd name="T4" fmla="*/ 2147483646 w 21"/>
                    <a:gd name="T5" fmla="*/ 2147483646 h 11"/>
                    <a:gd name="T6" fmla="*/ 2147483646 w 21"/>
                    <a:gd name="T7" fmla="*/ 2147483646 h 11"/>
                    <a:gd name="T8" fmla="*/ 2147483646 w 21"/>
                    <a:gd name="T9" fmla="*/ 2147483646 h 11"/>
                    <a:gd name="T10" fmla="*/ 2147483646 w 21"/>
                    <a:gd name="T11" fmla="*/ 2147483646 h 11"/>
                    <a:gd name="T12" fmla="*/ 2147483646 w 21"/>
                    <a:gd name="T13" fmla="*/ 2147483646 h 11"/>
                    <a:gd name="T14" fmla="*/ 2147483646 w 21"/>
                    <a:gd name="T15" fmla="*/ 2147483646 h 11"/>
                    <a:gd name="T16" fmla="*/ 2147483646 w 21"/>
                    <a:gd name="T17" fmla="*/ 2147483646 h 11"/>
                    <a:gd name="T18" fmla="*/ 2147483646 w 21"/>
                    <a:gd name="T19" fmla="*/ 2147483646 h 11"/>
                    <a:gd name="T20" fmla="*/ 2147483646 w 21"/>
                    <a:gd name="T21" fmla="*/ 2147483646 h 11"/>
                    <a:gd name="T22" fmla="*/ 2147483646 w 21"/>
                    <a:gd name="T23" fmla="*/ 2147483646 h 11"/>
                    <a:gd name="T24" fmla="*/ 2147483646 w 21"/>
                    <a:gd name="T25" fmla="*/ 2147483646 h 11"/>
                    <a:gd name="T26" fmla="*/ 2147483646 w 21"/>
                    <a:gd name="T27" fmla="*/ 2147483646 h 11"/>
                    <a:gd name="T28" fmla="*/ 2147483646 w 21"/>
                    <a:gd name="T29" fmla="*/ 2147483646 h 11"/>
                    <a:gd name="T30" fmla="*/ 2147483646 w 21"/>
                    <a:gd name="T31" fmla="*/ 2147483646 h 11"/>
                    <a:gd name="T32" fmla="*/ 2147483646 w 21"/>
                    <a:gd name="T33" fmla="*/ 2147483646 h 11"/>
                    <a:gd name="T34" fmla="*/ 2147483646 w 21"/>
                    <a:gd name="T35" fmla="*/ 2147483646 h 11"/>
                    <a:gd name="T36" fmla="*/ 2147483646 w 21"/>
                    <a:gd name="T37" fmla="*/ 2147483646 h 11"/>
                    <a:gd name="T38" fmla="*/ 2147483646 w 21"/>
                    <a:gd name="T39" fmla="*/ 2147483646 h 11"/>
                    <a:gd name="T40" fmla="*/ 0 w 21"/>
                    <a:gd name="T41" fmla="*/ 2147483646 h 11"/>
                    <a:gd name="T42" fmla="*/ 2147483646 w 21"/>
                    <a:gd name="T43" fmla="*/ 2147483646 h 11"/>
                    <a:gd name="T44" fmla="*/ 2147483646 w 21"/>
                    <a:gd name="T45" fmla="*/ 2147483646 h 11"/>
                    <a:gd name="T46" fmla="*/ 2147483646 w 21"/>
                    <a:gd name="T47" fmla="*/ 2147483646 h 11"/>
                    <a:gd name="T48" fmla="*/ 2147483646 w 21"/>
                    <a:gd name="T49" fmla="*/ 2147483646 h 11"/>
                    <a:gd name="T50" fmla="*/ 2147483646 w 21"/>
                    <a:gd name="T51" fmla="*/ 2147483646 h 11"/>
                    <a:gd name="T52" fmla="*/ 2147483646 w 21"/>
                    <a:gd name="T53" fmla="*/ 2147483646 h 11"/>
                    <a:gd name="T54" fmla="*/ 2147483646 w 21"/>
                    <a:gd name="T55" fmla="*/ 2147483646 h 11"/>
                    <a:gd name="T56" fmla="*/ 2147483646 w 21"/>
                    <a:gd name="T57" fmla="*/ 2147483646 h 11"/>
                    <a:gd name="T58" fmla="*/ 2147483646 w 21"/>
                    <a:gd name="T59" fmla="*/ 2147483646 h 11"/>
                    <a:gd name="T60" fmla="*/ 2147483646 w 21"/>
                    <a:gd name="T61" fmla="*/ 2147483646 h 11"/>
                    <a:gd name="T62" fmla="*/ 2147483646 w 21"/>
                    <a:gd name="T63" fmla="*/ 2147483646 h 11"/>
                    <a:gd name="T64" fmla="*/ 2147483646 w 21"/>
                    <a:gd name="T65" fmla="*/ 2147483646 h 11"/>
                    <a:gd name="T66" fmla="*/ 2147483646 w 21"/>
                    <a:gd name="T67" fmla="*/ 2147483646 h 11"/>
                    <a:gd name="T68" fmla="*/ 2147483646 w 21"/>
                    <a:gd name="T69" fmla="*/ 2147483646 h 11"/>
                    <a:gd name="T70" fmla="*/ 2147483646 w 21"/>
                    <a:gd name="T71" fmla="*/ 2147483646 h 11"/>
                    <a:gd name="T72" fmla="*/ 2147483646 w 21"/>
                    <a:gd name="T73" fmla="*/ 2147483646 h 11"/>
                    <a:gd name="T74" fmla="*/ 2147483646 w 21"/>
                    <a:gd name="T75" fmla="*/ 2147483646 h 11"/>
                    <a:gd name="T76" fmla="*/ 2147483646 w 21"/>
                    <a:gd name="T77" fmla="*/ 2147483646 h 11"/>
                    <a:gd name="T78" fmla="*/ 2147483646 w 21"/>
                    <a:gd name="T79" fmla="*/ 2147483646 h 1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1"/>
                    <a:gd name="T121" fmla="*/ 0 h 11"/>
                    <a:gd name="T122" fmla="*/ 21 w 21"/>
                    <a:gd name="T123" fmla="*/ 11 h 11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1" h="11">
                      <a:moveTo>
                        <a:pt x="19" y="9"/>
                      </a:moveTo>
                      <a:cubicBezTo>
                        <a:pt x="18" y="10"/>
                        <a:pt x="17" y="11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4" y="10"/>
                        <a:pt x="15" y="9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3" y="10"/>
                        <a:pt x="13" y="11"/>
                        <a:pt x="12" y="10"/>
                      </a:cubicBezTo>
                      <a:cubicBezTo>
                        <a:pt x="11" y="11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8" y="10"/>
                        <a:pt x="8" y="10"/>
                        <a:pt x="7" y="10"/>
                      </a:cubicBezTo>
                      <a:cubicBezTo>
                        <a:pt x="7" y="9"/>
                        <a:pt x="6" y="10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4" y="9"/>
                        <a:pt x="3" y="10"/>
                        <a:pt x="2" y="10"/>
                      </a:cubicBezTo>
                      <a:cubicBezTo>
                        <a:pt x="2" y="11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3" y="10"/>
                        <a:pt x="4" y="9"/>
                        <a:pt x="5" y="9"/>
                      </a:cubicBezTo>
                      <a:cubicBezTo>
                        <a:pt x="5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0" y="10"/>
                        <a:pt x="0" y="10"/>
                      </a:cubicBezTo>
                      <a:cubicBezTo>
                        <a:pt x="0" y="9"/>
                        <a:pt x="1" y="9"/>
                        <a:pt x="2" y="9"/>
                      </a:cubicBezTo>
                      <a:cubicBezTo>
                        <a:pt x="3" y="8"/>
                        <a:pt x="5" y="7"/>
                        <a:pt x="4" y="6"/>
                      </a:cubicBezTo>
                      <a:cubicBezTo>
                        <a:pt x="4" y="6"/>
                        <a:pt x="5" y="6"/>
                        <a:pt x="5" y="5"/>
                      </a:cubicBezTo>
                      <a:cubicBezTo>
                        <a:pt x="5" y="5"/>
                        <a:pt x="5" y="4"/>
                        <a:pt x="6" y="4"/>
                      </a:cubicBezTo>
                      <a:cubicBezTo>
                        <a:pt x="6" y="3"/>
                        <a:pt x="7" y="3"/>
                        <a:pt x="8" y="3"/>
                      </a:cubicBezTo>
                      <a:cubicBezTo>
                        <a:pt x="9" y="3"/>
                        <a:pt x="9" y="2"/>
                        <a:pt x="10" y="2"/>
                      </a:cubicBezTo>
                      <a:cubicBezTo>
                        <a:pt x="10" y="2"/>
                        <a:pt x="11" y="3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0"/>
                        <a:pt x="13" y="1"/>
                      </a:cubicBezTo>
                      <a:cubicBezTo>
                        <a:pt x="13" y="0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5" y="3"/>
                        <a:pt x="16" y="4"/>
                        <a:pt x="16" y="6"/>
                      </a:cubicBezTo>
                      <a:cubicBezTo>
                        <a:pt x="16" y="6"/>
                        <a:pt x="17" y="5"/>
                        <a:pt x="17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0" y="5"/>
                        <a:pt x="21" y="6"/>
                        <a:pt x="21" y="7"/>
                      </a:cubicBezTo>
                      <a:cubicBezTo>
                        <a:pt x="21" y="7"/>
                        <a:pt x="20" y="8"/>
                        <a:pt x="19" y="9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0" name="Freeform 527"/>
                <p:cNvSpPr>
                  <a:spLocks noChangeArrowheads="1"/>
                </p:cNvSpPr>
                <p:nvPr/>
              </p:nvSpPr>
              <p:spPr bwMode="auto">
                <a:xfrm>
                  <a:off x="717550" y="38100"/>
                  <a:ext cx="25400" cy="33338"/>
                </a:xfrm>
                <a:custGeom>
                  <a:avLst/>
                  <a:gdLst>
                    <a:gd name="T0" fmla="*/ 2147483646 w 7"/>
                    <a:gd name="T1" fmla="*/ 2147483646 h 9"/>
                    <a:gd name="T2" fmla="*/ 2147483646 w 7"/>
                    <a:gd name="T3" fmla="*/ 2147483646 h 9"/>
                    <a:gd name="T4" fmla="*/ 2147483646 w 7"/>
                    <a:gd name="T5" fmla="*/ 2147483646 h 9"/>
                    <a:gd name="T6" fmla="*/ 0 w 7"/>
                    <a:gd name="T7" fmla="*/ 0 h 9"/>
                    <a:gd name="T8" fmla="*/ 2147483646 w 7"/>
                    <a:gd name="T9" fmla="*/ 0 h 9"/>
                    <a:gd name="T10" fmla="*/ 2147483646 w 7"/>
                    <a:gd name="T11" fmla="*/ 2147483646 h 9"/>
                    <a:gd name="T12" fmla="*/ 2147483646 w 7"/>
                    <a:gd name="T13" fmla="*/ 2147483646 h 9"/>
                    <a:gd name="T14" fmla="*/ 2147483646 w 7"/>
                    <a:gd name="T15" fmla="*/ 2147483646 h 9"/>
                    <a:gd name="T16" fmla="*/ 2147483646 w 7"/>
                    <a:gd name="T17" fmla="*/ 2147483646 h 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"/>
                    <a:gd name="T28" fmla="*/ 0 h 9"/>
                    <a:gd name="T29" fmla="*/ 7 w 7"/>
                    <a:gd name="T30" fmla="*/ 9 h 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" h="9">
                      <a:moveTo>
                        <a:pt x="6" y="9"/>
                      </a:moveTo>
                      <a:cubicBezTo>
                        <a:pt x="4" y="8"/>
                        <a:pt x="3" y="6"/>
                        <a:pt x="2" y="4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3" y="2"/>
                        <a:pt x="4" y="3"/>
                      </a:cubicBezTo>
                      <a:cubicBezTo>
                        <a:pt x="5" y="5"/>
                        <a:pt x="5" y="6"/>
                        <a:pt x="6" y="7"/>
                      </a:cubicBezTo>
                      <a:cubicBezTo>
                        <a:pt x="6" y="8"/>
                        <a:pt x="7" y="8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1" name="Freeform 528"/>
                <p:cNvSpPr>
                  <a:spLocks noChangeArrowheads="1"/>
                </p:cNvSpPr>
                <p:nvPr/>
              </p:nvSpPr>
              <p:spPr bwMode="auto">
                <a:xfrm>
                  <a:off x="788988" y="342900"/>
                  <a:ext cx="49213" cy="30163"/>
                </a:xfrm>
                <a:custGeom>
                  <a:avLst/>
                  <a:gdLst>
                    <a:gd name="T0" fmla="*/ 2147483646 w 13"/>
                    <a:gd name="T1" fmla="*/ 2147483646 h 8"/>
                    <a:gd name="T2" fmla="*/ 2147483646 w 13"/>
                    <a:gd name="T3" fmla="*/ 2147483646 h 8"/>
                    <a:gd name="T4" fmla="*/ 2147483646 w 13"/>
                    <a:gd name="T5" fmla="*/ 2147483646 h 8"/>
                    <a:gd name="T6" fmla="*/ 2147483646 w 13"/>
                    <a:gd name="T7" fmla="*/ 2147483646 h 8"/>
                    <a:gd name="T8" fmla="*/ 2147483646 w 13"/>
                    <a:gd name="T9" fmla="*/ 2147483646 h 8"/>
                    <a:gd name="T10" fmla="*/ 2147483646 w 13"/>
                    <a:gd name="T11" fmla="*/ 2147483646 h 8"/>
                    <a:gd name="T12" fmla="*/ 0 w 13"/>
                    <a:gd name="T13" fmla="*/ 2147483646 h 8"/>
                    <a:gd name="T14" fmla="*/ 2147483646 w 13"/>
                    <a:gd name="T15" fmla="*/ 2147483646 h 8"/>
                    <a:gd name="T16" fmla="*/ 2147483646 w 13"/>
                    <a:gd name="T17" fmla="*/ 2147483646 h 8"/>
                    <a:gd name="T18" fmla="*/ 2147483646 w 13"/>
                    <a:gd name="T19" fmla="*/ 2147483646 h 8"/>
                    <a:gd name="T20" fmla="*/ 2147483646 w 13"/>
                    <a:gd name="T21" fmla="*/ 2147483646 h 8"/>
                    <a:gd name="T22" fmla="*/ 2147483646 w 13"/>
                    <a:gd name="T23" fmla="*/ 2147483646 h 8"/>
                    <a:gd name="T24" fmla="*/ 2147483646 w 13"/>
                    <a:gd name="T25" fmla="*/ 2147483646 h 8"/>
                    <a:gd name="T26" fmla="*/ 2147483646 w 13"/>
                    <a:gd name="T27" fmla="*/ 2147483646 h 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3"/>
                    <a:gd name="T43" fmla="*/ 0 h 8"/>
                    <a:gd name="T44" fmla="*/ 13 w 13"/>
                    <a:gd name="T45" fmla="*/ 8 h 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3" h="8">
                      <a:moveTo>
                        <a:pt x="12" y="5"/>
                      </a:moveTo>
                      <a:cubicBezTo>
                        <a:pt x="12" y="6"/>
                        <a:pt x="12" y="6"/>
                        <a:pt x="11" y="6"/>
                      </a:cubicBezTo>
                      <a:cubicBezTo>
                        <a:pt x="10" y="7"/>
                        <a:pt x="9" y="7"/>
                        <a:pt x="7" y="8"/>
                      </a:cubicBezTo>
                      <a:cubicBezTo>
                        <a:pt x="7" y="8"/>
                        <a:pt x="6" y="8"/>
                        <a:pt x="5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" y="8"/>
                        <a:pt x="2" y="7"/>
                        <a:pt x="2" y="7"/>
                      </a:cubicBezTo>
                      <a:cubicBezTo>
                        <a:pt x="1" y="6"/>
                        <a:pt x="0" y="6"/>
                        <a:pt x="0" y="6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4" y="3"/>
                        <a:pt x="3" y="2"/>
                        <a:pt x="4" y="2"/>
                      </a:cubicBezTo>
                      <a:cubicBezTo>
                        <a:pt x="5" y="1"/>
                        <a:pt x="6" y="2"/>
                        <a:pt x="7" y="1"/>
                      </a:cubicBezTo>
                      <a:cubicBezTo>
                        <a:pt x="8" y="1"/>
                        <a:pt x="10" y="0"/>
                        <a:pt x="12" y="1"/>
                      </a:cubicBezTo>
                      <a:cubicBezTo>
                        <a:pt x="12" y="2"/>
                        <a:pt x="12" y="3"/>
                        <a:pt x="13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2" name="Freeform 529"/>
                <p:cNvSpPr>
                  <a:spLocks noChangeArrowheads="1"/>
                </p:cNvSpPr>
                <p:nvPr/>
              </p:nvSpPr>
              <p:spPr bwMode="auto">
                <a:xfrm>
                  <a:off x="622300" y="298450"/>
                  <a:ext cx="230188" cy="188913"/>
                </a:xfrm>
                <a:custGeom>
                  <a:avLst/>
                  <a:gdLst>
                    <a:gd name="T0" fmla="*/ 2147483646 w 61"/>
                    <a:gd name="T1" fmla="*/ 2147483646 h 50"/>
                    <a:gd name="T2" fmla="*/ 2147483646 w 61"/>
                    <a:gd name="T3" fmla="*/ 2147483646 h 50"/>
                    <a:gd name="T4" fmla="*/ 2147483646 w 61"/>
                    <a:gd name="T5" fmla="*/ 2147483646 h 50"/>
                    <a:gd name="T6" fmla="*/ 2147483646 w 61"/>
                    <a:gd name="T7" fmla="*/ 2147483646 h 50"/>
                    <a:gd name="T8" fmla="*/ 2147483646 w 61"/>
                    <a:gd name="T9" fmla="*/ 2147483646 h 50"/>
                    <a:gd name="T10" fmla="*/ 2147483646 w 61"/>
                    <a:gd name="T11" fmla="*/ 2147483646 h 50"/>
                    <a:gd name="T12" fmla="*/ 2147483646 w 61"/>
                    <a:gd name="T13" fmla="*/ 2147483646 h 50"/>
                    <a:gd name="T14" fmla="*/ 2147483646 w 61"/>
                    <a:gd name="T15" fmla="*/ 2147483646 h 50"/>
                    <a:gd name="T16" fmla="*/ 2147483646 w 61"/>
                    <a:gd name="T17" fmla="*/ 2147483646 h 50"/>
                    <a:gd name="T18" fmla="*/ 2147483646 w 61"/>
                    <a:gd name="T19" fmla="*/ 2147483646 h 50"/>
                    <a:gd name="T20" fmla="*/ 2147483646 w 61"/>
                    <a:gd name="T21" fmla="*/ 2147483646 h 50"/>
                    <a:gd name="T22" fmla="*/ 2147483646 w 61"/>
                    <a:gd name="T23" fmla="*/ 2147483646 h 50"/>
                    <a:gd name="T24" fmla="*/ 2147483646 w 61"/>
                    <a:gd name="T25" fmla="*/ 2147483646 h 50"/>
                    <a:gd name="T26" fmla="*/ 2147483646 w 61"/>
                    <a:gd name="T27" fmla="*/ 2147483646 h 50"/>
                    <a:gd name="T28" fmla="*/ 2147483646 w 61"/>
                    <a:gd name="T29" fmla="*/ 2147483646 h 50"/>
                    <a:gd name="T30" fmla="*/ 2147483646 w 61"/>
                    <a:gd name="T31" fmla="*/ 2147483646 h 50"/>
                    <a:gd name="T32" fmla="*/ 2147483646 w 61"/>
                    <a:gd name="T33" fmla="*/ 2147483646 h 50"/>
                    <a:gd name="T34" fmla="*/ 2147483646 w 61"/>
                    <a:gd name="T35" fmla="*/ 2147483646 h 50"/>
                    <a:gd name="T36" fmla="*/ 2147483646 w 61"/>
                    <a:gd name="T37" fmla="*/ 2147483646 h 50"/>
                    <a:gd name="T38" fmla="*/ 2147483646 w 61"/>
                    <a:gd name="T39" fmla="*/ 2147483646 h 50"/>
                    <a:gd name="T40" fmla="*/ 2147483646 w 61"/>
                    <a:gd name="T41" fmla="*/ 2147483646 h 50"/>
                    <a:gd name="T42" fmla="*/ 2147483646 w 61"/>
                    <a:gd name="T43" fmla="*/ 2147483646 h 50"/>
                    <a:gd name="T44" fmla="*/ 2147483646 w 61"/>
                    <a:gd name="T45" fmla="*/ 2147483646 h 50"/>
                    <a:gd name="T46" fmla="*/ 2147483646 w 61"/>
                    <a:gd name="T47" fmla="*/ 0 h 50"/>
                    <a:gd name="T48" fmla="*/ 2147483646 w 61"/>
                    <a:gd name="T49" fmla="*/ 2147483646 h 50"/>
                    <a:gd name="T50" fmla="*/ 2147483646 w 61"/>
                    <a:gd name="T51" fmla="*/ 2147483646 h 50"/>
                    <a:gd name="T52" fmla="*/ 2147483646 w 61"/>
                    <a:gd name="T53" fmla="*/ 2147483646 h 50"/>
                    <a:gd name="T54" fmla="*/ 2147483646 w 61"/>
                    <a:gd name="T55" fmla="*/ 2147483646 h 50"/>
                    <a:gd name="T56" fmla="*/ 2147483646 w 61"/>
                    <a:gd name="T57" fmla="*/ 2147483646 h 50"/>
                    <a:gd name="T58" fmla="*/ 2147483646 w 61"/>
                    <a:gd name="T59" fmla="*/ 2147483646 h 50"/>
                    <a:gd name="T60" fmla="*/ 2147483646 w 61"/>
                    <a:gd name="T61" fmla="*/ 2147483646 h 50"/>
                    <a:gd name="T62" fmla="*/ 2147483646 w 61"/>
                    <a:gd name="T63" fmla="*/ 2147483646 h 50"/>
                    <a:gd name="T64" fmla="*/ 2147483646 w 61"/>
                    <a:gd name="T65" fmla="*/ 2147483646 h 50"/>
                    <a:gd name="T66" fmla="*/ 2147483646 w 61"/>
                    <a:gd name="T67" fmla="*/ 2147483646 h 50"/>
                    <a:gd name="T68" fmla="*/ 2147483646 w 61"/>
                    <a:gd name="T69" fmla="*/ 2147483646 h 50"/>
                    <a:gd name="T70" fmla="*/ 2147483646 w 61"/>
                    <a:gd name="T71" fmla="*/ 2147483646 h 50"/>
                    <a:gd name="T72" fmla="*/ 2147483646 w 61"/>
                    <a:gd name="T73" fmla="*/ 2147483646 h 50"/>
                    <a:gd name="T74" fmla="*/ 2147483646 w 61"/>
                    <a:gd name="T75" fmla="*/ 2147483646 h 50"/>
                    <a:gd name="T76" fmla="*/ 2147483646 w 61"/>
                    <a:gd name="T77" fmla="*/ 2147483646 h 50"/>
                    <a:gd name="T78" fmla="*/ 2147483646 w 61"/>
                    <a:gd name="T79" fmla="*/ 2147483646 h 50"/>
                    <a:gd name="T80" fmla="*/ 2147483646 w 61"/>
                    <a:gd name="T81" fmla="*/ 2147483646 h 50"/>
                    <a:gd name="T82" fmla="*/ 2147483646 w 61"/>
                    <a:gd name="T83" fmla="*/ 2147483646 h 50"/>
                    <a:gd name="T84" fmla="*/ 2147483646 w 61"/>
                    <a:gd name="T85" fmla="*/ 2147483646 h 50"/>
                    <a:gd name="T86" fmla="*/ 2147483646 w 61"/>
                    <a:gd name="T87" fmla="*/ 2147483646 h 50"/>
                    <a:gd name="T88" fmla="*/ 2147483646 w 61"/>
                    <a:gd name="T89" fmla="*/ 2147483646 h 50"/>
                    <a:gd name="T90" fmla="*/ 2147483646 w 61"/>
                    <a:gd name="T91" fmla="*/ 2147483646 h 50"/>
                    <a:gd name="T92" fmla="*/ 2147483646 w 61"/>
                    <a:gd name="T93" fmla="*/ 2147483646 h 50"/>
                    <a:gd name="T94" fmla="*/ 2147483646 w 61"/>
                    <a:gd name="T95" fmla="*/ 2147483646 h 50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61"/>
                    <a:gd name="T145" fmla="*/ 0 h 50"/>
                    <a:gd name="T146" fmla="*/ 61 w 61"/>
                    <a:gd name="T147" fmla="*/ 50 h 50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61" h="50">
                      <a:moveTo>
                        <a:pt x="60" y="28"/>
                      </a:moveTo>
                      <a:cubicBezTo>
                        <a:pt x="59" y="28"/>
                        <a:pt x="59" y="29"/>
                        <a:pt x="58" y="29"/>
                      </a:cubicBezTo>
                      <a:cubicBezTo>
                        <a:pt x="57" y="29"/>
                        <a:pt x="57" y="29"/>
                        <a:pt x="57" y="30"/>
                      </a:cubicBezTo>
                      <a:cubicBezTo>
                        <a:pt x="57" y="31"/>
                        <a:pt x="56" y="31"/>
                        <a:pt x="55" y="31"/>
                      </a:cubicBezTo>
                      <a:cubicBezTo>
                        <a:pt x="55" y="31"/>
                        <a:pt x="54" y="31"/>
                        <a:pt x="54" y="31"/>
                      </a:cubicBezTo>
                      <a:cubicBezTo>
                        <a:pt x="54" y="31"/>
                        <a:pt x="55" y="32"/>
                        <a:pt x="54" y="32"/>
                      </a:cubicBezTo>
                      <a:cubicBezTo>
                        <a:pt x="54" y="33"/>
                        <a:pt x="54" y="33"/>
                        <a:pt x="54" y="34"/>
                      </a:cubicBezTo>
                      <a:cubicBezTo>
                        <a:pt x="54" y="34"/>
                        <a:pt x="54" y="35"/>
                        <a:pt x="54" y="35"/>
                      </a:cubicBezTo>
                      <a:cubicBezTo>
                        <a:pt x="53" y="35"/>
                        <a:pt x="52" y="34"/>
                        <a:pt x="51" y="34"/>
                      </a:cubicBezTo>
                      <a:cubicBezTo>
                        <a:pt x="50" y="34"/>
                        <a:pt x="50" y="34"/>
                        <a:pt x="49" y="33"/>
                      </a:cubicBezTo>
                      <a:cubicBezTo>
                        <a:pt x="49" y="33"/>
                        <a:pt x="50" y="33"/>
                        <a:pt x="49" y="32"/>
                      </a:cubicBezTo>
                      <a:cubicBezTo>
                        <a:pt x="49" y="33"/>
                        <a:pt x="49" y="33"/>
                        <a:pt x="48" y="33"/>
                      </a:cubicBezTo>
                      <a:cubicBezTo>
                        <a:pt x="48" y="33"/>
                        <a:pt x="47" y="33"/>
                        <a:pt x="47" y="33"/>
                      </a:cubicBezTo>
                      <a:cubicBezTo>
                        <a:pt x="47" y="33"/>
                        <a:pt x="47" y="32"/>
                        <a:pt x="47" y="33"/>
                      </a:cubicBezTo>
                      <a:cubicBezTo>
                        <a:pt x="46" y="34"/>
                        <a:pt x="45" y="34"/>
                        <a:pt x="44" y="36"/>
                      </a:cubicBezTo>
                      <a:cubicBezTo>
                        <a:pt x="45" y="36"/>
                        <a:pt x="45" y="36"/>
                        <a:pt x="45" y="36"/>
                      </a:cubicBezTo>
                      <a:cubicBezTo>
                        <a:pt x="46" y="36"/>
                        <a:pt x="46" y="36"/>
                        <a:pt x="46" y="36"/>
                      </a:cubicBezTo>
                      <a:cubicBezTo>
                        <a:pt x="46" y="35"/>
                        <a:pt x="47" y="35"/>
                        <a:pt x="47" y="35"/>
                      </a:cubicBezTo>
                      <a:cubicBezTo>
                        <a:pt x="48" y="35"/>
                        <a:pt x="48" y="35"/>
                        <a:pt x="47" y="36"/>
                      </a:cubicBez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7" y="37"/>
                        <a:pt x="48" y="37"/>
                        <a:pt x="49" y="3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6"/>
                        <a:pt x="51" y="36"/>
                        <a:pt x="51" y="36"/>
                      </a:cubicBezTo>
                      <a:cubicBezTo>
                        <a:pt x="52" y="36"/>
                        <a:pt x="52" y="36"/>
                        <a:pt x="52" y="37"/>
                      </a:cubicBezTo>
                      <a:cubicBezTo>
                        <a:pt x="52" y="37"/>
                        <a:pt x="51" y="37"/>
                        <a:pt x="51" y="38"/>
                      </a:cubicBezTo>
                      <a:cubicBezTo>
                        <a:pt x="51" y="38"/>
                        <a:pt x="50" y="38"/>
                        <a:pt x="50" y="38"/>
                      </a:cubicBezTo>
                      <a:cubicBezTo>
                        <a:pt x="50" y="39"/>
                        <a:pt x="50" y="40"/>
                        <a:pt x="50" y="40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49" y="42"/>
                        <a:pt x="52" y="42"/>
                        <a:pt x="50" y="43"/>
                      </a:cubicBezTo>
                      <a:cubicBezTo>
                        <a:pt x="50" y="43"/>
                        <a:pt x="49" y="43"/>
                        <a:pt x="49" y="43"/>
                      </a:cubicBezTo>
                      <a:cubicBezTo>
                        <a:pt x="48" y="44"/>
                        <a:pt x="48" y="44"/>
                        <a:pt x="48" y="45"/>
                      </a:cubicBezTo>
                      <a:cubicBezTo>
                        <a:pt x="48" y="46"/>
                        <a:pt x="47" y="45"/>
                        <a:pt x="46" y="45"/>
                      </a:cubicBezTo>
                      <a:cubicBezTo>
                        <a:pt x="45" y="46"/>
                        <a:pt x="45" y="46"/>
                        <a:pt x="44" y="46"/>
                      </a:cubicBezTo>
                      <a:cubicBezTo>
                        <a:pt x="44" y="47"/>
                        <a:pt x="43" y="47"/>
                        <a:pt x="43" y="48"/>
                      </a:cubicBezTo>
                      <a:cubicBezTo>
                        <a:pt x="42" y="48"/>
                        <a:pt x="43" y="49"/>
                        <a:pt x="42" y="49"/>
                      </a:cubicBezTo>
                      <a:cubicBezTo>
                        <a:pt x="42" y="50"/>
                        <a:pt x="41" y="50"/>
                        <a:pt x="41" y="50"/>
                      </a:cubicBezTo>
                      <a:cubicBezTo>
                        <a:pt x="41" y="49"/>
                        <a:pt x="40" y="49"/>
                        <a:pt x="40" y="49"/>
                      </a:cubicBezTo>
                      <a:cubicBezTo>
                        <a:pt x="40" y="48"/>
                        <a:pt x="41" y="48"/>
                        <a:pt x="40" y="48"/>
                      </a:cubicBezTo>
                      <a:cubicBezTo>
                        <a:pt x="39" y="48"/>
                        <a:pt x="39" y="49"/>
                        <a:pt x="38" y="49"/>
                      </a:cubicBez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8" y="49"/>
                        <a:pt x="38" y="48"/>
                        <a:pt x="38" y="48"/>
                      </a:cubicBezTo>
                      <a:cubicBezTo>
                        <a:pt x="38" y="48"/>
                        <a:pt x="37" y="48"/>
                        <a:pt x="37" y="48"/>
                      </a:cubicBezTo>
                      <a:cubicBezTo>
                        <a:pt x="36" y="48"/>
                        <a:pt x="36" y="49"/>
                        <a:pt x="35" y="49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3" y="49"/>
                        <a:pt x="37" y="48"/>
                        <a:pt x="34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ubicBezTo>
                        <a:pt x="31" y="48"/>
                        <a:pt x="33" y="48"/>
                        <a:pt x="32" y="47"/>
                      </a:cubicBezTo>
                      <a:cubicBezTo>
                        <a:pt x="32" y="47"/>
                        <a:pt x="31" y="47"/>
                        <a:pt x="30" y="47"/>
                      </a:cubicBezTo>
                      <a:cubicBezTo>
                        <a:pt x="30" y="47"/>
                        <a:pt x="30" y="46"/>
                        <a:pt x="30" y="46"/>
                      </a:cubicBezTo>
                      <a:cubicBezTo>
                        <a:pt x="30" y="46"/>
                        <a:pt x="29" y="45"/>
                        <a:pt x="30" y="45"/>
                      </a:cubicBezTo>
                      <a:cubicBezTo>
                        <a:pt x="29" y="45"/>
                        <a:pt x="28" y="45"/>
                        <a:pt x="28" y="44"/>
                      </a:cubicBezTo>
                      <a:cubicBezTo>
                        <a:pt x="28" y="43"/>
                        <a:pt x="27" y="43"/>
                        <a:pt x="28" y="42"/>
                      </a:cubicBezTo>
                      <a:cubicBezTo>
                        <a:pt x="28" y="42"/>
                        <a:pt x="27" y="41"/>
                        <a:pt x="28" y="41"/>
                      </a:cubicBezTo>
                      <a:cubicBezTo>
                        <a:pt x="27" y="40"/>
                        <a:pt x="25" y="39"/>
                        <a:pt x="25" y="38"/>
                      </a:cubicBezTo>
                      <a:cubicBezTo>
                        <a:pt x="25" y="37"/>
                        <a:pt x="26" y="37"/>
                        <a:pt x="26" y="36"/>
                      </a:cubicBezTo>
                      <a:cubicBezTo>
                        <a:pt x="25" y="35"/>
                        <a:pt x="27" y="34"/>
                        <a:pt x="27" y="33"/>
                      </a:cubicBezTo>
                      <a:cubicBezTo>
                        <a:pt x="27" y="32"/>
                        <a:pt x="26" y="32"/>
                        <a:pt x="26" y="31"/>
                      </a:cubicBezTo>
                      <a:cubicBezTo>
                        <a:pt x="26" y="31"/>
                        <a:pt x="27" y="31"/>
                        <a:pt x="27" y="30"/>
                      </a:cubicBezTo>
                      <a:cubicBezTo>
                        <a:pt x="26" y="30"/>
                        <a:pt x="28" y="29"/>
                        <a:pt x="26" y="29"/>
                      </a:cubicBezTo>
                      <a:cubicBezTo>
                        <a:pt x="26" y="29"/>
                        <a:pt x="26" y="29"/>
                        <a:pt x="26" y="29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7"/>
                        <a:pt x="26" y="27"/>
                        <a:pt x="26" y="27"/>
                      </a:cubicBezTo>
                      <a:cubicBezTo>
                        <a:pt x="26" y="27"/>
                        <a:pt x="25" y="27"/>
                        <a:pt x="25" y="27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3" y="26"/>
                        <a:pt x="22" y="27"/>
                        <a:pt x="22" y="27"/>
                      </a:cubicBezTo>
                      <a:cubicBezTo>
                        <a:pt x="22" y="26"/>
                        <a:pt x="21" y="26"/>
                        <a:pt x="20" y="26"/>
                      </a:cubicBezTo>
                      <a:cubicBezTo>
                        <a:pt x="19" y="26"/>
                        <a:pt x="19" y="25"/>
                        <a:pt x="17" y="25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6" y="24"/>
                        <a:pt x="14" y="25"/>
                        <a:pt x="14" y="24"/>
                      </a:cubicBezTo>
                      <a:cubicBezTo>
                        <a:pt x="13" y="24"/>
                        <a:pt x="13" y="24"/>
                        <a:pt x="13" y="23"/>
                      </a:cubicBezTo>
                      <a:cubicBezTo>
                        <a:pt x="12" y="23"/>
                        <a:pt x="11" y="24"/>
                        <a:pt x="11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2" y="23"/>
                        <a:pt x="11" y="22"/>
                      </a:cubicBezTo>
                      <a:cubicBezTo>
                        <a:pt x="10" y="22"/>
                        <a:pt x="9" y="22"/>
                        <a:pt x="8" y="22"/>
                      </a:cubicBezTo>
                      <a:cubicBezTo>
                        <a:pt x="6" y="22"/>
                        <a:pt x="4" y="22"/>
                        <a:pt x="3" y="21"/>
                      </a:cubicBezTo>
                      <a:cubicBezTo>
                        <a:pt x="3" y="20"/>
                        <a:pt x="3" y="20"/>
                        <a:pt x="2" y="20"/>
                      </a:cubicBezTo>
                      <a:cubicBezTo>
                        <a:pt x="1" y="20"/>
                        <a:pt x="1" y="18"/>
                        <a:pt x="1" y="17"/>
                      </a:cubicBezTo>
                      <a:cubicBezTo>
                        <a:pt x="0" y="16"/>
                        <a:pt x="3" y="15"/>
                        <a:pt x="2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1"/>
                        <a:pt x="7" y="11"/>
                      </a:cubicBezTo>
                      <a:cubicBezTo>
                        <a:pt x="6" y="11"/>
                        <a:pt x="7" y="11"/>
                        <a:pt x="6" y="11"/>
                      </a:cubicBezTo>
                      <a:cubicBezTo>
                        <a:pt x="6" y="11"/>
                        <a:pt x="5" y="11"/>
                        <a:pt x="5" y="11"/>
                      </a:cubicBezTo>
                      <a:cubicBezTo>
                        <a:pt x="5" y="11"/>
                        <a:pt x="6" y="10"/>
                        <a:pt x="5" y="10"/>
                      </a:cubicBezTo>
                      <a:cubicBezTo>
                        <a:pt x="5" y="10"/>
                        <a:pt x="4" y="10"/>
                        <a:pt x="4" y="10"/>
                      </a:cubicBezTo>
                      <a:cubicBezTo>
                        <a:pt x="4" y="10"/>
                        <a:pt x="3" y="10"/>
                        <a:pt x="4" y="10"/>
                      </a:cubicBezTo>
                      <a:cubicBezTo>
                        <a:pt x="4" y="9"/>
                        <a:pt x="5" y="9"/>
                        <a:pt x="4" y="9"/>
                      </a:cubicBezTo>
                      <a:cubicBezTo>
                        <a:pt x="4" y="8"/>
                        <a:pt x="3" y="9"/>
                        <a:pt x="3" y="8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7"/>
                        <a:pt x="3" y="7"/>
                        <a:pt x="3" y="6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7" y="2"/>
                        <a:pt x="8" y="2"/>
                        <a:pt x="9" y="2"/>
                      </a:cubicBezTo>
                      <a:cubicBezTo>
                        <a:pt x="9" y="1"/>
                        <a:pt x="10" y="2"/>
                        <a:pt x="11" y="1"/>
                      </a:cubicBezTo>
                      <a:cubicBezTo>
                        <a:pt x="12" y="0"/>
                        <a:pt x="13" y="0"/>
                        <a:pt x="14" y="1"/>
                      </a:cubicBezTo>
                      <a:cubicBezTo>
                        <a:pt x="15" y="1"/>
                        <a:pt x="15" y="0"/>
                        <a:pt x="16" y="0"/>
                      </a:cubicBezTo>
                      <a:cubicBezTo>
                        <a:pt x="16" y="0"/>
                        <a:pt x="16" y="1"/>
                        <a:pt x="17" y="1"/>
                      </a:cubicBezTo>
                      <a:cubicBezTo>
                        <a:pt x="17" y="1"/>
                        <a:pt x="19" y="1"/>
                        <a:pt x="19" y="2"/>
                      </a:cubicBezTo>
                      <a:cubicBezTo>
                        <a:pt x="19" y="2"/>
                        <a:pt x="19" y="3"/>
                        <a:pt x="20" y="3"/>
                      </a:cubicBezTo>
                      <a:cubicBezTo>
                        <a:pt x="20" y="4"/>
                        <a:pt x="20" y="5"/>
                        <a:pt x="20" y="6"/>
                      </a:cubicBezTo>
                      <a:cubicBezTo>
                        <a:pt x="20" y="6"/>
                        <a:pt x="19" y="7"/>
                        <a:pt x="19" y="7"/>
                      </a:cubicBezTo>
                      <a:cubicBezTo>
                        <a:pt x="19" y="8"/>
                        <a:pt x="18" y="8"/>
                        <a:pt x="18" y="9"/>
                      </a:cubicBezTo>
                      <a:cubicBezTo>
                        <a:pt x="17" y="9"/>
                        <a:pt x="16" y="9"/>
                        <a:pt x="16" y="10"/>
                      </a:cubicBezTo>
                      <a:cubicBezTo>
                        <a:pt x="16" y="10"/>
                        <a:pt x="15" y="10"/>
                        <a:pt x="15" y="10"/>
                      </a:cubicBezTo>
                      <a:cubicBezTo>
                        <a:pt x="17" y="11"/>
                        <a:pt x="18" y="12"/>
                        <a:pt x="19" y="13"/>
                      </a:cubicBezTo>
                      <a:cubicBezTo>
                        <a:pt x="19" y="14"/>
                        <a:pt x="20" y="14"/>
                        <a:pt x="20" y="14"/>
                      </a:cubicBezTo>
                      <a:cubicBezTo>
                        <a:pt x="21" y="14"/>
                        <a:pt x="21" y="14"/>
                        <a:pt x="21" y="13"/>
                      </a:cubicBezTo>
                      <a:cubicBezTo>
                        <a:pt x="21" y="13"/>
                        <a:pt x="20" y="13"/>
                        <a:pt x="20" y="12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20" y="11"/>
                        <a:pt x="21" y="11"/>
                        <a:pt x="21" y="11"/>
                      </a:cubicBezTo>
                      <a:cubicBezTo>
                        <a:pt x="22" y="9"/>
                        <a:pt x="24" y="9"/>
                        <a:pt x="25" y="8"/>
                      </a:cubicBezTo>
                      <a:cubicBezTo>
                        <a:pt x="25" y="8"/>
                        <a:pt x="26" y="8"/>
                        <a:pt x="26" y="8"/>
                      </a:cubicBezTo>
                      <a:cubicBezTo>
                        <a:pt x="26" y="7"/>
                        <a:pt x="26" y="7"/>
                        <a:pt x="26" y="6"/>
                      </a:cubicBezTo>
                      <a:cubicBezTo>
                        <a:pt x="26" y="6"/>
                        <a:pt x="26" y="5"/>
                        <a:pt x="26" y="5"/>
                      </a:cubicBezTo>
                      <a:cubicBezTo>
                        <a:pt x="25" y="4"/>
                        <a:pt x="25" y="4"/>
                        <a:pt x="25" y="3"/>
                      </a:cubicBezTo>
                      <a:cubicBezTo>
                        <a:pt x="25" y="3"/>
                        <a:pt x="25" y="3"/>
                        <a:pt x="26" y="3"/>
                      </a:cubicBezTo>
                      <a:cubicBezTo>
                        <a:pt x="27" y="3"/>
                        <a:pt x="26" y="5"/>
                        <a:pt x="27" y="5"/>
                      </a:cubicBezTo>
                      <a:cubicBezTo>
                        <a:pt x="27" y="6"/>
                        <a:pt x="27" y="7"/>
                        <a:pt x="28" y="8"/>
                      </a:cubicBezTo>
                      <a:cubicBezTo>
                        <a:pt x="29" y="7"/>
                        <a:pt x="30" y="8"/>
                        <a:pt x="30" y="8"/>
                      </a:cubicBezTo>
                      <a:cubicBezTo>
                        <a:pt x="32" y="8"/>
                        <a:pt x="32" y="9"/>
                        <a:pt x="32" y="9"/>
                      </a:cubicBezTo>
                      <a:cubicBezTo>
                        <a:pt x="32" y="10"/>
                        <a:pt x="33" y="11"/>
                        <a:pt x="32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3" y="12"/>
                        <a:pt x="32" y="13"/>
                        <a:pt x="34" y="13"/>
                      </a:cubicBezTo>
                      <a:cubicBezTo>
                        <a:pt x="34" y="12"/>
                        <a:pt x="34" y="12"/>
                        <a:pt x="35" y="11"/>
                      </a:cubicBezTo>
                      <a:cubicBezTo>
                        <a:pt x="35" y="11"/>
                        <a:pt x="34" y="11"/>
                        <a:pt x="35" y="10"/>
                      </a:cubicBezTo>
                      <a:cubicBezTo>
                        <a:pt x="35" y="10"/>
                        <a:pt x="36" y="10"/>
                        <a:pt x="36" y="10"/>
                      </a:cubicBezTo>
                      <a:cubicBezTo>
                        <a:pt x="37" y="10"/>
                        <a:pt x="38" y="10"/>
                        <a:pt x="38" y="10"/>
                      </a:cubicBezTo>
                      <a:cubicBezTo>
                        <a:pt x="39" y="10"/>
                        <a:pt x="40" y="10"/>
                        <a:pt x="41" y="11"/>
                      </a:cubicBezTo>
                      <a:cubicBezTo>
                        <a:pt x="41" y="11"/>
                        <a:pt x="41" y="12"/>
                        <a:pt x="42" y="11"/>
                      </a:cubicBezTo>
                      <a:cubicBezTo>
                        <a:pt x="42" y="11"/>
                        <a:pt x="42" y="12"/>
                        <a:pt x="43" y="11"/>
                      </a:cubicBezTo>
                      <a:cubicBezTo>
                        <a:pt x="43" y="11"/>
                        <a:pt x="43" y="11"/>
                        <a:pt x="42" y="11"/>
                      </a:cubicBezTo>
                      <a:cubicBezTo>
                        <a:pt x="42" y="11"/>
                        <a:pt x="43" y="11"/>
                        <a:pt x="43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3" y="12"/>
                        <a:pt x="43" y="12"/>
                        <a:pt x="44" y="12"/>
                      </a:cubicBezTo>
                      <a:cubicBezTo>
                        <a:pt x="44" y="13"/>
                        <a:pt x="45" y="13"/>
                        <a:pt x="45" y="14"/>
                      </a:cubicBezTo>
                      <a:cubicBezTo>
                        <a:pt x="45" y="14"/>
                        <a:pt x="44" y="15"/>
                        <a:pt x="44" y="15"/>
                      </a:cubicBezTo>
                      <a:cubicBezTo>
                        <a:pt x="43" y="16"/>
                        <a:pt x="42" y="16"/>
                        <a:pt x="40" y="17"/>
                      </a:cubicBezTo>
                      <a:cubicBezTo>
                        <a:pt x="40" y="17"/>
                        <a:pt x="40" y="17"/>
                        <a:pt x="40" y="18"/>
                      </a:cubicBezTo>
                      <a:cubicBezTo>
                        <a:pt x="39" y="18"/>
                        <a:pt x="37" y="19"/>
                        <a:pt x="37" y="18"/>
                      </a:cubicBezTo>
                      <a:cubicBezTo>
                        <a:pt x="36" y="18"/>
                        <a:pt x="36" y="17"/>
                        <a:pt x="37" y="16"/>
                      </a:cubicBezTo>
                      <a:cubicBezTo>
                        <a:pt x="36" y="16"/>
                        <a:pt x="35" y="16"/>
                        <a:pt x="35" y="15"/>
                      </a:cubicBezTo>
                      <a:cubicBezTo>
                        <a:pt x="34" y="15"/>
                        <a:pt x="33" y="16"/>
                        <a:pt x="33" y="15"/>
                      </a:cubicBezTo>
                      <a:cubicBezTo>
                        <a:pt x="33" y="15"/>
                        <a:pt x="33" y="14"/>
                        <a:pt x="33" y="14"/>
                      </a:cubicBezTo>
                      <a:cubicBezTo>
                        <a:pt x="32" y="14"/>
                        <a:pt x="32" y="14"/>
                        <a:pt x="31" y="13"/>
                      </a:cubicBezTo>
                      <a:cubicBezTo>
                        <a:pt x="30" y="14"/>
                        <a:pt x="30" y="14"/>
                        <a:pt x="29" y="14"/>
                      </a:cubicBezTo>
                      <a:cubicBezTo>
                        <a:pt x="28" y="14"/>
                        <a:pt x="27" y="15"/>
                        <a:pt x="26" y="16"/>
                      </a:cubicBezTo>
                      <a:cubicBezTo>
                        <a:pt x="26" y="17"/>
                        <a:pt x="26" y="17"/>
                        <a:pt x="25" y="18"/>
                      </a:cubicBezTo>
                      <a:cubicBezTo>
                        <a:pt x="25" y="19"/>
                        <a:pt x="25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4" y="19"/>
                        <a:pt x="25" y="18"/>
                        <a:pt x="25" y="16"/>
                      </a:cubicBezTo>
                      <a:cubicBezTo>
                        <a:pt x="25" y="16"/>
                        <a:pt x="23" y="16"/>
                        <a:pt x="24" y="15"/>
                      </a:cubicBezTo>
                      <a:cubicBezTo>
                        <a:pt x="24" y="15"/>
                        <a:pt x="23" y="15"/>
                        <a:pt x="22" y="15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1" y="15"/>
                        <a:pt x="23" y="15"/>
                        <a:pt x="22" y="14"/>
                      </a:cubicBezTo>
                      <a:cubicBezTo>
                        <a:pt x="22" y="14"/>
                        <a:pt x="22" y="14"/>
                        <a:pt x="21" y="14"/>
                      </a:cubicBezTo>
                      <a:cubicBezTo>
                        <a:pt x="20" y="14"/>
                        <a:pt x="19" y="15"/>
                        <a:pt x="19" y="15"/>
                      </a:cubicBezTo>
                      <a:cubicBezTo>
                        <a:pt x="20" y="16"/>
                        <a:pt x="19" y="17"/>
                        <a:pt x="19" y="17"/>
                      </a:cubicBezTo>
                      <a:cubicBezTo>
                        <a:pt x="18" y="18"/>
                        <a:pt x="19" y="18"/>
                        <a:pt x="20" y="18"/>
                      </a:cubicBezTo>
                      <a:cubicBezTo>
                        <a:pt x="21" y="18"/>
                        <a:pt x="21" y="18"/>
                        <a:pt x="22" y="19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3" y="21"/>
                        <a:pt x="24" y="20"/>
                      </a:cubicBezTo>
                      <a:cubicBezTo>
                        <a:pt x="24" y="21"/>
                        <a:pt x="25" y="21"/>
                        <a:pt x="25" y="21"/>
                      </a:cubicBezTo>
                      <a:cubicBezTo>
                        <a:pt x="26" y="22"/>
                        <a:pt x="26" y="22"/>
                        <a:pt x="26" y="23"/>
                      </a:cubicBezTo>
                      <a:cubicBezTo>
                        <a:pt x="28" y="23"/>
                        <a:pt x="28" y="24"/>
                        <a:pt x="28" y="25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9" y="25"/>
                        <a:pt x="30" y="24"/>
                        <a:pt x="31" y="24"/>
                      </a:cubicBezTo>
                      <a:cubicBezTo>
                        <a:pt x="31" y="24"/>
                        <a:pt x="31" y="23"/>
                        <a:pt x="32" y="23"/>
                      </a:cubicBezTo>
                      <a:cubicBezTo>
                        <a:pt x="32" y="23"/>
                        <a:pt x="33" y="23"/>
                        <a:pt x="33" y="23"/>
                      </a:cubicBezTo>
                      <a:cubicBezTo>
                        <a:pt x="33" y="22"/>
                        <a:pt x="35" y="22"/>
                        <a:pt x="35" y="21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7" y="20"/>
                        <a:pt x="39" y="20"/>
                        <a:pt x="40" y="19"/>
                      </a:cubicBezTo>
                      <a:cubicBezTo>
                        <a:pt x="41" y="19"/>
                        <a:pt x="42" y="19"/>
                        <a:pt x="42" y="20"/>
                      </a:cubicBezTo>
                      <a:cubicBezTo>
                        <a:pt x="43" y="20"/>
                        <a:pt x="44" y="20"/>
                        <a:pt x="45" y="20"/>
                      </a:cubicBezTo>
                      <a:cubicBezTo>
                        <a:pt x="45" y="21"/>
                        <a:pt x="46" y="21"/>
                        <a:pt x="46" y="21"/>
                      </a:cubicBezTo>
                      <a:cubicBezTo>
                        <a:pt x="47" y="22"/>
                        <a:pt x="47" y="20"/>
                        <a:pt x="48" y="21"/>
                      </a:cubicBezTo>
                      <a:cubicBezTo>
                        <a:pt x="47" y="22"/>
                        <a:pt x="47" y="22"/>
                        <a:pt x="48" y="22"/>
                      </a:cubicBezTo>
                      <a:cubicBezTo>
                        <a:pt x="48" y="22"/>
                        <a:pt x="48" y="22"/>
                        <a:pt x="49" y="22"/>
                      </a:cubicBezTo>
                      <a:cubicBezTo>
                        <a:pt x="49" y="23"/>
                        <a:pt x="48" y="23"/>
                        <a:pt x="49" y="23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50" y="24"/>
                        <a:pt x="49" y="24"/>
                        <a:pt x="49" y="24"/>
                      </a:cubicBezTo>
                      <a:cubicBezTo>
                        <a:pt x="49" y="25"/>
                        <a:pt x="50" y="25"/>
                        <a:pt x="50" y="26"/>
                      </a:cubicBezTo>
                      <a:cubicBezTo>
                        <a:pt x="49" y="26"/>
                        <a:pt x="50" y="27"/>
                        <a:pt x="49" y="27"/>
                      </a:cubicBezTo>
                      <a:cubicBezTo>
                        <a:pt x="49" y="28"/>
                        <a:pt x="50" y="28"/>
                        <a:pt x="49" y="28"/>
                      </a:cubicBezTo>
                      <a:cubicBezTo>
                        <a:pt x="48" y="29"/>
                        <a:pt x="50" y="30"/>
                        <a:pt x="48" y="30"/>
                      </a:cubicBezTo>
                      <a:cubicBezTo>
                        <a:pt x="48" y="30"/>
                        <a:pt x="48" y="30"/>
                        <a:pt x="48" y="30"/>
                      </a:cubicBezTo>
                      <a:cubicBezTo>
                        <a:pt x="48" y="31"/>
                        <a:pt x="49" y="30"/>
                        <a:pt x="49" y="30"/>
                      </a:cubicBezTo>
                      <a:cubicBezTo>
                        <a:pt x="49" y="30"/>
                        <a:pt x="50" y="29"/>
                        <a:pt x="51" y="29"/>
                      </a:cubicBezTo>
                      <a:cubicBezTo>
                        <a:pt x="52" y="29"/>
                        <a:pt x="52" y="29"/>
                        <a:pt x="53" y="30"/>
                      </a:cubicBezTo>
                      <a:cubicBezTo>
                        <a:pt x="53" y="29"/>
                        <a:pt x="53" y="29"/>
                        <a:pt x="54" y="28"/>
                      </a:cubicBezTo>
                      <a:cubicBezTo>
                        <a:pt x="54" y="28"/>
                        <a:pt x="55" y="28"/>
                        <a:pt x="56" y="28"/>
                      </a:cubicBezTo>
                      <a:cubicBezTo>
                        <a:pt x="56" y="27"/>
                        <a:pt x="56" y="27"/>
                        <a:pt x="56" y="26"/>
                      </a:cubicBezTo>
                      <a:cubicBezTo>
                        <a:pt x="57" y="26"/>
                        <a:pt x="58" y="25"/>
                        <a:pt x="59" y="25"/>
                      </a:cubicBezTo>
                      <a:cubicBezTo>
                        <a:pt x="60" y="25"/>
                        <a:pt x="60" y="26"/>
                        <a:pt x="60" y="26"/>
                      </a:cubicBezTo>
                      <a:cubicBezTo>
                        <a:pt x="61" y="26"/>
                        <a:pt x="60" y="27"/>
                        <a:pt x="60" y="28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3" name="Freeform 530"/>
                <p:cNvSpPr>
                  <a:spLocks noChangeArrowheads="1"/>
                </p:cNvSpPr>
                <p:nvPr/>
              </p:nvSpPr>
              <p:spPr bwMode="auto">
                <a:xfrm>
                  <a:off x="795338" y="309562"/>
                  <a:ext cx="23813" cy="19050"/>
                </a:xfrm>
                <a:custGeom>
                  <a:avLst/>
                  <a:gdLst>
                    <a:gd name="T0" fmla="*/ 2147483646 w 6"/>
                    <a:gd name="T1" fmla="*/ 2147483646 h 5"/>
                    <a:gd name="T2" fmla="*/ 2147483646 w 6"/>
                    <a:gd name="T3" fmla="*/ 2147483646 h 5"/>
                    <a:gd name="T4" fmla="*/ 2147483646 w 6"/>
                    <a:gd name="T5" fmla="*/ 2147483646 h 5"/>
                    <a:gd name="T6" fmla="*/ 2147483646 w 6"/>
                    <a:gd name="T7" fmla="*/ 2147483646 h 5"/>
                    <a:gd name="T8" fmla="*/ 2147483646 w 6"/>
                    <a:gd name="T9" fmla="*/ 2147483646 h 5"/>
                    <a:gd name="T10" fmla="*/ 2147483646 w 6"/>
                    <a:gd name="T11" fmla="*/ 2147483646 h 5"/>
                    <a:gd name="T12" fmla="*/ 2147483646 w 6"/>
                    <a:gd name="T13" fmla="*/ 2147483646 h 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5"/>
                    <a:gd name="T23" fmla="*/ 6 w 6"/>
                    <a:gd name="T24" fmla="*/ 5 h 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5">
                      <a:moveTo>
                        <a:pt x="5" y="4"/>
                      </a:moveTo>
                      <a:cubicBezTo>
                        <a:pt x="5" y="5"/>
                        <a:pt x="3" y="5"/>
                        <a:pt x="2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2" y="1"/>
                        <a:pt x="3" y="0"/>
                        <a:pt x="4" y="1"/>
                      </a:cubicBezTo>
                      <a:cubicBezTo>
                        <a:pt x="5" y="1"/>
                        <a:pt x="5" y="1"/>
                        <a:pt x="6" y="2"/>
                      </a:cubicBezTo>
                      <a:cubicBezTo>
                        <a:pt x="6" y="2"/>
                        <a:pt x="6" y="3"/>
                        <a:pt x="5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4" name="Freeform 531"/>
                <p:cNvSpPr>
                  <a:spLocks noChangeArrowheads="1"/>
                </p:cNvSpPr>
                <p:nvPr/>
              </p:nvSpPr>
              <p:spPr bwMode="auto">
                <a:xfrm>
                  <a:off x="758825" y="282575"/>
                  <a:ext cx="49213" cy="38100"/>
                </a:xfrm>
                <a:custGeom>
                  <a:avLst/>
                  <a:gdLst>
                    <a:gd name="T0" fmla="*/ 2147483646 w 13"/>
                    <a:gd name="T1" fmla="*/ 2147483646 h 10"/>
                    <a:gd name="T2" fmla="*/ 2147483646 w 13"/>
                    <a:gd name="T3" fmla="*/ 2147483646 h 10"/>
                    <a:gd name="T4" fmla="*/ 2147483646 w 13"/>
                    <a:gd name="T5" fmla="*/ 2147483646 h 10"/>
                    <a:gd name="T6" fmla="*/ 2147483646 w 13"/>
                    <a:gd name="T7" fmla="*/ 2147483646 h 10"/>
                    <a:gd name="T8" fmla="*/ 2147483646 w 13"/>
                    <a:gd name="T9" fmla="*/ 2147483646 h 10"/>
                    <a:gd name="T10" fmla="*/ 2147483646 w 13"/>
                    <a:gd name="T11" fmla="*/ 2147483646 h 10"/>
                    <a:gd name="T12" fmla="*/ 2147483646 w 13"/>
                    <a:gd name="T13" fmla="*/ 2147483646 h 10"/>
                    <a:gd name="T14" fmla="*/ 2147483646 w 13"/>
                    <a:gd name="T15" fmla="*/ 2147483646 h 10"/>
                    <a:gd name="T16" fmla="*/ 2147483646 w 13"/>
                    <a:gd name="T17" fmla="*/ 2147483646 h 10"/>
                    <a:gd name="T18" fmla="*/ 2147483646 w 13"/>
                    <a:gd name="T19" fmla="*/ 2147483646 h 10"/>
                    <a:gd name="T20" fmla="*/ 2147483646 w 13"/>
                    <a:gd name="T21" fmla="*/ 2147483646 h 10"/>
                    <a:gd name="T22" fmla="*/ 2147483646 w 13"/>
                    <a:gd name="T23" fmla="*/ 2147483646 h 10"/>
                    <a:gd name="T24" fmla="*/ 2147483646 w 13"/>
                    <a:gd name="T25" fmla="*/ 2147483646 h 10"/>
                    <a:gd name="T26" fmla="*/ 2147483646 w 13"/>
                    <a:gd name="T27" fmla="*/ 2147483646 h 10"/>
                    <a:gd name="T28" fmla="*/ 2147483646 w 13"/>
                    <a:gd name="T29" fmla="*/ 2147483646 h 1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"/>
                    <a:gd name="T46" fmla="*/ 0 h 10"/>
                    <a:gd name="T47" fmla="*/ 13 w 13"/>
                    <a:gd name="T48" fmla="*/ 10 h 1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" h="10">
                      <a:moveTo>
                        <a:pt x="12" y="7"/>
                      </a:move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0" y="8"/>
                        <a:pt x="9" y="8"/>
                        <a:pt x="8" y="9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7" y="10"/>
                        <a:pt x="7" y="9"/>
                        <a:pt x="7" y="9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3" y="10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0" y="6"/>
                        <a:pt x="1" y="4"/>
                        <a:pt x="2" y="3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0"/>
                        <a:pt x="9" y="1"/>
                        <a:pt x="10" y="1"/>
                      </a:cubicBezTo>
                      <a:cubicBezTo>
                        <a:pt x="11" y="1"/>
                        <a:pt x="11" y="2"/>
                        <a:pt x="11" y="2"/>
                      </a:cubicBezTo>
                      <a:cubicBezTo>
                        <a:pt x="12" y="3"/>
                        <a:pt x="12" y="4"/>
                        <a:pt x="13" y="4"/>
                      </a:cubicBezTo>
                      <a:cubicBezTo>
                        <a:pt x="12" y="5"/>
                        <a:pt x="13" y="6"/>
                        <a:pt x="12" y="7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5" name="Freeform 532"/>
                <p:cNvSpPr>
                  <a:spLocks noChangeArrowheads="1"/>
                </p:cNvSpPr>
                <p:nvPr/>
              </p:nvSpPr>
              <p:spPr bwMode="auto">
                <a:xfrm>
                  <a:off x="674688" y="109537"/>
                  <a:ext cx="15875" cy="1"/>
                </a:xfrm>
                <a:custGeom>
                  <a:avLst/>
                  <a:gdLst>
                    <a:gd name="T0" fmla="*/ 2147483646 w 4"/>
                    <a:gd name="T1" fmla="*/ 0 h 1"/>
                    <a:gd name="T2" fmla="*/ 2147483646 w 4"/>
                    <a:gd name="T3" fmla="*/ 0 h 1"/>
                    <a:gd name="T4" fmla="*/ 2147483646 w 4"/>
                    <a:gd name="T5" fmla="*/ 0 h 1"/>
                    <a:gd name="T6" fmla="*/ 2147483646 w 4"/>
                    <a:gd name="T7" fmla="*/ 0 h 1"/>
                    <a:gd name="T8" fmla="*/ 2147483646 w 4"/>
                    <a:gd name="T9" fmla="*/ 0 h 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"/>
                    <a:gd name="T16" fmla="*/ 0 h 1"/>
                    <a:gd name="T17" fmla="*/ 4 w 4"/>
                    <a:gd name="T18" fmla="*/ 1 h 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" h="1">
                      <a:moveTo>
                        <a:pt x="4" y="0"/>
                      </a:move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6" name="Freeform 533"/>
                <p:cNvSpPr>
                  <a:spLocks noChangeArrowheads="1"/>
                </p:cNvSpPr>
                <p:nvPr/>
              </p:nvSpPr>
              <p:spPr bwMode="auto">
                <a:xfrm>
                  <a:off x="712788" y="268287"/>
                  <a:ext cx="26988" cy="14288"/>
                </a:xfrm>
                <a:custGeom>
                  <a:avLst/>
                  <a:gdLst>
                    <a:gd name="T0" fmla="*/ 2147483646 w 7"/>
                    <a:gd name="T1" fmla="*/ 2147483646 h 4"/>
                    <a:gd name="T2" fmla="*/ 2147483646 w 7"/>
                    <a:gd name="T3" fmla="*/ 2147483646 h 4"/>
                    <a:gd name="T4" fmla="*/ 2147483646 w 7"/>
                    <a:gd name="T5" fmla="*/ 2147483646 h 4"/>
                    <a:gd name="T6" fmla="*/ 2147483646 w 7"/>
                    <a:gd name="T7" fmla="*/ 2147483646 h 4"/>
                    <a:gd name="T8" fmla="*/ 0 w 7"/>
                    <a:gd name="T9" fmla="*/ 2147483646 h 4"/>
                    <a:gd name="T10" fmla="*/ 2147483646 w 7"/>
                    <a:gd name="T11" fmla="*/ 2147483646 h 4"/>
                    <a:gd name="T12" fmla="*/ 2147483646 w 7"/>
                    <a:gd name="T13" fmla="*/ 0 h 4"/>
                    <a:gd name="T14" fmla="*/ 2147483646 w 7"/>
                    <a:gd name="T15" fmla="*/ 2147483646 h 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"/>
                    <a:gd name="T25" fmla="*/ 0 h 4"/>
                    <a:gd name="T26" fmla="*/ 7 w 7"/>
                    <a:gd name="T27" fmla="*/ 4 h 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" h="4">
                      <a:moveTo>
                        <a:pt x="7" y="1"/>
                      </a:move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0" y="4"/>
                      </a:cubicBezTo>
                      <a:cubicBezTo>
                        <a:pt x="1" y="4"/>
                        <a:pt x="1" y="3"/>
                        <a:pt x="2" y="3"/>
                      </a:cubicBezTo>
                      <a:cubicBezTo>
                        <a:pt x="3" y="2"/>
                        <a:pt x="5" y="1"/>
                        <a:pt x="7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7" name="Freeform 534"/>
                <p:cNvSpPr>
                  <a:spLocks noChangeArrowheads="1"/>
                </p:cNvSpPr>
                <p:nvPr/>
              </p:nvSpPr>
              <p:spPr bwMode="auto">
                <a:xfrm>
                  <a:off x="792163" y="490537"/>
                  <a:ext cx="7938" cy="11113"/>
                </a:xfrm>
                <a:custGeom>
                  <a:avLst/>
                  <a:gdLst>
                    <a:gd name="T0" fmla="*/ 2147483646 w 2"/>
                    <a:gd name="T1" fmla="*/ 2147483646 h 3"/>
                    <a:gd name="T2" fmla="*/ 0 w 2"/>
                    <a:gd name="T3" fmla="*/ 2147483646 h 3"/>
                    <a:gd name="T4" fmla="*/ 2147483646 w 2"/>
                    <a:gd name="T5" fmla="*/ 0 h 3"/>
                    <a:gd name="T6" fmla="*/ 2147483646 w 2"/>
                    <a:gd name="T7" fmla="*/ 0 h 3"/>
                    <a:gd name="T8" fmla="*/ 2147483646 w 2"/>
                    <a:gd name="T9" fmla="*/ 2147483646 h 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"/>
                    <a:gd name="T16" fmla="*/ 0 h 3"/>
                    <a:gd name="T17" fmla="*/ 2 w 2"/>
                    <a:gd name="T18" fmla="*/ 3 h 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" h="3">
                      <a:moveTo>
                        <a:pt x="2" y="2"/>
                      </a:moveTo>
                      <a:cubicBezTo>
                        <a:pt x="0" y="3"/>
                        <a:pt x="1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2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8" name="Freeform 535"/>
                <p:cNvSpPr>
                  <a:spLocks noChangeArrowheads="1"/>
                </p:cNvSpPr>
                <p:nvPr/>
              </p:nvSpPr>
              <p:spPr bwMode="auto">
                <a:xfrm>
                  <a:off x="709613" y="282575"/>
                  <a:ext cx="11113" cy="7938"/>
                </a:xfrm>
                <a:custGeom>
                  <a:avLst/>
                  <a:gdLst>
                    <a:gd name="T0" fmla="*/ 0 w 3"/>
                    <a:gd name="T1" fmla="*/ 2147483646 h 2"/>
                    <a:gd name="T2" fmla="*/ 0 w 3"/>
                    <a:gd name="T3" fmla="*/ 2147483646 h 2"/>
                    <a:gd name="T4" fmla="*/ 2147483646 w 3"/>
                    <a:gd name="T5" fmla="*/ 0 h 2"/>
                    <a:gd name="T6" fmla="*/ 0 w 3"/>
                    <a:gd name="T7" fmla="*/ 2147483646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"/>
                    <a:gd name="T13" fmla="*/ 0 h 2"/>
                    <a:gd name="T14" fmla="*/ 3 w 3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"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2" y="1"/>
                        <a:pt x="1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9" name="Freeform 536"/>
                <p:cNvSpPr>
                  <a:spLocks noChangeArrowheads="1"/>
                </p:cNvSpPr>
                <p:nvPr/>
              </p:nvSpPr>
              <p:spPr bwMode="auto">
                <a:xfrm>
                  <a:off x="660400" y="128587"/>
                  <a:ext cx="3175" cy="11113"/>
                </a:xfrm>
                <a:custGeom>
                  <a:avLst/>
                  <a:gdLst>
                    <a:gd name="T0" fmla="*/ 2147483646 w 1"/>
                    <a:gd name="T1" fmla="*/ 2147483646 h 3"/>
                    <a:gd name="T2" fmla="*/ 0 w 1"/>
                    <a:gd name="T3" fmla="*/ 2147483646 h 3"/>
                    <a:gd name="T4" fmla="*/ 0 w 1"/>
                    <a:gd name="T5" fmla="*/ 2147483646 h 3"/>
                    <a:gd name="T6" fmla="*/ 0 w 1"/>
                    <a:gd name="T7" fmla="*/ 0 h 3"/>
                    <a:gd name="T8" fmla="*/ 2147483646 w 1"/>
                    <a:gd name="T9" fmla="*/ 2147483646 h 3"/>
                    <a:gd name="T10" fmla="*/ 2147483646 w 1"/>
                    <a:gd name="T11" fmla="*/ 2147483646 h 3"/>
                    <a:gd name="T12" fmla="*/ 2147483646 w 1"/>
                    <a:gd name="T13" fmla="*/ 2147483646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"/>
                    <a:gd name="T22" fmla="*/ 0 h 3"/>
                    <a:gd name="T23" fmla="*/ 1 w 1"/>
                    <a:gd name="T24" fmla="*/ 3 h 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" h="3">
                      <a:moveTo>
                        <a:pt x="1" y="3"/>
                      </a:move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1"/>
                        <a:pt x="0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1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0" name="Freeform 537"/>
                <p:cNvSpPr>
                  <a:spLocks noChangeArrowheads="1"/>
                </p:cNvSpPr>
                <p:nvPr/>
              </p:nvSpPr>
              <p:spPr bwMode="auto">
                <a:xfrm>
                  <a:off x="690563" y="238125"/>
                  <a:ext cx="3175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2147483646 w 1"/>
                    <a:gd name="T5" fmla="*/ 0 h 1"/>
                    <a:gd name="T6" fmla="*/ 0 w 1"/>
                    <a:gd name="T7" fmla="*/ 0 h 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1"/>
                    <a:gd name="T14" fmla="*/ 1 w 1"/>
                    <a:gd name="T15" fmla="*/ 1 h 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1" name="Freeform 538"/>
                <p:cNvSpPr>
                  <a:spLocks noChangeArrowheads="1"/>
                </p:cNvSpPr>
                <p:nvPr/>
              </p:nvSpPr>
              <p:spPr bwMode="auto">
                <a:xfrm>
                  <a:off x="622300" y="214312"/>
                  <a:ext cx="15875" cy="19050"/>
                </a:xfrm>
                <a:custGeom>
                  <a:avLst/>
                  <a:gdLst>
                    <a:gd name="T0" fmla="*/ 2147483646 w 4"/>
                    <a:gd name="T1" fmla="*/ 2147483646 h 5"/>
                    <a:gd name="T2" fmla="*/ 2147483646 w 4"/>
                    <a:gd name="T3" fmla="*/ 2147483646 h 5"/>
                    <a:gd name="T4" fmla="*/ 0 w 4"/>
                    <a:gd name="T5" fmla="*/ 2147483646 h 5"/>
                    <a:gd name="T6" fmla="*/ 2147483646 w 4"/>
                    <a:gd name="T7" fmla="*/ 2147483646 h 5"/>
                    <a:gd name="T8" fmla="*/ 2147483646 w 4"/>
                    <a:gd name="T9" fmla="*/ 2147483646 h 5"/>
                    <a:gd name="T10" fmla="*/ 2147483646 w 4"/>
                    <a:gd name="T11" fmla="*/ 2147483646 h 5"/>
                    <a:gd name="T12" fmla="*/ 2147483646 w 4"/>
                    <a:gd name="T13" fmla="*/ 2147483646 h 5"/>
                    <a:gd name="T14" fmla="*/ 2147483646 w 4"/>
                    <a:gd name="T15" fmla="*/ 2147483646 h 5"/>
                    <a:gd name="T16" fmla="*/ 2147483646 w 4"/>
                    <a:gd name="T17" fmla="*/ 2147483646 h 5"/>
                    <a:gd name="T18" fmla="*/ 2147483646 w 4"/>
                    <a:gd name="T19" fmla="*/ 2147483646 h 5"/>
                    <a:gd name="T20" fmla="*/ 2147483646 w 4"/>
                    <a:gd name="T21" fmla="*/ 2147483646 h 5"/>
                    <a:gd name="T22" fmla="*/ 2147483646 w 4"/>
                    <a:gd name="T23" fmla="*/ 0 h 5"/>
                    <a:gd name="T24" fmla="*/ 2147483646 w 4"/>
                    <a:gd name="T25" fmla="*/ 0 h 5"/>
                    <a:gd name="T26" fmla="*/ 2147483646 w 4"/>
                    <a:gd name="T27" fmla="*/ 0 h 5"/>
                    <a:gd name="T28" fmla="*/ 2147483646 w 4"/>
                    <a:gd name="T29" fmla="*/ 2147483646 h 5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4"/>
                    <a:gd name="T46" fmla="*/ 0 h 5"/>
                    <a:gd name="T47" fmla="*/ 4 w 4"/>
                    <a:gd name="T48" fmla="*/ 5 h 5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4" h="5">
                      <a:moveTo>
                        <a:pt x="2" y="3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0" y="5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3" y="2"/>
                        <a:pt x="2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2" name="Freeform 539"/>
                <p:cNvSpPr>
                  <a:spLocks noChangeArrowheads="1"/>
                </p:cNvSpPr>
                <p:nvPr/>
              </p:nvSpPr>
              <p:spPr bwMode="auto">
                <a:xfrm>
                  <a:off x="509588" y="203200"/>
                  <a:ext cx="98425" cy="68263"/>
                </a:xfrm>
                <a:custGeom>
                  <a:avLst/>
                  <a:gdLst>
                    <a:gd name="T0" fmla="*/ 2147483646 w 26"/>
                    <a:gd name="T1" fmla="*/ 2147483646 h 18"/>
                    <a:gd name="T2" fmla="*/ 2147483646 w 26"/>
                    <a:gd name="T3" fmla="*/ 2147483646 h 18"/>
                    <a:gd name="T4" fmla="*/ 2147483646 w 26"/>
                    <a:gd name="T5" fmla="*/ 2147483646 h 18"/>
                    <a:gd name="T6" fmla="*/ 2147483646 w 26"/>
                    <a:gd name="T7" fmla="*/ 2147483646 h 18"/>
                    <a:gd name="T8" fmla="*/ 2147483646 w 26"/>
                    <a:gd name="T9" fmla="*/ 2147483646 h 18"/>
                    <a:gd name="T10" fmla="*/ 2147483646 w 26"/>
                    <a:gd name="T11" fmla="*/ 2147483646 h 18"/>
                    <a:gd name="T12" fmla="*/ 2147483646 w 26"/>
                    <a:gd name="T13" fmla="*/ 2147483646 h 18"/>
                    <a:gd name="T14" fmla="*/ 2147483646 w 26"/>
                    <a:gd name="T15" fmla="*/ 2147483646 h 18"/>
                    <a:gd name="T16" fmla="*/ 2147483646 w 26"/>
                    <a:gd name="T17" fmla="*/ 2147483646 h 18"/>
                    <a:gd name="T18" fmla="*/ 2147483646 w 26"/>
                    <a:gd name="T19" fmla="*/ 2147483646 h 18"/>
                    <a:gd name="T20" fmla="*/ 2147483646 w 26"/>
                    <a:gd name="T21" fmla="*/ 2147483646 h 18"/>
                    <a:gd name="T22" fmla="*/ 2147483646 w 26"/>
                    <a:gd name="T23" fmla="*/ 2147483646 h 18"/>
                    <a:gd name="T24" fmla="*/ 2147483646 w 26"/>
                    <a:gd name="T25" fmla="*/ 2147483646 h 18"/>
                    <a:gd name="T26" fmla="*/ 2147483646 w 26"/>
                    <a:gd name="T27" fmla="*/ 2147483646 h 18"/>
                    <a:gd name="T28" fmla="*/ 2147483646 w 26"/>
                    <a:gd name="T29" fmla="*/ 2147483646 h 18"/>
                    <a:gd name="T30" fmla="*/ 0 w 26"/>
                    <a:gd name="T31" fmla="*/ 2147483646 h 18"/>
                    <a:gd name="T32" fmla="*/ 0 w 26"/>
                    <a:gd name="T33" fmla="*/ 2147483646 h 18"/>
                    <a:gd name="T34" fmla="*/ 2147483646 w 26"/>
                    <a:gd name="T35" fmla="*/ 2147483646 h 18"/>
                    <a:gd name="T36" fmla="*/ 2147483646 w 26"/>
                    <a:gd name="T37" fmla="*/ 2147483646 h 18"/>
                    <a:gd name="T38" fmla="*/ 2147483646 w 26"/>
                    <a:gd name="T39" fmla="*/ 2147483646 h 18"/>
                    <a:gd name="T40" fmla="*/ 2147483646 w 26"/>
                    <a:gd name="T41" fmla="*/ 2147483646 h 18"/>
                    <a:gd name="T42" fmla="*/ 2147483646 w 26"/>
                    <a:gd name="T43" fmla="*/ 2147483646 h 18"/>
                    <a:gd name="T44" fmla="*/ 2147483646 w 26"/>
                    <a:gd name="T45" fmla="*/ 2147483646 h 18"/>
                    <a:gd name="T46" fmla="*/ 2147483646 w 26"/>
                    <a:gd name="T47" fmla="*/ 2147483646 h 18"/>
                    <a:gd name="T48" fmla="*/ 2147483646 w 26"/>
                    <a:gd name="T49" fmla="*/ 2147483646 h 18"/>
                    <a:gd name="T50" fmla="*/ 2147483646 w 26"/>
                    <a:gd name="T51" fmla="*/ 2147483646 h 18"/>
                    <a:gd name="T52" fmla="*/ 2147483646 w 26"/>
                    <a:gd name="T53" fmla="*/ 2147483646 h 18"/>
                    <a:gd name="T54" fmla="*/ 2147483646 w 26"/>
                    <a:gd name="T55" fmla="*/ 0 h 18"/>
                    <a:gd name="T56" fmla="*/ 2147483646 w 26"/>
                    <a:gd name="T57" fmla="*/ 2147483646 h 18"/>
                    <a:gd name="T58" fmla="*/ 2147483646 w 26"/>
                    <a:gd name="T59" fmla="*/ 2147483646 h 18"/>
                    <a:gd name="T60" fmla="*/ 2147483646 w 26"/>
                    <a:gd name="T61" fmla="*/ 0 h 18"/>
                    <a:gd name="T62" fmla="*/ 2147483646 w 26"/>
                    <a:gd name="T63" fmla="*/ 2147483646 h 18"/>
                    <a:gd name="T64" fmla="*/ 2147483646 w 26"/>
                    <a:gd name="T65" fmla="*/ 2147483646 h 18"/>
                    <a:gd name="T66" fmla="*/ 2147483646 w 26"/>
                    <a:gd name="T67" fmla="*/ 2147483646 h 18"/>
                    <a:gd name="T68" fmla="*/ 2147483646 w 26"/>
                    <a:gd name="T69" fmla="*/ 2147483646 h 18"/>
                    <a:gd name="T70" fmla="*/ 2147483646 w 26"/>
                    <a:gd name="T71" fmla="*/ 2147483646 h 18"/>
                    <a:gd name="T72" fmla="*/ 2147483646 w 26"/>
                    <a:gd name="T73" fmla="*/ 2147483646 h 18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6"/>
                    <a:gd name="T112" fmla="*/ 0 h 18"/>
                    <a:gd name="T113" fmla="*/ 26 w 26"/>
                    <a:gd name="T114" fmla="*/ 18 h 18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6" h="18">
                      <a:moveTo>
                        <a:pt x="25" y="4"/>
                      </a:moveTo>
                      <a:cubicBezTo>
                        <a:pt x="25" y="5"/>
                        <a:pt x="26" y="5"/>
                        <a:pt x="25" y="5"/>
                      </a:cubicBezTo>
                      <a:cubicBezTo>
                        <a:pt x="26" y="5"/>
                        <a:pt x="25" y="6"/>
                        <a:pt x="25" y="6"/>
                      </a:cubicBezTo>
                      <a:cubicBezTo>
                        <a:pt x="25" y="6"/>
                        <a:pt x="24" y="7"/>
                        <a:pt x="25" y="7"/>
                      </a:cubicBezTo>
                      <a:cubicBezTo>
                        <a:pt x="24" y="7"/>
                        <a:pt x="24" y="8"/>
                        <a:pt x="24" y="8"/>
                      </a:cubicBezTo>
                      <a:cubicBezTo>
                        <a:pt x="25" y="8"/>
                        <a:pt x="24" y="8"/>
                        <a:pt x="24" y="8"/>
                      </a:cubicBezTo>
                      <a:cubicBezTo>
                        <a:pt x="24" y="8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10"/>
                        <a:pt x="23" y="9"/>
                        <a:pt x="23" y="10"/>
                      </a:cubicBezTo>
                      <a:cubicBezTo>
                        <a:pt x="22" y="10"/>
                        <a:pt x="22" y="10"/>
                        <a:pt x="22" y="11"/>
                      </a:cubicBezTo>
                      <a:cubicBezTo>
                        <a:pt x="21" y="11"/>
                        <a:pt x="20" y="11"/>
                        <a:pt x="19" y="12"/>
                      </a:cubicBezTo>
                      <a:cubicBezTo>
                        <a:pt x="18" y="12"/>
                        <a:pt x="17" y="12"/>
                        <a:pt x="17" y="13"/>
                      </a:cubicBezTo>
                      <a:cubicBezTo>
                        <a:pt x="17" y="13"/>
                        <a:pt x="16" y="14"/>
                        <a:pt x="17" y="14"/>
                      </a:cubicBezTo>
                      <a:cubicBezTo>
                        <a:pt x="16" y="15"/>
                        <a:pt x="16" y="16"/>
                        <a:pt x="15" y="16"/>
                      </a:cubicBezTo>
                      <a:cubicBezTo>
                        <a:pt x="15" y="17"/>
                        <a:pt x="13" y="17"/>
                        <a:pt x="12" y="17"/>
                      </a:cubicBezTo>
                      <a:cubicBezTo>
                        <a:pt x="11" y="18"/>
                        <a:pt x="10" y="18"/>
                        <a:pt x="10" y="18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6" y="18"/>
                        <a:pt x="7" y="18"/>
                        <a:pt x="7" y="17"/>
                      </a:cubicBezTo>
                      <a:cubicBezTo>
                        <a:pt x="6" y="17"/>
                        <a:pt x="5" y="18"/>
                        <a:pt x="5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5" y="18"/>
                        <a:pt x="5" y="18"/>
                      </a:cubicBezTo>
                      <a:cubicBezTo>
                        <a:pt x="5" y="17"/>
                        <a:pt x="6" y="17"/>
                        <a:pt x="6" y="17"/>
                      </a:cubicBezTo>
                      <a:cubicBezTo>
                        <a:pt x="6" y="17"/>
                        <a:pt x="5" y="17"/>
                        <a:pt x="5" y="17"/>
                      </a:cubicBezTo>
                      <a:cubicBezTo>
                        <a:pt x="5" y="16"/>
                        <a:pt x="6" y="16"/>
                        <a:pt x="6" y="16"/>
                      </a:cubicBezTo>
                      <a:cubicBezTo>
                        <a:pt x="6" y="16"/>
                        <a:pt x="6" y="15"/>
                        <a:pt x="6" y="15"/>
                      </a:cubicBezTo>
                      <a:cubicBezTo>
                        <a:pt x="5" y="15"/>
                        <a:pt x="5" y="15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3" y="17"/>
                      </a:cubicBezTo>
                      <a:cubicBezTo>
                        <a:pt x="3" y="17"/>
                        <a:pt x="2" y="18"/>
                        <a:pt x="1" y="18"/>
                      </a:cubicBezTo>
                      <a:cubicBezTo>
                        <a:pt x="1" y="18"/>
                        <a:pt x="1" y="17"/>
                        <a:pt x="0" y="17"/>
                      </a:cubicBezTo>
                      <a:cubicBezTo>
                        <a:pt x="0" y="17"/>
                        <a:pt x="1" y="17"/>
                        <a:pt x="0" y="17"/>
                      </a:cubicBezTo>
                      <a:cubicBezTo>
                        <a:pt x="1" y="17"/>
                        <a:pt x="1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6"/>
                        <a:pt x="2" y="16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4" y="16"/>
                        <a:pt x="5" y="15"/>
                        <a:pt x="6" y="15"/>
                      </a:cubicBezTo>
                      <a:cubicBezTo>
                        <a:pt x="7" y="15"/>
                        <a:pt x="7" y="14"/>
                        <a:pt x="7" y="13"/>
                      </a:cubicBezTo>
                      <a:cubicBezTo>
                        <a:pt x="7" y="13"/>
                        <a:pt x="7" y="13"/>
                        <a:pt x="6" y="13"/>
                      </a:cubicBezTo>
                      <a:cubicBezTo>
                        <a:pt x="7" y="13"/>
                        <a:pt x="7" y="13"/>
                        <a:pt x="8" y="13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9" y="11"/>
                        <a:pt x="10" y="11"/>
                        <a:pt x="10" y="11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8"/>
                        <a:pt x="10" y="9"/>
                        <a:pt x="10" y="8"/>
                      </a:cubicBezTo>
                      <a:cubicBezTo>
                        <a:pt x="10" y="8"/>
                        <a:pt x="9" y="8"/>
                        <a:pt x="10" y="7"/>
                      </a:cubicBezTo>
                      <a:cubicBezTo>
                        <a:pt x="10" y="7"/>
                        <a:pt x="10" y="6"/>
                        <a:pt x="10" y="6"/>
                      </a:cubicBezTo>
                      <a:cubicBezTo>
                        <a:pt x="11" y="6"/>
                        <a:pt x="11" y="6"/>
                        <a:pt x="11" y="5"/>
                      </a:cubicBezTo>
                      <a:cubicBezTo>
                        <a:pt x="11" y="5"/>
                        <a:pt x="12" y="4"/>
                        <a:pt x="12" y="4"/>
                      </a:cubicBezTo>
                      <a:cubicBezTo>
                        <a:pt x="13" y="3"/>
                        <a:pt x="13" y="3"/>
                        <a:pt x="14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4" y="2"/>
                        <a:pt x="15" y="2"/>
                        <a:pt x="15" y="2"/>
                      </a:cubicBezTo>
                      <a:cubicBezTo>
                        <a:pt x="16" y="2"/>
                        <a:pt x="15" y="2"/>
                        <a:pt x="16" y="1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6" y="1"/>
                      </a:cubicBezTo>
                      <a:cubicBezTo>
                        <a:pt x="16" y="1"/>
                        <a:pt x="16" y="2"/>
                        <a:pt x="16" y="2"/>
                      </a:cubicBezTo>
                      <a:cubicBezTo>
                        <a:pt x="17" y="1"/>
                        <a:pt x="16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9" y="1"/>
                        <a:pt x="21" y="0"/>
                        <a:pt x="23" y="0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21" y="1"/>
                        <a:pt x="20" y="1"/>
                        <a:pt x="19" y="1"/>
                      </a:cubicBezTo>
                      <a:cubicBezTo>
                        <a:pt x="19" y="1"/>
                        <a:pt x="19" y="2"/>
                        <a:pt x="19" y="2"/>
                      </a:cubicBezTo>
                      <a:cubicBezTo>
                        <a:pt x="19" y="1"/>
                        <a:pt x="19" y="1"/>
                        <a:pt x="20" y="1"/>
                      </a:cubicBezTo>
                      <a:cubicBezTo>
                        <a:pt x="20" y="1"/>
                        <a:pt x="21" y="2"/>
                        <a:pt x="22" y="2"/>
                      </a:cubicBezTo>
                      <a:cubicBezTo>
                        <a:pt x="22" y="2"/>
                        <a:pt x="22" y="3"/>
                        <a:pt x="23" y="3"/>
                      </a:cubicBezTo>
                      <a:cubicBezTo>
                        <a:pt x="24" y="3"/>
                        <a:pt x="24" y="3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3" name="Freeform 540"/>
                <p:cNvSpPr>
                  <a:spLocks noChangeArrowheads="1"/>
                </p:cNvSpPr>
                <p:nvPr/>
              </p:nvSpPr>
              <p:spPr bwMode="auto">
                <a:xfrm>
                  <a:off x="608013" y="411162"/>
                  <a:ext cx="25400" cy="22225"/>
                </a:xfrm>
                <a:custGeom>
                  <a:avLst/>
                  <a:gdLst>
                    <a:gd name="T0" fmla="*/ 2147483646 w 7"/>
                    <a:gd name="T1" fmla="*/ 2147483646 h 6"/>
                    <a:gd name="T2" fmla="*/ 2147483646 w 7"/>
                    <a:gd name="T3" fmla="*/ 2147483646 h 6"/>
                    <a:gd name="T4" fmla="*/ 0 w 7"/>
                    <a:gd name="T5" fmla="*/ 2147483646 h 6"/>
                    <a:gd name="T6" fmla="*/ 0 w 7"/>
                    <a:gd name="T7" fmla="*/ 2147483646 h 6"/>
                    <a:gd name="T8" fmla="*/ 2147483646 w 7"/>
                    <a:gd name="T9" fmla="*/ 2147483646 h 6"/>
                    <a:gd name="T10" fmla="*/ 0 w 7"/>
                    <a:gd name="T11" fmla="*/ 2147483646 h 6"/>
                    <a:gd name="T12" fmla="*/ 2147483646 w 7"/>
                    <a:gd name="T13" fmla="*/ 2147483646 h 6"/>
                    <a:gd name="T14" fmla="*/ 2147483646 w 7"/>
                    <a:gd name="T15" fmla="*/ 0 h 6"/>
                    <a:gd name="T16" fmla="*/ 2147483646 w 7"/>
                    <a:gd name="T17" fmla="*/ 0 h 6"/>
                    <a:gd name="T18" fmla="*/ 2147483646 w 7"/>
                    <a:gd name="T19" fmla="*/ 2147483646 h 6"/>
                    <a:gd name="T20" fmla="*/ 2147483646 w 7"/>
                    <a:gd name="T21" fmla="*/ 2147483646 h 6"/>
                    <a:gd name="T22" fmla="*/ 2147483646 w 7"/>
                    <a:gd name="T23" fmla="*/ 2147483646 h 6"/>
                    <a:gd name="T24" fmla="*/ 2147483646 w 7"/>
                    <a:gd name="T25" fmla="*/ 2147483646 h 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"/>
                    <a:gd name="T40" fmla="*/ 0 h 6"/>
                    <a:gd name="T41" fmla="*/ 7 w 7"/>
                    <a:gd name="T42" fmla="*/ 6 h 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" h="6">
                      <a:moveTo>
                        <a:pt x="6" y="5"/>
                      </a:moveTo>
                      <a:cubicBezTo>
                        <a:pt x="5" y="6"/>
                        <a:pt x="4" y="6"/>
                        <a:pt x="2" y="6"/>
                      </a:cubicBezTo>
                      <a:cubicBezTo>
                        <a:pt x="1" y="6"/>
                        <a:pt x="0" y="6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4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2"/>
                        <a:pt x="0" y="1"/>
                        <a:pt x="1" y="1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3" y="2"/>
                      </a:cubicBezTo>
                      <a:cubicBezTo>
                        <a:pt x="4" y="1"/>
                        <a:pt x="5" y="1"/>
                        <a:pt x="6" y="2"/>
                      </a:cubicBezTo>
                      <a:cubicBezTo>
                        <a:pt x="7" y="2"/>
                        <a:pt x="7" y="3"/>
                        <a:pt x="7" y="3"/>
                      </a:cubicBezTo>
                      <a:cubicBezTo>
                        <a:pt x="7" y="4"/>
                        <a:pt x="7" y="4"/>
                        <a:pt x="6" y="5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4" name="Freeform 541"/>
                <p:cNvSpPr>
                  <a:spLocks noChangeArrowheads="1"/>
                </p:cNvSpPr>
                <p:nvPr/>
              </p:nvSpPr>
              <p:spPr bwMode="auto">
                <a:xfrm>
                  <a:off x="463550" y="255587"/>
                  <a:ext cx="68263" cy="61913"/>
                </a:xfrm>
                <a:custGeom>
                  <a:avLst/>
                  <a:gdLst>
                    <a:gd name="T0" fmla="*/ 2147483646 w 18"/>
                    <a:gd name="T1" fmla="*/ 2147483646 h 16"/>
                    <a:gd name="T2" fmla="*/ 2147483646 w 18"/>
                    <a:gd name="T3" fmla="*/ 2147483646 h 16"/>
                    <a:gd name="T4" fmla="*/ 2147483646 w 18"/>
                    <a:gd name="T5" fmla="*/ 2147483646 h 16"/>
                    <a:gd name="T6" fmla="*/ 2147483646 w 18"/>
                    <a:gd name="T7" fmla="*/ 2147483646 h 16"/>
                    <a:gd name="T8" fmla="*/ 2147483646 w 18"/>
                    <a:gd name="T9" fmla="*/ 2147483646 h 16"/>
                    <a:gd name="T10" fmla="*/ 2147483646 w 18"/>
                    <a:gd name="T11" fmla="*/ 2147483646 h 16"/>
                    <a:gd name="T12" fmla="*/ 2147483646 w 18"/>
                    <a:gd name="T13" fmla="*/ 2147483646 h 16"/>
                    <a:gd name="T14" fmla="*/ 2147483646 w 18"/>
                    <a:gd name="T15" fmla="*/ 2147483646 h 16"/>
                    <a:gd name="T16" fmla="*/ 2147483646 w 18"/>
                    <a:gd name="T17" fmla="*/ 2147483646 h 16"/>
                    <a:gd name="T18" fmla="*/ 2147483646 w 18"/>
                    <a:gd name="T19" fmla="*/ 2147483646 h 16"/>
                    <a:gd name="T20" fmla="*/ 2147483646 w 18"/>
                    <a:gd name="T21" fmla="*/ 2147483646 h 16"/>
                    <a:gd name="T22" fmla="*/ 2147483646 w 18"/>
                    <a:gd name="T23" fmla="*/ 2147483646 h 16"/>
                    <a:gd name="T24" fmla="*/ 2147483646 w 18"/>
                    <a:gd name="T25" fmla="*/ 2147483646 h 16"/>
                    <a:gd name="T26" fmla="*/ 2147483646 w 18"/>
                    <a:gd name="T27" fmla="*/ 2147483646 h 16"/>
                    <a:gd name="T28" fmla="*/ 2147483646 w 18"/>
                    <a:gd name="T29" fmla="*/ 2147483646 h 16"/>
                    <a:gd name="T30" fmla="*/ 2147483646 w 18"/>
                    <a:gd name="T31" fmla="*/ 2147483646 h 16"/>
                    <a:gd name="T32" fmla="*/ 2147483646 w 18"/>
                    <a:gd name="T33" fmla="*/ 2147483646 h 16"/>
                    <a:gd name="T34" fmla="*/ 2147483646 w 18"/>
                    <a:gd name="T35" fmla="*/ 2147483646 h 16"/>
                    <a:gd name="T36" fmla="*/ 0 w 18"/>
                    <a:gd name="T37" fmla="*/ 2147483646 h 16"/>
                    <a:gd name="T38" fmla="*/ 2147483646 w 18"/>
                    <a:gd name="T39" fmla="*/ 2147483646 h 16"/>
                    <a:gd name="T40" fmla="*/ 2147483646 w 18"/>
                    <a:gd name="T41" fmla="*/ 2147483646 h 16"/>
                    <a:gd name="T42" fmla="*/ 2147483646 w 18"/>
                    <a:gd name="T43" fmla="*/ 2147483646 h 16"/>
                    <a:gd name="T44" fmla="*/ 2147483646 w 18"/>
                    <a:gd name="T45" fmla="*/ 2147483646 h 16"/>
                    <a:gd name="T46" fmla="*/ 2147483646 w 18"/>
                    <a:gd name="T47" fmla="*/ 2147483646 h 16"/>
                    <a:gd name="T48" fmla="*/ 2147483646 w 18"/>
                    <a:gd name="T49" fmla="*/ 2147483646 h 16"/>
                    <a:gd name="T50" fmla="*/ 2147483646 w 18"/>
                    <a:gd name="T51" fmla="*/ 2147483646 h 16"/>
                    <a:gd name="T52" fmla="*/ 2147483646 w 18"/>
                    <a:gd name="T53" fmla="*/ 2147483646 h 16"/>
                    <a:gd name="T54" fmla="*/ 2147483646 w 18"/>
                    <a:gd name="T55" fmla="*/ 2147483646 h 16"/>
                    <a:gd name="T56" fmla="*/ 2147483646 w 18"/>
                    <a:gd name="T57" fmla="*/ 2147483646 h 16"/>
                    <a:gd name="T58" fmla="*/ 2147483646 w 18"/>
                    <a:gd name="T59" fmla="*/ 2147483646 h 16"/>
                    <a:gd name="T60" fmla="*/ 2147483646 w 18"/>
                    <a:gd name="T61" fmla="*/ 2147483646 h 16"/>
                    <a:gd name="T62" fmla="*/ 2147483646 w 18"/>
                    <a:gd name="T63" fmla="*/ 2147483646 h 16"/>
                    <a:gd name="T64" fmla="*/ 2147483646 w 18"/>
                    <a:gd name="T65" fmla="*/ 2147483646 h 16"/>
                    <a:gd name="T66" fmla="*/ 2147483646 w 18"/>
                    <a:gd name="T67" fmla="*/ 2147483646 h 16"/>
                    <a:gd name="T68" fmla="*/ 2147483646 w 18"/>
                    <a:gd name="T69" fmla="*/ 2147483646 h 16"/>
                    <a:gd name="T70" fmla="*/ 2147483646 w 18"/>
                    <a:gd name="T71" fmla="*/ 2147483646 h 16"/>
                    <a:gd name="T72" fmla="*/ 2147483646 w 18"/>
                    <a:gd name="T73" fmla="*/ 2147483646 h 16"/>
                    <a:gd name="T74" fmla="*/ 2147483646 w 18"/>
                    <a:gd name="T75" fmla="*/ 2147483646 h 16"/>
                    <a:gd name="T76" fmla="*/ 2147483646 w 18"/>
                    <a:gd name="T77" fmla="*/ 2147483646 h 16"/>
                    <a:gd name="T78" fmla="*/ 2147483646 w 18"/>
                    <a:gd name="T79" fmla="*/ 0 h 16"/>
                    <a:gd name="T80" fmla="*/ 2147483646 w 18"/>
                    <a:gd name="T81" fmla="*/ 2147483646 h 16"/>
                    <a:gd name="T82" fmla="*/ 2147483646 w 18"/>
                    <a:gd name="T83" fmla="*/ 2147483646 h 16"/>
                    <a:gd name="T84" fmla="*/ 2147483646 w 18"/>
                    <a:gd name="T85" fmla="*/ 2147483646 h 16"/>
                    <a:gd name="T86" fmla="*/ 2147483646 w 18"/>
                    <a:gd name="T87" fmla="*/ 2147483646 h 16"/>
                    <a:gd name="T88" fmla="*/ 2147483646 w 18"/>
                    <a:gd name="T89" fmla="*/ 2147483646 h 16"/>
                    <a:gd name="T90" fmla="*/ 2147483646 w 18"/>
                    <a:gd name="T91" fmla="*/ 2147483646 h 16"/>
                    <a:gd name="T92" fmla="*/ 2147483646 w 18"/>
                    <a:gd name="T93" fmla="*/ 2147483646 h 16"/>
                    <a:gd name="T94" fmla="*/ 2147483646 w 18"/>
                    <a:gd name="T95" fmla="*/ 2147483646 h 16"/>
                    <a:gd name="T96" fmla="*/ 2147483646 w 18"/>
                    <a:gd name="T97" fmla="*/ 2147483646 h 16"/>
                    <a:gd name="T98" fmla="*/ 2147483646 w 18"/>
                    <a:gd name="T99" fmla="*/ 2147483646 h 16"/>
                    <a:gd name="T100" fmla="*/ 2147483646 w 18"/>
                    <a:gd name="T101" fmla="*/ 2147483646 h 16"/>
                    <a:gd name="T102" fmla="*/ 2147483646 w 18"/>
                    <a:gd name="T103" fmla="*/ 2147483646 h 1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8"/>
                    <a:gd name="T157" fmla="*/ 0 h 16"/>
                    <a:gd name="T158" fmla="*/ 18 w 18"/>
                    <a:gd name="T159" fmla="*/ 16 h 1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8" h="16">
                      <a:moveTo>
                        <a:pt x="17" y="10"/>
                      </a:moveTo>
                      <a:cubicBezTo>
                        <a:pt x="16" y="11"/>
                        <a:pt x="15" y="11"/>
                        <a:pt x="14" y="11"/>
                      </a:cubicBezTo>
                      <a:cubicBezTo>
                        <a:pt x="14" y="11"/>
                        <a:pt x="14" y="12"/>
                        <a:pt x="14" y="12"/>
                      </a:cubicBezTo>
                      <a:cubicBezTo>
                        <a:pt x="13" y="12"/>
                        <a:pt x="14" y="13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2" y="12"/>
                        <a:pt x="12" y="12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2"/>
                        <a:pt x="10" y="14"/>
                        <a:pt x="9" y="14"/>
                      </a:cubicBezTo>
                      <a:cubicBezTo>
                        <a:pt x="8" y="14"/>
                        <a:pt x="6" y="15"/>
                        <a:pt x="5" y="15"/>
                      </a:cubicBezTo>
                      <a:cubicBezTo>
                        <a:pt x="4" y="15"/>
                        <a:pt x="4" y="15"/>
                        <a:pt x="3" y="15"/>
                      </a:cubicBezTo>
                      <a:cubicBezTo>
                        <a:pt x="3" y="15"/>
                        <a:pt x="2" y="16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1" y="14"/>
                        <a:pt x="1" y="13"/>
                      </a:cubicBezTo>
                      <a:cubicBezTo>
                        <a:pt x="2" y="13"/>
                        <a:pt x="1" y="12"/>
                        <a:pt x="1" y="11"/>
                      </a:cubicBezTo>
                      <a:cubicBezTo>
                        <a:pt x="1" y="11"/>
                        <a:pt x="0" y="11"/>
                        <a:pt x="0" y="11"/>
                      </a:cubicBezTo>
                      <a:cubicBezTo>
                        <a:pt x="1" y="10"/>
                        <a:pt x="2" y="11"/>
                        <a:pt x="2" y="10"/>
                      </a:cubicBezTo>
                      <a:cubicBezTo>
                        <a:pt x="2" y="10"/>
                        <a:pt x="3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2" y="8"/>
                        <a:pt x="3" y="9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5" y="7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6"/>
                        <a:pt x="4" y="7"/>
                        <a:pt x="3" y="7"/>
                      </a:cubicBezTo>
                      <a:cubicBezTo>
                        <a:pt x="3" y="6"/>
                        <a:pt x="4" y="6"/>
                        <a:pt x="4" y="6"/>
                      </a:cubicBezTo>
                      <a:cubicBezTo>
                        <a:pt x="4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5" y="4"/>
                        <a:pt x="4" y="4"/>
                      </a:cubicBezTo>
                      <a:cubicBezTo>
                        <a:pt x="4" y="4"/>
                        <a:pt x="5" y="3"/>
                        <a:pt x="5" y="3"/>
                      </a:cubicBezTo>
                      <a:cubicBezTo>
                        <a:pt x="5" y="3"/>
                        <a:pt x="6" y="3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6" y="1"/>
                        <a:pt x="7" y="0"/>
                      </a:cubicBezTo>
                      <a:cubicBezTo>
                        <a:pt x="8" y="1"/>
                        <a:pt x="9" y="0"/>
                        <a:pt x="9" y="1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0" y="2"/>
                        <a:pt x="11" y="3"/>
                        <a:pt x="11" y="3"/>
                      </a:cubicBezTo>
                      <a:cubicBezTo>
                        <a:pt x="11" y="3"/>
                        <a:pt x="11" y="4"/>
                        <a:pt x="11" y="4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0" y="6"/>
                        <a:pt x="11" y="6"/>
                        <a:pt x="11" y="7"/>
                      </a:cubicBezTo>
                      <a:cubicBezTo>
                        <a:pt x="12" y="7"/>
                        <a:pt x="13" y="8"/>
                        <a:pt x="13" y="8"/>
                      </a:cubicBezTo>
                      <a:cubicBezTo>
                        <a:pt x="14" y="7"/>
                        <a:pt x="14" y="8"/>
                        <a:pt x="15" y="7"/>
                      </a:cubicBezTo>
                      <a:cubicBezTo>
                        <a:pt x="16" y="7"/>
                        <a:pt x="16" y="7"/>
                        <a:pt x="17" y="7"/>
                      </a:cubicBezTo>
                      <a:cubicBezTo>
                        <a:pt x="17" y="8"/>
                        <a:pt x="18" y="8"/>
                        <a:pt x="18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5" name="Freeform 542"/>
                <p:cNvSpPr>
                  <a:spLocks noChangeArrowheads="1"/>
                </p:cNvSpPr>
                <p:nvPr/>
              </p:nvSpPr>
              <p:spPr bwMode="auto">
                <a:xfrm>
                  <a:off x="523875" y="427037"/>
                  <a:ext cx="42863" cy="22225"/>
                </a:xfrm>
                <a:custGeom>
                  <a:avLst/>
                  <a:gdLst>
                    <a:gd name="T0" fmla="*/ 2147483646 w 11"/>
                    <a:gd name="T1" fmla="*/ 2147483646 h 6"/>
                    <a:gd name="T2" fmla="*/ 2147483646 w 11"/>
                    <a:gd name="T3" fmla="*/ 2147483646 h 6"/>
                    <a:gd name="T4" fmla="*/ 2147483646 w 11"/>
                    <a:gd name="T5" fmla="*/ 2147483646 h 6"/>
                    <a:gd name="T6" fmla="*/ 2147483646 w 11"/>
                    <a:gd name="T7" fmla="*/ 2147483646 h 6"/>
                    <a:gd name="T8" fmla="*/ 2147483646 w 11"/>
                    <a:gd name="T9" fmla="*/ 2147483646 h 6"/>
                    <a:gd name="T10" fmla="*/ 2147483646 w 11"/>
                    <a:gd name="T11" fmla="*/ 2147483646 h 6"/>
                    <a:gd name="T12" fmla="*/ 0 w 11"/>
                    <a:gd name="T13" fmla="*/ 2147483646 h 6"/>
                    <a:gd name="T14" fmla="*/ 2147483646 w 11"/>
                    <a:gd name="T15" fmla="*/ 2147483646 h 6"/>
                    <a:gd name="T16" fmla="*/ 2147483646 w 11"/>
                    <a:gd name="T17" fmla="*/ 2147483646 h 6"/>
                    <a:gd name="T18" fmla="*/ 2147483646 w 11"/>
                    <a:gd name="T19" fmla="*/ 2147483646 h 6"/>
                    <a:gd name="T20" fmla="*/ 2147483646 w 11"/>
                    <a:gd name="T21" fmla="*/ 0 h 6"/>
                    <a:gd name="T22" fmla="*/ 2147483646 w 11"/>
                    <a:gd name="T23" fmla="*/ 0 h 6"/>
                    <a:gd name="T24" fmla="*/ 2147483646 w 11"/>
                    <a:gd name="T25" fmla="*/ 2147483646 h 6"/>
                    <a:gd name="T26" fmla="*/ 2147483646 w 11"/>
                    <a:gd name="T27" fmla="*/ 2147483646 h 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1"/>
                    <a:gd name="T43" fmla="*/ 0 h 6"/>
                    <a:gd name="T44" fmla="*/ 11 w 11"/>
                    <a:gd name="T45" fmla="*/ 6 h 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1" h="6">
                      <a:moveTo>
                        <a:pt x="10" y="3"/>
                      </a:moveTo>
                      <a:cubicBezTo>
                        <a:pt x="10" y="4"/>
                        <a:pt x="9" y="5"/>
                        <a:pt x="8" y="5"/>
                      </a:cubicBezTo>
                      <a:cubicBezTo>
                        <a:pt x="7" y="6"/>
                        <a:pt x="7" y="6"/>
                        <a:pt x="6" y="6"/>
                      </a:cubicBezTo>
                      <a:cubicBezTo>
                        <a:pt x="5" y="6"/>
                        <a:pt x="4" y="6"/>
                        <a:pt x="4" y="6"/>
                      </a:cubicBezTo>
                      <a:cubicBezTo>
                        <a:pt x="3" y="6"/>
                        <a:pt x="3" y="6"/>
                        <a:pt x="2" y="6"/>
                      </a:cubicBezTo>
                      <a:cubicBezTo>
                        <a:pt x="2" y="6"/>
                        <a:pt x="1" y="6"/>
                        <a:pt x="2" y="5"/>
                      </a:cubicBezTo>
                      <a:cubicBezTo>
                        <a:pt x="1" y="4"/>
                        <a:pt x="1" y="5"/>
                        <a:pt x="0" y="4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2" y="2"/>
                        <a:pt x="2" y="2"/>
                        <a:pt x="3" y="1"/>
                      </a:cubicBezTo>
                      <a:cubicBezTo>
                        <a:pt x="4" y="0"/>
                        <a:pt x="7" y="0"/>
                        <a:pt x="9" y="0"/>
                      </a:cubicBezTo>
                      <a:cubicBezTo>
                        <a:pt x="9" y="0"/>
                        <a:pt x="9" y="0"/>
                        <a:pt x="10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2"/>
                        <a:pt x="11" y="2"/>
                        <a:pt x="10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6" name="Freeform 543"/>
                <p:cNvSpPr>
                  <a:spLocks noChangeArrowheads="1"/>
                </p:cNvSpPr>
                <p:nvPr/>
              </p:nvSpPr>
              <p:spPr bwMode="auto">
                <a:xfrm>
                  <a:off x="517525" y="400050"/>
                  <a:ext cx="11113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2147483646 w 3"/>
                    <a:gd name="T3" fmla="*/ 2147483646 h 2"/>
                    <a:gd name="T4" fmla="*/ 0 w 3"/>
                    <a:gd name="T5" fmla="*/ 2147483646 h 2"/>
                    <a:gd name="T6" fmla="*/ 0 w 3"/>
                    <a:gd name="T7" fmla="*/ 2147483646 h 2"/>
                    <a:gd name="T8" fmla="*/ 0 w 3"/>
                    <a:gd name="T9" fmla="*/ 2147483646 h 2"/>
                    <a:gd name="T10" fmla="*/ 0 w 3"/>
                    <a:gd name="T11" fmla="*/ 0 h 2"/>
                    <a:gd name="T12" fmla="*/ 2147483646 w 3"/>
                    <a:gd name="T13" fmla="*/ 0 h 2"/>
                    <a:gd name="T14" fmla="*/ 2147483646 w 3"/>
                    <a:gd name="T15" fmla="*/ 0 h 2"/>
                    <a:gd name="T16" fmla="*/ 2147483646 w 3"/>
                    <a:gd name="T17" fmla="*/ 2147483646 h 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"/>
                    <a:gd name="T28" fmla="*/ 0 h 2"/>
                    <a:gd name="T29" fmla="*/ 3 w 3"/>
                    <a:gd name="T30" fmla="*/ 2 h 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" h="2">
                      <a:moveTo>
                        <a:pt x="3" y="1"/>
                      </a:move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7" name="Freeform 544"/>
                <p:cNvSpPr>
                  <a:spLocks noChangeArrowheads="1"/>
                </p:cNvSpPr>
                <p:nvPr/>
              </p:nvSpPr>
              <p:spPr bwMode="auto">
                <a:xfrm>
                  <a:off x="419100" y="320675"/>
                  <a:ext cx="60325" cy="33338"/>
                </a:xfrm>
                <a:custGeom>
                  <a:avLst/>
                  <a:gdLst>
                    <a:gd name="T0" fmla="*/ 2147483646 w 16"/>
                    <a:gd name="T1" fmla="*/ 2147483646 h 9"/>
                    <a:gd name="T2" fmla="*/ 2147483646 w 16"/>
                    <a:gd name="T3" fmla="*/ 2147483646 h 9"/>
                    <a:gd name="T4" fmla="*/ 2147483646 w 16"/>
                    <a:gd name="T5" fmla="*/ 2147483646 h 9"/>
                    <a:gd name="T6" fmla="*/ 2147483646 w 16"/>
                    <a:gd name="T7" fmla="*/ 2147483646 h 9"/>
                    <a:gd name="T8" fmla="*/ 2147483646 w 16"/>
                    <a:gd name="T9" fmla="*/ 2147483646 h 9"/>
                    <a:gd name="T10" fmla="*/ 2147483646 w 16"/>
                    <a:gd name="T11" fmla="*/ 2147483646 h 9"/>
                    <a:gd name="T12" fmla="*/ 2147483646 w 16"/>
                    <a:gd name="T13" fmla="*/ 2147483646 h 9"/>
                    <a:gd name="T14" fmla="*/ 2147483646 w 16"/>
                    <a:gd name="T15" fmla="*/ 2147483646 h 9"/>
                    <a:gd name="T16" fmla="*/ 2147483646 w 16"/>
                    <a:gd name="T17" fmla="*/ 2147483646 h 9"/>
                    <a:gd name="T18" fmla="*/ 2147483646 w 16"/>
                    <a:gd name="T19" fmla="*/ 2147483646 h 9"/>
                    <a:gd name="T20" fmla="*/ 2147483646 w 16"/>
                    <a:gd name="T21" fmla="*/ 2147483646 h 9"/>
                    <a:gd name="T22" fmla="*/ 0 w 16"/>
                    <a:gd name="T23" fmla="*/ 2147483646 h 9"/>
                    <a:gd name="T24" fmla="*/ 0 w 16"/>
                    <a:gd name="T25" fmla="*/ 2147483646 h 9"/>
                    <a:gd name="T26" fmla="*/ 2147483646 w 16"/>
                    <a:gd name="T27" fmla="*/ 2147483646 h 9"/>
                    <a:gd name="T28" fmla="*/ 0 w 16"/>
                    <a:gd name="T29" fmla="*/ 2147483646 h 9"/>
                    <a:gd name="T30" fmla="*/ 0 w 16"/>
                    <a:gd name="T31" fmla="*/ 2147483646 h 9"/>
                    <a:gd name="T32" fmla="*/ 2147483646 w 16"/>
                    <a:gd name="T33" fmla="*/ 2147483646 h 9"/>
                    <a:gd name="T34" fmla="*/ 2147483646 w 16"/>
                    <a:gd name="T35" fmla="*/ 2147483646 h 9"/>
                    <a:gd name="T36" fmla="*/ 2147483646 w 16"/>
                    <a:gd name="T37" fmla="*/ 2147483646 h 9"/>
                    <a:gd name="T38" fmla="*/ 2147483646 w 16"/>
                    <a:gd name="T39" fmla="*/ 2147483646 h 9"/>
                    <a:gd name="T40" fmla="*/ 2147483646 w 16"/>
                    <a:gd name="T41" fmla="*/ 2147483646 h 9"/>
                    <a:gd name="T42" fmla="*/ 2147483646 w 16"/>
                    <a:gd name="T43" fmla="*/ 2147483646 h 9"/>
                    <a:gd name="T44" fmla="*/ 2147483646 w 16"/>
                    <a:gd name="T45" fmla="*/ 2147483646 h 9"/>
                    <a:gd name="T46" fmla="*/ 2147483646 w 16"/>
                    <a:gd name="T47" fmla="*/ 2147483646 h 9"/>
                    <a:gd name="T48" fmla="*/ 2147483646 w 16"/>
                    <a:gd name="T49" fmla="*/ 2147483646 h 9"/>
                    <a:gd name="T50" fmla="*/ 2147483646 w 16"/>
                    <a:gd name="T51" fmla="*/ 0 h 9"/>
                    <a:gd name="T52" fmla="*/ 2147483646 w 16"/>
                    <a:gd name="T53" fmla="*/ 0 h 9"/>
                    <a:gd name="T54" fmla="*/ 2147483646 w 16"/>
                    <a:gd name="T55" fmla="*/ 0 h 9"/>
                    <a:gd name="T56" fmla="*/ 2147483646 w 16"/>
                    <a:gd name="T57" fmla="*/ 2147483646 h 9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6"/>
                    <a:gd name="T88" fmla="*/ 0 h 9"/>
                    <a:gd name="T89" fmla="*/ 16 w 16"/>
                    <a:gd name="T90" fmla="*/ 9 h 9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6" h="9">
                      <a:moveTo>
                        <a:pt x="16" y="1"/>
                      </a:moveTo>
                      <a:cubicBezTo>
                        <a:pt x="15" y="3"/>
                        <a:pt x="14" y="3"/>
                        <a:pt x="13" y="4"/>
                      </a:cubicBezTo>
                      <a:cubicBezTo>
                        <a:pt x="12" y="4"/>
                        <a:pt x="11" y="4"/>
                        <a:pt x="10" y="4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9" y="7"/>
                        <a:pt x="7" y="8"/>
                        <a:pt x="6" y="8"/>
                      </a:cubicBezTo>
                      <a:cubicBezTo>
                        <a:pt x="5" y="9"/>
                        <a:pt x="5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9"/>
                        <a:pt x="3" y="9"/>
                        <a:pt x="2" y="9"/>
                      </a:cubicBezTo>
                      <a:cubicBezTo>
                        <a:pt x="2" y="9"/>
                        <a:pt x="3" y="8"/>
                        <a:pt x="2" y="8"/>
                      </a:cubicBezTo>
                      <a:cubicBezTo>
                        <a:pt x="2" y="8"/>
                        <a:pt x="1" y="9"/>
                        <a:pt x="1" y="8"/>
                      </a:cubicBezTo>
                      <a:cubicBezTo>
                        <a:pt x="1" y="8"/>
                        <a:pt x="1" y="7"/>
                        <a:pt x="1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1" y="7"/>
                        <a:pt x="1" y="7"/>
                      </a:cubicBezTo>
                      <a:cubicBezTo>
                        <a:pt x="1" y="7"/>
                        <a:pt x="0" y="7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1" y="6"/>
                        <a:pt x="1" y="5"/>
                      </a:cubicBezTo>
                      <a:cubicBezTo>
                        <a:pt x="1" y="5"/>
                        <a:pt x="0" y="5"/>
                        <a:pt x="1" y="5"/>
                      </a:cubicBezTo>
                      <a:cubicBezTo>
                        <a:pt x="1" y="5"/>
                        <a:pt x="1" y="4"/>
                        <a:pt x="2" y="4"/>
                      </a:cubicBezTo>
                      <a:cubicBezTo>
                        <a:pt x="2" y="4"/>
                        <a:pt x="3" y="3"/>
                        <a:pt x="4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9" y="2"/>
                      </a:cubicBezTo>
                      <a:cubicBezTo>
                        <a:pt x="9" y="1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1" y="0"/>
                        <a:pt x="12" y="0"/>
                        <a:pt x="12" y="0"/>
                      </a:cubicBezTo>
                      <a:cubicBezTo>
                        <a:pt x="13" y="0"/>
                        <a:pt x="15" y="0"/>
                        <a:pt x="15" y="0"/>
                      </a:cubicBezTo>
                      <a:cubicBezTo>
                        <a:pt x="16" y="1"/>
                        <a:pt x="15" y="1"/>
                        <a:pt x="16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8" name="Freeform 545"/>
                <p:cNvSpPr>
                  <a:spLocks noChangeArrowheads="1"/>
                </p:cNvSpPr>
                <p:nvPr/>
              </p:nvSpPr>
              <p:spPr bwMode="auto">
                <a:xfrm>
                  <a:off x="468313" y="361950"/>
                  <a:ext cx="7938" cy="3175"/>
                </a:xfrm>
                <a:custGeom>
                  <a:avLst/>
                  <a:gdLst>
                    <a:gd name="T0" fmla="*/ 2147483646 w 2"/>
                    <a:gd name="T1" fmla="*/ 2147483646 h 1"/>
                    <a:gd name="T2" fmla="*/ 0 w 2"/>
                    <a:gd name="T3" fmla="*/ 2147483646 h 1"/>
                    <a:gd name="T4" fmla="*/ 0 w 2"/>
                    <a:gd name="T5" fmla="*/ 2147483646 h 1"/>
                    <a:gd name="T6" fmla="*/ 2147483646 w 2"/>
                    <a:gd name="T7" fmla="*/ 0 h 1"/>
                    <a:gd name="T8" fmla="*/ 2147483646 w 2"/>
                    <a:gd name="T9" fmla="*/ 0 h 1"/>
                    <a:gd name="T10" fmla="*/ 2147483646 w 2"/>
                    <a:gd name="T11" fmla="*/ 2147483646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"/>
                    <a:gd name="T19" fmla="*/ 0 h 1"/>
                    <a:gd name="T20" fmla="*/ 2 w 2"/>
                    <a:gd name="T21" fmla="*/ 1 h 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" h="1">
                      <a:moveTo>
                        <a:pt x="2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9" name="Freeform 546"/>
                <p:cNvSpPr>
                  <a:spLocks noChangeArrowheads="1"/>
                </p:cNvSpPr>
                <p:nvPr/>
              </p:nvSpPr>
              <p:spPr bwMode="auto">
                <a:xfrm>
                  <a:off x="404813" y="369887"/>
                  <a:ext cx="71438" cy="30163"/>
                </a:xfrm>
                <a:custGeom>
                  <a:avLst/>
                  <a:gdLst>
                    <a:gd name="T0" fmla="*/ 2147483646 w 19"/>
                    <a:gd name="T1" fmla="*/ 2147483646 h 8"/>
                    <a:gd name="T2" fmla="*/ 2147483646 w 19"/>
                    <a:gd name="T3" fmla="*/ 2147483646 h 8"/>
                    <a:gd name="T4" fmla="*/ 2147483646 w 19"/>
                    <a:gd name="T5" fmla="*/ 2147483646 h 8"/>
                    <a:gd name="T6" fmla="*/ 2147483646 w 19"/>
                    <a:gd name="T7" fmla="*/ 2147483646 h 8"/>
                    <a:gd name="T8" fmla="*/ 2147483646 w 19"/>
                    <a:gd name="T9" fmla="*/ 2147483646 h 8"/>
                    <a:gd name="T10" fmla="*/ 2147483646 w 19"/>
                    <a:gd name="T11" fmla="*/ 2147483646 h 8"/>
                    <a:gd name="T12" fmla="*/ 2147483646 w 19"/>
                    <a:gd name="T13" fmla="*/ 2147483646 h 8"/>
                    <a:gd name="T14" fmla="*/ 2147483646 w 19"/>
                    <a:gd name="T15" fmla="*/ 2147483646 h 8"/>
                    <a:gd name="T16" fmla="*/ 2147483646 w 19"/>
                    <a:gd name="T17" fmla="*/ 2147483646 h 8"/>
                    <a:gd name="T18" fmla="*/ 0 w 19"/>
                    <a:gd name="T19" fmla="*/ 2147483646 h 8"/>
                    <a:gd name="T20" fmla="*/ 0 w 19"/>
                    <a:gd name="T21" fmla="*/ 2147483646 h 8"/>
                    <a:gd name="T22" fmla="*/ 2147483646 w 19"/>
                    <a:gd name="T23" fmla="*/ 2147483646 h 8"/>
                    <a:gd name="T24" fmla="*/ 0 w 19"/>
                    <a:gd name="T25" fmla="*/ 2147483646 h 8"/>
                    <a:gd name="T26" fmla="*/ 2147483646 w 19"/>
                    <a:gd name="T27" fmla="*/ 2147483646 h 8"/>
                    <a:gd name="T28" fmla="*/ 0 w 19"/>
                    <a:gd name="T29" fmla="*/ 2147483646 h 8"/>
                    <a:gd name="T30" fmla="*/ 2147483646 w 19"/>
                    <a:gd name="T31" fmla="*/ 2147483646 h 8"/>
                    <a:gd name="T32" fmla="*/ 2147483646 w 19"/>
                    <a:gd name="T33" fmla="*/ 2147483646 h 8"/>
                    <a:gd name="T34" fmla="*/ 2147483646 w 19"/>
                    <a:gd name="T35" fmla="*/ 2147483646 h 8"/>
                    <a:gd name="T36" fmla="*/ 2147483646 w 19"/>
                    <a:gd name="T37" fmla="*/ 2147483646 h 8"/>
                    <a:gd name="T38" fmla="*/ 2147483646 w 19"/>
                    <a:gd name="T39" fmla="*/ 2147483646 h 8"/>
                    <a:gd name="T40" fmla="*/ 2147483646 w 19"/>
                    <a:gd name="T41" fmla="*/ 0 h 8"/>
                    <a:gd name="T42" fmla="*/ 2147483646 w 19"/>
                    <a:gd name="T43" fmla="*/ 0 h 8"/>
                    <a:gd name="T44" fmla="*/ 2147483646 w 19"/>
                    <a:gd name="T45" fmla="*/ 0 h 8"/>
                    <a:gd name="T46" fmla="*/ 2147483646 w 19"/>
                    <a:gd name="T47" fmla="*/ 2147483646 h 8"/>
                    <a:gd name="T48" fmla="*/ 2147483646 w 19"/>
                    <a:gd name="T49" fmla="*/ 2147483646 h 8"/>
                    <a:gd name="T50" fmla="*/ 2147483646 w 19"/>
                    <a:gd name="T51" fmla="*/ 2147483646 h 8"/>
                    <a:gd name="T52" fmla="*/ 2147483646 w 19"/>
                    <a:gd name="T53" fmla="*/ 2147483646 h 8"/>
                    <a:gd name="T54" fmla="*/ 2147483646 w 19"/>
                    <a:gd name="T55" fmla="*/ 2147483646 h 8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9"/>
                    <a:gd name="T85" fmla="*/ 0 h 8"/>
                    <a:gd name="T86" fmla="*/ 19 w 19"/>
                    <a:gd name="T87" fmla="*/ 8 h 8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9" h="8">
                      <a:moveTo>
                        <a:pt x="18" y="5"/>
                      </a:moveTo>
                      <a:cubicBezTo>
                        <a:pt x="16" y="6"/>
                        <a:pt x="15" y="7"/>
                        <a:pt x="14" y="7"/>
                      </a:cubicBezTo>
                      <a:cubicBezTo>
                        <a:pt x="13" y="7"/>
                        <a:pt x="11" y="8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10" y="5"/>
                        <a:pt x="9" y="5"/>
                      </a:cubicBezTo>
                      <a:cubicBezTo>
                        <a:pt x="7" y="6"/>
                        <a:pt x="5" y="7"/>
                        <a:pt x="2" y="7"/>
                      </a:cubicBezTo>
                      <a:cubicBezTo>
                        <a:pt x="2" y="7"/>
                        <a:pt x="1" y="8"/>
                        <a:pt x="1" y="7"/>
                      </a:cubicBezTo>
                      <a:cubicBezTo>
                        <a:pt x="1" y="7"/>
                        <a:pt x="2" y="7"/>
                        <a:pt x="1" y="6"/>
                      </a:cubicBezTo>
                      <a:cubicBezTo>
                        <a:pt x="1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6"/>
                      </a:cubicBezTo>
                      <a:cubicBezTo>
                        <a:pt x="0" y="6"/>
                        <a:pt x="1" y="6"/>
                        <a:pt x="1" y="6"/>
                      </a:cubicBezTo>
                      <a:cubicBezTo>
                        <a:pt x="1" y="5"/>
                        <a:pt x="0" y="6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4"/>
                        <a:pt x="0" y="5"/>
                        <a:pt x="0" y="4"/>
                      </a:cubicBezTo>
                      <a:cubicBezTo>
                        <a:pt x="0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3" y="1"/>
                      </a:cubicBezTo>
                      <a:cubicBezTo>
                        <a:pt x="3" y="1"/>
                        <a:pt x="5" y="0"/>
                        <a:pt x="5" y="0"/>
                      </a:cubicBezTo>
                      <a:cubicBezTo>
                        <a:pt x="6" y="0"/>
                        <a:pt x="7" y="0"/>
                        <a:pt x="8" y="0"/>
                      </a:cubicBezTo>
                      <a:cubicBezTo>
                        <a:pt x="8" y="0"/>
                        <a:pt x="8" y="0"/>
                        <a:pt x="9" y="0"/>
                      </a:cubicBezTo>
                      <a:cubicBezTo>
                        <a:pt x="9" y="0"/>
                        <a:pt x="11" y="1"/>
                        <a:pt x="11" y="2"/>
                      </a:cubicBezTo>
                      <a:cubicBezTo>
                        <a:pt x="13" y="1"/>
                        <a:pt x="15" y="1"/>
                        <a:pt x="17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3"/>
                        <a:pt x="19" y="4"/>
                        <a:pt x="18" y="5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0" name="Freeform 547"/>
                <p:cNvSpPr>
                  <a:spLocks noChangeArrowheads="1"/>
                </p:cNvSpPr>
                <p:nvPr/>
              </p:nvSpPr>
              <p:spPr bwMode="auto">
                <a:xfrm>
                  <a:off x="415925" y="403225"/>
                  <a:ext cx="47625" cy="26988"/>
                </a:xfrm>
                <a:custGeom>
                  <a:avLst/>
                  <a:gdLst>
                    <a:gd name="T0" fmla="*/ 2147483646 w 13"/>
                    <a:gd name="T1" fmla="*/ 2147483646 h 7"/>
                    <a:gd name="T2" fmla="*/ 2147483646 w 13"/>
                    <a:gd name="T3" fmla="*/ 2147483646 h 7"/>
                    <a:gd name="T4" fmla="*/ 2147483646 w 13"/>
                    <a:gd name="T5" fmla="*/ 2147483646 h 7"/>
                    <a:gd name="T6" fmla="*/ 2147483646 w 13"/>
                    <a:gd name="T7" fmla="*/ 2147483646 h 7"/>
                    <a:gd name="T8" fmla="*/ 2147483646 w 13"/>
                    <a:gd name="T9" fmla="*/ 2147483646 h 7"/>
                    <a:gd name="T10" fmla="*/ 2147483646 w 13"/>
                    <a:gd name="T11" fmla="*/ 2147483646 h 7"/>
                    <a:gd name="T12" fmla="*/ 2147483646 w 13"/>
                    <a:gd name="T13" fmla="*/ 2147483646 h 7"/>
                    <a:gd name="T14" fmla="*/ 0 w 13"/>
                    <a:gd name="T15" fmla="*/ 2147483646 h 7"/>
                    <a:gd name="T16" fmla="*/ 2147483646 w 13"/>
                    <a:gd name="T17" fmla="*/ 2147483646 h 7"/>
                    <a:gd name="T18" fmla="*/ 2147483646 w 13"/>
                    <a:gd name="T19" fmla="*/ 2147483646 h 7"/>
                    <a:gd name="T20" fmla="*/ 2147483646 w 13"/>
                    <a:gd name="T21" fmla="*/ 2147483646 h 7"/>
                    <a:gd name="T22" fmla="*/ 2147483646 w 13"/>
                    <a:gd name="T23" fmla="*/ 2147483646 h 7"/>
                    <a:gd name="T24" fmla="*/ 2147483646 w 13"/>
                    <a:gd name="T25" fmla="*/ 2147483646 h 7"/>
                    <a:gd name="T26" fmla="*/ 2147483646 w 13"/>
                    <a:gd name="T27" fmla="*/ 2147483646 h 7"/>
                    <a:gd name="T28" fmla="*/ 2147483646 w 13"/>
                    <a:gd name="T29" fmla="*/ 2147483646 h 7"/>
                    <a:gd name="T30" fmla="*/ 2147483646 w 13"/>
                    <a:gd name="T31" fmla="*/ 2147483646 h 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3"/>
                    <a:gd name="T49" fmla="*/ 0 h 7"/>
                    <a:gd name="T50" fmla="*/ 13 w 13"/>
                    <a:gd name="T51" fmla="*/ 7 h 7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3" h="7">
                      <a:moveTo>
                        <a:pt x="10" y="6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5" y="7"/>
                        <a:pt x="4" y="7"/>
                        <a:pt x="4" y="7"/>
                      </a:cubicBezTo>
                      <a:cubicBezTo>
                        <a:pt x="4" y="7"/>
                        <a:pt x="3" y="7"/>
                        <a:pt x="4" y="7"/>
                      </a:cubicBezTo>
                      <a:cubicBezTo>
                        <a:pt x="2" y="7"/>
                        <a:pt x="3" y="6"/>
                        <a:pt x="2" y="5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1" y="4"/>
                        <a:pt x="1" y="3"/>
                      </a:cubicBezTo>
                      <a:cubicBezTo>
                        <a:pt x="1" y="3"/>
                        <a:pt x="1" y="4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2" y="2"/>
                        <a:pt x="2" y="3"/>
                      </a:cubicBezTo>
                      <a:cubicBezTo>
                        <a:pt x="3" y="2"/>
                        <a:pt x="2" y="2"/>
                        <a:pt x="3" y="2"/>
                      </a:cubicBezTo>
                      <a:cubicBezTo>
                        <a:pt x="4" y="2"/>
                        <a:pt x="5" y="2"/>
                        <a:pt x="6" y="1"/>
                      </a:cubicBezTo>
                      <a:cubicBezTo>
                        <a:pt x="7" y="1"/>
                        <a:pt x="9" y="0"/>
                        <a:pt x="10" y="1"/>
                      </a:cubicBezTo>
                      <a:cubicBezTo>
                        <a:pt x="11" y="1"/>
                        <a:pt x="11" y="1"/>
                        <a:pt x="12" y="1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1" y="5"/>
                        <a:pt x="10" y="6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1" name="Freeform 548"/>
                <p:cNvSpPr>
                  <a:spLocks noChangeArrowheads="1"/>
                </p:cNvSpPr>
                <p:nvPr/>
              </p:nvSpPr>
              <p:spPr bwMode="auto">
                <a:xfrm>
                  <a:off x="0" y="282575"/>
                  <a:ext cx="7938" cy="4763"/>
                </a:xfrm>
                <a:custGeom>
                  <a:avLst/>
                  <a:gdLst>
                    <a:gd name="T0" fmla="*/ 2147483646 w 2"/>
                    <a:gd name="T1" fmla="*/ 2147483646 h 1"/>
                    <a:gd name="T2" fmla="*/ 2147483646 w 2"/>
                    <a:gd name="T3" fmla="*/ 2147483646 h 1"/>
                    <a:gd name="T4" fmla="*/ 2147483646 w 2"/>
                    <a:gd name="T5" fmla="*/ 2147483646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1"/>
                      </a:move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2" name="Freeform 550"/>
                <p:cNvSpPr>
                  <a:spLocks noChangeArrowheads="1"/>
                </p:cNvSpPr>
                <p:nvPr/>
              </p:nvSpPr>
              <p:spPr bwMode="auto">
                <a:xfrm>
                  <a:off x="46038" y="169862"/>
                  <a:ext cx="11113" cy="3175"/>
                </a:xfrm>
                <a:custGeom>
                  <a:avLst/>
                  <a:gdLst>
                    <a:gd name="T0" fmla="*/ 2147483646 w 3"/>
                    <a:gd name="T1" fmla="*/ 0 h 1"/>
                    <a:gd name="T2" fmla="*/ 2147483646 w 3"/>
                    <a:gd name="T3" fmla="*/ 0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2" y="0"/>
                      </a:moveTo>
                      <a:cubicBezTo>
                        <a:pt x="0" y="0"/>
                        <a:pt x="3" y="1"/>
                        <a:pt x="2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3" name="Freeform 551"/>
                <p:cNvSpPr>
                  <a:spLocks noChangeArrowheads="1"/>
                </p:cNvSpPr>
                <p:nvPr/>
              </p:nvSpPr>
              <p:spPr bwMode="auto">
                <a:xfrm>
                  <a:off x="68263" y="153987"/>
                  <a:ext cx="4763" cy="1"/>
                </a:xfrm>
                <a:custGeom>
                  <a:avLst/>
                  <a:gdLst>
                    <a:gd name="T0" fmla="*/ 0 w 1"/>
                    <a:gd name="T1" fmla="*/ 0 h 1"/>
                    <a:gd name="T2" fmla="*/ 2147483646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4" name="Freeform 560"/>
                <p:cNvSpPr>
                  <a:spLocks noChangeArrowheads="1"/>
                </p:cNvSpPr>
                <p:nvPr/>
              </p:nvSpPr>
              <p:spPr bwMode="auto">
                <a:xfrm>
                  <a:off x="1681163" y="98425"/>
                  <a:ext cx="1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5" name="Freeform 561"/>
                <p:cNvSpPr>
                  <a:spLocks noChangeArrowheads="1"/>
                </p:cNvSpPr>
                <p:nvPr/>
              </p:nvSpPr>
              <p:spPr bwMode="auto">
                <a:xfrm>
                  <a:off x="1677988" y="98425"/>
                  <a:ext cx="3175" cy="1"/>
                </a:xfrm>
                <a:custGeom>
                  <a:avLst/>
                  <a:gdLst>
                    <a:gd name="T0" fmla="*/ 2147483646 w 1"/>
                    <a:gd name="T1" fmla="*/ 0 h 1"/>
                    <a:gd name="T2" fmla="*/ 2147483646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6" name="Freeform 563"/>
                <p:cNvSpPr>
                  <a:spLocks noChangeArrowheads="1"/>
                </p:cNvSpPr>
                <p:nvPr/>
              </p:nvSpPr>
              <p:spPr bwMode="auto">
                <a:xfrm>
                  <a:off x="57150" y="3175"/>
                  <a:ext cx="3175" cy="7938"/>
                </a:xfrm>
                <a:custGeom>
                  <a:avLst/>
                  <a:gdLst>
                    <a:gd name="T0" fmla="*/ 0 w 1"/>
                    <a:gd name="T1" fmla="*/ 2147483646 h 2"/>
                    <a:gd name="T2" fmla="*/ 0 w 1"/>
                    <a:gd name="T3" fmla="*/ 2147483646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0" y="2"/>
                        <a:pt x="0" y="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7" name="Freeform 564"/>
                <p:cNvSpPr>
                  <a:spLocks noChangeArrowheads="1"/>
                </p:cNvSpPr>
                <p:nvPr/>
              </p:nvSpPr>
              <p:spPr bwMode="auto">
                <a:xfrm>
                  <a:off x="53975" y="3175"/>
                  <a:ext cx="3175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8" name="Freeform 568"/>
                <p:cNvSpPr>
                  <a:spLocks noChangeArrowheads="1"/>
                </p:cNvSpPr>
                <p:nvPr/>
              </p:nvSpPr>
              <p:spPr bwMode="auto">
                <a:xfrm>
                  <a:off x="57150" y="0"/>
                  <a:ext cx="7938" cy="3175"/>
                </a:xfrm>
                <a:custGeom>
                  <a:avLst/>
                  <a:gdLst>
                    <a:gd name="T0" fmla="*/ 2147483646 w 2"/>
                    <a:gd name="T1" fmla="*/ 0 h 1"/>
                    <a:gd name="T2" fmla="*/ 2147483646 w 2"/>
                    <a:gd name="T3" fmla="*/ 2147483646 h 1"/>
                    <a:gd name="T4" fmla="*/ 2147483646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0"/>
                      </a:moveTo>
                      <a:cubicBezTo>
                        <a:pt x="0" y="0"/>
                        <a:pt x="1" y="1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9" name="Freeform 575"/>
                <p:cNvSpPr>
                  <a:spLocks noChangeArrowheads="1"/>
                </p:cNvSpPr>
                <p:nvPr/>
              </p:nvSpPr>
              <p:spPr bwMode="auto">
                <a:xfrm>
                  <a:off x="68263" y="3175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0" name="Freeform 578"/>
                <p:cNvSpPr>
                  <a:spLocks noChangeArrowheads="1"/>
                </p:cNvSpPr>
                <p:nvPr/>
              </p:nvSpPr>
              <p:spPr bwMode="auto">
                <a:xfrm>
                  <a:off x="84138" y="233362"/>
                  <a:ext cx="41275" cy="7938"/>
                </a:xfrm>
                <a:custGeom>
                  <a:avLst/>
                  <a:gdLst>
                    <a:gd name="T0" fmla="*/ 2147483646 w 11"/>
                    <a:gd name="T1" fmla="*/ 0 h 2"/>
                    <a:gd name="T2" fmla="*/ 2147483646 w 11"/>
                    <a:gd name="T3" fmla="*/ 0 h 2"/>
                    <a:gd name="T4" fmla="*/ 0 60000 65536"/>
                    <a:gd name="T5" fmla="*/ 0 60000 65536"/>
                    <a:gd name="T6" fmla="*/ 0 w 11"/>
                    <a:gd name="T7" fmla="*/ 0 h 2"/>
                    <a:gd name="T8" fmla="*/ 11 w 1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1" h="2">
                      <a:moveTo>
                        <a:pt x="4" y="0"/>
                      </a:moveTo>
                      <a:cubicBezTo>
                        <a:pt x="0" y="2"/>
                        <a:pt x="11" y="1"/>
                        <a:pt x="4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1" name="Freeform 579"/>
                <p:cNvSpPr>
                  <a:spLocks noChangeArrowheads="1"/>
                </p:cNvSpPr>
                <p:nvPr/>
              </p:nvSpPr>
              <p:spPr bwMode="auto">
                <a:xfrm>
                  <a:off x="106363" y="230187"/>
                  <a:ext cx="11113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0 w 3"/>
                    <a:gd name="T3" fmla="*/ 0 h 2"/>
                    <a:gd name="T4" fmla="*/ 2147483646 w 3"/>
                    <a:gd name="T5" fmla="*/ 2147483646 h 2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2"/>
                    <a:gd name="T11" fmla="*/ 3 w 3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2">
                      <a:moveTo>
                        <a:pt x="3" y="1"/>
                      </a:moveTo>
                      <a:cubicBezTo>
                        <a:pt x="2" y="1"/>
                        <a:pt x="1" y="0"/>
                        <a:pt x="0" y="0"/>
                      </a:cubicBezTo>
                      <a:cubicBezTo>
                        <a:pt x="0" y="2"/>
                        <a:pt x="1" y="2"/>
                        <a:pt x="3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2" name="Freeform 580"/>
                <p:cNvSpPr>
                  <a:spLocks noChangeArrowheads="1"/>
                </p:cNvSpPr>
                <p:nvPr/>
              </p:nvSpPr>
              <p:spPr bwMode="auto">
                <a:xfrm>
                  <a:off x="128588" y="230187"/>
                  <a:ext cx="490538" cy="19050"/>
                </a:xfrm>
                <a:custGeom>
                  <a:avLst/>
                  <a:gdLst>
                    <a:gd name="T0" fmla="*/ 2147483646 w 130"/>
                    <a:gd name="T1" fmla="*/ 2147483646 h 5"/>
                    <a:gd name="T2" fmla="*/ 2147483646 w 130"/>
                    <a:gd name="T3" fmla="*/ 2147483646 h 5"/>
                    <a:gd name="T4" fmla="*/ 2147483646 w 130"/>
                    <a:gd name="T5" fmla="*/ 2147483646 h 5"/>
                    <a:gd name="T6" fmla="*/ 2147483646 w 130"/>
                    <a:gd name="T7" fmla="*/ 2147483646 h 5"/>
                    <a:gd name="T8" fmla="*/ 2147483646 w 130"/>
                    <a:gd name="T9" fmla="*/ 2147483646 h 5"/>
                    <a:gd name="T10" fmla="*/ 2147483646 w 130"/>
                    <a:gd name="T11" fmla="*/ 2147483646 h 5"/>
                    <a:gd name="T12" fmla="*/ 2147483646 w 130"/>
                    <a:gd name="T13" fmla="*/ 2147483646 h 5"/>
                    <a:gd name="T14" fmla="*/ 2147483646 w 130"/>
                    <a:gd name="T15" fmla="*/ 2147483646 h 5"/>
                    <a:gd name="T16" fmla="*/ 2147483646 w 130"/>
                    <a:gd name="T17" fmla="*/ 2147483646 h 5"/>
                    <a:gd name="T18" fmla="*/ 2147483646 w 130"/>
                    <a:gd name="T19" fmla="*/ 2147483646 h 5"/>
                    <a:gd name="T20" fmla="*/ 2147483646 w 130"/>
                    <a:gd name="T21" fmla="*/ 2147483646 h 5"/>
                    <a:gd name="T22" fmla="*/ 2147483646 w 130"/>
                    <a:gd name="T23" fmla="*/ 2147483646 h 5"/>
                    <a:gd name="T24" fmla="*/ 0 w 130"/>
                    <a:gd name="T25" fmla="*/ 2147483646 h 5"/>
                    <a:gd name="T26" fmla="*/ 2147483646 w 130"/>
                    <a:gd name="T27" fmla="*/ 2147483646 h 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30"/>
                    <a:gd name="T43" fmla="*/ 0 h 5"/>
                    <a:gd name="T44" fmla="*/ 130 w 130"/>
                    <a:gd name="T45" fmla="*/ 5 h 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30" h="5">
                      <a:moveTo>
                        <a:pt x="130" y="4"/>
                      </a:moveTo>
                      <a:cubicBezTo>
                        <a:pt x="128" y="3"/>
                        <a:pt x="124" y="1"/>
                        <a:pt x="124" y="3"/>
                      </a:cubicBezTo>
                      <a:cubicBezTo>
                        <a:pt x="122" y="4"/>
                        <a:pt x="118" y="1"/>
                        <a:pt x="117" y="1"/>
                      </a:cubicBezTo>
                      <a:cubicBezTo>
                        <a:pt x="121" y="4"/>
                        <a:pt x="102" y="1"/>
                        <a:pt x="103" y="1"/>
                      </a:cubicBezTo>
                      <a:cubicBezTo>
                        <a:pt x="110" y="5"/>
                        <a:pt x="93" y="1"/>
                        <a:pt x="91" y="2"/>
                      </a:cubicBezTo>
                      <a:cubicBezTo>
                        <a:pt x="92" y="3"/>
                        <a:pt x="92" y="3"/>
                        <a:pt x="92" y="2"/>
                      </a:cubicBezTo>
                      <a:cubicBezTo>
                        <a:pt x="89" y="2"/>
                        <a:pt x="56" y="2"/>
                        <a:pt x="56" y="2"/>
                      </a:cubicBezTo>
                      <a:cubicBezTo>
                        <a:pt x="57" y="1"/>
                        <a:pt x="65" y="1"/>
                        <a:pt x="64" y="1"/>
                      </a:cubicBezTo>
                      <a:cubicBezTo>
                        <a:pt x="62" y="1"/>
                        <a:pt x="51" y="1"/>
                        <a:pt x="49" y="1"/>
                      </a:cubicBezTo>
                      <a:cubicBezTo>
                        <a:pt x="48" y="1"/>
                        <a:pt x="51" y="3"/>
                        <a:pt x="49" y="3"/>
                      </a:cubicBezTo>
                      <a:cubicBezTo>
                        <a:pt x="46" y="3"/>
                        <a:pt x="36" y="0"/>
                        <a:pt x="33" y="2"/>
                      </a:cubicBezTo>
                      <a:cubicBezTo>
                        <a:pt x="35" y="1"/>
                        <a:pt x="36" y="2"/>
                        <a:pt x="35" y="3"/>
                      </a:cubicBezTo>
                      <a:cubicBezTo>
                        <a:pt x="28" y="1"/>
                        <a:pt x="4" y="2"/>
                        <a:pt x="0" y="3"/>
                      </a:cubicBezTo>
                      <a:cubicBezTo>
                        <a:pt x="43" y="5"/>
                        <a:pt x="87" y="4"/>
                        <a:pt x="130" y="4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3" name="Freeform 582"/>
                <p:cNvSpPr>
                  <a:spLocks noChangeArrowheads="1"/>
                </p:cNvSpPr>
                <p:nvPr/>
              </p:nvSpPr>
              <p:spPr bwMode="auto">
                <a:xfrm>
                  <a:off x="136525" y="230187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4" name="Freeform 583"/>
                <p:cNvSpPr>
                  <a:spLocks noChangeArrowheads="1"/>
                </p:cNvSpPr>
                <p:nvPr/>
              </p:nvSpPr>
              <p:spPr bwMode="auto">
                <a:xfrm>
                  <a:off x="144463" y="230187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5" name="Freeform 584"/>
                <p:cNvSpPr>
                  <a:spLocks noChangeArrowheads="1"/>
                </p:cNvSpPr>
                <p:nvPr/>
              </p:nvSpPr>
              <p:spPr bwMode="auto">
                <a:xfrm>
                  <a:off x="144463" y="225425"/>
                  <a:ext cx="3175" cy="4763"/>
                </a:xfrm>
                <a:custGeom>
                  <a:avLst/>
                  <a:gdLst>
                    <a:gd name="T0" fmla="*/ 0 w 1"/>
                    <a:gd name="T1" fmla="*/ 2147483646 h 1"/>
                    <a:gd name="T2" fmla="*/ 2147483646 w 1"/>
                    <a:gd name="T3" fmla="*/ 2147483646 h 1"/>
                    <a:gd name="T4" fmla="*/ 0 w 1"/>
                    <a:gd name="T5" fmla="*/ 2147483646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6" name="Freeform 585"/>
                <p:cNvSpPr>
                  <a:spLocks noChangeArrowheads="1"/>
                </p:cNvSpPr>
                <p:nvPr/>
              </p:nvSpPr>
              <p:spPr bwMode="auto">
                <a:xfrm>
                  <a:off x="144463" y="230187"/>
                  <a:ext cx="1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7" name="Freeform 586"/>
                <p:cNvSpPr>
                  <a:spLocks noChangeArrowheads="1"/>
                </p:cNvSpPr>
                <p:nvPr/>
              </p:nvSpPr>
              <p:spPr bwMode="auto">
                <a:xfrm>
                  <a:off x="139700" y="225425"/>
                  <a:ext cx="7938" cy="4763"/>
                </a:xfrm>
                <a:custGeom>
                  <a:avLst/>
                  <a:gdLst>
                    <a:gd name="T0" fmla="*/ 2147483646 w 2"/>
                    <a:gd name="T1" fmla="*/ 0 h 1"/>
                    <a:gd name="T2" fmla="*/ 2147483646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1" y="0"/>
                      </a:moveTo>
                      <a:cubicBezTo>
                        <a:pt x="0" y="1"/>
                        <a:pt x="2" y="0"/>
                        <a:pt x="1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8" name="Freeform 588"/>
                <p:cNvSpPr>
                  <a:spLocks noChangeArrowheads="1"/>
                </p:cNvSpPr>
                <p:nvPr/>
              </p:nvSpPr>
              <p:spPr bwMode="auto">
                <a:xfrm>
                  <a:off x="147638" y="230187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9" name="Freeform 589"/>
                <p:cNvSpPr>
                  <a:spLocks noChangeArrowheads="1"/>
                </p:cNvSpPr>
                <p:nvPr/>
              </p:nvSpPr>
              <p:spPr bwMode="auto">
                <a:xfrm>
                  <a:off x="166688" y="230187"/>
                  <a:ext cx="11113" cy="3175"/>
                </a:xfrm>
                <a:custGeom>
                  <a:avLst/>
                  <a:gdLst>
                    <a:gd name="T0" fmla="*/ 0 w 3"/>
                    <a:gd name="T1" fmla="*/ 2147483646 h 1"/>
                    <a:gd name="T2" fmla="*/ 0 w 3"/>
                    <a:gd name="T3" fmla="*/ 2147483646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0" y="1"/>
                      </a:moveTo>
                      <a:cubicBezTo>
                        <a:pt x="1" y="0"/>
                        <a:pt x="3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0" name="Freeform 591"/>
                <p:cNvSpPr>
                  <a:spLocks noChangeArrowheads="1"/>
                </p:cNvSpPr>
                <p:nvPr/>
              </p:nvSpPr>
              <p:spPr bwMode="auto">
                <a:xfrm>
                  <a:off x="185738" y="233362"/>
                  <a:ext cx="7938" cy="4763"/>
                </a:xfrm>
                <a:custGeom>
                  <a:avLst/>
                  <a:gdLst>
                    <a:gd name="T0" fmla="*/ 2147483646 w 2"/>
                    <a:gd name="T1" fmla="*/ 0 h 1"/>
                    <a:gd name="T2" fmla="*/ 0 w 2"/>
                    <a:gd name="T3" fmla="*/ 0 h 1"/>
                    <a:gd name="T4" fmla="*/ 2147483646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2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1" name="Freeform 592"/>
                <p:cNvSpPr>
                  <a:spLocks noChangeArrowheads="1"/>
                </p:cNvSpPr>
                <p:nvPr/>
              </p:nvSpPr>
              <p:spPr bwMode="auto">
                <a:xfrm>
                  <a:off x="193675" y="222250"/>
                  <a:ext cx="6350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2" name="Freeform 593"/>
                <p:cNvSpPr>
                  <a:spLocks noChangeArrowheads="1"/>
                </p:cNvSpPr>
                <p:nvPr/>
              </p:nvSpPr>
              <p:spPr bwMode="auto">
                <a:xfrm>
                  <a:off x="193675" y="225425"/>
                  <a:ext cx="14288" cy="15875"/>
                </a:xfrm>
                <a:custGeom>
                  <a:avLst/>
                  <a:gdLst>
                    <a:gd name="T0" fmla="*/ 2147483646 w 4"/>
                    <a:gd name="T1" fmla="*/ 2147483646 h 4"/>
                    <a:gd name="T2" fmla="*/ 2147483646 w 4"/>
                    <a:gd name="T3" fmla="*/ 2147483646 h 4"/>
                    <a:gd name="T4" fmla="*/ 0 60000 65536"/>
                    <a:gd name="T5" fmla="*/ 0 60000 65536"/>
                    <a:gd name="T6" fmla="*/ 0 w 4"/>
                    <a:gd name="T7" fmla="*/ 0 h 4"/>
                    <a:gd name="T8" fmla="*/ 4 w 4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4">
                      <a:moveTo>
                        <a:pt x="4" y="2"/>
                      </a:moveTo>
                      <a:cubicBezTo>
                        <a:pt x="0" y="0"/>
                        <a:pt x="1" y="4"/>
                        <a:pt x="4" y="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3" name="Freeform 594"/>
                <p:cNvSpPr>
                  <a:spLocks noChangeArrowheads="1"/>
                </p:cNvSpPr>
                <p:nvPr/>
              </p:nvSpPr>
              <p:spPr bwMode="auto">
                <a:xfrm>
                  <a:off x="211138" y="233362"/>
                  <a:ext cx="15875" cy="4763"/>
                </a:xfrm>
                <a:custGeom>
                  <a:avLst/>
                  <a:gdLst>
                    <a:gd name="T0" fmla="*/ 0 w 4"/>
                    <a:gd name="T1" fmla="*/ 0 h 1"/>
                    <a:gd name="T2" fmla="*/ 2147483646 w 4"/>
                    <a:gd name="T3" fmla="*/ 0 h 1"/>
                    <a:gd name="T4" fmla="*/ 0 w 4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1"/>
                    <a:gd name="T11" fmla="*/ 4 w 4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1">
                      <a:moveTo>
                        <a:pt x="0" y="0"/>
                      </a:moveTo>
                      <a:cubicBezTo>
                        <a:pt x="0" y="0"/>
                        <a:pt x="3" y="1"/>
                        <a:pt x="4" y="0"/>
                      </a:cubicBezTo>
                      <a:cubicBezTo>
                        <a:pt x="3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4" name="Freeform 595"/>
                <p:cNvSpPr>
                  <a:spLocks noChangeArrowheads="1"/>
                </p:cNvSpPr>
                <p:nvPr/>
              </p:nvSpPr>
              <p:spPr bwMode="auto">
                <a:xfrm>
                  <a:off x="227013" y="233362"/>
                  <a:ext cx="7938" cy="4763"/>
                </a:xfrm>
                <a:custGeom>
                  <a:avLst/>
                  <a:gdLst>
                    <a:gd name="T0" fmla="*/ 0 w 2"/>
                    <a:gd name="T1" fmla="*/ 0 h 1"/>
                    <a:gd name="T2" fmla="*/ 2147483646 w 2"/>
                    <a:gd name="T3" fmla="*/ 0 h 1"/>
                    <a:gd name="T4" fmla="*/ 0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0"/>
                      </a:moveTo>
                      <a:cubicBezTo>
                        <a:pt x="1" y="1"/>
                        <a:pt x="2" y="0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5" name="Freeform 596"/>
                <p:cNvSpPr>
                  <a:spLocks noChangeArrowheads="1"/>
                </p:cNvSpPr>
                <p:nvPr/>
              </p:nvSpPr>
              <p:spPr bwMode="auto">
                <a:xfrm>
                  <a:off x="238125" y="238125"/>
                  <a:ext cx="11113" cy="1"/>
                </a:xfrm>
                <a:custGeom>
                  <a:avLst/>
                  <a:gdLst>
                    <a:gd name="T0" fmla="*/ 2147483646 w 3"/>
                    <a:gd name="T1" fmla="*/ 0 h 1"/>
                    <a:gd name="T2" fmla="*/ 0 w 3"/>
                    <a:gd name="T3" fmla="*/ 0 h 1"/>
                    <a:gd name="T4" fmla="*/ 2147483646 w 3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1"/>
                    <a:gd name="T11" fmla="*/ 3 w 3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6" name="Freeform 598"/>
                <p:cNvSpPr>
                  <a:spLocks noChangeArrowheads="1"/>
                </p:cNvSpPr>
                <p:nvPr/>
              </p:nvSpPr>
              <p:spPr bwMode="auto">
                <a:xfrm>
                  <a:off x="314325" y="222250"/>
                  <a:ext cx="11113" cy="1"/>
                </a:xfrm>
                <a:custGeom>
                  <a:avLst/>
                  <a:gdLst>
                    <a:gd name="T0" fmla="*/ 0 w 3"/>
                    <a:gd name="T1" fmla="*/ 0 h 1"/>
                    <a:gd name="T2" fmla="*/ 0 w 3"/>
                    <a:gd name="T3" fmla="*/ 0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0" y="0"/>
                      </a:moveTo>
                      <a:cubicBezTo>
                        <a:pt x="3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7" name="Freeform 599"/>
                <p:cNvSpPr>
                  <a:spLocks noChangeArrowheads="1"/>
                </p:cNvSpPr>
                <p:nvPr/>
              </p:nvSpPr>
              <p:spPr bwMode="auto">
                <a:xfrm>
                  <a:off x="344488" y="222250"/>
                  <a:ext cx="3175" cy="3175"/>
                </a:xfrm>
                <a:custGeom>
                  <a:avLst/>
                  <a:gdLst>
                    <a:gd name="T0" fmla="*/ 2147483646 w 1"/>
                    <a:gd name="T1" fmla="*/ 0 h 1"/>
                    <a:gd name="T2" fmla="*/ 0 w 1"/>
                    <a:gd name="T3" fmla="*/ 0 h 1"/>
                    <a:gd name="T4" fmla="*/ 2147483646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8" name="Freeform 600"/>
                <p:cNvSpPr>
                  <a:spLocks noChangeArrowheads="1"/>
                </p:cNvSpPr>
                <p:nvPr/>
              </p:nvSpPr>
              <p:spPr bwMode="auto">
                <a:xfrm>
                  <a:off x="411163" y="219075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9" name="Freeform 601"/>
                <p:cNvSpPr>
                  <a:spLocks noChangeArrowheads="1"/>
                </p:cNvSpPr>
                <p:nvPr/>
              </p:nvSpPr>
              <p:spPr bwMode="auto">
                <a:xfrm>
                  <a:off x="422275" y="225425"/>
                  <a:ext cx="7938" cy="4763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0" name="Freeform 602"/>
                <p:cNvSpPr>
                  <a:spLocks noChangeArrowheads="1"/>
                </p:cNvSpPr>
                <p:nvPr/>
              </p:nvSpPr>
              <p:spPr bwMode="auto">
                <a:xfrm>
                  <a:off x="457200" y="230187"/>
                  <a:ext cx="3175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1" name="Freeform 603"/>
                <p:cNvSpPr>
                  <a:spLocks noChangeArrowheads="1"/>
                </p:cNvSpPr>
                <p:nvPr/>
              </p:nvSpPr>
              <p:spPr bwMode="auto">
                <a:xfrm>
                  <a:off x="460375" y="222250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2" name="Freeform 604"/>
                <p:cNvSpPr>
                  <a:spLocks noChangeArrowheads="1"/>
                </p:cNvSpPr>
                <p:nvPr/>
              </p:nvSpPr>
              <p:spPr bwMode="auto">
                <a:xfrm>
                  <a:off x="460375" y="207962"/>
                  <a:ext cx="15875" cy="17463"/>
                </a:xfrm>
                <a:custGeom>
                  <a:avLst/>
                  <a:gdLst>
                    <a:gd name="T0" fmla="*/ 0 w 4"/>
                    <a:gd name="T1" fmla="*/ 2147483646 h 5"/>
                    <a:gd name="T2" fmla="*/ 0 w 4"/>
                    <a:gd name="T3" fmla="*/ 2147483646 h 5"/>
                    <a:gd name="T4" fmla="*/ 0 60000 65536"/>
                    <a:gd name="T5" fmla="*/ 0 60000 65536"/>
                    <a:gd name="T6" fmla="*/ 0 w 4"/>
                    <a:gd name="T7" fmla="*/ 0 h 5"/>
                    <a:gd name="T8" fmla="*/ 4 w 4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5">
                      <a:moveTo>
                        <a:pt x="0" y="3"/>
                      </a:moveTo>
                      <a:cubicBezTo>
                        <a:pt x="4" y="5"/>
                        <a:pt x="0" y="0"/>
                        <a:pt x="0" y="3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3" name="Freeform 605"/>
                <p:cNvSpPr>
                  <a:spLocks noChangeArrowheads="1"/>
                </p:cNvSpPr>
                <p:nvPr/>
              </p:nvSpPr>
              <p:spPr bwMode="auto">
                <a:xfrm>
                  <a:off x="528638" y="222250"/>
                  <a:ext cx="7938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4" name="Freeform 606"/>
                <p:cNvSpPr>
                  <a:spLocks noChangeArrowheads="1"/>
                </p:cNvSpPr>
                <p:nvPr/>
              </p:nvSpPr>
              <p:spPr bwMode="auto">
                <a:xfrm>
                  <a:off x="608013" y="233362"/>
                  <a:ext cx="6350" cy="4763"/>
                </a:xfrm>
                <a:custGeom>
                  <a:avLst/>
                  <a:gdLst>
                    <a:gd name="T0" fmla="*/ 2147483646 w 2"/>
                    <a:gd name="T1" fmla="*/ 2147483646 h 1"/>
                    <a:gd name="T2" fmla="*/ 2147483646 w 2"/>
                    <a:gd name="T3" fmla="*/ 2147483646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2" y="1"/>
                      </a:moveTo>
                      <a:cubicBezTo>
                        <a:pt x="2" y="1"/>
                        <a:pt x="0" y="0"/>
                        <a:pt x="2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5" name="Freeform 607"/>
                <p:cNvSpPr>
                  <a:spLocks noChangeArrowheads="1"/>
                </p:cNvSpPr>
                <p:nvPr/>
              </p:nvSpPr>
              <p:spPr bwMode="auto">
                <a:xfrm>
                  <a:off x="622300" y="230187"/>
                  <a:ext cx="101600" cy="14288"/>
                </a:xfrm>
                <a:custGeom>
                  <a:avLst/>
                  <a:gdLst>
                    <a:gd name="T0" fmla="*/ 2147483646 w 27"/>
                    <a:gd name="T1" fmla="*/ 2147483646 h 4"/>
                    <a:gd name="T2" fmla="*/ 2147483646 w 27"/>
                    <a:gd name="T3" fmla="*/ 2147483646 h 4"/>
                    <a:gd name="T4" fmla="*/ 0 w 27"/>
                    <a:gd name="T5" fmla="*/ 2147483646 h 4"/>
                    <a:gd name="T6" fmla="*/ 2147483646 w 27"/>
                    <a:gd name="T7" fmla="*/ 2147483646 h 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7"/>
                    <a:gd name="T13" fmla="*/ 0 h 4"/>
                    <a:gd name="T14" fmla="*/ 27 w 27"/>
                    <a:gd name="T15" fmla="*/ 4 h 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7" h="4">
                      <a:moveTo>
                        <a:pt x="27" y="4"/>
                      </a:moveTo>
                      <a:cubicBezTo>
                        <a:pt x="27" y="2"/>
                        <a:pt x="11" y="3"/>
                        <a:pt x="11" y="4"/>
                      </a:cubicBezTo>
                      <a:cubicBezTo>
                        <a:pt x="8" y="3"/>
                        <a:pt x="0" y="0"/>
                        <a:pt x="0" y="4"/>
                      </a:cubicBezTo>
                      <a:cubicBezTo>
                        <a:pt x="9" y="4"/>
                        <a:pt x="18" y="4"/>
                        <a:pt x="27" y="4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6" name="Freeform 608"/>
                <p:cNvSpPr>
                  <a:spLocks noChangeArrowheads="1"/>
                </p:cNvSpPr>
                <p:nvPr/>
              </p:nvSpPr>
              <p:spPr bwMode="auto">
                <a:xfrm>
                  <a:off x="627063" y="222250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7" name="Freeform 609"/>
                <p:cNvSpPr>
                  <a:spLocks noChangeArrowheads="1"/>
                </p:cNvSpPr>
                <p:nvPr/>
              </p:nvSpPr>
              <p:spPr bwMode="auto">
                <a:xfrm>
                  <a:off x="630238" y="219075"/>
                  <a:ext cx="14288" cy="3175"/>
                </a:xfrm>
                <a:custGeom>
                  <a:avLst/>
                  <a:gdLst>
                    <a:gd name="T0" fmla="*/ 2147483646 w 4"/>
                    <a:gd name="T1" fmla="*/ 0 h 1"/>
                    <a:gd name="T2" fmla="*/ 2147483646 w 4"/>
                    <a:gd name="T3" fmla="*/ 0 h 1"/>
                    <a:gd name="T4" fmla="*/ 0 60000 65536"/>
                    <a:gd name="T5" fmla="*/ 0 60000 65536"/>
                    <a:gd name="T6" fmla="*/ 0 w 4"/>
                    <a:gd name="T7" fmla="*/ 0 h 1"/>
                    <a:gd name="T8" fmla="*/ 4 w 4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1">
                      <a:moveTo>
                        <a:pt x="2" y="0"/>
                      </a:moveTo>
                      <a:cubicBezTo>
                        <a:pt x="0" y="1"/>
                        <a:pt x="4" y="0"/>
                        <a:pt x="2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8" name="Freeform 610"/>
                <p:cNvSpPr>
                  <a:spLocks noChangeArrowheads="1"/>
                </p:cNvSpPr>
                <p:nvPr/>
              </p:nvSpPr>
              <p:spPr bwMode="auto">
                <a:xfrm>
                  <a:off x="660400" y="214312"/>
                  <a:ext cx="3175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9" name="Freeform 611"/>
                <p:cNvSpPr>
                  <a:spLocks noChangeArrowheads="1"/>
                </p:cNvSpPr>
                <p:nvPr/>
              </p:nvSpPr>
              <p:spPr bwMode="auto">
                <a:xfrm>
                  <a:off x="660400" y="225425"/>
                  <a:ext cx="3175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0" name="Freeform 612"/>
                <p:cNvSpPr>
                  <a:spLocks noChangeArrowheads="1"/>
                </p:cNvSpPr>
                <p:nvPr/>
              </p:nvSpPr>
              <p:spPr bwMode="auto">
                <a:xfrm>
                  <a:off x="728663" y="225425"/>
                  <a:ext cx="3175" cy="1"/>
                </a:xfrm>
                <a:custGeom>
                  <a:avLst/>
                  <a:gdLst>
                    <a:gd name="T0" fmla="*/ 2147483646 w 1"/>
                    <a:gd name="T1" fmla="*/ 0 h 1"/>
                    <a:gd name="T2" fmla="*/ 2147483646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1" name="Freeform 613"/>
                <p:cNvSpPr>
                  <a:spLocks noChangeArrowheads="1"/>
                </p:cNvSpPr>
                <p:nvPr/>
              </p:nvSpPr>
              <p:spPr bwMode="auto">
                <a:xfrm>
                  <a:off x="735013" y="233362"/>
                  <a:ext cx="125413" cy="22225"/>
                </a:xfrm>
                <a:custGeom>
                  <a:avLst/>
                  <a:gdLst>
                    <a:gd name="T0" fmla="*/ 2147483646 w 33"/>
                    <a:gd name="T1" fmla="*/ 2147483646 h 6"/>
                    <a:gd name="T2" fmla="*/ 2147483646 w 33"/>
                    <a:gd name="T3" fmla="*/ 0 h 6"/>
                    <a:gd name="T4" fmla="*/ 2147483646 w 33"/>
                    <a:gd name="T5" fmla="*/ 0 h 6"/>
                    <a:gd name="T6" fmla="*/ 2147483646 w 33"/>
                    <a:gd name="T7" fmla="*/ 0 h 6"/>
                    <a:gd name="T8" fmla="*/ 2147483646 w 33"/>
                    <a:gd name="T9" fmla="*/ 0 h 6"/>
                    <a:gd name="T10" fmla="*/ 2147483646 w 33"/>
                    <a:gd name="T11" fmla="*/ 2147483646 h 6"/>
                    <a:gd name="T12" fmla="*/ 2147483646 w 33"/>
                    <a:gd name="T13" fmla="*/ 2147483646 h 6"/>
                    <a:gd name="T14" fmla="*/ 2147483646 w 33"/>
                    <a:gd name="T15" fmla="*/ 2147483646 h 6"/>
                    <a:gd name="T16" fmla="*/ 2147483646 w 33"/>
                    <a:gd name="T17" fmla="*/ 2147483646 h 6"/>
                    <a:gd name="T18" fmla="*/ 2147483646 w 33"/>
                    <a:gd name="T19" fmla="*/ 2147483646 h 6"/>
                    <a:gd name="T20" fmla="*/ 2147483646 w 33"/>
                    <a:gd name="T21" fmla="*/ 2147483646 h 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"/>
                    <a:gd name="T34" fmla="*/ 0 h 6"/>
                    <a:gd name="T35" fmla="*/ 33 w 33"/>
                    <a:gd name="T36" fmla="*/ 6 h 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" h="6">
                      <a:moveTo>
                        <a:pt x="31" y="3"/>
                      </a:moveTo>
                      <a:cubicBezTo>
                        <a:pt x="33" y="4"/>
                        <a:pt x="24" y="0"/>
                        <a:pt x="24" y="0"/>
                      </a:cubicBezTo>
                      <a:cubicBezTo>
                        <a:pt x="22" y="2"/>
                        <a:pt x="22" y="2"/>
                        <a:pt x="20" y="0"/>
                      </a:cubicBezTo>
                      <a:cubicBezTo>
                        <a:pt x="18" y="0"/>
                        <a:pt x="15" y="0"/>
                        <a:pt x="13" y="0"/>
                      </a:cubicBezTo>
                      <a:cubicBezTo>
                        <a:pt x="17" y="0"/>
                        <a:pt x="27" y="6"/>
                        <a:pt x="10" y="0"/>
                      </a:cubicBezTo>
                      <a:cubicBezTo>
                        <a:pt x="12" y="0"/>
                        <a:pt x="13" y="2"/>
                        <a:pt x="14" y="3"/>
                      </a:cubicBezTo>
                      <a:cubicBezTo>
                        <a:pt x="12" y="3"/>
                        <a:pt x="10" y="2"/>
                        <a:pt x="8" y="1"/>
                      </a:cubicBezTo>
                      <a:cubicBezTo>
                        <a:pt x="9" y="1"/>
                        <a:pt x="10" y="2"/>
                        <a:pt x="10" y="3"/>
                      </a:cubicBezTo>
                      <a:cubicBezTo>
                        <a:pt x="6" y="2"/>
                        <a:pt x="7" y="1"/>
                        <a:pt x="7" y="1"/>
                      </a:cubicBezTo>
                      <a:cubicBezTo>
                        <a:pt x="7" y="0"/>
                        <a:pt x="0" y="1"/>
                        <a:pt x="1" y="3"/>
                      </a:cubicBezTo>
                      <a:cubicBezTo>
                        <a:pt x="10" y="3"/>
                        <a:pt x="22" y="4"/>
                        <a:pt x="31" y="3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2" name="Freeform 614"/>
                <p:cNvSpPr>
                  <a:spLocks noChangeArrowheads="1"/>
                </p:cNvSpPr>
                <p:nvPr/>
              </p:nvSpPr>
              <p:spPr bwMode="auto">
                <a:xfrm>
                  <a:off x="769938" y="230187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3" name="Freeform 615"/>
                <p:cNvSpPr>
                  <a:spLocks noChangeArrowheads="1"/>
                </p:cNvSpPr>
                <p:nvPr/>
              </p:nvSpPr>
              <p:spPr bwMode="auto">
                <a:xfrm>
                  <a:off x="773113" y="225425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4" name="Freeform 616"/>
                <p:cNvSpPr>
                  <a:spLocks noChangeArrowheads="1"/>
                </p:cNvSpPr>
                <p:nvPr/>
              </p:nvSpPr>
              <p:spPr bwMode="auto">
                <a:xfrm>
                  <a:off x="811213" y="238125"/>
                  <a:ext cx="7938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5" name="Freeform 617"/>
                <p:cNvSpPr>
                  <a:spLocks noChangeArrowheads="1"/>
                </p:cNvSpPr>
                <p:nvPr/>
              </p:nvSpPr>
              <p:spPr bwMode="auto">
                <a:xfrm>
                  <a:off x="822325" y="225425"/>
                  <a:ext cx="11113" cy="4763"/>
                </a:xfrm>
                <a:custGeom>
                  <a:avLst/>
                  <a:gdLst>
                    <a:gd name="T0" fmla="*/ 2147483646 w 3"/>
                    <a:gd name="T1" fmla="*/ 2147483646 h 1"/>
                    <a:gd name="T2" fmla="*/ 2147483646 w 3"/>
                    <a:gd name="T3" fmla="*/ 2147483646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3" y="1"/>
                      </a:moveTo>
                      <a:cubicBezTo>
                        <a:pt x="0" y="0"/>
                        <a:pt x="3" y="1"/>
                        <a:pt x="3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6" name="Freeform 618"/>
                <p:cNvSpPr>
                  <a:spLocks noChangeArrowheads="1"/>
                </p:cNvSpPr>
                <p:nvPr/>
              </p:nvSpPr>
              <p:spPr bwMode="auto">
                <a:xfrm>
                  <a:off x="844550" y="233362"/>
                  <a:ext cx="15875" cy="7938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0 60000 65536"/>
                    <a:gd name="T5" fmla="*/ 0 60000 65536"/>
                    <a:gd name="T6" fmla="*/ 0 w 4"/>
                    <a:gd name="T7" fmla="*/ 0 h 2"/>
                    <a:gd name="T8" fmla="*/ 4 w 4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2">
                      <a:moveTo>
                        <a:pt x="0" y="0"/>
                      </a:moveTo>
                      <a:cubicBezTo>
                        <a:pt x="4" y="2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7" name="Freeform 619"/>
                <p:cNvSpPr>
                  <a:spLocks noChangeArrowheads="1"/>
                </p:cNvSpPr>
                <p:nvPr/>
              </p:nvSpPr>
              <p:spPr bwMode="auto">
                <a:xfrm>
                  <a:off x="879475" y="214312"/>
                  <a:ext cx="19050" cy="7938"/>
                </a:xfrm>
                <a:custGeom>
                  <a:avLst/>
                  <a:gdLst>
                    <a:gd name="T0" fmla="*/ 2147483646 w 5"/>
                    <a:gd name="T1" fmla="*/ 0 h 2"/>
                    <a:gd name="T2" fmla="*/ 2147483646 w 5"/>
                    <a:gd name="T3" fmla="*/ 2147483646 h 2"/>
                    <a:gd name="T4" fmla="*/ 2147483646 w 5"/>
                    <a:gd name="T5" fmla="*/ 2147483646 h 2"/>
                    <a:gd name="T6" fmla="*/ 2147483646 w 5"/>
                    <a:gd name="T7" fmla="*/ 0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"/>
                    <a:gd name="T13" fmla="*/ 0 h 2"/>
                    <a:gd name="T14" fmla="*/ 5 w 5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" h="2">
                      <a:moveTo>
                        <a:pt x="3" y="0"/>
                      </a:move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2"/>
                        <a:pt x="4" y="2"/>
                        <a:pt x="4" y="2"/>
                      </a:cubicBezTo>
                      <a:cubicBezTo>
                        <a:pt x="5" y="0"/>
                        <a:pt x="4" y="1"/>
                        <a:pt x="3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8" name="Freeform 620"/>
                <p:cNvSpPr>
                  <a:spLocks noChangeArrowheads="1"/>
                </p:cNvSpPr>
                <p:nvPr/>
              </p:nvSpPr>
              <p:spPr bwMode="auto">
                <a:xfrm>
                  <a:off x="885825" y="225425"/>
                  <a:ext cx="12700" cy="1"/>
                </a:xfrm>
                <a:custGeom>
                  <a:avLst/>
                  <a:gdLst>
                    <a:gd name="T0" fmla="*/ 2147483646 w 3"/>
                    <a:gd name="T1" fmla="*/ 0 h 1"/>
                    <a:gd name="T2" fmla="*/ 2147483646 w 3"/>
                    <a:gd name="T3" fmla="*/ 0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3" y="0"/>
                      </a:moveTo>
                      <a:cubicBezTo>
                        <a:pt x="0" y="0"/>
                        <a:pt x="2" y="0"/>
                        <a:pt x="3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9" name="Freeform 621"/>
                <p:cNvSpPr>
                  <a:spLocks noChangeArrowheads="1"/>
                </p:cNvSpPr>
                <p:nvPr/>
              </p:nvSpPr>
              <p:spPr bwMode="auto">
                <a:xfrm>
                  <a:off x="890588" y="233362"/>
                  <a:ext cx="11113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2147483646 w 3"/>
                    <a:gd name="T3" fmla="*/ 2147483646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0" y="2"/>
                        <a:pt x="3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0" name="Freeform 622"/>
                <p:cNvSpPr>
                  <a:spLocks noChangeArrowheads="1"/>
                </p:cNvSpPr>
                <p:nvPr/>
              </p:nvSpPr>
              <p:spPr bwMode="auto">
                <a:xfrm>
                  <a:off x="893763" y="222250"/>
                  <a:ext cx="4763" cy="1"/>
                </a:xfrm>
                <a:custGeom>
                  <a:avLst/>
                  <a:gdLst>
                    <a:gd name="T0" fmla="*/ 2147483646 w 1"/>
                    <a:gd name="T1" fmla="*/ 0 h 1"/>
                    <a:gd name="T2" fmla="*/ 2147483646 w 1"/>
                    <a:gd name="T3" fmla="*/ 0 h 1"/>
                    <a:gd name="T4" fmla="*/ 2147483646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1" name="Freeform 623"/>
                <p:cNvSpPr>
                  <a:spLocks noChangeArrowheads="1"/>
                </p:cNvSpPr>
                <p:nvPr/>
              </p:nvSpPr>
              <p:spPr bwMode="auto">
                <a:xfrm>
                  <a:off x="901700" y="222250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2" name="Freeform 624"/>
                <p:cNvSpPr>
                  <a:spLocks noChangeArrowheads="1"/>
                </p:cNvSpPr>
                <p:nvPr/>
              </p:nvSpPr>
              <p:spPr bwMode="auto">
                <a:xfrm>
                  <a:off x="1033463" y="214312"/>
                  <a:ext cx="7938" cy="4763"/>
                </a:xfrm>
                <a:custGeom>
                  <a:avLst/>
                  <a:gdLst>
                    <a:gd name="T0" fmla="*/ 0 w 2"/>
                    <a:gd name="T1" fmla="*/ 2147483646 h 1"/>
                    <a:gd name="T2" fmla="*/ 0 w 2"/>
                    <a:gd name="T3" fmla="*/ 2147483646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1"/>
                      </a:moveTo>
                      <a:cubicBezTo>
                        <a:pt x="2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3" name="Freeform 625"/>
                <p:cNvSpPr>
                  <a:spLocks noChangeArrowheads="1"/>
                </p:cNvSpPr>
                <p:nvPr/>
              </p:nvSpPr>
              <p:spPr bwMode="auto">
                <a:xfrm>
                  <a:off x="1055688" y="238125"/>
                  <a:ext cx="11113" cy="1"/>
                </a:xfrm>
                <a:custGeom>
                  <a:avLst/>
                  <a:gdLst>
                    <a:gd name="T0" fmla="*/ 2147483646 w 3"/>
                    <a:gd name="T1" fmla="*/ 0 h 1"/>
                    <a:gd name="T2" fmla="*/ 2147483646 w 3"/>
                    <a:gd name="T3" fmla="*/ 0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3" y="0"/>
                      </a:moveTo>
                      <a:cubicBezTo>
                        <a:pt x="3" y="0"/>
                        <a:pt x="0" y="0"/>
                        <a:pt x="3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4" name="Freeform 626"/>
                <p:cNvSpPr>
                  <a:spLocks noChangeArrowheads="1"/>
                </p:cNvSpPr>
                <p:nvPr/>
              </p:nvSpPr>
              <p:spPr bwMode="auto">
                <a:xfrm>
                  <a:off x="1077913" y="219075"/>
                  <a:ext cx="53975" cy="14288"/>
                </a:xfrm>
                <a:custGeom>
                  <a:avLst/>
                  <a:gdLst>
                    <a:gd name="T0" fmla="*/ 2147483646 w 14"/>
                    <a:gd name="T1" fmla="*/ 2147483646 h 4"/>
                    <a:gd name="T2" fmla="*/ 0 w 14"/>
                    <a:gd name="T3" fmla="*/ 2147483646 h 4"/>
                    <a:gd name="T4" fmla="*/ 2147483646 w 14"/>
                    <a:gd name="T5" fmla="*/ 2147483646 h 4"/>
                    <a:gd name="T6" fmla="*/ 0 60000 65536"/>
                    <a:gd name="T7" fmla="*/ 0 60000 65536"/>
                    <a:gd name="T8" fmla="*/ 0 60000 65536"/>
                    <a:gd name="T9" fmla="*/ 0 w 14"/>
                    <a:gd name="T10" fmla="*/ 0 h 4"/>
                    <a:gd name="T11" fmla="*/ 14 w 14"/>
                    <a:gd name="T12" fmla="*/ 4 h 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4" h="4">
                      <a:moveTo>
                        <a:pt x="14" y="2"/>
                      </a:moveTo>
                      <a:cubicBezTo>
                        <a:pt x="10" y="1"/>
                        <a:pt x="5" y="0"/>
                        <a:pt x="0" y="2"/>
                      </a:cubicBezTo>
                      <a:cubicBezTo>
                        <a:pt x="3" y="2"/>
                        <a:pt x="11" y="4"/>
                        <a:pt x="14" y="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5" name="Freeform 627"/>
                <p:cNvSpPr>
                  <a:spLocks noChangeArrowheads="1"/>
                </p:cNvSpPr>
                <p:nvPr/>
              </p:nvSpPr>
              <p:spPr bwMode="auto">
                <a:xfrm>
                  <a:off x="1085850" y="233362"/>
                  <a:ext cx="4763" cy="1"/>
                </a:xfrm>
                <a:custGeom>
                  <a:avLst/>
                  <a:gdLst>
                    <a:gd name="T0" fmla="*/ 2147483646 w 1"/>
                    <a:gd name="T1" fmla="*/ 0 h 1"/>
                    <a:gd name="T2" fmla="*/ 2147483646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6" name="Freeform 628"/>
                <p:cNvSpPr>
                  <a:spLocks noChangeArrowheads="1"/>
                </p:cNvSpPr>
                <p:nvPr/>
              </p:nvSpPr>
              <p:spPr bwMode="auto">
                <a:xfrm>
                  <a:off x="1157288" y="214312"/>
                  <a:ext cx="7938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7" name="Freeform 629"/>
                <p:cNvSpPr>
                  <a:spLocks noChangeArrowheads="1"/>
                </p:cNvSpPr>
                <p:nvPr/>
              </p:nvSpPr>
              <p:spPr bwMode="auto">
                <a:xfrm>
                  <a:off x="1500188" y="287337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8" name="Freeform 631"/>
                <p:cNvSpPr>
                  <a:spLocks noChangeArrowheads="1"/>
                </p:cNvSpPr>
                <p:nvPr/>
              </p:nvSpPr>
              <p:spPr bwMode="auto">
                <a:xfrm>
                  <a:off x="1601788" y="225425"/>
                  <a:ext cx="4763" cy="7938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0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9" name="Freeform 634"/>
                <p:cNvSpPr>
                  <a:spLocks noChangeArrowheads="1"/>
                </p:cNvSpPr>
                <p:nvPr/>
              </p:nvSpPr>
              <p:spPr bwMode="auto">
                <a:xfrm>
                  <a:off x="1625600" y="222250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0" name="Freeform 638"/>
                <p:cNvSpPr>
                  <a:spLocks noChangeArrowheads="1"/>
                </p:cNvSpPr>
                <p:nvPr/>
              </p:nvSpPr>
              <p:spPr bwMode="auto">
                <a:xfrm>
                  <a:off x="1644650" y="238125"/>
                  <a:ext cx="44450" cy="44450"/>
                </a:xfrm>
                <a:custGeom>
                  <a:avLst/>
                  <a:gdLst>
                    <a:gd name="T0" fmla="*/ 0 w 12"/>
                    <a:gd name="T1" fmla="*/ 2147483646 h 12"/>
                    <a:gd name="T2" fmla="*/ 2147483646 w 12"/>
                    <a:gd name="T3" fmla="*/ 2147483646 h 12"/>
                    <a:gd name="T4" fmla="*/ 0 w 12"/>
                    <a:gd name="T5" fmla="*/ 2147483646 h 12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2"/>
                    <a:gd name="T11" fmla="*/ 12 w 12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2">
                      <a:moveTo>
                        <a:pt x="0" y="3"/>
                      </a:moveTo>
                      <a:cubicBezTo>
                        <a:pt x="8" y="5"/>
                        <a:pt x="11" y="5"/>
                        <a:pt x="8" y="12"/>
                      </a:cubicBezTo>
                      <a:cubicBezTo>
                        <a:pt x="10" y="8"/>
                        <a:pt x="12" y="0"/>
                        <a:pt x="0" y="3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1" name="Freeform 644"/>
                <p:cNvSpPr>
                  <a:spLocks noChangeArrowheads="1"/>
                </p:cNvSpPr>
                <p:nvPr/>
              </p:nvSpPr>
              <p:spPr bwMode="auto">
                <a:xfrm>
                  <a:off x="1658938" y="241300"/>
                  <a:ext cx="7938" cy="3175"/>
                </a:xfrm>
                <a:custGeom>
                  <a:avLst/>
                  <a:gdLst>
                    <a:gd name="T0" fmla="*/ 2147483646 w 2"/>
                    <a:gd name="T1" fmla="*/ 2147483646 h 1"/>
                    <a:gd name="T2" fmla="*/ 2147483646 w 2"/>
                    <a:gd name="T3" fmla="*/ 2147483646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2" name="Freeform 646"/>
                <p:cNvSpPr>
                  <a:spLocks noChangeArrowheads="1"/>
                </p:cNvSpPr>
                <p:nvPr/>
              </p:nvSpPr>
              <p:spPr bwMode="auto">
                <a:xfrm>
                  <a:off x="1662113" y="238125"/>
                  <a:ext cx="19050" cy="1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0 60000 65536"/>
                    <a:gd name="T5" fmla="*/ 0 60000 65536"/>
                    <a:gd name="T6" fmla="*/ 0 w 5"/>
                    <a:gd name="T7" fmla="*/ 0 h 1"/>
                    <a:gd name="T8" fmla="*/ 5 w 5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1">
                      <a:moveTo>
                        <a:pt x="0" y="0"/>
                      </a:moveTo>
                      <a:cubicBezTo>
                        <a:pt x="5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3" name="Freeform 647"/>
                <p:cNvSpPr>
                  <a:spLocks noChangeArrowheads="1"/>
                </p:cNvSpPr>
                <p:nvPr/>
              </p:nvSpPr>
              <p:spPr bwMode="auto">
                <a:xfrm>
                  <a:off x="1662113" y="142875"/>
                  <a:ext cx="4763" cy="7938"/>
                </a:xfrm>
                <a:custGeom>
                  <a:avLst/>
                  <a:gdLst>
                    <a:gd name="T0" fmla="*/ 0 w 1"/>
                    <a:gd name="T1" fmla="*/ 2147483646 h 2"/>
                    <a:gd name="T2" fmla="*/ 2147483646 w 1"/>
                    <a:gd name="T3" fmla="*/ 0 h 2"/>
                    <a:gd name="T4" fmla="*/ 0 w 1"/>
                    <a:gd name="T5" fmla="*/ 2147483646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2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4" name="Freeform 649"/>
                <p:cNvSpPr>
                  <a:spLocks noChangeArrowheads="1"/>
                </p:cNvSpPr>
                <p:nvPr/>
              </p:nvSpPr>
              <p:spPr bwMode="auto">
                <a:xfrm>
                  <a:off x="1662113" y="147637"/>
                  <a:ext cx="4763" cy="3175"/>
                </a:xfrm>
                <a:custGeom>
                  <a:avLst/>
                  <a:gdLst>
                    <a:gd name="T0" fmla="*/ 2147483646 w 1"/>
                    <a:gd name="T1" fmla="*/ 2147483646 h 1"/>
                    <a:gd name="T2" fmla="*/ 2147483646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5" name="Freeform 650"/>
                <p:cNvSpPr>
                  <a:spLocks noChangeArrowheads="1"/>
                </p:cNvSpPr>
                <p:nvPr/>
              </p:nvSpPr>
              <p:spPr bwMode="auto">
                <a:xfrm>
                  <a:off x="1666875" y="165100"/>
                  <a:ext cx="3175" cy="7938"/>
                </a:xfrm>
                <a:custGeom>
                  <a:avLst/>
                  <a:gdLst>
                    <a:gd name="T0" fmla="*/ 2147483646 w 1"/>
                    <a:gd name="T1" fmla="*/ 2147483646 h 2"/>
                    <a:gd name="T2" fmla="*/ 2147483646 w 1"/>
                    <a:gd name="T3" fmla="*/ 2147483646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1" y="2"/>
                      </a:moveTo>
                      <a:cubicBezTo>
                        <a:pt x="0" y="0"/>
                        <a:pt x="0" y="1"/>
                        <a:pt x="1" y="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6" name="Freeform 651"/>
                <p:cNvSpPr>
                  <a:spLocks noChangeArrowheads="1"/>
                </p:cNvSpPr>
                <p:nvPr/>
              </p:nvSpPr>
              <p:spPr bwMode="auto">
                <a:xfrm>
                  <a:off x="1666875" y="158750"/>
                  <a:ext cx="7938" cy="3175"/>
                </a:xfrm>
                <a:custGeom>
                  <a:avLst/>
                  <a:gdLst>
                    <a:gd name="T0" fmla="*/ 0 w 2"/>
                    <a:gd name="T1" fmla="*/ 2147483646 h 1"/>
                    <a:gd name="T2" fmla="*/ 0 w 2"/>
                    <a:gd name="T3" fmla="*/ 2147483646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1"/>
                      </a:moveTo>
                      <a:cubicBezTo>
                        <a:pt x="2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7" name="Freeform 652"/>
                <p:cNvSpPr>
                  <a:spLocks noChangeArrowheads="1"/>
                </p:cNvSpPr>
                <p:nvPr/>
              </p:nvSpPr>
              <p:spPr bwMode="auto">
                <a:xfrm>
                  <a:off x="1666875" y="169862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8" name="Freeform 653"/>
                <p:cNvSpPr>
                  <a:spLocks noChangeArrowheads="1"/>
                </p:cNvSpPr>
                <p:nvPr/>
              </p:nvSpPr>
              <p:spPr bwMode="auto">
                <a:xfrm>
                  <a:off x="1666875" y="173037"/>
                  <a:ext cx="3175" cy="4763"/>
                </a:xfrm>
                <a:custGeom>
                  <a:avLst/>
                  <a:gdLst>
                    <a:gd name="T0" fmla="*/ 2147483646 w 1"/>
                    <a:gd name="T1" fmla="*/ 2147483646 h 1"/>
                    <a:gd name="T2" fmla="*/ 2147483646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9" name="Freeform 665"/>
                <p:cNvSpPr>
                  <a:spLocks noChangeArrowheads="1"/>
                </p:cNvSpPr>
                <p:nvPr/>
              </p:nvSpPr>
              <p:spPr bwMode="auto">
                <a:xfrm>
                  <a:off x="1695450" y="273048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0 h 1"/>
                    <a:gd name="T4" fmla="*/ 0 w 1"/>
                    <a:gd name="T5" fmla="*/ 2147483646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</p:grpSp>
          <p:sp>
            <p:nvSpPr>
              <p:cNvPr id="158" name="Freeform 304"/>
              <p:cNvSpPr>
                <a:spLocks noChangeArrowheads="1"/>
              </p:cNvSpPr>
              <p:nvPr/>
            </p:nvSpPr>
            <p:spPr bwMode="auto">
              <a:xfrm>
                <a:off x="3334577" y="2174388"/>
                <a:ext cx="177009" cy="177009"/>
              </a:xfrm>
              <a:custGeom>
                <a:avLst/>
                <a:gdLst>
                  <a:gd name="T0" fmla="*/ 2147483646 w 29"/>
                  <a:gd name="T1" fmla="*/ 2147483646 h 29"/>
                  <a:gd name="T2" fmla="*/ 2147483646 w 29"/>
                  <a:gd name="T3" fmla="*/ 2147483646 h 29"/>
                  <a:gd name="T4" fmla="*/ 2147483646 w 29"/>
                  <a:gd name="T5" fmla="*/ 2147483646 h 29"/>
                  <a:gd name="T6" fmla="*/ 2147483646 w 29"/>
                  <a:gd name="T7" fmla="*/ 2147483646 h 29"/>
                  <a:gd name="T8" fmla="*/ 2147483646 w 29"/>
                  <a:gd name="T9" fmla="*/ 2147483646 h 29"/>
                  <a:gd name="T10" fmla="*/ 2147483646 w 29"/>
                  <a:gd name="T11" fmla="*/ 2147483646 h 29"/>
                  <a:gd name="T12" fmla="*/ 2147483646 w 29"/>
                  <a:gd name="T13" fmla="*/ 2147483646 h 29"/>
                  <a:gd name="T14" fmla="*/ 2147483646 w 29"/>
                  <a:gd name="T15" fmla="*/ 2147483646 h 29"/>
                  <a:gd name="T16" fmla="*/ 2147483646 w 29"/>
                  <a:gd name="T17" fmla="*/ 2147483646 h 29"/>
                  <a:gd name="T18" fmla="*/ 2147483646 w 29"/>
                  <a:gd name="T19" fmla="*/ 2147483646 h 29"/>
                  <a:gd name="T20" fmla="*/ 2147483646 w 29"/>
                  <a:gd name="T21" fmla="*/ 2147483646 h 29"/>
                  <a:gd name="T22" fmla="*/ 2147483646 w 29"/>
                  <a:gd name="T23" fmla="*/ 2147483646 h 29"/>
                  <a:gd name="T24" fmla="*/ 2147483646 w 29"/>
                  <a:gd name="T25" fmla="*/ 2147483646 h 29"/>
                  <a:gd name="T26" fmla="*/ 2147483646 w 29"/>
                  <a:gd name="T27" fmla="*/ 2147483646 h 29"/>
                  <a:gd name="T28" fmla="*/ 2147483646 w 29"/>
                  <a:gd name="T29" fmla="*/ 0 h 29"/>
                  <a:gd name="T30" fmla="*/ 2147483646 w 29"/>
                  <a:gd name="T31" fmla="*/ 0 h 29"/>
                  <a:gd name="T32" fmla="*/ 2147483646 w 29"/>
                  <a:gd name="T33" fmla="*/ 0 h 29"/>
                  <a:gd name="T34" fmla="*/ 2147483646 w 29"/>
                  <a:gd name="T35" fmla="*/ 2147483646 h 29"/>
                  <a:gd name="T36" fmla="*/ 2147483646 w 29"/>
                  <a:gd name="T37" fmla="*/ 2147483646 h 29"/>
                  <a:gd name="T38" fmla="*/ 2147483646 w 29"/>
                  <a:gd name="T39" fmla="*/ 2147483646 h 29"/>
                  <a:gd name="T40" fmla="*/ 2147483646 w 29"/>
                  <a:gd name="T41" fmla="*/ 2147483646 h 29"/>
                  <a:gd name="T42" fmla="*/ 2147483646 w 29"/>
                  <a:gd name="T43" fmla="*/ 2147483646 h 29"/>
                  <a:gd name="T44" fmla="*/ 2147483646 w 29"/>
                  <a:gd name="T45" fmla="*/ 2147483646 h 29"/>
                  <a:gd name="T46" fmla="*/ 2147483646 w 29"/>
                  <a:gd name="T47" fmla="*/ 2147483646 h 29"/>
                  <a:gd name="T48" fmla="*/ 2147483646 w 29"/>
                  <a:gd name="T49" fmla="*/ 2147483646 h 29"/>
                  <a:gd name="T50" fmla="*/ 2147483646 w 29"/>
                  <a:gd name="T51" fmla="*/ 2147483646 h 29"/>
                  <a:gd name="T52" fmla="*/ 2147483646 w 29"/>
                  <a:gd name="T53" fmla="*/ 2147483646 h 29"/>
                  <a:gd name="T54" fmla="*/ 2147483646 w 29"/>
                  <a:gd name="T55" fmla="*/ 2147483646 h 29"/>
                  <a:gd name="T56" fmla="*/ 2147483646 w 29"/>
                  <a:gd name="T57" fmla="*/ 2147483646 h 29"/>
                  <a:gd name="T58" fmla="*/ 2147483646 w 29"/>
                  <a:gd name="T59" fmla="*/ 2147483646 h 29"/>
                  <a:gd name="T60" fmla="*/ 2147483646 w 29"/>
                  <a:gd name="T61" fmla="*/ 2147483646 h 29"/>
                  <a:gd name="T62" fmla="*/ 2147483646 w 29"/>
                  <a:gd name="T63" fmla="*/ 2147483646 h 29"/>
                  <a:gd name="T64" fmla="*/ 2147483646 w 29"/>
                  <a:gd name="T65" fmla="*/ 2147483646 h 29"/>
                  <a:gd name="T66" fmla="*/ 2147483646 w 29"/>
                  <a:gd name="T67" fmla="*/ 2147483646 h 29"/>
                  <a:gd name="T68" fmla="*/ 2147483646 w 29"/>
                  <a:gd name="T69" fmla="*/ 2147483646 h 29"/>
                  <a:gd name="T70" fmla="*/ 2147483646 w 29"/>
                  <a:gd name="T71" fmla="*/ 2147483646 h 29"/>
                  <a:gd name="T72" fmla="*/ 2147483646 w 29"/>
                  <a:gd name="T73" fmla="*/ 2147483646 h 29"/>
                  <a:gd name="T74" fmla="*/ 2147483646 w 29"/>
                  <a:gd name="T75" fmla="*/ 2147483646 h 29"/>
                  <a:gd name="T76" fmla="*/ 2147483646 w 29"/>
                  <a:gd name="T77" fmla="*/ 2147483646 h 2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9"/>
                  <a:gd name="T118" fmla="*/ 0 h 29"/>
                  <a:gd name="T119" fmla="*/ 29 w 29"/>
                  <a:gd name="T120" fmla="*/ 29 h 2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9" h="29">
                    <a:moveTo>
                      <a:pt x="22" y="25"/>
                    </a:moveTo>
                    <a:cubicBezTo>
                      <a:pt x="22" y="24"/>
                      <a:pt x="22" y="24"/>
                      <a:pt x="23" y="23"/>
                    </a:cubicBezTo>
                    <a:cubicBezTo>
                      <a:pt x="23" y="24"/>
                      <a:pt x="23" y="24"/>
                      <a:pt x="24" y="24"/>
                    </a:cubicBezTo>
                    <a:cubicBezTo>
                      <a:pt x="24" y="23"/>
                      <a:pt x="24" y="23"/>
                      <a:pt x="24" y="22"/>
                    </a:cubicBezTo>
                    <a:cubicBezTo>
                      <a:pt x="24" y="22"/>
                      <a:pt x="25" y="23"/>
                      <a:pt x="25" y="22"/>
                    </a:cubicBezTo>
                    <a:cubicBezTo>
                      <a:pt x="25" y="21"/>
                      <a:pt x="26" y="21"/>
                      <a:pt x="26" y="20"/>
                    </a:cubicBezTo>
                    <a:cubicBezTo>
                      <a:pt x="26" y="19"/>
                      <a:pt x="27" y="20"/>
                      <a:pt x="27" y="20"/>
                    </a:cubicBezTo>
                    <a:cubicBezTo>
                      <a:pt x="28" y="19"/>
                      <a:pt x="27" y="19"/>
                      <a:pt x="27" y="18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6"/>
                      <a:pt x="28" y="17"/>
                      <a:pt x="28" y="17"/>
                    </a:cubicBezTo>
                    <a:cubicBezTo>
                      <a:pt x="28" y="16"/>
                      <a:pt x="28" y="15"/>
                      <a:pt x="28" y="15"/>
                    </a:cubicBezTo>
                    <a:cubicBezTo>
                      <a:pt x="28" y="14"/>
                      <a:pt x="29" y="14"/>
                      <a:pt x="29" y="14"/>
                    </a:cubicBezTo>
                    <a:cubicBezTo>
                      <a:pt x="29" y="13"/>
                      <a:pt x="28" y="14"/>
                      <a:pt x="28" y="13"/>
                    </a:cubicBezTo>
                    <a:cubicBezTo>
                      <a:pt x="28" y="13"/>
                      <a:pt x="28" y="13"/>
                      <a:pt x="28" y="12"/>
                    </a:cubicBezTo>
                    <a:cubicBezTo>
                      <a:pt x="28" y="12"/>
                      <a:pt x="27" y="12"/>
                      <a:pt x="27" y="11"/>
                    </a:cubicBezTo>
                    <a:cubicBezTo>
                      <a:pt x="27" y="10"/>
                      <a:pt x="28" y="10"/>
                      <a:pt x="28" y="10"/>
                    </a:cubicBezTo>
                    <a:cubicBezTo>
                      <a:pt x="28" y="9"/>
                      <a:pt x="28" y="10"/>
                      <a:pt x="27" y="10"/>
                    </a:cubicBezTo>
                    <a:cubicBezTo>
                      <a:pt x="27" y="9"/>
                      <a:pt x="27" y="9"/>
                      <a:pt x="27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7" y="7"/>
                      <a:pt x="27" y="7"/>
                      <a:pt x="26" y="7"/>
                    </a:cubicBezTo>
                    <a:cubicBezTo>
                      <a:pt x="26" y="7"/>
                      <a:pt x="26" y="6"/>
                      <a:pt x="26" y="5"/>
                    </a:cubicBezTo>
                    <a:cubicBezTo>
                      <a:pt x="26" y="5"/>
                      <a:pt x="25" y="6"/>
                      <a:pt x="25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0" y="2"/>
                      <a:pt x="20" y="1"/>
                      <a:pt x="20" y="1"/>
                    </a:cubicBezTo>
                    <a:cubicBezTo>
                      <a:pt x="19" y="1"/>
                      <a:pt x="18" y="0"/>
                      <a:pt x="17" y="1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3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5" y="4"/>
                      <a:pt x="4" y="5"/>
                    </a:cubicBezTo>
                    <a:cubicBezTo>
                      <a:pt x="4" y="5"/>
                      <a:pt x="3" y="4"/>
                      <a:pt x="2" y="5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4" y="6"/>
                      <a:pt x="3" y="7"/>
                      <a:pt x="3" y="7"/>
                    </a:cubicBezTo>
                    <a:cubicBezTo>
                      <a:pt x="2" y="8"/>
                      <a:pt x="2" y="9"/>
                      <a:pt x="2" y="10"/>
                    </a:cubicBezTo>
                    <a:cubicBezTo>
                      <a:pt x="1" y="10"/>
                      <a:pt x="0" y="9"/>
                      <a:pt x="0" y="10"/>
                    </a:cubicBezTo>
                    <a:cubicBezTo>
                      <a:pt x="0" y="11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2"/>
                      <a:pt x="1" y="13"/>
                      <a:pt x="1" y="14"/>
                    </a:cubicBezTo>
                    <a:cubicBezTo>
                      <a:pt x="1" y="14"/>
                      <a:pt x="2" y="14"/>
                      <a:pt x="2" y="15"/>
                    </a:cubicBezTo>
                    <a:cubicBezTo>
                      <a:pt x="2" y="16"/>
                      <a:pt x="0" y="16"/>
                      <a:pt x="1" y="17"/>
                    </a:cubicBezTo>
                    <a:cubicBezTo>
                      <a:pt x="1" y="17"/>
                      <a:pt x="2" y="17"/>
                      <a:pt x="2" y="17"/>
                    </a:cubicBezTo>
                    <a:cubicBezTo>
                      <a:pt x="3" y="18"/>
                      <a:pt x="1" y="18"/>
                      <a:pt x="1" y="19"/>
                    </a:cubicBezTo>
                    <a:cubicBezTo>
                      <a:pt x="1" y="19"/>
                      <a:pt x="2" y="18"/>
                      <a:pt x="2" y="18"/>
                    </a:cubicBezTo>
                    <a:cubicBezTo>
                      <a:pt x="3" y="18"/>
                      <a:pt x="3" y="19"/>
                      <a:pt x="3" y="20"/>
                    </a:cubicBezTo>
                    <a:cubicBezTo>
                      <a:pt x="3" y="20"/>
                      <a:pt x="4" y="21"/>
                      <a:pt x="3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4" y="22"/>
                      <a:pt x="4" y="22"/>
                      <a:pt x="5" y="22"/>
                    </a:cubicBezTo>
                    <a:cubicBezTo>
                      <a:pt x="5" y="22"/>
                      <a:pt x="5" y="22"/>
                      <a:pt x="6" y="23"/>
                    </a:cubicBezTo>
                    <a:cubicBezTo>
                      <a:pt x="6" y="23"/>
                      <a:pt x="5" y="23"/>
                      <a:pt x="5" y="24"/>
                    </a:cubicBezTo>
                    <a:cubicBezTo>
                      <a:pt x="5" y="25"/>
                      <a:pt x="6" y="23"/>
                      <a:pt x="7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6"/>
                      <a:pt x="7" y="25"/>
                      <a:pt x="7" y="25"/>
                    </a:cubicBezTo>
                    <a:cubicBezTo>
                      <a:pt x="8" y="25"/>
                      <a:pt x="8" y="25"/>
                      <a:pt x="8" y="26"/>
                    </a:cubicBezTo>
                    <a:cubicBezTo>
                      <a:pt x="9" y="25"/>
                      <a:pt x="10" y="25"/>
                      <a:pt x="11" y="25"/>
                    </a:cubicBezTo>
                    <a:cubicBezTo>
                      <a:pt x="12" y="26"/>
                      <a:pt x="12" y="26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4" y="26"/>
                      <a:pt x="12" y="28"/>
                      <a:pt x="13" y="29"/>
                    </a:cubicBezTo>
                    <a:cubicBezTo>
                      <a:pt x="13" y="28"/>
                      <a:pt x="13" y="27"/>
                      <a:pt x="14" y="27"/>
                    </a:cubicBezTo>
                    <a:cubicBezTo>
                      <a:pt x="14" y="26"/>
                      <a:pt x="15" y="26"/>
                      <a:pt x="15" y="26"/>
                    </a:cubicBezTo>
                    <a:cubicBezTo>
                      <a:pt x="16" y="26"/>
                      <a:pt x="16" y="27"/>
                      <a:pt x="16" y="27"/>
                    </a:cubicBezTo>
                    <a:cubicBezTo>
                      <a:pt x="17" y="27"/>
                      <a:pt x="17" y="26"/>
                      <a:pt x="17" y="26"/>
                    </a:cubicBezTo>
                    <a:cubicBezTo>
                      <a:pt x="18" y="25"/>
                      <a:pt x="18" y="27"/>
                      <a:pt x="18" y="27"/>
                    </a:cubicBezTo>
                    <a:cubicBezTo>
                      <a:pt x="19" y="27"/>
                      <a:pt x="19" y="26"/>
                      <a:pt x="19" y="25"/>
                    </a:cubicBezTo>
                    <a:cubicBezTo>
                      <a:pt x="19" y="25"/>
                      <a:pt x="20" y="25"/>
                      <a:pt x="20" y="25"/>
                    </a:cubicBezTo>
                    <a:cubicBezTo>
                      <a:pt x="21" y="25"/>
                      <a:pt x="21" y="26"/>
                      <a:pt x="22" y="26"/>
                    </a:cubicBezTo>
                    <a:cubicBezTo>
                      <a:pt x="22" y="26"/>
                      <a:pt x="22" y="25"/>
                      <a:pt x="22" y="2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/>
              </a:p>
            </p:txBody>
          </p:sp>
        </p:grpSp>
        <p:sp>
          <p:nvSpPr>
            <p:cNvPr id="290" name="矩形 16"/>
            <p:cNvSpPr>
              <a:spLocks noChangeArrowheads="1"/>
            </p:cNvSpPr>
            <p:nvPr/>
          </p:nvSpPr>
          <p:spPr bwMode="auto">
            <a:xfrm rot="19649612">
              <a:off x="2257067" y="1752203"/>
              <a:ext cx="448392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请</a:t>
              </a:r>
              <a:endParaRPr kumimoji="0" lang="zh-CN" altLang="en-US" sz="1800">
                <a:solidFill>
                  <a:schemeClr val="bg1"/>
                </a:solidFill>
                <a:ea typeface="禹卫书法行书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1" name="矩形 18"/>
            <p:cNvSpPr>
              <a:spLocks noChangeArrowheads="1"/>
            </p:cNvSpPr>
            <p:nvPr/>
          </p:nvSpPr>
          <p:spPr bwMode="auto">
            <a:xfrm rot="20297587">
              <a:off x="2599368" y="1577776"/>
              <a:ext cx="448392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输</a:t>
              </a:r>
              <a:endParaRPr kumimoji="0" lang="zh-CN" altLang="en-US" sz="1800">
                <a:solidFill>
                  <a:schemeClr val="bg1"/>
                </a:solidFill>
                <a:ea typeface="禹卫书法行书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2" name="矩形 20"/>
            <p:cNvSpPr>
              <a:spLocks noChangeArrowheads="1"/>
            </p:cNvSpPr>
            <p:nvPr/>
          </p:nvSpPr>
          <p:spPr bwMode="auto">
            <a:xfrm>
              <a:off x="2983706" y="1481138"/>
              <a:ext cx="448392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 dirty="0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入</a:t>
              </a:r>
              <a:endParaRPr kumimoji="0" lang="zh-CN" altLang="en-US" sz="1800" dirty="0">
                <a:solidFill>
                  <a:schemeClr val="bg1"/>
                </a:solidFill>
                <a:ea typeface="禹卫书法行书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3" name="矩形 22"/>
            <p:cNvSpPr>
              <a:spLocks noChangeArrowheads="1"/>
            </p:cNvSpPr>
            <p:nvPr/>
          </p:nvSpPr>
          <p:spPr bwMode="auto">
            <a:xfrm rot="2206015">
              <a:off x="3338151" y="1575394"/>
              <a:ext cx="448392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标</a:t>
              </a:r>
              <a:endParaRPr kumimoji="0" lang="zh-CN" altLang="en-US" sz="1800">
                <a:solidFill>
                  <a:schemeClr val="bg1"/>
                </a:solidFill>
                <a:ea typeface="禹卫书法行书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4" name="矩形 24"/>
            <p:cNvSpPr>
              <a:spLocks noChangeArrowheads="1"/>
            </p:cNvSpPr>
            <p:nvPr/>
          </p:nvSpPr>
          <p:spPr bwMode="auto">
            <a:xfrm rot="2984935">
              <a:off x="3679627" y="1794469"/>
              <a:ext cx="440531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题</a:t>
              </a:r>
              <a:endParaRPr kumimoji="0" lang="zh-CN" altLang="en-US" sz="1800">
                <a:latin typeface="Arial" panose="020B0604020202020204" pitchFamily="34" charset="0"/>
                <a:ea typeface="禹卫书法行书简体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230760" y="3068745"/>
            <a:ext cx="2204450" cy="9954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单击此处添加文字内容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单击此处添加文字内容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单击此处添加文字内容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82974" y="2408931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241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63" y="160094"/>
            <a:ext cx="3603161" cy="498340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532921" y="2773850"/>
            <a:ext cx="1368969" cy="1412172"/>
            <a:chOff x="1663985" y="1915953"/>
            <a:chExt cx="3141228" cy="324036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3985" y="1915953"/>
              <a:ext cx="3141228" cy="3240360"/>
            </a:xfrm>
            <a:prstGeom prst="rect">
              <a:avLst/>
            </a:prstGeom>
          </p:spPr>
        </p:pic>
        <p:sp>
          <p:nvSpPr>
            <p:cNvPr id="22" name="TextBox 30"/>
            <p:cNvSpPr txBox="1"/>
            <p:nvPr/>
          </p:nvSpPr>
          <p:spPr>
            <a:xfrm>
              <a:off x="2184899" y="3107459"/>
              <a:ext cx="2115723" cy="720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4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532921" y="886906"/>
            <a:ext cx="1368968" cy="1412172"/>
            <a:chOff x="971600" y="1915953"/>
            <a:chExt cx="3141228" cy="324036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25" name="TextBox 33"/>
            <p:cNvSpPr txBox="1"/>
            <p:nvPr/>
          </p:nvSpPr>
          <p:spPr>
            <a:xfrm>
              <a:off x="1479174" y="3005362"/>
              <a:ext cx="2115725" cy="720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4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954186" y="866089"/>
            <a:ext cx="2031325" cy="1000268"/>
            <a:chOff x="5365920" y="833155"/>
            <a:chExt cx="2257028" cy="1111408"/>
          </a:xfrm>
        </p:grpSpPr>
        <p:sp>
          <p:nvSpPr>
            <p:cNvPr id="30" name="矩形 29"/>
            <p:cNvSpPr/>
            <p:nvPr/>
          </p:nvSpPr>
          <p:spPr>
            <a:xfrm>
              <a:off x="5365920" y="833155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5365920" y="1190808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5365920" y="1534194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017367" y="3072691"/>
            <a:ext cx="2031325" cy="1000267"/>
            <a:chOff x="5778339" y="1041388"/>
            <a:chExt cx="2366499" cy="1165313"/>
          </a:xfrm>
        </p:grpSpPr>
        <p:sp>
          <p:nvSpPr>
            <p:cNvPr id="34" name="矩形 33"/>
            <p:cNvSpPr/>
            <p:nvPr/>
          </p:nvSpPr>
          <p:spPr>
            <a:xfrm>
              <a:off x="5778339" y="1041388"/>
              <a:ext cx="2366499" cy="43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5778339" y="1416388"/>
              <a:ext cx="2366499" cy="43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5778339" y="1776428"/>
              <a:ext cx="2366499" cy="430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200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36909" y="352030"/>
            <a:ext cx="3334539" cy="4488339"/>
            <a:chOff x="1922457" y="224237"/>
            <a:chExt cx="3654686" cy="491926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2457" y="670095"/>
              <a:ext cx="1920620" cy="447340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3969" y="224237"/>
              <a:ext cx="3013174" cy="4919262"/>
            </a:xfrm>
            <a:prstGeom prst="rect">
              <a:avLst/>
            </a:prstGeom>
          </p:spPr>
        </p:pic>
      </p:grpSp>
      <p:sp>
        <p:nvSpPr>
          <p:cNvPr id="23" name="矩形 87"/>
          <p:cNvSpPr>
            <a:spLocks noChangeArrowheads="1"/>
          </p:cNvSpPr>
          <p:nvPr/>
        </p:nvSpPr>
        <p:spPr bwMode="auto">
          <a:xfrm>
            <a:off x="2302414" y="1056744"/>
            <a:ext cx="192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点击添加文本信息</a:t>
            </a:r>
            <a:endParaRPr lang="en-US" altLang="zh-CN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4" name="图片 23" descr="墨迹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53774" y="1361265"/>
            <a:ext cx="2948940" cy="342900"/>
          </a:xfrm>
          <a:prstGeom prst="rect">
            <a:avLst/>
          </a:prstGeom>
        </p:spPr>
      </p:pic>
      <p:sp>
        <p:nvSpPr>
          <p:cNvPr id="25" name="矩形 87"/>
          <p:cNvSpPr>
            <a:spLocks noChangeArrowheads="1"/>
          </p:cNvSpPr>
          <p:nvPr/>
        </p:nvSpPr>
        <p:spPr bwMode="auto">
          <a:xfrm>
            <a:off x="2302414" y="1918084"/>
            <a:ext cx="192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点击添加文本信息</a:t>
            </a:r>
            <a:endParaRPr lang="en-US" altLang="zh-CN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6" name="图片 25" descr="墨迹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53774" y="2222604"/>
            <a:ext cx="2948940" cy="342900"/>
          </a:xfrm>
          <a:prstGeom prst="rect">
            <a:avLst/>
          </a:prstGeom>
        </p:spPr>
      </p:pic>
      <p:sp>
        <p:nvSpPr>
          <p:cNvPr id="27" name="矩形 87"/>
          <p:cNvSpPr>
            <a:spLocks noChangeArrowheads="1"/>
          </p:cNvSpPr>
          <p:nvPr/>
        </p:nvSpPr>
        <p:spPr bwMode="auto">
          <a:xfrm>
            <a:off x="2302414" y="2809624"/>
            <a:ext cx="192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点击添加文本信息</a:t>
            </a:r>
            <a:endParaRPr lang="en-US" altLang="zh-CN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8" name="图片 27" descr="墨迹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53774" y="3114144"/>
            <a:ext cx="2948940" cy="342900"/>
          </a:xfrm>
          <a:prstGeom prst="rect">
            <a:avLst/>
          </a:prstGeom>
        </p:spPr>
      </p:pic>
      <p:sp>
        <p:nvSpPr>
          <p:cNvPr id="29" name="矩形 87"/>
          <p:cNvSpPr>
            <a:spLocks noChangeArrowheads="1"/>
          </p:cNvSpPr>
          <p:nvPr/>
        </p:nvSpPr>
        <p:spPr bwMode="auto">
          <a:xfrm>
            <a:off x="2302414" y="3773567"/>
            <a:ext cx="192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点击添加文本信息</a:t>
            </a:r>
            <a:endParaRPr lang="en-US" altLang="zh-CN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0" name="图片 29" descr="墨迹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53774" y="4078087"/>
            <a:ext cx="294894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52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7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4306" y="928685"/>
            <a:ext cx="3379070" cy="3379070"/>
          </a:xfrm>
          <a:prstGeom prst="rect">
            <a:avLst/>
          </a:prstGeom>
        </p:spPr>
      </p:pic>
      <p:pic>
        <p:nvPicPr>
          <p:cNvPr id="26" name="图片 25" descr="墨迹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362" y="928685"/>
            <a:ext cx="984573" cy="99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87"/>
          <p:cNvSpPr>
            <a:spLocks noChangeArrowheads="1"/>
          </p:cNvSpPr>
          <p:nvPr/>
        </p:nvSpPr>
        <p:spPr bwMode="auto">
          <a:xfrm>
            <a:off x="1434867" y="1293017"/>
            <a:ext cx="818111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2160" dirty="0">
                <a:latin typeface="宋体" charset="-122"/>
              </a:rPr>
              <a:t>文本</a:t>
            </a:r>
            <a:endParaRPr lang="en-US" altLang="zh-CN" sz="2160" dirty="0">
              <a:latin typeface="宋体" charset="-122"/>
            </a:endParaRPr>
          </a:p>
        </p:txBody>
      </p:sp>
      <p:sp>
        <p:nvSpPr>
          <p:cNvPr id="28" name="Rectangle 30"/>
          <p:cNvSpPr>
            <a:spLocks noChangeArrowheads="1"/>
          </p:cNvSpPr>
          <p:nvPr/>
        </p:nvSpPr>
        <p:spPr bwMode="black">
          <a:xfrm>
            <a:off x="2749482" y="1214436"/>
            <a:ext cx="129385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60"/>
              <a:t>这里输入文本</a:t>
            </a:r>
            <a:endParaRPr lang="en-US" altLang="zh-CN" sz="1260"/>
          </a:p>
          <a:p>
            <a:pPr>
              <a:spcBef>
                <a:spcPct val="50000"/>
              </a:spcBef>
            </a:pPr>
            <a:r>
              <a:rPr lang="zh-CN" altLang="en-US" sz="1260"/>
              <a:t>这里输入文本</a:t>
            </a:r>
            <a:endParaRPr lang="en-US" altLang="zh-CN" sz="1260"/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black">
          <a:xfrm>
            <a:off x="2749482" y="2336005"/>
            <a:ext cx="129385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60"/>
              <a:t>这里输入文本</a:t>
            </a:r>
            <a:endParaRPr lang="en-US" altLang="zh-CN" sz="1260"/>
          </a:p>
          <a:p>
            <a:pPr>
              <a:spcBef>
                <a:spcPct val="50000"/>
              </a:spcBef>
            </a:pPr>
            <a:r>
              <a:rPr lang="zh-CN" altLang="en-US" sz="1260"/>
              <a:t>这里输入文本</a:t>
            </a:r>
            <a:endParaRPr lang="en-US" altLang="zh-CN" sz="1260"/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black">
          <a:xfrm>
            <a:off x="2749482" y="3443286"/>
            <a:ext cx="129385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60"/>
              <a:t>这里输入文本</a:t>
            </a:r>
            <a:endParaRPr lang="en-US" altLang="zh-CN" sz="1260"/>
          </a:p>
          <a:p>
            <a:pPr>
              <a:spcBef>
                <a:spcPct val="50000"/>
              </a:spcBef>
            </a:pPr>
            <a:r>
              <a:rPr lang="zh-CN" altLang="en-US" sz="1260"/>
              <a:t>这里输入文本</a:t>
            </a:r>
            <a:endParaRPr lang="en-US" altLang="zh-CN" sz="1260"/>
          </a:p>
        </p:txBody>
      </p:sp>
      <p:pic>
        <p:nvPicPr>
          <p:cNvPr id="31" name="图片 30" descr="墨迹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362" y="2034777"/>
            <a:ext cx="984573" cy="99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87"/>
          <p:cNvSpPr>
            <a:spLocks noChangeArrowheads="1"/>
          </p:cNvSpPr>
          <p:nvPr/>
        </p:nvSpPr>
        <p:spPr bwMode="auto">
          <a:xfrm>
            <a:off x="1434867" y="2397917"/>
            <a:ext cx="818111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2160">
                <a:latin typeface="宋体" charset="-122"/>
              </a:rPr>
              <a:t>文本</a:t>
            </a:r>
            <a:endParaRPr lang="en-US" altLang="zh-CN" sz="2160">
              <a:latin typeface="宋体" charset="-122"/>
            </a:endParaRPr>
          </a:p>
        </p:txBody>
      </p:sp>
      <p:pic>
        <p:nvPicPr>
          <p:cNvPr id="33" name="图片 32" descr="墨迹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362" y="3149202"/>
            <a:ext cx="984573" cy="99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矩形 87"/>
          <p:cNvSpPr>
            <a:spLocks noChangeArrowheads="1"/>
          </p:cNvSpPr>
          <p:nvPr/>
        </p:nvSpPr>
        <p:spPr bwMode="auto">
          <a:xfrm>
            <a:off x="1434867" y="3512342"/>
            <a:ext cx="818111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2160">
                <a:latin typeface="宋体" charset="-122"/>
              </a:rPr>
              <a:t>文本</a:t>
            </a:r>
            <a:endParaRPr lang="en-US" altLang="zh-CN" sz="2160">
              <a:latin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7726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5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25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750"/>
                            </p:stCondLst>
                            <p:childTnLst>
                              <p:par>
                                <p:cTn id="3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750"/>
                            </p:stCondLst>
                            <p:childTnLst>
                              <p:par>
                                <p:cTn id="4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25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25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2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02af2e13-b1c3-4fcf-8099-c350dbc3e566"/>
          <p:cNvGrpSpPr>
            <a:grpSpLocks noChangeAspect="1"/>
          </p:cNvGrpSpPr>
          <p:nvPr/>
        </p:nvGrpSpPr>
        <p:grpSpPr>
          <a:xfrm>
            <a:off x="4244276" y="415195"/>
            <a:ext cx="5200598" cy="4086904"/>
            <a:chOff x="231192" y="704398"/>
            <a:chExt cx="6934131" cy="5449205"/>
          </a:xfrm>
        </p:grpSpPr>
        <p:sp>
          <p:nvSpPr>
            <p:cNvPr id="5" name="任意多边形: 形状 4"/>
            <p:cNvSpPr>
              <a:spLocks/>
            </p:cNvSpPr>
            <p:nvPr/>
          </p:nvSpPr>
          <p:spPr bwMode="auto">
            <a:xfrm>
              <a:off x="231192" y="704398"/>
              <a:ext cx="6008823" cy="5449205"/>
            </a:xfrm>
            <a:custGeom>
              <a:avLst/>
              <a:gdLst>
                <a:gd name="T0" fmla="*/ 147 w 1022"/>
                <a:gd name="T1" fmla="*/ 724 h 928"/>
                <a:gd name="T2" fmla="*/ 236 w 1022"/>
                <a:gd name="T3" fmla="*/ 776 h 928"/>
                <a:gd name="T4" fmla="*/ 203 w 1022"/>
                <a:gd name="T5" fmla="*/ 666 h 928"/>
                <a:gd name="T6" fmla="*/ 248 w 1022"/>
                <a:gd name="T7" fmla="*/ 658 h 928"/>
                <a:gd name="T8" fmla="*/ 162 w 1022"/>
                <a:gd name="T9" fmla="*/ 482 h 928"/>
                <a:gd name="T10" fmla="*/ 281 w 1022"/>
                <a:gd name="T11" fmla="*/ 609 h 928"/>
                <a:gd name="T12" fmla="*/ 193 w 1022"/>
                <a:gd name="T13" fmla="*/ 396 h 928"/>
                <a:gd name="T14" fmla="*/ 471 w 1022"/>
                <a:gd name="T15" fmla="*/ 791 h 928"/>
                <a:gd name="T16" fmla="*/ 337 w 1022"/>
                <a:gd name="T17" fmla="*/ 516 h 928"/>
                <a:gd name="T18" fmla="*/ 258 w 1022"/>
                <a:gd name="T19" fmla="*/ 296 h 928"/>
                <a:gd name="T20" fmla="*/ 812 w 1022"/>
                <a:gd name="T21" fmla="*/ 575 h 928"/>
                <a:gd name="T22" fmla="*/ 685 w 1022"/>
                <a:gd name="T23" fmla="*/ 102 h 928"/>
                <a:gd name="T24" fmla="*/ 802 w 1022"/>
                <a:gd name="T25" fmla="*/ 145 h 928"/>
                <a:gd name="T26" fmla="*/ 906 w 1022"/>
                <a:gd name="T27" fmla="*/ 212 h 928"/>
                <a:gd name="T28" fmla="*/ 171 w 1022"/>
                <a:gd name="T29" fmla="*/ 808 h 928"/>
                <a:gd name="T30" fmla="*/ 224 w 1022"/>
                <a:gd name="T31" fmla="*/ 734 h 928"/>
                <a:gd name="T32" fmla="*/ 266 w 1022"/>
                <a:gd name="T33" fmla="*/ 696 h 928"/>
                <a:gd name="T34" fmla="*/ 289 w 1022"/>
                <a:gd name="T35" fmla="*/ 621 h 928"/>
                <a:gd name="T36" fmla="*/ 427 w 1022"/>
                <a:gd name="T37" fmla="*/ 530 h 928"/>
                <a:gd name="T38" fmla="*/ 377 w 1022"/>
                <a:gd name="T39" fmla="*/ 506 h 928"/>
                <a:gd name="T40" fmla="*/ 289 w 1022"/>
                <a:gd name="T41" fmla="*/ 549 h 928"/>
                <a:gd name="T42" fmla="*/ 285 w 1022"/>
                <a:gd name="T43" fmla="*/ 510 h 928"/>
                <a:gd name="T44" fmla="*/ 271 w 1022"/>
                <a:gd name="T45" fmla="*/ 484 h 928"/>
                <a:gd name="T46" fmla="*/ 248 w 1022"/>
                <a:gd name="T47" fmla="*/ 471 h 928"/>
                <a:gd name="T48" fmla="*/ 235 w 1022"/>
                <a:gd name="T49" fmla="*/ 383 h 928"/>
                <a:gd name="T50" fmla="*/ 548 w 1022"/>
                <a:gd name="T51" fmla="*/ 129 h 928"/>
                <a:gd name="T52" fmla="*/ 673 w 1022"/>
                <a:gd name="T53" fmla="*/ 119 h 928"/>
                <a:gd name="T54" fmla="*/ 813 w 1022"/>
                <a:gd name="T55" fmla="*/ 162 h 928"/>
                <a:gd name="T56" fmla="*/ 953 w 1022"/>
                <a:gd name="T57" fmla="*/ 284 h 928"/>
                <a:gd name="T58" fmla="*/ 939 w 1022"/>
                <a:gd name="T59" fmla="*/ 414 h 928"/>
                <a:gd name="T60" fmla="*/ 883 w 1022"/>
                <a:gd name="T61" fmla="*/ 460 h 928"/>
                <a:gd name="T62" fmla="*/ 842 w 1022"/>
                <a:gd name="T63" fmla="*/ 546 h 928"/>
                <a:gd name="T64" fmla="*/ 779 w 1022"/>
                <a:gd name="T65" fmla="*/ 625 h 928"/>
                <a:gd name="T66" fmla="*/ 497 w 1022"/>
                <a:gd name="T67" fmla="*/ 680 h 928"/>
                <a:gd name="T68" fmla="*/ 364 w 1022"/>
                <a:gd name="T69" fmla="*/ 749 h 928"/>
                <a:gd name="T70" fmla="*/ 265 w 1022"/>
                <a:gd name="T71" fmla="*/ 657 h 928"/>
                <a:gd name="T72" fmla="*/ 300 w 1022"/>
                <a:gd name="T73" fmla="*/ 507 h 928"/>
                <a:gd name="T74" fmla="*/ 632 w 1022"/>
                <a:gd name="T75" fmla="*/ 51 h 928"/>
                <a:gd name="T76" fmla="*/ 273 w 1022"/>
                <a:gd name="T77" fmla="*/ 732 h 928"/>
                <a:gd name="T78" fmla="*/ 303 w 1022"/>
                <a:gd name="T79" fmla="*/ 647 h 928"/>
                <a:gd name="T80" fmla="*/ 362 w 1022"/>
                <a:gd name="T81" fmla="*/ 669 h 928"/>
                <a:gd name="T82" fmla="*/ 218 w 1022"/>
                <a:gd name="T83" fmla="*/ 452 h 928"/>
                <a:gd name="T84" fmla="*/ 312 w 1022"/>
                <a:gd name="T85" fmla="*/ 525 h 928"/>
                <a:gd name="T86" fmla="*/ 396 w 1022"/>
                <a:gd name="T87" fmla="*/ 499 h 928"/>
                <a:gd name="T88" fmla="*/ 829 w 1022"/>
                <a:gd name="T89" fmla="*/ 543 h 928"/>
                <a:gd name="T90" fmla="*/ 669 w 1022"/>
                <a:gd name="T91" fmla="*/ 142 h 928"/>
                <a:gd name="T92" fmla="*/ 757 w 1022"/>
                <a:gd name="T93" fmla="*/ 181 h 928"/>
                <a:gd name="T94" fmla="*/ 924 w 1022"/>
                <a:gd name="T95" fmla="*/ 344 h 928"/>
                <a:gd name="T96" fmla="*/ 125 w 1022"/>
                <a:gd name="T97" fmla="*/ 722 h 928"/>
                <a:gd name="T98" fmla="*/ 230 w 1022"/>
                <a:gd name="T99" fmla="*/ 675 h 928"/>
                <a:gd name="T100" fmla="*/ 129 w 1022"/>
                <a:gd name="T101" fmla="*/ 614 h 928"/>
                <a:gd name="T102" fmla="*/ 194 w 1022"/>
                <a:gd name="T103" fmla="*/ 654 h 928"/>
                <a:gd name="T104" fmla="*/ 306 w 1022"/>
                <a:gd name="T105" fmla="*/ 576 h 928"/>
                <a:gd name="T106" fmla="*/ 101 w 1022"/>
                <a:gd name="T107" fmla="*/ 443 h 928"/>
                <a:gd name="T108" fmla="*/ 187 w 1022"/>
                <a:gd name="T109" fmla="*/ 510 h 928"/>
                <a:gd name="T110" fmla="*/ 194 w 1022"/>
                <a:gd name="T111" fmla="*/ 473 h 928"/>
                <a:gd name="T112" fmla="*/ 317 w 1022"/>
                <a:gd name="T113" fmla="*/ 570 h 928"/>
                <a:gd name="T114" fmla="*/ 375 w 1022"/>
                <a:gd name="T115" fmla="*/ 548 h 928"/>
                <a:gd name="T116" fmla="*/ 375 w 1022"/>
                <a:gd name="T117" fmla="*/ 576 h 928"/>
                <a:gd name="T118" fmla="*/ 367 w 1022"/>
                <a:gd name="T119" fmla="*/ 240 h 928"/>
                <a:gd name="T120" fmla="*/ 694 w 1022"/>
                <a:gd name="T121" fmla="*/ 109 h 928"/>
                <a:gd name="T122" fmla="*/ 812 w 1022"/>
                <a:gd name="T123" fmla="*/ 148 h 928"/>
                <a:gd name="T124" fmla="*/ 189 w 1022"/>
                <a:gd name="T125" fmla="*/ 584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2" h="928">
                  <a:moveTo>
                    <a:pt x="143" y="894"/>
                  </a:moveTo>
                  <a:cubicBezTo>
                    <a:pt x="142" y="891"/>
                    <a:pt x="145" y="890"/>
                    <a:pt x="147" y="889"/>
                  </a:cubicBezTo>
                  <a:cubicBezTo>
                    <a:pt x="151" y="887"/>
                    <a:pt x="156" y="886"/>
                    <a:pt x="158" y="885"/>
                  </a:cubicBezTo>
                  <a:cubicBezTo>
                    <a:pt x="155" y="889"/>
                    <a:pt x="149" y="889"/>
                    <a:pt x="148" y="894"/>
                  </a:cubicBezTo>
                  <a:cubicBezTo>
                    <a:pt x="147" y="894"/>
                    <a:pt x="147" y="893"/>
                    <a:pt x="146" y="892"/>
                  </a:cubicBezTo>
                  <a:cubicBezTo>
                    <a:pt x="144" y="892"/>
                    <a:pt x="147" y="895"/>
                    <a:pt x="145" y="895"/>
                  </a:cubicBezTo>
                  <a:cubicBezTo>
                    <a:pt x="144" y="894"/>
                    <a:pt x="144" y="894"/>
                    <a:pt x="143" y="894"/>
                  </a:cubicBezTo>
                  <a:close/>
                  <a:moveTo>
                    <a:pt x="78" y="780"/>
                  </a:moveTo>
                  <a:cubicBezTo>
                    <a:pt x="78" y="780"/>
                    <a:pt x="77" y="780"/>
                    <a:pt x="76" y="779"/>
                  </a:cubicBezTo>
                  <a:cubicBezTo>
                    <a:pt x="75" y="780"/>
                    <a:pt x="75" y="781"/>
                    <a:pt x="75" y="782"/>
                  </a:cubicBezTo>
                  <a:cubicBezTo>
                    <a:pt x="76" y="782"/>
                    <a:pt x="78" y="781"/>
                    <a:pt x="78" y="780"/>
                  </a:cubicBezTo>
                  <a:close/>
                  <a:moveTo>
                    <a:pt x="186" y="920"/>
                  </a:moveTo>
                  <a:cubicBezTo>
                    <a:pt x="182" y="924"/>
                    <a:pt x="174" y="924"/>
                    <a:pt x="174" y="928"/>
                  </a:cubicBezTo>
                  <a:cubicBezTo>
                    <a:pt x="177" y="927"/>
                    <a:pt x="184" y="925"/>
                    <a:pt x="186" y="920"/>
                  </a:cubicBezTo>
                  <a:close/>
                  <a:moveTo>
                    <a:pt x="62" y="746"/>
                  </a:moveTo>
                  <a:cubicBezTo>
                    <a:pt x="62" y="743"/>
                    <a:pt x="59" y="743"/>
                    <a:pt x="57" y="742"/>
                  </a:cubicBezTo>
                  <a:cubicBezTo>
                    <a:pt x="59" y="743"/>
                    <a:pt x="59" y="744"/>
                    <a:pt x="59" y="746"/>
                  </a:cubicBezTo>
                  <a:cubicBezTo>
                    <a:pt x="60" y="744"/>
                    <a:pt x="61" y="746"/>
                    <a:pt x="62" y="746"/>
                  </a:cubicBezTo>
                  <a:close/>
                  <a:moveTo>
                    <a:pt x="81" y="770"/>
                  </a:moveTo>
                  <a:cubicBezTo>
                    <a:pt x="80" y="771"/>
                    <a:pt x="81" y="772"/>
                    <a:pt x="81" y="774"/>
                  </a:cubicBezTo>
                  <a:cubicBezTo>
                    <a:pt x="83" y="773"/>
                    <a:pt x="84" y="772"/>
                    <a:pt x="81" y="770"/>
                  </a:cubicBezTo>
                  <a:close/>
                  <a:moveTo>
                    <a:pt x="64" y="743"/>
                  </a:moveTo>
                  <a:cubicBezTo>
                    <a:pt x="63" y="743"/>
                    <a:pt x="64" y="741"/>
                    <a:pt x="63" y="740"/>
                  </a:cubicBezTo>
                  <a:cubicBezTo>
                    <a:pt x="62" y="741"/>
                    <a:pt x="61" y="740"/>
                    <a:pt x="60" y="740"/>
                  </a:cubicBezTo>
                  <a:cubicBezTo>
                    <a:pt x="61" y="741"/>
                    <a:pt x="62" y="743"/>
                    <a:pt x="63" y="744"/>
                  </a:cubicBezTo>
                  <a:cubicBezTo>
                    <a:pt x="63" y="743"/>
                    <a:pt x="65" y="745"/>
                    <a:pt x="64" y="743"/>
                  </a:cubicBezTo>
                  <a:close/>
                  <a:moveTo>
                    <a:pt x="57" y="728"/>
                  </a:moveTo>
                  <a:cubicBezTo>
                    <a:pt x="56" y="727"/>
                    <a:pt x="55" y="726"/>
                    <a:pt x="55" y="725"/>
                  </a:cubicBezTo>
                  <a:cubicBezTo>
                    <a:pt x="54" y="726"/>
                    <a:pt x="53" y="727"/>
                    <a:pt x="53" y="728"/>
                  </a:cubicBezTo>
                  <a:cubicBezTo>
                    <a:pt x="55" y="727"/>
                    <a:pt x="56" y="728"/>
                    <a:pt x="57" y="728"/>
                  </a:cubicBezTo>
                  <a:close/>
                  <a:moveTo>
                    <a:pt x="68" y="724"/>
                  </a:moveTo>
                  <a:cubicBezTo>
                    <a:pt x="66" y="723"/>
                    <a:pt x="70" y="721"/>
                    <a:pt x="68" y="721"/>
                  </a:cubicBezTo>
                  <a:cubicBezTo>
                    <a:pt x="67" y="724"/>
                    <a:pt x="63" y="716"/>
                    <a:pt x="63" y="720"/>
                  </a:cubicBezTo>
                  <a:cubicBezTo>
                    <a:pt x="66" y="720"/>
                    <a:pt x="65" y="723"/>
                    <a:pt x="68" y="724"/>
                  </a:cubicBezTo>
                  <a:close/>
                  <a:moveTo>
                    <a:pt x="72" y="728"/>
                  </a:moveTo>
                  <a:cubicBezTo>
                    <a:pt x="71" y="728"/>
                    <a:pt x="69" y="726"/>
                    <a:pt x="68" y="726"/>
                  </a:cubicBezTo>
                  <a:cubicBezTo>
                    <a:pt x="69" y="729"/>
                    <a:pt x="71" y="729"/>
                    <a:pt x="72" y="728"/>
                  </a:cubicBezTo>
                  <a:close/>
                  <a:moveTo>
                    <a:pt x="143" y="838"/>
                  </a:moveTo>
                  <a:cubicBezTo>
                    <a:pt x="145" y="840"/>
                    <a:pt x="146" y="840"/>
                    <a:pt x="147" y="839"/>
                  </a:cubicBezTo>
                  <a:cubicBezTo>
                    <a:pt x="146" y="836"/>
                    <a:pt x="145" y="837"/>
                    <a:pt x="143" y="838"/>
                  </a:cubicBezTo>
                  <a:close/>
                  <a:moveTo>
                    <a:pt x="75" y="722"/>
                  </a:moveTo>
                  <a:cubicBezTo>
                    <a:pt x="74" y="721"/>
                    <a:pt x="75" y="720"/>
                    <a:pt x="75" y="719"/>
                  </a:cubicBezTo>
                  <a:cubicBezTo>
                    <a:pt x="73" y="721"/>
                    <a:pt x="69" y="722"/>
                    <a:pt x="70" y="725"/>
                  </a:cubicBezTo>
                  <a:cubicBezTo>
                    <a:pt x="73" y="724"/>
                    <a:pt x="72" y="723"/>
                    <a:pt x="75" y="722"/>
                  </a:cubicBezTo>
                  <a:close/>
                  <a:moveTo>
                    <a:pt x="90" y="743"/>
                  </a:moveTo>
                  <a:cubicBezTo>
                    <a:pt x="88" y="743"/>
                    <a:pt x="84" y="741"/>
                    <a:pt x="86" y="745"/>
                  </a:cubicBezTo>
                  <a:cubicBezTo>
                    <a:pt x="87" y="743"/>
                    <a:pt x="90" y="745"/>
                    <a:pt x="90" y="743"/>
                  </a:cubicBezTo>
                  <a:close/>
                  <a:moveTo>
                    <a:pt x="197" y="910"/>
                  </a:moveTo>
                  <a:cubicBezTo>
                    <a:pt x="193" y="913"/>
                    <a:pt x="200" y="911"/>
                    <a:pt x="199" y="909"/>
                  </a:cubicBezTo>
                  <a:cubicBezTo>
                    <a:pt x="197" y="908"/>
                    <a:pt x="198" y="910"/>
                    <a:pt x="197" y="910"/>
                  </a:cubicBezTo>
                  <a:close/>
                  <a:moveTo>
                    <a:pt x="110" y="737"/>
                  </a:moveTo>
                  <a:cubicBezTo>
                    <a:pt x="109" y="739"/>
                    <a:pt x="108" y="736"/>
                    <a:pt x="107" y="738"/>
                  </a:cubicBezTo>
                  <a:cubicBezTo>
                    <a:pt x="108" y="740"/>
                    <a:pt x="108" y="740"/>
                    <a:pt x="108" y="740"/>
                  </a:cubicBezTo>
                  <a:cubicBezTo>
                    <a:pt x="109" y="738"/>
                    <a:pt x="111" y="740"/>
                    <a:pt x="110" y="737"/>
                  </a:cubicBezTo>
                  <a:close/>
                  <a:moveTo>
                    <a:pt x="115" y="725"/>
                  </a:moveTo>
                  <a:cubicBezTo>
                    <a:pt x="112" y="721"/>
                    <a:pt x="112" y="722"/>
                    <a:pt x="112" y="725"/>
                  </a:cubicBezTo>
                  <a:cubicBezTo>
                    <a:pt x="111" y="724"/>
                    <a:pt x="110" y="724"/>
                    <a:pt x="109" y="723"/>
                  </a:cubicBezTo>
                  <a:cubicBezTo>
                    <a:pt x="109" y="727"/>
                    <a:pt x="102" y="726"/>
                    <a:pt x="103" y="729"/>
                  </a:cubicBezTo>
                  <a:cubicBezTo>
                    <a:pt x="108" y="727"/>
                    <a:pt x="109" y="727"/>
                    <a:pt x="115" y="725"/>
                  </a:cubicBezTo>
                  <a:close/>
                  <a:moveTo>
                    <a:pt x="121" y="723"/>
                  </a:moveTo>
                  <a:cubicBezTo>
                    <a:pt x="119" y="720"/>
                    <a:pt x="116" y="722"/>
                    <a:pt x="114" y="723"/>
                  </a:cubicBezTo>
                  <a:cubicBezTo>
                    <a:pt x="116" y="726"/>
                    <a:pt x="119" y="723"/>
                    <a:pt x="121" y="723"/>
                  </a:cubicBezTo>
                  <a:close/>
                  <a:moveTo>
                    <a:pt x="33" y="582"/>
                  </a:moveTo>
                  <a:cubicBezTo>
                    <a:pt x="32" y="579"/>
                    <a:pt x="26" y="585"/>
                    <a:pt x="28" y="585"/>
                  </a:cubicBezTo>
                  <a:cubicBezTo>
                    <a:pt x="31" y="583"/>
                    <a:pt x="31" y="583"/>
                    <a:pt x="33" y="582"/>
                  </a:cubicBezTo>
                  <a:close/>
                  <a:moveTo>
                    <a:pt x="140" y="732"/>
                  </a:moveTo>
                  <a:cubicBezTo>
                    <a:pt x="139" y="733"/>
                    <a:pt x="139" y="732"/>
                    <a:pt x="138" y="731"/>
                  </a:cubicBezTo>
                  <a:cubicBezTo>
                    <a:pt x="138" y="734"/>
                    <a:pt x="135" y="734"/>
                    <a:pt x="135" y="737"/>
                  </a:cubicBezTo>
                  <a:cubicBezTo>
                    <a:pt x="136" y="735"/>
                    <a:pt x="140" y="735"/>
                    <a:pt x="140" y="732"/>
                  </a:cubicBezTo>
                  <a:close/>
                  <a:moveTo>
                    <a:pt x="114" y="696"/>
                  </a:moveTo>
                  <a:cubicBezTo>
                    <a:pt x="113" y="694"/>
                    <a:pt x="112" y="694"/>
                    <a:pt x="111" y="693"/>
                  </a:cubicBezTo>
                  <a:cubicBezTo>
                    <a:pt x="111" y="692"/>
                    <a:pt x="112" y="692"/>
                    <a:pt x="111" y="690"/>
                  </a:cubicBezTo>
                  <a:cubicBezTo>
                    <a:pt x="108" y="692"/>
                    <a:pt x="112" y="697"/>
                    <a:pt x="114" y="696"/>
                  </a:cubicBezTo>
                  <a:close/>
                  <a:moveTo>
                    <a:pt x="172" y="775"/>
                  </a:moveTo>
                  <a:cubicBezTo>
                    <a:pt x="171" y="776"/>
                    <a:pt x="167" y="776"/>
                    <a:pt x="169" y="779"/>
                  </a:cubicBezTo>
                  <a:cubicBezTo>
                    <a:pt x="170" y="778"/>
                    <a:pt x="173" y="777"/>
                    <a:pt x="172" y="775"/>
                  </a:cubicBezTo>
                  <a:close/>
                  <a:moveTo>
                    <a:pt x="140" y="724"/>
                  </a:moveTo>
                  <a:cubicBezTo>
                    <a:pt x="139" y="727"/>
                    <a:pt x="137" y="720"/>
                    <a:pt x="136" y="721"/>
                  </a:cubicBezTo>
                  <a:cubicBezTo>
                    <a:pt x="137" y="724"/>
                    <a:pt x="135" y="724"/>
                    <a:pt x="135" y="726"/>
                  </a:cubicBezTo>
                  <a:cubicBezTo>
                    <a:pt x="136" y="725"/>
                    <a:pt x="140" y="728"/>
                    <a:pt x="140" y="724"/>
                  </a:cubicBezTo>
                  <a:close/>
                  <a:moveTo>
                    <a:pt x="54" y="589"/>
                  </a:moveTo>
                  <a:cubicBezTo>
                    <a:pt x="52" y="587"/>
                    <a:pt x="46" y="589"/>
                    <a:pt x="48" y="591"/>
                  </a:cubicBezTo>
                  <a:cubicBezTo>
                    <a:pt x="50" y="590"/>
                    <a:pt x="52" y="590"/>
                    <a:pt x="54" y="589"/>
                  </a:cubicBezTo>
                  <a:close/>
                  <a:moveTo>
                    <a:pt x="172" y="768"/>
                  </a:moveTo>
                  <a:cubicBezTo>
                    <a:pt x="171" y="765"/>
                    <a:pt x="174" y="765"/>
                    <a:pt x="173" y="763"/>
                  </a:cubicBezTo>
                  <a:cubicBezTo>
                    <a:pt x="171" y="764"/>
                    <a:pt x="170" y="767"/>
                    <a:pt x="169" y="769"/>
                  </a:cubicBezTo>
                  <a:cubicBezTo>
                    <a:pt x="170" y="767"/>
                    <a:pt x="171" y="769"/>
                    <a:pt x="172" y="768"/>
                  </a:cubicBezTo>
                  <a:close/>
                  <a:moveTo>
                    <a:pt x="147" y="724"/>
                  </a:moveTo>
                  <a:cubicBezTo>
                    <a:pt x="145" y="725"/>
                    <a:pt x="143" y="725"/>
                    <a:pt x="142" y="728"/>
                  </a:cubicBezTo>
                  <a:cubicBezTo>
                    <a:pt x="143" y="727"/>
                    <a:pt x="147" y="727"/>
                    <a:pt x="147" y="724"/>
                  </a:cubicBezTo>
                  <a:close/>
                  <a:moveTo>
                    <a:pt x="144" y="718"/>
                  </a:moveTo>
                  <a:cubicBezTo>
                    <a:pt x="145" y="719"/>
                    <a:pt x="145" y="720"/>
                    <a:pt x="146" y="719"/>
                  </a:cubicBezTo>
                  <a:cubicBezTo>
                    <a:pt x="145" y="718"/>
                    <a:pt x="144" y="717"/>
                    <a:pt x="144" y="716"/>
                  </a:cubicBezTo>
                  <a:cubicBezTo>
                    <a:pt x="142" y="717"/>
                    <a:pt x="143" y="719"/>
                    <a:pt x="142" y="720"/>
                  </a:cubicBezTo>
                  <a:cubicBezTo>
                    <a:pt x="141" y="719"/>
                    <a:pt x="142" y="719"/>
                    <a:pt x="141" y="718"/>
                  </a:cubicBezTo>
                  <a:cubicBezTo>
                    <a:pt x="140" y="718"/>
                    <a:pt x="140" y="718"/>
                    <a:pt x="140" y="718"/>
                  </a:cubicBezTo>
                  <a:cubicBezTo>
                    <a:pt x="140" y="718"/>
                    <a:pt x="140" y="717"/>
                    <a:pt x="139" y="718"/>
                  </a:cubicBezTo>
                  <a:cubicBezTo>
                    <a:pt x="141" y="720"/>
                    <a:pt x="138" y="720"/>
                    <a:pt x="140" y="722"/>
                  </a:cubicBezTo>
                  <a:cubicBezTo>
                    <a:pt x="143" y="722"/>
                    <a:pt x="142" y="720"/>
                    <a:pt x="144" y="718"/>
                  </a:cubicBezTo>
                  <a:close/>
                  <a:moveTo>
                    <a:pt x="142" y="711"/>
                  </a:moveTo>
                  <a:cubicBezTo>
                    <a:pt x="139" y="712"/>
                    <a:pt x="136" y="712"/>
                    <a:pt x="135" y="715"/>
                  </a:cubicBezTo>
                  <a:cubicBezTo>
                    <a:pt x="137" y="714"/>
                    <a:pt x="141" y="714"/>
                    <a:pt x="142" y="711"/>
                  </a:cubicBezTo>
                  <a:close/>
                  <a:moveTo>
                    <a:pt x="66" y="598"/>
                  </a:moveTo>
                  <a:cubicBezTo>
                    <a:pt x="66" y="599"/>
                    <a:pt x="66" y="600"/>
                    <a:pt x="65" y="601"/>
                  </a:cubicBezTo>
                  <a:cubicBezTo>
                    <a:pt x="67" y="603"/>
                    <a:pt x="67" y="603"/>
                    <a:pt x="67" y="603"/>
                  </a:cubicBezTo>
                  <a:cubicBezTo>
                    <a:pt x="68" y="602"/>
                    <a:pt x="68" y="598"/>
                    <a:pt x="66" y="598"/>
                  </a:cubicBezTo>
                  <a:close/>
                  <a:moveTo>
                    <a:pt x="67" y="589"/>
                  </a:moveTo>
                  <a:cubicBezTo>
                    <a:pt x="66" y="588"/>
                    <a:pt x="67" y="585"/>
                    <a:pt x="65" y="586"/>
                  </a:cubicBezTo>
                  <a:cubicBezTo>
                    <a:pt x="65" y="587"/>
                    <a:pt x="64" y="589"/>
                    <a:pt x="63" y="588"/>
                  </a:cubicBezTo>
                  <a:cubicBezTo>
                    <a:pt x="64" y="590"/>
                    <a:pt x="64" y="590"/>
                    <a:pt x="64" y="590"/>
                  </a:cubicBezTo>
                  <a:cubicBezTo>
                    <a:pt x="64" y="590"/>
                    <a:pt x="64" y="591"/>
                    <a:pt x="65" y="590"/>
                  </a:cubicBezTo>
                  <a:cubicBezTo>
                    <a:pt x="64" y="587"/>
                    <a:pt x="67" y="592"/>
                    <a:pt x="67" y="589"/>
                  </a:cubicBezTo>
                  <a:close/>
                  <a:moveTo>
                    <a:pt x="203" y="794"/>
                  </a:moveTo>
                  <a:cubicBezTo>
                    <a:pt x="202" y="792"/>
                    <a:pt x="201" y="792"/>
                    <a:pt x="200" y="791"/>
                  </a:cubicBezTo>
                  <a:cubicBezTo>
                    <a:pt x="200" y="791"/>
                    <a:pt x="199" y="792"/>
                    <a:pt x="199" y="793"/>
                  </a:cubicBezTo>
                  <a:cubicBezTo>
                    <a:pt x="201" y="791"/>
                    <a:pt x="202" y="796"/>
                    <a:pt x="203" y="794"/>
                  </a:cubicBezTo>
                  <a:close/>
                  <a:moveTo>
                    <a:pt x="131" y="686"/>
                  </a:moveTo>
                  <a:cubicBezTo>
                    <a:pt x="132" y="683"/>
                    <a:pt x="128" y="683"/>
                    <a:pt x="129" y="681"/>
                  </a:cubicBezTo>
                  <a:cubicBezTo>
                    <a:pt x="126" y="682"/>
                    <a:pt x="130" y="685"/>
                    <a:pt x="131" y="686"/>
                  </a:cubicBezTo>
                  <a:close/>
                  <a:moveTo>
                    <a:pt x="159" y="716"/>
                  </a:moveTo>
                  <a:cubicBezTo>
                    <a:pt x="158" y="717"/>
                    <a:pt x="157" y="717"/>
                    <a:pt x="158" y="718"/>
                  </a:cubicBezTo>
                  <a:cubicBezTo>
                    <a:pt x="162" y="719"/>
                    <a:pt x="157" y="720"/>
                    <a:pt x="158" y="722"/>
                  </a:cubicBezTo>
                  <a:cubicBezTo>
                    <a:pt x="160" y="721"/>
                    <a:pt x="161" y="719"/>
                    <a:pt x="159" y="716"/>
                  </a:cubicBezTo>
                  <a:close/>
                  <a:moveTo>
                    <a:pt x="10" y="478"/>
                  </a:moveTo>
                  <a:cubicBezTo>
                    <a:pt x="6" y="480"/>
                    <a:pt x="2" y="481"/>
                    <a:pt x="0" y="482"/>
                  </a:cubicBezTo>
                  <a:cubicBezTo>
                    <a:pt x="3" y="484"/>
                    <a:pt x="8" y="480"/>
                    <a:pt x="10" y="478"/>
                  </a:cubicBezTo>
                  <a:close/>
                  <a:moveTo>
                    <a:pt x="280" y="898"/>
                  </a:moveTo>
                  <a:cubicBezTo>
                    <a:pt x="279" y="895"/>
                    <a:pt x="278" y="897"/>
                    <a:pt x="277" y="895"/>
                  </a:cubicBezTo>
                  <a:cubicBezTo>
                    <a:pt x="276" y="895"/>
                    <a:pt x="276" y="896"/>
                    <a:pt x="276" y="897"/>
                  </a:cubicBezTo>
                  <a:cubicBezTo>
                    <a:pt x="278" y="895"/>
                    <a:pt x="279" y="900"/>
                    <a:pt x="280" y="898"/>
                  </a:cubicBezTo>
                  <a:close/>
                  <a:moveTo>
                    <a:pt x="145" y="676"/>
                  </a:moveTo>
                  <a:cubicBezTo>
                    <a:pt x="142" y="672"/>
                    <a:pt x="138" y="674"/>
                    <a:pt x="137" y="677"/>
                  </a:cubicBezTo>
                  <a:cubicBezTo>
                    <a:pt x="139" y="679"/>
                    <a:pt x="141" y="677"/>
                    <a:pt x="144" y="678"/>
                  </a:cubicBezTo>
                  <a:cubicBezTo>
                    <a:pt x="144" y="675"/>
                    <a:pt x="141" y="677"/>
                    <a:pt x="140" y="677"/>
                  </a:cubicBezTo>
                  <a:cubicBezTo>
                    <a:pt x="140" y="676"/>
                    <a:pt x="140" y="676"/>
                    <a:pt x="140" y="675"/>
                  </a:cubicBezTo>
                  <a:cubicBezTo>
                    <a:pt x="142" y="675"/>
                    <a:pt x="144" y="677"/>
                    <a:pt x="145" y="676"/>
                  </a:cubicBezTo>
                  <a:close/>
                  <a:moveTo>
                    <a:pt x="195" y="762"/>
                  </a:moveTo>
                  <a:cubicBezTo>
                    <a:pt x="196" y="762"/>
                    <a:pt x="197" y="761"/>
                    <a:pt x="198" y="762"/>
                  </a:cubicBezTo>
                  <a:cubicBezTo>
                    <a:pt x="196" y="760"/>
                    <a:pt x="194" y="759"/>
                    <a:pt x="192" y="759"/>
                  </a:cubicBezTo>
                  <a:cubicBezTo>
                    <a:pt x="193" y="761"/>
                    <a:pt x="194" y="759"/>
                    <a:pt x="195" y="762"/>
                  </a:cubicBezTo>
                  <a:close/>
                  <a:moveTo>
                    <a:pt x="144" y="680"/>
                  </a:moveTo>
                  <a:cubicBezTo>
                    <a:pt x="145" y="682"/>
                    <a:pt x="147" y="683"/>
                    <a:pt x="146" y="681"/>
                  </a:cubicBezTo>
                  <a:cubicBezTo>
                    <a:pt x="146" y="681"/>
                    <a:pt x="145" y="681"/>
                    <a:pt x="145" y="680"/>
                  </a:cubicBezTo>
                  <a:cubicBezTo>
                    <a:pt x="146" y="680"/>
                    <a:pt x="146" y="679"/>
                    <a:pt x="145" y="678"/>
                  </a:cubicBezTo>
                  <a:cubicBezTo>
                    <a:pt x="145" y="679"/>
                    <a:pt x="142" y="679"/>
                    <a:pt x="143" y="681"/>
                  </a:cubicBezTo>
                  <a:lnTo>
                    <a:pt x="144" y="680"/>
                  </a:lnTo>
                  <a:close/>
                  <a:moveTo>
                    <a:pt x="84" y="577"/>
                  </a:moveTo>
                  <a:cubicBezTo>
                    <a:pt x="83" y="578"/>
                    <a:pt x="78" y="577"/>
                    <a:pt x="80" y="580"/>
                  </a:cubicBezTo>
                  <a:cubicBezTo>
                    <a:pt x="81" y="579"/>
                    <a:pt x="84" y="580"/>
                    <a:pt x="84" y="577"/>
                  </a:cubicBezTo>
                  <a:close/>
                  <a:moveTo>
                    <a:pt x="151" y="670"/>
                  </a:moveTo>
                  <a:cubicBezTo>
                    <a:pt x="150" y="670"/>
                    <a:pt x="149" y="669"/>
                    <a:pt x="149" y="668"/>
                  </a:cubicBezTo>
                  <a:cubicBezTo>
                    <a:pt x="146" y="669"/>
                    <a:pt x="147" y="672"/>
                    <a:pt x="147" y="674"/>
                  </a:cubicBezTo>
                  <a:cubicBezTo>
                    <a:pt x="148" y="674"/>
                    <a:pt x="150" y="671"/>
                    <a:pt x="151" y="670"/>
                  </a:cubicBezTo>
                  <a:close/>
                  <a:moveTo>
                    <a:pt x="265" y="840"/>
                  </a:moveTo>
                  <a:cubicBezTo>
                    <a:pt x="265" y="838"/>
                    <a:pt x="263" y="837"/>
                    <a:pt x="262" y="837"/>
                  </a:cubicBezTo>
                  <a:cubicBezTo>
                    <a:pt x="262" y="838"/>
                    <a:pt x="262" y="838"/>
                    <a:pt x="263" y="839"/>
                  </a:cubicBezTo>
                  <a:cubicBezTo>
                    <a:pt x="264" y="839"/>
                    <a:pt x="264" y="840"/>
                    <a:pt x="265" y="840"/>
                  </a:cubicBezTo>
                  <a:close/>
                  <a:moveTo>
                    <a:pt x="109" y="592"/>
                  </a:moveTo>
                  <a:cubicBezTo>
                    <a:pt x="108" y="592"/>
                    <a:pt x="107" y="594"/>
                    <a:pt x="106" y="593"/>
                  </a:cubicBezTo>
                  <a:cubicBezTo>
                    <a:pt x="107" y="596"/>
                    <a:pt x="111" y="595"/>
                    <a:pt x="109" y="592"/>
                  </a:cubicBezTo>
                  <a:close/>
                  <a:moveTo>
                    <a:pt x="194" y="726"/>
                  </a:moveTo>
                  <a:cubicBezTo>
                    <a:pt x="194" y="722"/>
                    <a:pt x="196" y="726"/>
                    <a:pt x="197" y="723"/>
                  </a:cubicBezTo>
                  <a:cubicBezTo>
                    <a:pt x="195" y="723"/>
                    <a:pt x="191" y="721"/>
                    <a:pt x="193" y="724"/>
                  </a:cubicBezTo>
                  <a:cubicBezTo>
                    <a:pt x="193" y="724"/>
                    <a:pt x="194" y="725"/>
                    <a:pt x="194" y="726"/>
                  </a:cubicBezTo>
                  <a:close/>
                  <a:moveTo>
                    <a:pt x="159" y="668"/>
                  </a:moveTo>
                  <a:cubicBezTo>
                    <a:pt x="159" y="664"/>
                    <a:pt x="164" y="669"/>
                    <a:pt x="164" y="666"/>
                  </a:cubicBezTo>
                  <a:cubicBezTo>
                    <a:pt x="162" y="663"/>
                    <a:pt x="155" y="663"/>
                    <a:pt x="156" y="667"/>
                  </a:cubicBezTo>
                  <a:cubicBezTo>
                    <a:pt x="157" y="665"/>
                    <a:pt x="158" y="666"/>
                    <a:pt x="159" y="668"/>
                  </a:cubicBezTo>
                  <a:close/>
                  <a:moveTo>
                    <a:pt x="251" y="797"/>
                  </a:moveTo>
                  <a:cubicBezTo>
                    <a:pt x="250" y="799"/>
                    <a:pt x="248" y="799"/>
                    <a:pt x="248" y="801"/>
                  </a:cubicBezTo>
                  <a:cubicBezTo>
                    <a:pt x="250" y="802"/>
                    <a:pt x="253" y="800"/>
                    <a:pt x="251" y="797"/>
                  </a:cubicBezTo>
                  <a:close/>
                  <a:moveTo>
                    <a:pt x="236" y="776"/>
                  </a:moveTo>
                  <a:cubicBezTo>
                    <a:pt x="236" y="776"/>
                    <a:pt x="236" y="775"/>
                    <a:pt x="235" y="775"/>
                  </a:cubicBezTo>
                  <a:cubicBezTo>
                    <a:pt x="235" y="774"/>
                    <a:pt x="235" y="774"/>
                    <a:pt x="235" y="774"/>
                  </a:cubicBezTo>
                  <a:cubicBezTo>
                    <a:pt x="236" y="777"/>
                    <a:pt x="231" y="774"/>
                    <a:pt x="234" y="777"/>
                  </a:cubicBezTo>
                  <a:cubicBezTo>
                    <a:pt x="235" y="776"/>
                    <a:pt x="235" y="777"/>
                    <a:pt x="236" y="776"/>
                  </a:cubicBezTo>
                  <a:close/>
                  <a:moveTo>
                    <a:pt x="171" y="667"/>
                  </a:moveTo>
                  <a:cubicBezTo>
                    <a:pt x="172" y="668"/>
                    <a:pt x="169" y="669"/>
                    <a:pt x="168" y="667"/>
                  </a:cubicBezTo>
                  <a:cubicBezTo>
                    <a:pt x="168" y="666"/>
                    <a:pt x="169" y="665"/>
                    <a:pt x="169" y="664"/>
                  </a:cubicBezTo>
                  <a:cubicBezTo>
                    <a:pt x="168" y="664"/>
                    <a:pt x="164" y="664"/>
                    <a:pt x="165" y="667"/>
                  </a:cubicBezTo>
                  <a:cubicBezTo>
                    <a:pt x="169" y="666"/>
                    <a:pt x="165" y="669"/>
                    <a:pt x="167" y="671"/>
                  </a:cubicBezTo>
                  <a:cubicBezTo>
                    <a:pt x="169" y="671"/>
                    <a:pt x="174" y="669"/>
                    <a:pt x="171" y="667"/>
                  </a:cubicBezTo>
                  <a:close/>
                  <a:moveTo>
                    <a:pt x="181" y="683"/>
                  </a:moveTo>
                  <a:cubicBezTo>
                    <a:pt x="183" y="680"/>
                    <a:pt x="178" y="681"/>
                    <a:pt x="179" y="677"/>
                  </a:cubicBezTo>
                  <a:cubicBezTo>
                    <a:pt x="178" y="680"/>
                    <a:pt x="175" y="680"/>
                    <a:pt x="176" y="682"/>
                  </a:cubicBezTo>
                  <a:cubicBezTo>
                    <a:pt x="178" y="680"/>
                    <a:pt x="181" y="681"/>
                    <a:pt x="181" y="683"/>
                  </a:cubicBezTo>
                  <a:close/>
                  <a:moveTo>
                    <a:pt x="240" y="768"/>
                  </a:moveTo>
                  <a:cubicBezTo>
                    <a:pt x="239" y="769"/>
                    <a:pt x="238" y="768"/>
                    <a:pt x="237" y="767"/>
                  </a:cubicBezTo>
                  <a:cubicBezTo>
                    <a:pt x="237" y="767"/>
                    <a:pt x="234" y="769"/>
                    <a:pt x="236" y="769"/>
                  </a:cubicBezTo>
                  <a:cubicBezTo>
                    <a:pt x="237" y="767"/>
                    <a:pt x="241" y="772"/>
                    <a:pt x="240" y="768"/>
                  </a:cubicBezTo>
                  <a:close/>
                  <a:moveTo>
                    <a:pt x="232" y="757"/>
                  </a:moveTo>
                  <a:cubicBezTo>
                    <a:pt x="231" y="758"/>
                    <a:pt x="230" y="757"/>
                    <a:pt x="229" y="757"/>
                  </a:cubicBezTo>
                  <a:cubicBezTo>
                    <a:pt x="229" y="758"/>
                    <a:pt x="228" y="758"/>
                    <a:pt x="229" y="759"/>
                  </a:cubicBezTo>
                  <a:cubicBezTo>
                    <a:pt x="230" y="759"/>
                    <a:pt x="233" y="760"/>
                    <a:pt x="232" y="757"/>
                  </a:cubicBezTo>
                  <a:close/>
                  <a:moveTo>
                    <a:pt x="191" y="686"/>
                  </a:moveTo>
                  <a:cubicBezTo>
                    <a:pt x="189" y="684"/>
                    <a:pt x="193" y="684"/>
                    <a:pt x="191" y="682"/>
                  </a:cubicBezTo>
                  <a:cubicBezTo>
                    <a:pt x="190" y="685"/>
                    <a:pt x="188" y="684"/>
                    <a:pt x="186" y="684"/>
                  </a:cubicBezTo>
                  <a:cubicBezTo>
                    <a:pt x="186" y="685"/>
                    <a:pt x="187" y="687"/>
                    <a:pt x="188" y="686"/>
                  </a:cubicBezTo>
                  <a:cubicBezTo>
                    <a:pt x="187" y="684"/>
                    <a:pt x="190" y="687"/>
                    <a:pt x="191" y="686"/>
                  </a:cubicBezTo>
                  <a:close/>
                  <a:moveTo>
                    <a:pt x="230" y="742"/>
                  </a:moveTo>
                  <a:cubicBezTo>
                    <a:pt x="228" y="740"/>
                    <a:pt x="230" y="740"/>
                    <a:pt x="229" y="738"/>
                  </a:cubicBezTo>
                  <a:cubicBezTo>
                    <a:pt x="228" y="739"/>
                    <a:pt x="227" y="737"/>
                    <a:pt x="226" y="739"/>
                  </a:cubicBezTo>
                  <a:cubicBezTo>
                    <a:pt x="226" y="740"/>
                    <a:pt x="226" y="741"/>
                    <a:pt x="228" y="742"/>
                  </a:cubicBezTo>
                  <a:cubicBezTo>
                    <a:pt x="227" y="742"/>
                    <a:pt x="226" y="743"/>
                    <a:pt x="227" y="744"/>
                  </a:cubicBezTo>
                  <a:cubicBezTo>
                    <a:pt x="228" y="744"/>
                    <a:pt x="229" y="743"/>
                    <a:pt x="230" y="742"/>
                  </a:cubicBezTo>
                  <a:close/>
                  <a:moveTo>
                    <a:pt x="122" y="566"/>
                  </a:moveTo>
                  <a:cubicBezTo>
                    <a:pt x="122" y="569"/>
                    <a:pt x="118" y="570"/>
                    <a:pt x="118" y="573"/>
                  </a:cubicBezTo>
                  <a:cubicBezTo>
                    <a:pt x="121" y="572"/>
                    <a:pt x="124" y="571"/>
                    <a:pt x="126" y="568"/>
                  </a:cubicBezTo>
                  <a:cubicBezTo>
                    <a:pt x="127" y="568"/>
                    <a:pt x="126" y="571"/>
                    <a:pt x="128" y="570"/>
                  </a:cubicBezTo>
                  <a:cubicBezTo>
                    <a:pt x="127" y="568"/>
                    <a:pt x="128" y="564"/>
                    <a:pt x="129" y="568"/>
                  </a:cubicBezTo>
                  <a:cubicBezTo>
                    <a:pt x="132" y="568"/>
                    <a:pt x="128" y="565"/>
                    <a:pt x="129" y="565"/>
                  </a:cubicBezTo>
                  <a:cubicBezTo>
                    <a:pt x="132" y="567"/>
                    <a:pt x="130" y="562"/>
                    <a:pt x="133" y="564"/>
                  </a:cubicBezTo>
                  <a:cubicBezTo>
                    <a:pt x="132" y="563"/>
                    <a:pt x="132" y="562"/>
                    <a:pt x="132" y="561"/>
                  </a:cubicBezTo>
                  <a:cubicBezTo>
                    <a:pt x="128" y="563"/>
                    <a:pt x="126" y="567"/>
                    <a:pt x="122" y="566"/>
                  </a:cubicBezTo>
                  <a:close/>
                  <a:moveTo>
                    <a:pt x="180" y="662"/>
                  </a:moveTo>
                  <a:cubicBezTo>
                    <a:pt x="179" y="661"/>
                    <a:pt x="178" y="659"/>
                    <a:pt x="178" y="658"/>
                  </a:cubicBezTo>
                  <a:cubicBezTo>
                    <a:pt x="176" y="659"/>
                    <a:pt x="175" y="658"/>
                    <a:pt x="176" y="660"/>
                  </a:cubicBezTo>
                  <a:cubicBezTo>
                    <a:pt x="177" y="659"/>
                    <a:pt x="179" y="663"/>
                    <a:pt x="180" y="662"/>
                  </a:cubicBezTo>
                  <a:close/>
                  <a:moveTo>
                    <a:pt x="167" y="629"/>
                  </a:moveTo>
                  <a:cubicBezTo>
                    <a:pt x="166" y="631"/>
                    <a:pt x="165" y="629"/>
                    <a:pt x="164" y="629"/>
                  </a:cubicBezTo>
                  <a:cubicBezTo>
                    <a:pt x="165" y="630"/>
                    <a:pt x="164" y="631"/>
                    <a:pt x="164" y="632"/>
                  </a:cubicBezTo>
                  <a:cubicBezTo>
                    <a:pt x="165" y="632"/>
                    <a:pt x="168" y="631"/>
                    <a:pt x="167" y="629"/>
                  </a:cubicBezTo>
                  <a:close/>
                  <a:moveTo>
                    <a:pt x="139" y="582"/>
                  </a:moveTo>
                  <a:cubicBezTo>
                    <a:pt x="138" y="584"/>
                    <a:pt x="135" y="585"/>
                    <a:pt x="137" y="588"/>
                  </a:cubicBezTo>
                  <a:cubicBezTo>
                    <a:pt x="136" y="586"/>
                    <a:pt x="141" y="585"/>
                    <a:pt x="139" y="582"/>
                  </a:cubicBezTo>
                  <a:close/>
                  <a:moveTo>
                    <a:pt x="161" y="617"/>
                  </a:moveTo>
                  <a:cubicBezTo>
                    <a:pt x="160" y="616"/>
                    <a:pt x="160" y="615"/>
                    <a:pt x="160" y="614"/>
                  </a:cubicBezTo>
                  <a:cubicBezTo>
                    <a:pt x="159" y="616"/>
                    <a:pt x="156" y="614"/>
                    <a:pt x="157" y="616"/>
                  </a:cubicBezTo>
                  <a:cubicBezTo>
                    <a:pt x="158" y="615"/>
                    <a:pt x="159" y="617"/>
                    <a:pt x="161" y="617"/>
                  </a:cubicBezTo>
                  <a:close/>
                  <a:moveTo>
                    <a:pt x="193" y="666"/>
                  </a:moveTo>
                  <a:cubicBezTo>
                    <a:pt x="192" y="666"/>
                    <a:pt x="191" y="663"/>
                    <a:pt x="190" y="665"/>
                  </a:cubicBezTo>
                  <a:cubicBezTo>
                    <a:pt x="191" y="668"/>
                    <a:pt x="194" y="668"/>
                    <a:pt x="193" y="666"/>
                  </a:cubicBezTo>
                  <a:close/>
                  <a:moveTo>
                    <a:pt x="120" y="552"/>
                  </a:moveTo>
                  <a:cubicBezTo>
                    <a:pt x="119" y="553"/>
                    <a:pt x="119" y="552"/>
                    <a:pt x="118" y="551"/>
                  </a:cubicBezTo>
                  <a:cubicBezTo>
                    <a:pt x="117" y="552"/>
                    <a:pt x="117" y="553"/>
                    <a:pt x="117" y="555"/>
                  </a:cubicBezTo>
                  <a:cubicBezTo>
                    <a:pt x="118" y="553"/>
                    <a:pt x="121" y="555"/>
                    <a:pt x="120" y="552"/>
                  </a:cubicBezTo>
                  <a:close/>
                  <a:moveTo>
                    <a:pt x="124" y="559"/>
                  </a:moveTo>
                  <a:cubicBezTo>
                    <a:pt x="124" y="559"/>
                    <a:pt x="123" y="556"/>
                    <a:pt x="122" y="558"/>
                  </a:cubicBezTo>
                  <a:cubicBezTo>
                    <a:pt x="123" y="560"/>
                    <a:pt x="122" y="561"/>
                    <a:pt x="123" y="563"/>
                  </a:cubicBezTo>
                  <a:cubicBezTo>
                    <a:pt x="125" y="562"/>
                    <a:pt x="125" y="560"/>
                    <a:pt x="124" y="559"/>
                  </a:cubicBezTo>
                  <a:close/>
                  <a:moveTo>
                    <a:pt x="258" y="763"/>
                  </a:moveTo>
                  <a:cubicBezTo>
                    <a:pt x="257" y="762"/>
                    <a:pt x="256" y="760"/>
                    <a:pt x="255" y="761"/>
                  </a:cubicBezTo>
                  <a:cubicBezTo>
                    <a:pt x="256" y="763"/>
                    <a:pt x="257" y="762"/>
                    <a:pt x="256" y="763"/>
                  </a:cubicBezTo>
                  <a:cubicBezTo>
                    <a:pt x="256" y="764"/>
                    <a:pt x="256" y="764"/>
                    <a:pt x="256" y="764"/>
                  </a:cubicBezTo>
                  <a:lnTo>
                    <a:pt x="258" y="763"/>
                  </a:lnTo>
                  <a:close/>
                  <a:moveTo>
                    <a:pt x="187" y="652"/>
                  </a:moveTo>
                  <a:cubicBezTo>
                    <a:pt x="185" y="650"/>
                    <a:pt x="187" y="650"/>
                    <a:pt x="186" y="648"/>
                  </a:cubicBezTo>
                  <a:cubicBezTo>
                    <a:pt x="185" y="649"/>
                    <a:pt x="184" y="649"/>
                    <a:pt x="184" y="651"/>
                  </a:cubicBezTo>
                  <a:cubicBezTo>
                    <a:pt x="185" y="649"/>
                    <a:pt x="186" y="652"/>
                    <a:pt x="187" y="652"/>
                  </a:cubicBezTo>
                  <a:close/>
                  <a:moveTo>
                    <a:pt x="167" y="620"/>
                  </a:moveTo>
                  <a:cubicBezTo>
                    <a:pt x="166" y="621"/>
                    <a:pt x="165" y="616"/>
                    <a:pt x="164" y="618"/>
                  </a:cubicBezTo>
                  <a:cubicBezTo>
                    <a:pt x="165" y="619"/>
                    <a:pt x="163" y="619"/>
                    <a:pt x="164" y="620"/>
                  </a:cubicBezTo>
                  <a:cubicBezTo>
                    <a:pt x="164" y="618"/>
                    <a:pt x="168" y="623"/>
                    <a:pt x="167" y="620"/>
                  </a:cubicBezTo>
                  <a:close/>
                  <a:moveTo>
                    <a:pt x="150" y="575"/>
                  </a:moveTo>
                  <a:cubicBezTo>
                    <a:pt x="147" y="574"/>
                    <a:pt x="148" y="579"/>
                    <a:pt x="146" y="579"/>
                  </a:cubicBezTo>
                  <a:cubicBezTo>
                    <a:pt x="145" y="579"/>
                    <a:pt x="144" y="577"/>
                    <a:pt x="144" y="578"/>
                  </a:cubicBezTo>
                  <a:cubicBezTo>
                    <a:pt x="146" y="581"/>
                    <a:pt x="140" y="580"/>
                    <a:pt x="141" y="583"/>
                  </a:cubicBezTo>
                  <a:cubicBezTo>
                    <a:pt x="145" y="582"/>
                    <a:pt x="150" y="580"/>
                    <a:pt x="150" y="575"/>
                  </a:cubicBezTo>
                  <a:close/>
                  <a:moveTo>
                    <a:pt x="193" y="651"/>
                  </a:moveTo>
                  <a:cubicBezTo>
                    <a:pt x="192" y="649"/>
                    <a:pt x="188" y="650"/>
                    <a:pt x="189" y="652"/>
                  </a:cubicBezTo>
                  <a:cubicBezTo>
                    <a:pt x="190" y="651"/>
                    <a:pt x="192" y="652"/>
                    <a:pt x="193" y="651"/>
                  </a:cubicBezTo>
                  <a:close/>
                  <a:moveTo>
                    <a:pt x="203" y="666"/>
                  </a:moveTo>
                  <a:cubicBezTo>
                    <a:pt x="202" y="667"/>
                    <a:pt x="199" y="667"/>
                    <a:pt x="201" y="670"/>
                  </a:cubicBezTo>
                  <a:cubicBezTo>
                    <a:pt x="203" y="669"/>
                    <a:pt x="204" y="669"/>
                    <a:pt x="203" y="666"/>
                  </a:cubicBezTo>
                  <a:close/>
                  <a:moveTo>
                    <a:pt x="161" y="603"/>
                  </a:moveTo>
                  <a:cubicBezTo>
                    <a:pt x="160" y="601"/>
                    <a:pt x="156" y="601"/>
                    <a:pt x="157" y="603"/>
                  </a:cubicBezTo>
                  <a:cubicBezTo>
                    <a:pt x="159" y="603"/>
                    <a:pt x="160" y="604"/>
                    <a:pt x="161" y="603"/>
                  </a:cubicBezTo>
                  <a:close/>
                  <a:moveTo>
                    <a:pt x="139" y="563"/>
                  </a:moveTo>
                  <a:cubicBezTo>
                    <a:pt x="137" y="564"/>
                    <a:pt x="136" y="565"/>
                    <a:pt x="136" y="567"/>
                  </a:cubicBezTo>
                  <a:cubicBezTo>
                    <a:pt x="138" y="567"/>
                    <a:pt x="140" y="566"/>
                    <a:pt x="139" y="563"/>
                  </a:cubicBezTo>
                  <a:close/>
                  <a:moveTo>
                    <a:pt x="312" y="824"/>
                  </a:moveTo>
                  <a:cubicBezTo>
                    <a:pt x="312" y="825"/>
                    <a:pt x="310" y="826"/>
                    <a:pt x="312" y="829"/>
                  </a:cubicBezTo>
                  <a:cubicBezTo>
                    <a:pt x="314" y="828"/>
                    <a:pt x="314" y="826"/>
                    <a:pt x="312" y="824"/>
                  </a:cubicBezTo>
                  <a:close/>
                  <a:moveTo>
                    <a:pt x="213" y="660"/>
                  </a:moveTo>
                  <a:cubicBezTo>
                    <a:pt x="212" y="657"/>
                    <a:pt x="208" y="661"/>
                    <a:pt x="208" y="662"/>
                  </a:cubicBezTo>
                  <a:cubicBezTo>
                    <a:pt x="211" y="662"/>
                    <a:pt x="210" y="660"/>
                    <a:pt x="213" y="660"/>
                  </a:cubicBezTo>
                  <a:close/>
                  <a:moveTo>
                    <a:pt x="140" y="555"/>
                  </a:moveTo>
                  <a:cubicBezTo>
                    <a:pt x="142" y="557"/>
                    <a:pt x="141" y="558"/>
                    <a:pt x="142" y="559"/>
                  </a:cubicBezTo>
                  <a:cubicBezTo>
                    <a:pt x="144" y="559"/>
                    <a:pt x="142" y="554"/>
                    <a:pt x="140" y="555"/>
                  </a:cubicBezTo>
                  <a:close/>
                  <a:moveTo>
                    <a:pt x="80" y="451"/>
                  </a:moveTo>
                  <a:cubicBezTo>
                    <a:pt x="78" y="448"/>
                    <a:pt x="76" y="450"/>
                    <a:pt x="76" y="452"/>
                  </a:cubicBezTo>
                  <a:cubicBezTo>
                    <a:pt x="78" y="450"/>
                    <a:pt x="79" y="453"/>
                    <a:pt x="80" y="451"/>
                  </a:cubicBezTo>
                  <a:close/>
                  <a:moveTo>
                    <a:pt x="162" y="566"/>
                  </a:moveTo>
                  <a:cubicBezTo>
                    <a:pt x="161" y="567"/>
                    <a:pt x="159" y="566"/>
                    <a:pt x="158" y="568"/>
                  </a:cubicBezTo>
                  <a:cubicBezTo>
                    <a:pt x="158" y="569"/>
                    <a:pt x="158" y="570"/>
                    <a:pt x="158" y="571"/>
                  </a:cubicBezTo>
                  <a:cubicBezTo>
                    <a:pt x="160" y="568"/>
                    <a:pt x="161" y="568"/>
                    <a:pt x="162" y="566"/>
                  </a:cubicBezTo>
                  <a:close/>
                  <a:moveTo>
                    <a:pt x="147" y="545"/>
                  </a:moveTo>
                  <a:cubicBezTo>
                    <a:pt x="146" y="546"/>
                    <a:pt x="146" y="548"/>
                    <a:pt x="145" y="549"/>
                  </a:cubicBezTo>
                  <a:cubicBezTo>
                    <a:pt x="147" y="548"/>
                    <a:pt x="149" y="548"/>
                    <a:pt x="147" y="545"/>
                  </a:cubicBezTo>
                  <a:close/>
                  <a:moveTo>
                    <a:pt x="237" y="679"/>
                  </a:moveTo>
                  <a:cubicBezTo>
                    <a:pt x="236" y="676"/>
                    <a:pt x="232" y="676"/>
                    <a:pt x="232" y="679"/>
                  </a:cubicBezTo>
                  <a:cubicBezTo>
                    <a:pt x="234" y="678"/>
                    <a:pt x="236" y="679"/>
                    <a:pt x="237" y="679"/>
                  </a:cubicBezTo>
                  <a:close/>
                  <a:moveTo>
                    <a:pt x="182" y="588"/>
                  </a:moveTo>
                  <a:cubicBezTo>
                    <a:pt x="181" y="589"/>
                    <a:pt x="177" y="587"/>
                    <a:pt x="177" y="590"/>
                  </a:cubicBezTo>
                  <a:cubicBezTo>
                    <a:pt x="178" y="592"/>
                    <a:pt x="182" y="590"/>
                    <a:pt x="182" y="588"/>
                  </a:cubicBezTo>
                  <a:close/>
                  <a:moveTo>
                    <a:pt x="168" y="566"/>
                  </a:moveTo>
                  <a:cubicBezTo>
                    <a:pt x="167" y="567"/>
                    <a:pt x="166" y="568"/>
                    <a:pt x="164" y="569"/>
                  </a:cubicBezTo>
                  <a:cubicBezTo>
                    <a:pt x="166" y="571"/>
                    <a:pt x="170" y="569"/>
                    <a:pt x="168" y="566"/>
                  </a:cubicBezTo>
                  <a:close/>
                  <a:moveTo>
                    <a:pt x="159" y="552"/>
                  </a:moveTo>
                  <a:cubicBezTo>
                    <a:pt x="158" y="550"/>
                    <a:pt x="159" y="549"/>
                    <a:pt x="158" y="547"/>
                  </a:cubicBezTo>
                  <a:cubicBezTo>
                    <a:pt x="157" y="550"/>
                    <a:pt x="154" y="551"/>
                    <a:pt x="155" y="555"/>
                  </a:cubicBezTo>
                  <a:cubicBezTo>
                    <a:pt x="158" y="554"/>
                    <a:pt x="155" y="549"/>
                    <a:pt x="159" y="552"/>
                  </a:cubicBezTo>
                  <a:close/>
                  <a:moveTo>
                    <a:pt x="91" y="446"/>
                  </a:moveTo>
                  <a:cubicBezTo>
                    <a:pt x="90" y="443"/>
                    <a:pt x="86" y="446"/>
                    <a:pt x="88" y="448"/>
                  </a:cubicBezTo>
                  <a:cubicBezTo>
                    <a:pt x="89" y="447"/>
                    <a:pt x="90" y="447"/>
                    <a:pt x="91" y="446"/>
                  </a:cubicBezTo>
                  <a:close/>
                  <a:moveTo>
                    <a:pt x="156" y="538"/>
                  </a:moveTo>
                  <a:cubicBezTo>
                    <a:pt x="154" y="537"/>
                    <a:pt x="156" y="536"/>
                    <a:pt x="155" y="535"/>
                  </a:cubicBezTo>
                  <a:cubicBezTo>
                    <a:pt x="154" y="538"/>
                    <a:pt x="151" y="537"/>
                    <a:pt x="151" y="541"/>
                  </a:cubicBezTo>
                  <a:cubicBezTo>
                    <a:pt x="154" y="542"/>
                    <a:pt x="153" y="537"/>
                    <a:pt x="156" y="538"/>
                  </a:cubicBezTo>
                  <a:close/>
                  <a:moveTo>
                    <a:pt x="165" y="549"/>
                  </a:moveTo>
                  <a:cubicBezTo>
                    <a:pt x="164" y="546"/>
                    <a:pt x="162" y="546"/>
                    <a:pt x="165" y="545"/>
                  </a:cubicBezTo>
                  <a:cubicBezTo>
                    <a:pt x="164" y="543"/>
                    <a:pt x="163" y="545"/>
                    <a:pt x="161" y="544"/>
                  </a:cubicBezTo>
                  <a:cubicBezTo>
                    <a:pt x="162" y="546"/>
                    <a:pt x="160" y="546"/>
                    <a:pt x="160" y="548"/>
                  </a:cubicBezTo>
                  <a:cubicBezTo>
                    <a:pt x="161" y="548"/>
                    <a:pt x="161" y="548"/>
                    <a:pt x="162" y="549"/>
                  </a:cubicBezTo>
                  <a:cubicBezTo>
                    <a:pt x="163" y="546"/>
                    <a:pt x="162" y="550"/>
                    <a:pt x="165" y="549"/>
                  </a:cubicBezTo>
                  <a:close/>
                  <a:moveTo>
                    <a:pt x="258" y="690"/>
                  </a:moveTo>
                  <a:cubicBezTo>
                    <a:pt x="259" y="691"/>
                    <a:pt x="256" y="692"/>
                    <a:pt x="258" y="693"/>
                  </a:cubicBezTo>
                  <a:cubicBezTo>
                    <a:pt x="258" y="693"/>
                    <a:pt x="258" y="693"/>
                    <a:pt x="258" y="694"/>
                  </a:cubicBezTo>
                  <a:cubicBezTo>
                    <a:pt x="260" y="694"/>
                    <a:pt x="260" y="690"/>
                    <a:pt x="258" y="690"/>
                  </a:cubicBezTo>
                  <a:close/>
                  <a:moveTo>
                    <a:pt x="256" y="680"/>
                  </a:moveTo>
                  <a:cubicBezTo>
                    <a:pt x="254" y="678"/>
                    <a:pt x="250" y="679"/>
                    <a:pt x="250" y="680"/>
                  </a:cubicBezTo>
                  <a:cubicBezTo>
                    <a:pt x="252" y="680"/>
                    <a:pt x="254" y="681"/>
                    <a:pt x="256" y="680"/>
                  </a:cubicBezTo>
                  <a:close/>
                  <a:moveTo>
                    <a:pt x="223" y="631"/>
                  </a:moveTo>
                  <a:cubicBezTo>
                    <a:pt x="222" y="628"/>
                    <a:pt x="217" y="632"/>
                    <a:pt x="219" y="633"/>
                  </a:cubicBezTo>
                  <a:cubicBezTo>
                    <a:pt x="221" y="633"/>
                    <a:pt x="221" y="630"/>
                    <a:pt x="223" y="631"/>
                  </a:cubicBezTo>
                  <a:close/>
                  <a:moveTo>
                    <a:pt x="317" y="773"/>
                  </a:moveTo>
                  <a:cubicBezTo>
                    <a:pt x="315" y="770"/>
                    <a:pt x="319" y="773"/>
                    <a:pt x="317" y="770"/>
                  </a:cubicBezTo>
                  <a:cubicBezTo>
                    <a:pt x="316" y="771"/>
                    <a:pt x="314" y="772"/>
                    <a:pt x="314" y="774"/>
                  </a:cubicBezTo>
                  <a:cubicBezTo>
                    <a:pt x="315" y="773"/>
                    <a:pt x="316" y="775"/>
                    <a:pt x="317" y="773"/>
                  </a:cubicBezTo>
                  <a:close/>
                  <a:moveTo>
                    <a:pt x="197" y="587"/>
                  </a:moveTo>
                  <a:cubicBezTo>
                    <a:pt x="196" y="588"/>
                    <a:pt x="195" y="585"/>
                    <a:pt x="194" y="587"/>
                  </a:cubicBezTo>
                  <a:cubicBezTo>
                    <a:pt x="195" y="588"/>
                    <a:pt x="196" y="589"/>
                    <a:pt x="195" y="590"/>
                  </a:cubicBezTo>
                  <a:cubicBezTo>
                    <a:pt x="195" y="590"/>
                    <a:pt x="194" y="591"/>
                    <a:pt x="195" y="592"/>
                  </a:cubicBezTo>
                  <a:cubicBezTo>
                    <a:pt x="197" y="592"/>
                    <a:pt x="197" y="589"/>
                    <a:pt x="197" y="587"/>
                  </a:cubicBezTo>
                  <a:close/>
                  <a:moveTo>
                    <a:pt x="169" y="543"/>
                  </a:moveTo>
                  <a:cubicBezTo>
                    <a:pt x="168" y="543"/>
                    <a:pt x="167" y="542"/>
                    <a:pt x="166" y="542"/>
                  </a:cubicBezTo>
                  <a:cubicBezTo>
                    <a:pt x="167" y="541"/>
                    <a:pt x="167" y="540"/>
                    <a:pt x="167" y="539"/>
                  </a:cubicBezTo>
                  <a:cubicBezTo>
                    <a:pt x="165" y="540"/>
                    <a:pt x="166" y="542"/>
                    <a:pt x="164" y="541"/>
                  </a:cubicBezTo>
                  <a:cubicBezTo>
                    <a:pt x="165" y="542"/>
                    <a:pt x="164" y="543"/>
                    <a:pt x="165" y="544"/>
                  </a:cubicBezTo>
                  <a:cubicBezTo>
                    <a:pt x="166" y="542"/>
                    <a:pt x="169" y="546"/>
                    <a:pt x="169" y="543"/>
                  </a:cubicBezTo>
                  <a:close/>
                  <a:moveTo>
                    <a:pt x="264" y="682"/>
                  </a:moveTo>
                  <a:cubicBezTo>
                    <a:pt x="263" y="680"/>
                    <a:pt x="261" y="680"/>
                    <a:pt x="260" y="679"/>
                  </a:cubicBezTo>
                  <a:cubicBezTo>
                    <a:pt x="259" y="680"/>
                    <a:pt x="258" y="681"/>
                    <a:pt x="258" y="682"/>
                  </a:cubicBezTo>
                  <a:cubicBezTo>
                    <a:pt x="260" y="681"/>
                    <a:pt x="262" y="684"/>
                    <a:pt x="264" y="682"/>
                  </a:cubicBezTo>
                  <a:close/>
                  <a:moveTo>
                    <a:pt x="251" y="660"/>
                  </a:moveTo>
                  <a:cubicBezTo>
                    <a:pt x="249" y="661"/>
                    <a:pt x="246" y="663"/>
                    <a:pt x="248" y="666"/>
                  </a:cubicBezTo>
                  <a:cubicBezTo>
                    <a:pt x="249" y="664"/>
                    <a:pt x="251" y="663"/>
                    <a:pt x="251" y="660"/>
                  </a:cubicBezTo>
                  <a:close/>
                  <a:moveTo>
                    <a:pt x="248" y="658"/>
                  </a:moveTo>
                  <a:cubicBezTo>
                    <a:pt x="246" y="659"/>
                    <a:pt x="250" y="657"/>
                    <a:pt x="248" y="656"/>
                  </a:cubicBezTo>
                  <a:cubicBezTo>
                    <a:pt x="246" y="657"/>
                    <a:pt x="245" y="658"/>
                    <a:pt x="242" y="657"/>
                  </a:cubicBezTo>
                  <a:cubicBezTo>
                    <a:pt x="243" y="659"/>
                    <a:pt x="243" y="658"/>
                    <a:pt x="244" y="660"/>
                  </a:cubicBezTo>
                  <a:cubicBezTo>
                    <a:pt x="245" y="659"/>
                    <a:pt x="249" y="660"/>
                    <a:pt x="248" y="658"/>
                  </a:cubicBezTo>
                  <a:close/>
                  <a:moveTo>
                    <a:pt x="271" y="692"/>
                  </a:moveTo>
                  <a:cubicBezTo>
                    <a:pt x="270" y="693"/>
                    <a:pt x="270" y="695"/>
                    <a:pt x="269" y="696"/>
                  </a:cubicBezTo>
                  <a:cubicBezTo>
                    <a:pt x="271" y="697"/>
                    <a:pt x="274" y="695"/>
                    <a:pt x="271" y="692"/>
                  </a:cubicBezTo>
                  <a:close/>
                  <a:moveTo>
                    <a:pt x="298" y="735"/>
                  </a:moveTo>
                  <a:cubicBezTo>
                    <a:pt x="297" y="735"/>
                    <a:pt x="295" y="733"/>
                    <a:pt x="296" y="732"/>
                  </a:cubicBezTo>
                  <a:cubicBezTo>
                    <a:pt x="292" y="733"/>
                    <a:pt x="299" y="738"/>
                    <a:pt x="298" y="735"/>
                  </a:cubicBezTo>
                  <a:close/>
                  <a:moveTo>
                    <a:pt x="172" y="545"/>
                  </a:moveTo>
                  <a:cubicBezTo>
                    <a:pt x="172" y="544"/>
                    <a:pt x="175" y="547"/>
                    <a:pt x="174" y="544"/>
                  </a:cubicBezTo>
                  <a:cubicBezTo>
                    <a:pt x="173" y="544"/>
                    <a:pt x="171" y="542"/>
                    <a:pt x="170" y="544"/>
                  </a:cubicBezTo>
                  <a:cubicBezTo>
                    <a:pt x="171" y="545"/>
                    <a:pt x="172" y="547"/>
                    <a:pt x="172" y="546"/>
                  </a:cubicBezTo>
                  <a:cubicBezTo>
                    <a:pt x="172" y="546"/>
                    <a:pt x="172" y="545"/>
                    <a:pt x="172" y="545"/>
                  </a:cubicBezTo>
                  <a:close/>
                  <a:moveTo>
                    <a:pt x="247" y="652"/>
                  </a:moveTo>
                  <a:cubicBezTo>
                    <a:pt x="246" y="653"/>
                    <a:pt x="243" y="653"/>
                    <a:pt x="244" y="655"/>
                  </a:cubicBezTo>
                  <a:cubicBezTo>
                    <a:pt x="245" y="653"/>
                    <a:pt x="249" y="656"/>
                    <a:pt x="247" y="652"/>
                  </a:cubicBezTo>
                  <a:close/>
                  <a:moveTo>
                    <a:pt x="169" y="534"/>
                  </a:moveTo>
                  <a:cubicBezTo>
                    <a:pt x="168" y="533"/>
                    <a:pt x="167" y="532"/>
                    <a:pt x="166" y="531"/>
                  </a:cubicBezTo>
                  <a:cubicBezTo>
                    <a:pt x="165" y="532"/>
                    <a:pt x="164" y="532"/>
                    <a:pt x="165" y="533"/>
                  </a:cubicBezTo>
                  <a:cubicBezTo>
                    <a:pt x="166" y="532"/>
                    <a:pt x="167" y="534"/>
                    <a:pt x="169" y="534"/>
                  </a:cubicBezTo>
                  <a:close/>
                  <a:moveTo>
                    <a:pt x="262" y="673"/>
                  </a:moveTo>
                  <a:cubicBezTo>
                    <a:pt x="262" y="671"/>
                    <a:pt x="258" y="672"/>
                    <a:pt x="259" y="674"/>
                  </a:cubicBezTo>
                  <a:cubicBezTo>
                    <a:pt x="261" y="674"/>
                    <a:pt x="262" y="676"/>
                    <a:pt x="262" y="673"/>
                  </a:cubicBezTo>
                  <a:close/>
                  <a:moveTo>
                    <a:pt x="178" y="543"/>
                  </a:moveTo>
                  <a:cubicBezTo>
                    <a:pt x="177" y="544"/>
                    <a:pt x="176" y="541"/>
                    <a:pt x="175" y="542"/>
                  </a:cubicBezTo>
                  <a:cubicBezTo>
                    <a:pt x="177" y="544"/>
                    <a:pt x="174" y="544"/>
                    <a:pt x="176" y="546"/>
                  </a:cubicBezTo>
                  <a:cubicBezTo>
                    <a:pt x="176" y="545"/>
                    <a:pt x="179" y="545"/>
                    <a:pt x="178" y="543"/>
                  </a:cubicBezTo>
                  <a:close/>
                  <a:moveTo>
                    <a:pt x="188" y="562"/>
                  </a:moveTo>
                  <a:cubicBezTo>
                    <a:pt x="186" y="560"/>
                    <a:pt x="189" y="561"/>
                    <a:pt x="189" y="561"/>
                  </a:cubicBezTo>
                  <a:cubicBezTo>
                    <a:pt x="188" y="557"/>
                    <a:pt x="185" y="562"/>
                    <a:pt x="188" y="562"/>
                  </a:cubicBezTo>
                  <a:close/>
                  <a:moveTo>
                    <a:pt x="280" y="693"/>
                  </a:moveTo>
                  <a:cubicBezTo>
                    <a:pt x="278" y="695"/>
                    <a:pt x="277" y="696"/>
                    <a:pt x="278" y="698"/>
                  </a:cubicBezTo>
                  <a:cubicBezTo>
                    <a:pt x="279" y="697"/>
                    <a:pt x="280" y="695"/>
                    <a:pt x="280" y="693"/>
                  </a:cubicBezTo>
                  <a:close/>
                  <a:moveTo>
                    <a:pt x="177" y="541"/>
                  </a:moveTo>
                  <a:cubicBezTo>
                    <a:pt x="177" y="541"/>
                    <a:pt x="177" y="541"/>
                    <a:pt x="177" y="540"/>
                  </a:cubicBezTo>
                  <a:cubicBezTo>
                    <a:pt x="177" y="540"/>
                    <a:pt x="178" y="539"/>
                    <a:pt x="177" y="538"/>
                  </a:cubicBezTo>
                  <a:cubicBezTo>
                    <a:pt x="177" y="539"/>
                    <a:pt x="176" y="537"/>
                    <a:pt x="175" y="537"/>
                  </a:cubicBezTo>
                  <a:cubicBezTo>
                    <a:pt x="174" y="538"/>
                    <a:pt x="178" y="544"/>
                    <a:pt x="177" y="541"/>
                  </a:cubicBezTo>
                  <a:close/>
                  <a:moveTo>
                    <a:pt x="190" y="556"/>
                  </a:moveTo>
                  <a:cubicBezTo>
                    <a:pt x="191" y="557"/>
                    <a:pt x="192" y="557"/>
                    <a:pt x="192" y="557"/>
                  </a:cubicBezTo>
                  <a:cubicBezTo>
                    <a:pt x="189" y="554"/>
                    <a:pt x="189" y="555"/>
                    <a:pt x="190" y="551"/>
                  </a:cubicBezTo>
                  <a:cubicBezTo>
                    <a:pt x="189" y="552"/>
                    <a:pt x="188" y="552"/>
                    <a:pt x="186" y="551"/>
                  </a:cubicBezTo>
                  <a:cubicBezTo>
                    <a:pt x="187" y="554"/>
                    <a:pt x="188" y="554"/>
                    <a:pt x="188" y="557"/>
                  </a:cubicBezTo>
                  <a:cubicBezTo>
                    <a:pt x="190" y="557"/>
                    <a:pt x="190" y="557"/>
                    <a:pt x="190" y="556"/>
                  </a:cubicBezTo>
                  <a:close/>
                  <a:moveTo>
                    <a:pt x="178" y="538"/>
                  </a:moveTo>
                  <a:cubicBezTo>
                    <a:pt x="179" y="539"/>
                    <a:pt x="180" y="540"/>
                    <a:pt x="180" y="541"/>
                  </a:cubicBezTo>
                  <a:cubicBezTo>
                    <a:pt x="181" y="540"/>
                    <a:pt x="181" y="541"/>
                    <a:pt x="182" y="540"/>
                  </a:cubicBezTo>
                  <a:cubicBezTo>
                    <a:pt x="181" y="538"/>
                    <a:pt x="180" y="538"/>
                    <a:pt x="178" y="538"/>
                  </a:cubicBezTo>
                  <a:close/>
                  <a:moveTo>
                    <a:pt x="226" y="603"/>
                  </a:moveTo>
                  <a:cubicBezTo>
                    <a:pt x="225" y="604"/>
                    <a:pt x="227" y="609"/>
                    <a:pt x="228" y="609"/>
                  </a:cubicBezTo>
                  <a:cubicBezTo>
                    <a:pt x="227" y="607"/>
                    <a:pt x="227" y="605"/>
                    <a:pt x="226" y="603"/>
                  </a:cubicBezTo>
                  <a:close/>
                  <a:moveTo>
                    <a:pt x="272" y="668"/>
                  </a:moveTo>
                  <a:cubicBezTo>
                    <a:pt x="271" y="669"/>
                    <a:pt x="268" y="668"/>
                    <a:pt x="269" y="671"/>
                  </a:cubicBezTo>
                  <a:cubicBezTo>
                    <a:pt x="270" y="670"/>
                    <a:pt x="272" y="670"/>
                    <a:pt x="272" y="668"/>
                  </a:cubicBezTo>
                  <a:close/>
                  <a:moveTo>
                    <a:pt x="388" y="839"/>
                  </a:moveTo>
                  <a:cubicBezTo>
                    <a:pt x="386" y="839"/>
                    <a:pt x="384" y="839"/>
                    <a:pt x="385" y="842"/>
                  </a:cubicBezTo>
                  <a:cubicBezTo>
                    <a:pt x="386" y="841"/>
                    <a:pt x="389" y="841"/>
                    <a:pt x="388" y="839"/>
                  </a:cubicBezTo>
                  <a:close/>
                  <a:moveTo>
                    <a:pt x="152" y="483"/>
                  </a:moveTo>
                  <a:cubicBezTo>
                    <a:pt x="151" y="483"/>
                    <a:pt x="150" y="482"/>
                    <a:pt x="148" y="483"/>
                  </a:cubicBezTo>
                  <a:cubicBezTo>
                    <a:pt x="149" y="484"/>
                    <a:pt x="153" y="485"/>
                    <a:pt x="152" y="483"/>
                  </a:cubicBezTo>
                  <a:close/>
                  <a:moveTo>
                    <a:pt x="182" y="527"/>
                  </a:moveTo>
                  <a:cubicBezTo>
                    <a:pt x="180" y="525"/>
                    <a:pt x="183" y="524"/>
                    <a:pt x="181" y="522"/>
                  </a:cubicBezTo>
                  <a:cubicBezTo>
                    <a:pt x="180" y="523"/>
                    <a:pt x="180" y="524"/>
                    <a:pt x="180" y="526"/>
                  </a:cubicBezTo>
                  <a:cubicBezTo>
                    <a:pt x="180" y="526"/>
                    <a:pt x="181" y="527"/>
                    <a:pt x="182" y="527"/>
                  </a:cubicBezTo>
                  <a:close/>
                  <a:moveTo>
                    <a:pt x="359" y="796"/>
                  </a:moveTo>
                  <a:cubicBezTo>
                    <a:pt x="360" y="794"/>
                    <a:pt x="362" y="793"/>
                    <a:pt x="362" y="791"/>
                  </a:cubicBezTo>
                  <a:cubicBezTo>
                    <a:pt x="360" y="791"/>
                    <a:pt x="358" y="793"/>
                    <a:pt x="359" y="796"/>
                  </a:cubicBezTo>
                  <a:close/>
                  <a:moveTo>
                    <a:pt x="157" y="478"/>
                  </a:moveTo>
                  <a:cubicBezTo>
                    <a:pt x="155" y="479"/>
                    <a:pt x="156" y="481"/>
                    <a:pt x="154" y="479"/>
                  </a:cubicBezTo>
                  <a:cubicBezTo>
                    <a:pt x="154" y="480"/>
                    <a:pt x="154" y="480"/>
                    <a:pt x="154" y="481"/>
                  </a:cubicBezTo>
                  <a:cubicBezTo>
                    <a:pt x="155" y="482"/>
                    <a:pt x="155" y="482"/>
                    <a:pt x="155" y="482"/>
                  </a:cubicBezTo>
                  <a:cubicBezTo>
                    <a:pt x="156" y="480"/>
                    <a:pt x="159" y="482"/>
                    <a:pt x="157" y="478"/>
                  </a:cubicBezTo>
                  <a:close/>
                  <a:moveTo>
                    <a:pt x="376" y="785"/>
                  </a:moveTo>
                  <a:cubicBezTo>
                    <a:pt x="379" y="785"/>
                    <a:pt x="376" y="788"/>
                    <a:pt x="378" y="788"/>
                  </a:cubicBezTo>
                  <a:cubicBezTo>
                    <a:pt x="379" y="784"/>
                    <a:pt x="386" y="783"/>
                    <a:pt x="385" y="781"/>
                  </a:cubicBezTo>
                  <a:cubicBezTo>
                    <a:pt x="378" y="783"/>
                    <a:pt x="365" y="784"/>
                    <a:pt x="361" y="791"/>
                  </a:cubicBezTo>
                  <a:cubicBezTo>
                    <a:pt x="366" y="792"/>
                    <a:pt x="374" y="792"/>
                    <a:pt x="376" y="785"/>
                  </a:cubicBezTo>
                  <a:close/>
                  <a:moveTo>
                    <a:pt x="258" y="629"/>
                  </a:moveTo>
                  <a:cubicBezTo>
                    <a:pt x="258" y="626"/>
                    <a:pt x="251" y="625"/>
                    <a:pt x="253" y="628"/>
                  </a:cubicBezTo>
                  <a:cubicBezTo>
                    <a:pt x="255" y="626"/>
                    <a:pt x="256" y="630"/>
                    <a:pt x="258" y="629"/>
                  </a:cubicBezTo>
                  <a:close/>
                  <a:moveTo>
                    <a:pt x="234" y="592"/>
                  </a:moveTo>
                  <a:cubicBezTo>
                    <a:pt x="233" y="589"/>
                    <a:pt x="239" y="591"/>
                    <a:pt x="238" y="588"/>
                  </a:cubicBezTo>
                  <a:cubicBezTo>
                    <a:pt x="235" y="589"/>
                    <a:pt x="233" y="590"/>
                    <a:pt x="231" y="590"/>
                  </a:cubicBezTo>
                  <a:cubicBezTo>
                    <a:pt x="232" y="592"/>
                    <a:pt x="233" y="593"/>
                    <a:pt x="234" y="592"/>
                  </a:cubicBezTo>
                  <a:close/>
                  <a:moveTo>
                    <a:pt x="162" y="482"/>
                  </a:moveTo>
                  <a:cubicBezTo>
                    <a:pt x="161" y="479"/>
                    <a:pt x="162" y="478"/>
                    <a:pt x="164" y="477"/>
                  </a:cubicBezTo>
                  <a:cubicBezTo>
                    <a:pt x="163" y="474"/>
                    <a:pt x="162" y="478"/>
                    <a:pt x="160" y="476"/>
                  </a:cubicBezTo>
                  <a:cubicBezTo>
                    <a:pt x="160" y="477"/>
                    <a:pt x="162" y="479"/>
                    <a:pt x="160" y="480"/>
                  </a:cubicBezTo>
                  <a:cubicBezTo>
                    <a:pt x="159" y="478"/>
                    <a:pt x="160" y="478"/>
                    <a:pt x="159" y="476"/>
                  </a:cubicBezTo>
                  <a:cubicBezTo>
                    <a:pt x="157" y="478"/>
                    <a:pt x="160" y="481"/>
                    <a:pt x="162" y="482"/>
                  </a:cubicBezTo>
                  <a:close/>
                  <a:moveTo>
                    <a:pt x="285" y="662"/>
                  </a:moveTo>
                  <a:cubicBezTo>
                    <a:pt x="284" y="662"/>
                    <a:pt x="284" y="662"/>
                    <a:pt x="284" y="661"/>
                  </a:cubicBezTo>
                  <a:cubicBezTo>
                    <a:pt x="283" y="661"/>
                    <a:pt x="282" y="662"/>
                    <a:pt x="282" y="664"/>
                  </a:cubicBezTo>
                  <a:cubicBezTo>
                    <a:pt x="283" y="664"/>
                    <a:pt x="286" y="664"/>
                    <a:pt x="285" y="662"/>
                  </a:cubicBezTo>
                  <a:close/>
                  <a:moveTo>
                    <a:pt x="191" y="516"/>
                  </a:moveTo>
                  <a:cubicBezTo>
                    <a:pt x="190" y="516"/>
                    <a:pt x="186" y="513"/>
                    <a:pt x="187" y="516"/>
                  </a:cubicBezTo>
                  <a:cubicBezTo>
                    <a:pt x="188" y="514"/>
                    <a:pt x="191" y="519"/>
                    <a:pt x="191" y="516"/>
                  </a:cubicBezTo>
                  <a:close/>
                  <a:moveTo>
                    <a:pt x="234" y="583"/>
                  </a:moveTo>
                  <a:cubicBezTo>
                    <a:pt x="231" y="580"/>
                    <a:pt x="234" y="579"/>
                    <a:pt x="235" y="578"/>
                  </a:cubicBezTo>
                  <a:cubicBezTo>
                    <a:pt x="233" y="576"/>
                    <a:pt x="233" y="577"/>
                    <a:pt x="232" y="574"/>
                  </a:cubicBezTo>
                  <a:cubicBezTo>
                    <a:pt x="233" y="579"/>
                    <a:pt x="230" y="579"/>
                    <a:pt x="230" y="581"/>
                  </a:cubicBezTo>
                  <a:cubicBezTo>
                    <a:pt x="231" y="581"/>
                    <a:pt x="232" y="584"/>
                    <a:pt x="234" y="583"/>
                  </a:cubicBezTo>
                  <a:close/>
                  <a:moveTo>
                    <a:pt x="240" y="581"/>
                  </a:moveTo>
                  <a:cubicBezTo>
                    <a:pt x="238" y="579"/>
                    <a:pt x="236" y="579"/>
                    <a:pt x="234" y="581"/>
                  </a:cubicBezTo>
                  <a:cubicBezTo>
                    <a:pt x="235" y="582"/>
                    <a:pt x="234" y="583"/>
                    <a:pt x="235" y="584"/>
                  </a:cubicBezTo>
                  <a:cubicBezTo>
                    <a:pt x="236" y="582"/>
                    <a:pt x="237" y="582"/>
                    <a:pt x="240" y="581"/>
                  </a:cubicBezTo>
                  <a:close/>
                  <a:moveTo>
                    <a:pt x="294" y="662"/>
                  </a:moveTo>
                  <a:cubicBezTo>
                    <a:pt x="293" y="661"/>
                    <a:pt x="292" y="665"/>
                    <a:pt x="290" y="663"/>
                  </a:cubicBezTo>
                  <a:cubicBezTo>
                    <a:pt x="290" y="661"/>
                    <a:pt x="290" y="660"/>
                    <a:pt x="289" y="658"/>
                  </a:cubicBezTo>
                  <a:cubicBezTo>
                    <a:pt x="284" y="661"/>
                    <a:pt x="295" y="669"/>
                    <a:pt x="294" y="662"/>
                  </a:cubicBezTo>
                  <a:close/>
                  <a:moveTo>
                    <a:pt x="367" y="773"/>
                  </a:moveTo>
                  <a:cubicBezTo>
                    <a:pt x="365" y="770"/>
                    <a:pt x="363" y="773"/>
                    <a:pt x="364" y="775"/>
                  </a:cubicBezTo>
                  <a:cubicBezTo>
                    <a:pt x="365" y="775"/>
                    <a:pt x="366" y="774"/>
                    <a:pt x="367" y="773"/>
                  </a:cubicBezTo>
                  <a:close/>
                  <a:moveTo>
                    <a:pt x="257" y="605"/>
                  </a:moveTo>
                  <a:cubicBezTo>
                    <a:pt x="255" y="604"/>
                    <a:pt x="255" y="608"/>
                    <a:pt x="256" y="609"/>
                  </a:cubicBezTo>
                  <a:cubicBezTo>
                    <a:pt x="258" y="609"/>
                    <a:pt x="257" y="607"/>
                    <a:pt x="257" y="605"/>
                  </a:cubicBezTo>
                  <a:close/>
                  <a:moveTo>
                    <a:pt x="224" y="557"/>
                  </a:moveTo>
                  <a:cubicBezTo>
                    <a:pt x="224" y="558"/>
                    <a:pt x="224" y="559"/>
                    <a:pt x="225" y="558"/>
                  </a:cubicBezTo>
                  <a:cubicBezTo>
                    <a:pt x="226" y="558"/>
                    <a:pt x="223" y="555"/>
                    <a:pt x="222" y="555"/>
                  </a:cubicBezTo>
                  <a:cubicBezTo>
                    <a:pt x="223" y="556"/>
                    <a:pt x="221" y="556"/>
                    <a:pt x="222" y="557"/>
                  </a:cubicBezTo>
                  <a:cubicBezTo>
                    <a:pt x="222" y="557"/>
                    <a:pt x="223" y="556"/>
                    <a:pt x="224" y="557"/>
                  </a:cubicBezTo>
                  <a:close/>
                  <a:moveTo>
                    <a:pt x="271" y="624"/>
                  </a:moveTo>
                  <a:cubicBezTo>
                    <a:pt x="272" y="623"/>
                    <a:pt x="265" y="624"/>
                    <a:pt x="268" y="626"/>
                  </a:cubicBezTo>
                  <a:cubicBezTo>
                    <a:pt x="270" y="627"/>
                    <a:pt x="269" y="624"/>
                    <a:pt x="271" y="624"/>
                  </a:cubicBezTo>
                  <a:close/>
                  <a:moveTo>
                    <a:pt x="240" y="576"/>
                  </a:moveTo>
                  <a:cubicBezTo>
                    <a:pt x="241" y="579"/>
                    <a:pt x="236" y="576"/>
                    <a:pt x="238" y="580"/>
                  </a:cubicBezTo>
                  <a:cubicBezTo>
                    <a:pt x="240" y="580"/>
                    <a:pt x="242" y="577"/>
                    <a:pt x="240" y="576"/>
                  </a:cubicBezTo>
                  <a:close/>
                  <a:moveTo>
                    <a:pt x="277" y="634"/>
                  </a:moveTo>
                  <a:cubicBezTo>
                    <a:pt x="275" y="633"/>
                    <a:pt x="273" y="627"/>
                    <a:pt x="271" y="628"/>
                  </a:cubicBezTo>
                  <a:cubicBezTo>
                    <a:pt x="272" y="628"/>
                    <a:pt x="275" y="637"/>
                    <a:pt x="277" y="634"/>
                  </a:cubicBezTo>
                  <a:close/>
                  <a:moveTo>
                    <a:pt x="206" y="524"/>
                  </a:moveTo>
                  <a:cubicBezTo>
                    <a:pt x="204" y="524"/>
                    <a:pt x="204" y="526"/>
                    <a:pt x="205" y="528"/>
                  </a:cubicBezTo>
                  <a:cubicBezTo>
                    <a:pt x="206" y="527"/>
                    <a:pt x="207" y="526"/>
                    <a:pt x="206" y="524"/>
                  </a:cubicBezTo>
                  <a:close/>
                  <a:moveTo>
                    <a:pt x="192" y="501"/>
                  </a:moveTo>
                  <a:cubicBezTo>
                    <a:pt x="192" y="502"/>
                    <a:pt x="191" y="501"/>
                    <a:pt x="191" y="500"/>
                  </a:cubicBezTo>
                  <a:cubicBezTo>
                    <a:pt x="190" y="501"/>
                    <a:pt x="188" y="501"/>
                    <a:pt x="189" y="503"/>
                  </a:cubicBezTo>
                  <a:cubicBezTo>
                    <a:pt x="190" y="501"/>
                    <a:pt x="193" y="505"/>
                    <a:pt x="192" y="501"/>
                  </a:cubicBezTo>
                  <a:close/>
                  <a:moveTo>
                    <a:pt x="270" y="619"/>
                  </a:moveTo>
                  <a:cubicBezTo>
                    <a:pt x="269" y="620"/>
                    <a:pt x="268" y="619"/>
                    <a:pt x="266" y="620"/>
                  </a:cubicBezTo>
                  <a:cubicBezTo>
                    <a:pt x="267" y="622"/>
                    <a:pt x="270" y="621"/>
                    <a:pt x="270" y="619"/>
                  </a:cubicBezTo>
                  <a:close/>
                  <a:moveTo>
                    <a:pt x="180" y="479"/>
                  </a:moveTo>
                  <a:cubicBezTo>
                    <a:pt x="178" y="482"/>
                    <a:pt x="177" y="481"/>
                    <a:pt x="177" y="484"/>
                  </a:cubicBezTo>
                  <a:cubicBezTo>
                    <a:pt x="179" y="483"/>
                    <a:pt x="180" y="481"/>
                    <a:pt x="180" y="479"/>
                  </a:cubicBezTo>
                  <a:close/>
                  <a:moveTo>
                    <a:pt x="175" y="476"/>
                  </a:moveTo>
                  <a:cubicBezTo>
                    <a:pt x="176" y="478"/>
                    <a:pt x="175" y="479"/>
                    <a:pt x="175" y="481"/>
                  </a:cubicBezTo>
                  <a:cubicBezTo>
                    <a:pt x="177" y="481"/>
                    <a:pt x="176" y="476"/>
                    <a:pt x="175" y="476"/>
                  </a:cubicBezTo>
                  <a:close/>
                  <a:moveTo>
                    <a:pt x="362" y="754"/>
                  </a:moveTo>
                  <a:cubicBezTo>
                    <a:pt x="361" y="752"/>
                    <a:pt x="360" y="753"/>
                    <a:pt x="359" y="753"/>
                  </a:cubicBezTo>
                  <a:cubicBezTo>
                    <a:pt x="360" y="756"/>
                    <a:pt x="360" y="756"/>
                    <a:pt x="360" y="756"/>
                  </a:cubicBezTo>
                  <a:lnTo>
                    <a:pt x="362" y="754"/>
                  </a:lnTo>
                  <a:close/>
                  <a:moveTo>
                    <a:pt x="185" y="477"/>
                  </a:moveTo>
                  <a:cubicBezTo>
                    <a:pt x="183" y="474"/>
                    <a:pt x="187" y="473"/>
                    <a:pt x="187" y="470"/>
                  </a:cubicBezTo>
                  <a:cubicBezTo>
                    <a:pt x="186" y="469"/>
                    <a:pt x="186" y="468"/>
                    <a:pt x="185" y="468"/>
                  </a:cubicBezTo>
                  <a:cubicBezTo>
                    <a:pt x="187" y="471"/>
                    <a:pt x="182" y="472"/>
                    <a:pt x="183" y="475"/>
                  </a:cubicBezTo>
                  <a:cubicBezTo>
                    <a:pt x="185" y="474"/>
                    <a:pt x="183" y="479"/>
                    <a:pt x="181" y="477"/>
                  </a:cubicBezTo>
                  <a:cubicBezTo>
                    <a:pt x="182" y="478"/>
                    <a:pt x="182" y="479"/>
                    <a:pt x="182" y="480"/>
                  </a:cubicBezTo>
                  <a:cubicBezTo>
                    <a:pt x="184" y="480"/>
                    <a:pt x="183" y="478"/>
                    <a:pt x="185" y="477"/>
                  </a:cubicBezTo>
                  <a:close/>
                  <a:moveTo>
                    <a:pt x="179" y="461"/>
                  </a:moveTo>
                  <a:cubicBezTo>
                    <a:pt x="177" y="463"/>
                    <a:pt x="173" y="464"/>
                    <a:pt x="175" y="468"/>
                  </a:cubicBezTo>
                  <a:cubicBezTo>
                    <a:pt x="175" y="463"/>
                    <a:pt x="180" y="466"/>
                    <a:pt x="179" y="461"/>
                  </a:cubicBezTo>
                  <a:close/>
                  <a:moveTo>
                    <a:pt x="206" y="506"/>
                  </a:moveTo>
                  <a:cubicBezTo>
                    <a:pt x="204" y="504"/>
                    <a:pt x="206" y="503"/>
                    <a:pt x="204" y="501"/>
                  </a:cubicBezTo>
                  <a:cubicBezTo>
                    <a:pt x="204" y="504"/>
                    <a:pt x="201" y="505"/>
                    <a:pt x="202" y="507"/>
                  </a:cubicBezTo>
                  <a:cubicBezTo>
                    <a:pt x="203" y="505"/>
                    <a:pt x="205" y="507"/>
                    <a:pt x="206" y="506"/>
                  </a:cubicBezTo>
                  <a:close/>
                  <a:moveTo>
                    <a:pt x="200" y="495"/>
                  </a:moveTo>
                  <a:cubicBezTo>
                    <a:pt x="198" y="496"/>
                    <a:pt x="200" y="499"/>
                    <a:pt x="200" y="501"/>
                  </a:cubicBezTo>
                  <a:cubicBezTo>
                    <a:pt x="201" y="499"/>
                    <a:pt x="201" y="497"/>
                    <a:pt x="200" y="495"/>
                  </a:cubicBezTo>
                  <a:close/>
                  <a:moveTo>
                    <a:pt x="257" y="578"/>
                  </a:moveTo>
                  <a:cubicBezTo>
                    <a:pt x="256" y="580"/>
                    <a:pt x="252" y="576"/>
                    <a:pt x="254" y="581"/>
                  </a:cubicBezTo>
                  <a:cubicBezTo>
                    <a:pt x="255" y="579"/>
                    <a:pt x="258" y="581"/>
                    <a:pt x="257" y="578"/>
                  </a:cubicBezTo>
                  <a:close/>
                  <a:moveTo>
                    <a:pt x="218" y="517"/>
                  </a:moveTo>
                  <a:cubicBezTo>
                    <a:pt x="218" y="519"/>
                    <a:pt x="216" y="520"/>
                    <a:pt x="217" y="522"/>
                  </a:cubicBezTo>
                  <a:cubicBezTo>
                    <a:pt x="217" y="519"/>
                    <a:pt x="220" y="521"/>
                    <a:pt x="218" y="517"/>
                  </a:cubicBezTo>
                  <a:close/>
                  <a:moveTo>
                    <a:pt x="307" y="650"/>
                  </a:moveTo>
                  <a:cubicBezTo>
                    <a:pt x="308" y="652"/>
                    <a:pt x="304" y="650"/>
                    <a:pt x="306" y="654"/>
                  </a:cubicBezTo>
                  <a:cubicBezTo>
                    <a:pt x="308" y="655"/>
                    <a:pt x="310" y="650"/>
                    <a:pt x="307" y="650"/>
                  </a:cubicBezTo>
                  <a:close/>
                  <a:moveTo>
                    <a:pt x="282" y="611"/>
                  </a:moveTo>
                  <a:cubicBezTo>
                    <a:pt x="281" y="610"/>
                    <a:pt x="281" y="610"/>
                    <a:pt x="281" y="609"/>
                  </a:cubicBezTo>
                  <a:cubicBezTo>
                    <a:pt x="280" y="610"/>
                    <a:pt x="279" y="611"/>
                    <a:pt x="279" y="612"/>
                  </a:cubicBezTo>
                  <a:cubicBezTo>
                    <a:pt x="281" y="612"/>
                    <a:pt x="280" y="612"/>
                    <a:pt x="282" y="611"/>
                  </a:cubicBezTo>
                  <a:close/>
                  <a:moveTo>
                    <a:pt x="257" y="571"/>
                  </a:moveTo>
                  <a:cubicBezTo>
                    <a:pt x="258" y="571"/>
                    <a:pt x="259" y="570"/>
                    <a:pt x="258" y="568"/>
                  </a:cubicBezTo>
                  <a:cubicBezTo>
                    <a:pt x="257" y="569"/>
                    <a:pt x="256" y="568"/>
                    <a:pt x="254" y="568"/>
                  </a:cubicBezTo>
                  <a:cubicBezTo>
                    <a:pt x="255" y="569"/>
                    <a:pt x="255" y="570"/>
                    <a:pt x="255" y="571"/>
                  </a:cubicBezTo>
                  <a:cubicBezTo>
                    <a:pt x="256" y="570"/>
                    <a:pt x="257" y="570"/>
                    <a:pt x="257" y="571"/>
                  </a:cubicBezTo>
                  <a:close/>
                  <a:moveTo>
                    <a:pt x="206" y="491"/>
                  </a:moveTo>
                  <a:cubicBezTo>
                    <a:pt x="205" y="489"/>
                    <a:pt x="203" y="489"/>
                    <a:pt x="202" y="489"/>
                  </a:cubicBezTo>
                  <a:cubicBezTo>
                    <a:pt x="203" y="491"/>
                    <a:pt x="205" y="492"/>
                    <a:pt x="206" y="491"/>
                  </a:cubicBezTo>
                  <a:close/>
                  <a:moveTo>
                    <a:pt x="188" y="451"/>
                  </a:moveTo>
                  <a:cubicBezTo>
                    <a:pt x="187" y="454"/>
                    <a:pt x="184" y="454"/>
                    <a:pt x="184" y="457"/>
                  </a:cubicBezTo>
                  <a:cubicBezTo>
                    <a:pt x="186" y="454"/>
                    <a:pt x="190" y="456"/>
                    <a:pt x="188" y="451"/>
                  </a:cubicBezTo>
                  <a:close/>
                  <a:moveTo>
                    <a:pt x="282" y="594"/>
                  </a:moveTo>
                  <a:cubicBezTo>
                    <a:pt x="283" y="596"/>
                    <a:pt x="280" y="595"/>
                    <a:pt x="279" y="596"/>
                  </a:cubicBezTo>
                  <a:cubicBezTo>
                    <a:pt x="280" y="597"/>
                    <a:pt x="280" y="598"/>
                    <a:pt x="281" y="599"/>
                  </a:cubicBezTo>
                  <a:cubicBezTo>
                    <a:pt x="283" y="598"/>
                    <a:pt x="284" y="594"/>
                    <a:pt x="282" y="594"/>
                  </a:cubicBezTo>
                  <a:close/>
                  <a:moveTo>
                    <a:pt x="228" y="504"/>
                  </a:moveTo>
                  <a:cubicBezTo>
                    <a:pt x="226" y="506"/>
                    <a:pt x="225" y="505"/>
                    <a:pt x="223" y="506"/>
                  </a:cubicBezTo>
                  <a:cubicBezTo>
                    <a:pt x="226" y="510"/>
                    <a:pt x="228" y="507"/>
                    <a:pt x="228" y="504"/>
                  </a:cubicBezTo>
                  <a:close/>
                  <a:moveTo>
                    <a:pt x="297" y="608"/>
                  </a:moveTo>
                  <a:cubicBezTo>
                    <a:pt x="296" y="610"/>
                    <a:pt x="295" y="609"/>
                    <a:pt x="294" y="607"/>
                  </a:cubicBezTo>
                  <a:cubicBezTo>
                    <a:pt x="294" y="608"/>
                    <a:pt x="292" y="608"/>
                    <a:pt x="293" y="609"/>
                  </a:cubicBezTo>
                  <a:cubicBezTo>
                    <a:pt x="294" y="610"/>
                    <a:pt x="299" y="612"/>
                    <a:pt x="297" y="608"/>
                  </a:cubicBezTo>
                  <a:close/>
                  <a:moveTo>
                    <a:pt x="214" y="475"/>
                  </a:moveTo>
                  <a:cubicBezTo>
                    <a:pt x="213" y="477"/>
                    <a:pt x="208" y="477"/>
                    <a:pt x="209" y="480"/>
                  </a:cubicBezTo>
                  <a:cubicBezTo>
                    <a:pt x="211" y="477"/>
                    <a:pt x="215" y="479"/>
                    <a:pt x="214" y="475"/>
                  </a:cubicBezTo>
                  <a:close/>
                  <a:moveTo>
                    <a:pt x="250" y="528"/>
                  </a:moveTo>
                  <a:cubicBezTo>
                    <a:pt x="249" y="530"/>
                    <a:pt x="249" y="531"/>
                    <a:pt x="249" y="533"/>
                  </a:cubicBezTo>
                  <a:cubicBezTo>
                    <a:pt x="250" y="532"/>
                    <a:pt x="251" y="531"/>
                    <a:pt x="250" y="528"/>
                  </a:cubicBezTo>
                  <a:close/>
                  <a:moveTo>
                    <a:pt x="441" y="810"/>
                  </a:moveTo>
                  <a:cubicBezTo>
                    <a:pt x="439" y="807"/>
                    <a:pt x="437" y="809"/>
                    <a:pt x="437" y="811"/>
                  </a:cubicBezTo>
                  <a:cubicBezTo>
                    <a:pt x="438" y="810"/>
                    <a:pt x="440" y="809"/>
                    <a:pt x="441" y="810"/>
                  </a:cubicBezTo>
                  <a:close/>
                  <a:moveTo>
                    <a:pt x="220" y="474"/>
                  </a:moveTo>
                  <a:cubicBezTo>
                    <a:pt x="219" y="474"/>
                    <a:pt x="217" y="476"/>
                    <a:pt x="218" y="478"/>
                  </a:cubicBezTo>
                  <a:cubicBezTo>
                    <a:pt x="219" y="477"/>
                    <a:pt x="220" y="476"/>
                    <a:pt x="220" y="474"/>
                  </a:cubicBezTo>
                  <a:close/>
                  <a:moveTo>
                    <a:pt x="391" y="728"/>
                  </a:moveTo>
                  <a:cubicBezTo>
                    <a:pt x="391" y="728"/>
                    <a:pt x="393" y="728"/>
                    <a:pt x="392" y="726"/>
                  </a:cubicBezTo>
                  <a:cubicBezTo>
                    <a:pt x="391" y="727"/>
                    <a:pt x="391" y="727"/>
                    <a:pt x="390" y="725"/>
                  </a:cubicBezTo>
                  <a:cubicBezTo>
                    <a:pt x="389" y="726"/>
                    <a:pt x="387" y="726"/>
                    <a:pt x="388" y="727"/>
                  </a:cubicBezTo>
                  <a:cubicBezTo>
                    <a:pt x="389" y="726"/>
                    <a:pt x="391" y="727"/>
                    <a:pt x="391" y="728"/>
                  </a:cubicBezTo>
                  <a:close/>
                  <a:moveTo>
                    <a:pt x="307" y="601"/>
                  </a:moveTo>
                  <a:cubicBezTo>
                    <a:pt x="306" y="599"/>
                    <a:pt x="305" y="597"/>
                    <a:pt x="305" y="596"/>
                  </a:cubicBezTo>
                  <a:cubicBezTo>
                    <a:pt x="304" y="598"/>
                    <a:pt x="305" y="600"/>
                    <a:pt x="305" y="602"/>
                  </a:cubicBezTo>
                  <a:lnTo>
                    <a:pt x="307" y="601"/>
                  </a:lnTo>
                  <a:close/>
                  <a:moveTo>
                    <a:pt x="261" y="526"/>
                  </a:moveTo>
                  <a:cubicBezTo>
                    <a:pt x="260" y="526"/>
                    <a:pt x="257" y="527"/>
                    <a:pt x="258" y="530"/>
                  </a:cubicBezTo>
                  <a:cubicBezTo>
                    <a:pt x="258" y="527"/>
                    <a:pt x="261" y="529"/>
                    <a:pt x="261" y="526"/>
                  </a:cubicBezTo>
                  <a:close/>
                  <a:moveTo>
                    <a:pt x="297" y="580"/>
                  </a:moveTo>
                  <a:cubicBezTo>
                    <a:pt x="296" y="581"/>
                    <a:pt x="295" y="582"/>
                    <a:pt x="295" y="584"/>
                  </a:cubicBezTo>
                  <a:cubicBezTo>
                    <a:pt x="296" y="583"/>
                    <a:pt x="299" y="582"/>
                    <a:pt x="297" y="580"/>
                  </a:cubicBezTo>
                  <a:close/>
                  <a:moveTo>
                    <a:pt x="299" y="577"/>
                  </a:moveTo>
                  <a:cubicBezTo>
                    <a:pt x="299" y="576"/>
                    <a:pt x="298" y="575"/>
                    <a:pt x="298" y="574"/>
                  </a:cubicBezTo>
                  <a:cubicBezTo>
                    <a:pt x="296" y="576"/>
                    <a:pt x="296" y="572"/>
                    <a:pt x="295" y="571"/>
                  </a:cubicBezTo>
                  <a:cubicBezTo>
                    <a:pt x="294" y="571"/>
                    <a:pt x="293" y="570"/>
                    <a:pt x="291" y="570"/>
                  </a:cubicBezTo>
                  <a:cubicBezTo>
                    <a:pt x="294" y="572"/>
                    <a:pt x="297" y="577"/>
                    <a:pt x="299" y="577"/>
                  </a:cubicBezTo>
                  <a:close/>
                  <a:moveTo>
                    <a:pt x="406" y="731"/>
                  </a:moveTo>
                  <a:cubicBezTo>
                    <a:pt x="406" y="730"/>
                    <a:pt x="407" y="730"/>
                    <a:pt x="408" y="729"/>
                  </a:cubicBezTo>
                  <a:cubicBezTo>
                    <a:pt x="408" y="729"/>
                    <a:pt x="408" y="728"/>
                    <a:pt x="407" y="728"/>
                  </a:cubicBezTo>
                  <a:cubicBezTo>
                    <a:pt x="407" y="727"/>
                    <a:pt x="407" y="727"/>
                    <a:pt x="406" y="727"/>
                  </a:cubicBezTo>
                  <a:cubicBezTo>
                    <a:pt x="407" y="730"/>
                    <a:pt x="404" y="729"/>
                    <a:pt x="404" y="728"/>
                  </a:cubicBezTo>
                  <a:cubicBezTo>
                    <a:pt x="405" y="730"/>
                    <a:pt x="404" y="730"/>
                    <a:pt x="406" y="731"/>
                  </a:cubicBezTo>
                  <a:close/>
                  <a:moveTo>
                    <a:pt x="269" y="524"/>
                  </a:moveTo>
                  <a:cubicBezTo>
                    <a:pt x="267" y="522"/>
                    <a:pt x="272" y="522"/>
                    <a:pt x="270" y="520"/>
                  </a:cubicBezTo>
                  <a:cubicBezTo>
                    <a:pt x="268" y="520"/>
                    <a:pt x="267" y="524"/>
                    <a:pt x="269" y="524"/>
                  </a:cubicBezTo>
                  <a:close/>
                  <a:moveTo>
                    <a:pt x="236" y="476"/>
                  </a:moveTo>
                  <a:cubicBezTo>
                    <a:pt x="238" y="474"/>
                    <a:pt x="239" y="475"/>
                    <a:pt x="240" y="475"/>
                  </a:cubicBezTo>
                  <a:cubicBezTo>
                    <a:pt x="239" y="474"/>
                    <a:pt x="238" y="473"/>
                    <a:pt x="238" y="472"/>
                  </a:cubicBezTo>
                  <a:cubicBezTo>
                    <a:pt x="236" y="473"/>
                    <a:pt x="235" y="474"/>
                    <a:pt x="236" y="476"/>
                  </a:cubicBezTo>
                  <a:close/>
                  <a:moveTo>
                    <a:pt x="306" y="565"/>
                  </a:moveTo>
                  <a:cubicBezTo>
                    <a:pt x="305" y="565"/>
                    <a:pt x="305" y="565"/>
                    <a:pt x="305" y="565"/>
                  </a:cubicBezTo>
                  <a:cubicBezTo>
                    <a:pt x="306" y="568"/>
                    <a:pt x="307" y="570"/>
                    <a:pt x="306" y="572"/>
                  </a:cubicBezTo>
                  <a:cubicBezTo>
                    <a:pt x="304" y="570"/>
                    <a:pt x="304" y="574"/>
                    <a:pt x="305" y="576"/>
                  </a:cubicBezTo>
                  <a:cubicBezTo>
                    <a:pt x="307" y="574"/>
                    <a:pt x="307" y="570"/>
                    <a:pt x="310" y="573"/>
                  </a:cubicBezTo>
                  <a:cubicBezTo>
                    <a:pt x="309" y="570"/>
                    <a:pt x="306" y="567"/>
                    <a:pt x="306" y="565"/>
                  </a:cubicBezTo>
                  <a:close/>
                  <a:moveTo>
                    <a:pt x="294" y="554"/>
                  </a:moveTo>
                  <a:cubicBezTo>
                    <a:pt x="293" y="554"/>
                    <a:pt x="292" y="553"/>
                    <a:pt x="291" y="554"/>
                  </a:cubicBezTo>
                  <a:cubicBezTo>
                    <a:pt x="292" y="557"/>
                    <a:pt x="295" y="556"/>
                    <a:pt x="294" y="554"/>
                  </a:cubicBezTo>
                  <a:close/>
                  <a:moveTo>
                    <a:pt x="214" y="433"/>
                  </a:moveTo>
                  <a:cubicBezTo>
                    <a:pt x="214" y="434"/>
                    <a:pt x="211" y="434"/>
                    <a:pt x="212" y="435"/>
                  </a:cubicBezTo>
                  <a:cubicBezTo>
                    <a:pt x="214" y="435"/>
                    <a:pt x="216" y="436"/>
                    <a:pt x="214" y="433"/>
                  </a:cubicBezTo>
                  <a:close/>
                  <a:moveTo>
                    <a:pt x="319" y="587"/>
                  </a:moveTo>
                  <a:cubicBezTo>
                    <a:pt x="317" y="586"/>
                    <a:pt x="315" y="589"/>
                    <a:pt x="316" y="591"/>
                  </a:cubicBezTo>
                  <a:cubicBezTo>
                    <a:pt x="318" y="589"/>
                    <a:pt x="319" y="589"/>
                    <a:pt x="319" y="587"/>
                  </a:cubicBezTo>
                  <a:close/>
                  <a:moveTo>
                    <a:pt x="193" y="396"/>
                  </a:moveTo>
                  <a:cubicBezTo>
                    <a:pt x="194" y="398"/>
                    <a:pt x="191" y="397"/>
                    <a:pt x="190" y="398"/>
                  </a:cubicBezTo>
                  <a:cubicBezTo>
                    <a:pt x="191" y="399"/>
                    <a:pt x="191" y="400"/>
                    <a:pt x="191" y="401"/>
                  </a:cubicBezTo>
                  <a:cubicBezTo>
                    <a:pt x="192" y="399"/>
                    <a:pt x="196" y="398"/>
                    <a:pt x="193" y="396"/>
                  </a:cubicBezTo>
                  <a:close/>
                  <a:moveTo>
                    <a:pt x="243" y="475"/>
                  </a:moveTo>
                  <a:cubicBezTo>
                    <a:pt x="242" y="475"/>
                    <a:pt x="242" y="477"/>
                    <a:pt x="243" y="479"/>
                  </a:cubicBezTo>
                  <a:cubicBezTo>
                    <a:pt x="246" y="478"/>
                    <a:pt x="243" y="476"/>
                    <a:pt x="243" y="475"/>
                  </a:cubicBezTo>
                  <a:close/>
                  <a:moveTo>
                    <a:pt x="322" y="593"/>
                  </a:moveTo>
                  <a:cubicBezTo>
                    <a:pt x="322" y="592"/>
                    <a:pt x="322" y="591"/>
                    <a:pt x="321" y="589"/>
                  </a:cubicBezTo>
                  <a:cubicBezTo>
                    <a:pt x="320" y="590"/>
                    <a:pt x="319" y="591"/>
                    <a:pt x="318" y="591"/>
                  </a:cubicBezTo>
                  <a:cubicBezTo>
                    <a:pt x="320" y="593"/>
                    <a:pt x="321" y="594"/>
                    <a:pt x="322" y="593"/>
                  </a:cubicBezTo>
                  <a:close/>
                  <a:moveTo>
                    <a:pt x="251" y="485"/>
                  </a:moveTo>
                  <a:cubicBezTo>
                    <a:pt x="252" y="486"/>
                    <a:pt x="249" y="487"/>
                    <a:pt x="252" y="488"/>
                  </a:cubicBezTo>
                  <a:cubicBezTo>
                    <a:pt x="251" y="488"/>
                    <a:pt x="251" y="489"/>
                    <a:pt x="251" y="489"/>
                  </a:cubicBezTo>
                  <a:cubicBezTo>
                    <a:pt x="253" y="491"/>
                    <a:pt x="253" y="485"/>
                    <a:pt x="251" y="485"/>
                  </a:cubicBezTo>
                  <a:close/>
                  <a:moveTo>
                    <a:pt x="461" y="794"/>
                  </a:moveTo>
                  <a:cubicBezTo>
                    <a:pt x="459" y="797"/>
                    <a:pt x="457" y="796"/>
                    <a:pt x="458" y="799"/>
                  </a:cubicBezTo>
                  <a:cubicBezTo>
                    <a:pt x="460" y="798"/>
                    <a:pt x="461" y="796"/>
                    <a:pt x="461" y="794"/>
                  </a:cubicBezTo>
                  <a:close/>
                  <a:moveTo>
                    <a:pt x="325" y="590"/>
                  </a:moveTo>
                  <a:cubicBezTo>
                    <a:pt x="324" y="587"/>
                    <a:pt x="323" y="590"/>
                    <a:pt x="322" y="587"/>
                  </a:cubicBezTo>
                  <a:cubicBezTo>
                    <a:pt x="323" y="587"/>
                    <a:pt x="324" y="586"/>
                    <a:pt x="323" y="585"/>
                  </a:cubicBezTo>
                  <a:cubicBezTo>
                    <a:pt x="321" y="587"/>
                    <a:pt x="321" y="587"/>
                    <a:pt x="321" y="587"/>
                  </a:cubicBezTo>
                  <a:cubicBezTo>
                    <a:pt x="322" y="588"/>
                    <a:pt x="322" y="589"/>
                    <a:pt x="322" y="591"/>
                  </a:cubicBezTo>
                  <a:cubicBezTo>
                    <a:pt x="323" y="589"/>
                    <a:pt x="324" y="591"/>
                    <a:pt x="325" y="590"/>
                  </a:cubicBezTo>
                  <a:close/>
                  <a:moveTo>
                    <a:pt x="304" y="555"/>
                  </a:moveTo>
                  <a:cubicBezTo>
                    <a:pt x="302" y="556"/>
                    <a:pt x="301" y="557"/>
                    <a:pt x="303" y="559"/>
                  </a:cubicBezTo>
                  <a:cubicBezTo>
                    <a:pt x="303" y="557"/>
                    <a:pt x="306" y="557"/>
                    <a:pt x="304" y="555"/>
                  </a:cubicBezTo>
                  <a:close/>
                  <a:moveTo>
                    <a:pt x="300" y="550"/>
                  </a:moveTo>
                  <a:cubicBezTo>
                    <a:pt x="300" y="548"/>
                    <a:pt x="299" y="547"/>
                    <a:pt x="299" y="546"/>
                  </a:cubicBezTo>
                  <a:cubicBezTo>
                    <a:pt x="299" y="548"/>
                    <a:pt x="297" y="551"/>
                    <a:pt x="299" y="552"/>
                  </a:cubicBezTo>
                  <a:cubicBezTo>
                    <a:pt x="299" y="551"/>
                    <a:pt x="300" y="550"/>
                    <a:pt x="300" y="550"/>
                  </a:cubicBezTo>
                  <a:close/>
                  <a:moveTo>
                    <a:pt x="271" y="497"/>
                  </a:moveTo>
                  <a:cubicBezTo>
                    <a:pt x="270" y="496"/>
                    <a:pt x="270" y="496"/>
                    <a:pt x="270" y="496"/>
                  </a:cubicBezTo>
                  <a:cubicBezTo>
                    <a:pt x="269" y="495"/>
                    <a:pt x="269" y="495"/>
                    <a:pt x="269" y="495"/>
                  </a:cubicBezTo>
                  <a:cubicBezTo>
                    <a:pt x="269" y="498"/>
                    <a:pt x="266" y="498"/>
                    <a:pt x="265" y="498"/>
                  </a:cubicBezTo>
                  <a:cubicBezTo>
                    <a:pt x="267" y="501"/>
                    <a:pt x="269" y="499"/>
                    <a:pt x="271" y="499"/>
                  </a:cubicBezTo>
                  <a:cubicBezTo>
                    <a:pt x="269" y="497"/>
                    <a:pt x="269" y="498"/>
                    <a:pt x="271" y="497"/>
                  </a:cubicBezTo>
                  <a:close/>
                  <a:moveTo>
                    <a:pt x="336" y="592"/>
                  </a:moveTo>
                  <a:cubicBezTo>
                    <a:pt x="335" y="591"/>
                    <a:pt x="335" y="590"/>
                    <a:pt x="334" y="589"/>
                  </a:cubicBezTo>
                  <a:cubicBezTo>
                    <a:pt x="333" y="590"/>
                    <a:pt x="333" y="591"/>
                    <a:pt x="333" y="592"/>
                  </a:cubicBezTo>
                  <a:cubicBezTo>
                    <a:pt x="334" y="592"/>
                    <a:pt x="335" y="594"/>
                    <a:pt x="336" y="592"/>
                  </a:cubicBezTo>
                  <a:close/>
                  <a:moveTo>
                    <a:pt x="312" y="553"/>
                  </a:moveTo>
                  <a:cubicBezTo>
                    <a:pt x="311" y="551"/>
                    <a:pt x="309" y="551"/>
                    <a:pt x="308" y="551"/>
                  </a:cubicBezTo>
                  <a:cubicBezTo>
                    <a:pt x="309" y="552"/>
                    <a:pt x="309" y="553"/>
                    <a:pt x="309" y="554"/>
                  </a:cubicBezTo>
                  <a:cubicBezTo>
                    <a:pt x="310" y="552"/>
                    <a:pt x="311" y="554"/>
                    <a:pt x="312" y="553"/>
                  </a:cubicBezTo>
                  <a:close/>
                  <a:moveTo>
                    <a:pt x="321" y="564"/>
                  </a:moveTo>
                  <a:cubicBezTo>
                    <a:pt x="320" y="563"/>
                    <a:pt x="319" y="563"/>
                    <a:pt x="319" y="562"/>
                  </a:cubicBezTo>
                  <a:cubicBezTo>
                    <a:pt x="320" y="562"/>
                    <a:pt x="320" y="562"/>
                    <a:pt x="320" y="562"/>
                  </a:cubicBezTo>
                  <a:cubicBezTo>
                    <a:pt x="320" y="564"/>
                    <a:pt x="322" y="564"/>
                    <a:pt x="323" y="563"/>
                  </a:cubicBezTo>
                  <a:cubicBezTo>
                    <a:pt x="322" y="561"/>
                    <a:pt x="320" y="560"/>
                    <a:pt x="319" y="559"/>
                  </a:cubicBezTo>
                  <a:cubicBezTo>
                    <a:pt x="320" y="561"/>
                    <a:pt x="318" y="561"/>
                    <a:pt x="318" y="562"/>
                  </a:cubicBezTo>
                  <a:cubicBezTo>
                    <a:pt x="318" y="563"/>
                    <a:pt x="319" y="565"/>
                    <a:pt x="319" y="566"/>
                  </a:cubicBezTo>
                  <a:lnTo>
                    <a:pt x="321" y="564"/>
                  </a:lnTo>
                  <a:close/>
                  <a:moveTo>
                    <a:pt x="421" y="713"/>
                  </a:moveTo>
                  <a:cubicBezTo>
                    <a:pt x="420" y="713"/>
                    <a:pt x="419" y="712"/>
                    <a:pt x="418" y="713"/>
                  </a:cubicBezTo>
                  <a:cubicBezTo>
                    <a:pt x="419" y="715"/>
                    <a:pt x="422" y="716"/>
                    <a:pt x="421" y="713"/>
                  </a:cubicBezTo>
                  <a:close/>
                  <a:moveTo>
                    <a:pt x="339" y="587"/>
                  </a:moveTo>
                  <a:cubicBezTo>
                    <a:pt x="338" y="585"/>
                    <a:pt x="336" y="586"/>
                    <a:pt x="334" y="586"/>
                  </a:cubicBezTo>
                  <a:cubicBezTo>
                    <a:pt x="335" y="587"/>
                    <a:pt x="335" y="588"/>
                    <a:pt x="336" y="589"/>
                  </a:cubicBezTo>
                  <a:cubicBezTo>
                    <a:pt x="337" y="587"/>
                    <a:pt x="337" y="586"/>
                    <a:pt x="339" y="587"/>
                  </a:cubicBezTo>
                  <a:close/>
                  <a:moveTo>
                    <a:pt x="215" y="403"/>
                  </a:moveTo>
                  <a:cubicBezTo>
                    <a:pt x="216" y="405"/>
                    <a:pt x="215" y="405"/>
                    <a:pt x="217" y="407"/>
                  </a:cubicBezTo>
                  <a:cubicBezTo>
                    <a:pt x="219" y="406"/>
                    <a:pt x="216" y="403"/>
                    <a:pt x="215" y="403"/>
                  </a:cubicBezTo>
                  <a:close/>
                  <a:moveTo>
                    <a:pt x="423" y="715"/>
                  </a:moveTo>
                  <a:cubicBezTo>
                    <a:pt x="423" y="714"/>
                    <a:pt x="423" y="714"/>
                    <a:pt x="423" y="714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1" y="715"/>
                    <a:pt x="423" y="714"/>
                    <a:pt x="422" y="714"/>
                  </a:cubicBezTo>
                  <a:cubicBezTo>
                    <a:pt x="422" y="714"/>
                    <a:pt x="422" y="714"/>
                    <a:pt x="422" y="714"/>
                  </a:cubicBezTo>
                  <a:cubicBezTo>
                    <a:pt x="422" y="714"/>
                    <a:pt x="422" y="714"/>
                    <a:pt x="422" y="714"/>
                  </a:cubicBezTo>
                  <a:cubicBezTo>
                    <a:pt x="422" y="714"/>
                    <a:pt x="422" y="714"/>
                    <a:pt x="422" y="714"/>
                  </a:cubicBezTo>
                  <a:cubicBezTo>
                    <a:pt x="422" y="714"/>
                    <a:pt x="422" y="714"/>
                    <a:pt x="422" y="714"/>
                  </a:cubicBezTo>
                  <a:cubicBezTo>
                    <a:pt x="422" y="714"/>
                    <a:pt x="423" y="714"/>
                    <a:pt x="423" y="714"/>
                  </a:cubicBezTo>
                  <a:cubicBezTo>
                    <a:pt x="424" y="714"/>
                    <a:pt x="424" y="714"/>
                    <a:pt x="424" y="712"/>
                  </a:cubicBezTo>
                  <a:cubicBezTo>
                    <a:pt x="423" y="712"/>
                    <a:pt x="422" y="712"/>
                    <a:pt x="422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4" y="711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1" y="712"/>
                    <a:pt x="421" y="712"/>
                  </a:cubicBezTo>
                  <a:cubicBezTo>
                    <a:pt x="422" y="713"/>
                    <a:pt x="422" y="713"/>
                    <a:pt x="423" y="715"/>
                  </a:cubicBezTo>
                  <a:close/>
                  <a:moveTo>
                    <a:pt x="471" y="791"/>
                  </a:moveTo>
                  <a:cubicBezTo>
                    <a:pt x="472" y="792"/>
                    <a:pt x="476" y="789"/>
                    <a:pt x="475" y="788"/>
                  </a:cubicBezTo>
                  <a:cubicBezTo>
                    <a:pt x="473" y="788"/>
                    <a:pt x="473" y="790"/>
                    <a:pt x="471" y="791"/>
                  </a:cubicBezTo>
                  <a:close/>
                  <a:moveTo>
                    <a:pt x="320" y="554"/>
                  </a:moveTo>
                  <a:cubicBezTo>
                    <a:pt x="318" y="552"/>
                    <a:pt x="321" y="552"/>
                    <a:pt x="319" y="551"/>
                  </a:cubicBezTo>
                  <a:cubicBezTo>
                    <a:pt x="317" y="551"/>
                    <a:pt x="317" y="555"/>
                    <a:pt x="320" y="554"/>
                  </a:cubicBezTo>
                  <a:close/>
                  <a:moveTo>
                    <a:pt x="347" y="590"/>
                  </a:moveTo>
                  <a:cubicBezTo>
                    <a:pt x="345" y="588"/>
                    <a:pt x="346" y="588"/>
                    <a:pt x="345" y="586"/>
                  </a:cubicBezTo>
                  <a:cubicBezTo>
                    <a:pt x="343" y="587"/>
                    <a:pt x="346" y="591"/>
                    <a:pt x="347" y="590"/>
                  </a:cubicBezTo>
                  <a:close/>
                  <a:moveTo>
                    <a:pt x="427" y="710"/>
                  </a:moveTo>
                  <a:cubicBezTo>
                    <a:pt x="426" y="711"/>
                    <a:pt x="424" y="711"/>
                    <a:pt x="425" y="712"/>
                  </a:cubicBezTo>
                  <a:cubicBezTo>
                    <a:pt x="426" y="713"/>
                    <a:pt x="428" y="712"/>
                    <a:pt x="427" y="710"/>
                  </a:cubicBezTo>
                  <a:close/>
                  <a:moveTo>
                    <a:pt x="349" y="579"/>
                  </a:moveTo>
                  <a:cubicBezTo>
                    <a:pt x="350" y="578"/>
                    <a:pt x="350" y="577"/>
                    <a:pt x="350" y="575"/>
                  </a:cubicBezTo>
                  <a:cubicBezTo>
                    <a:pt x="349" y="579"/>
                    <a:pt x="342" y="577"/>
                    <a:pt x="341" y="581"/>
                  </a:cubicBezTo>
                  <a:cubicBezTo>
                    <a:pt x="344" y="581"/>
                    <a:pt x="346" y="577"/>
                    <a:pt x="349" y="579"/>
                  </a:cubicBezTo>
                  <a:close/>
                  <a:moveTo>
                    <a:pt x="349" y="589"/>
                  </a:moveTo>
                  <a:cubicBezTo>
                    <a:pt x="350" y="589"/>
                    <a:pt x="350" y="589"/>
                    <a:pt x="350" y="589"/>
                  </a:cubicBezTo>
                  <a:cubicBezTo>
                    <a:pt x="350" y="589"/>
                    <a:pt x="350" y="589"/>
                    <a:pt x="350" y="589"/>
                  </a:cubicBezTo>
                  <a:cubicBezTo>
                    <a:pt x="350" y="589"/>
                    <a:pt x="350" y="589"/>
                    <a:pt x="350" y="589"/>
                  </a:cubicBezTo>
                  <a:cubicBezTo>
                    <a:pt x="350" y="589"/>
                    <a:pt x="350" y="589"/>
                    <a:pt x="351" y="589"/>
                  </a:cubicBezTo>
                  <a:cubicBezTo>
                    <a:pt x="350" y="588"/>
                    <a:pt x="349" y="588"/>
                    <a:pt x="349" y="587"/>
                  </a:cubicBezTo>
                  <a:cubicBezTo>
                    <a:pt x="349" y="587"/>
                    <a:pt x="348" y="587"/>
                    <a:pt x="348" y="587"/>
                  </a:cubicBezTo>
                  <a:cubicBezTo>
                    <a:pt x="348" y="587"/>
                    <a:pt x="348" y="587"/>
                    <a:pt x="348" y="587"/>
                  </a:cubicBezTo>
                  <a:cubicBezTo>
                    <a:pt x="347" y="586"/>
                    <a:pt x="347" y="587"/>
                    <a:pt x="348" y="589"/>
                  </a:cubicBezTo>
                  <a:cubicBezTo>
                    <a:pt x="348" y="589"/>
                    <a:pt x="347" y="589"/>
                    <a:pt x="348" y="590"/>
                  </a:cubicBezTo>
                  <a:cubicBezTo>
                    <a:pt x="348" y="589"/>
                    <a:pt x="349" y="589"/>
                    <a:pt x="349" y="589"/>
                  </a:cubicBezTo>
                  <a:close/>
                  <a:moveTo>
                    <a:pt x="355" y="585"/>
                  </a:moveTo>
                  <a:cubicBezTo>
                    <a:pt x="355" y="584"/>
                    <a:pt x="354" y="583"/>
                    <a:pt x="354" y="583"/>
                  </a:cubicBezTo>
                  <a:cubicBezTo>
                    <a:pt x="355" y="582"/>
                    <a:pt x="356" y="582"/>
                    <a:pt x="355" y="581"/>
                  </a:cubicBezTo>
                  <a:cubicBezTo>
                    <a:pt x="354" y="582"/>
                    <a:pt x="353" y="581"/>
                    <a:pt x="352" y="582"/>
                  </a:cubicBezTo>
                  <a:cubicBezTo>
                    <a:pt x="353" y="584"/>
                    <a:pt x="354" y="586"/>
                    <a:pt x="355" y="585"/>
                  </a:cubicBezTo>
                  <a:close/>
                  <a:moveTo>
                    <a:pt x="353" y="572"/>
                  </a:moveTo>
                  <a:cubicBezTo>
                    <a:pt x="352" y="573"/>
                    <a:pt x="351" y="574"/>
                    <a:pt x="352" y="576"/>
                  </a:cubicBezTo>
                  <a:cubicBezTo>
                    <a:pt x="354" y="576"/>
                    <a:pt x="354" y="574"/>
                    <a:pt x="353" y="572"/>
                  </a:cubicBezTo>
                  <a:close/>
                  <a:moveTo>
                    <a:pt x="481" y="769"/>
                  </a:moveTo>
                  <a:cubicBezTo>
                    <a:pt x="480" y="767"/>
                    <a:pt x="479" y="768"/>
                    <a:pt x="478" y="769"/>
                  </a:cubicBezTo>
                  <a:cubicBezTo>
                    <a:pt x="479" y="770"/>
                    <a:pt x="479" y="770"/>
                    <a:pt x="479" y="771"/>
                  </a:cubicBezTo>
                  <a:cubicBezTo>
                    <a:pt x="480" y="770"/>
                    <a:pt x="480" y="769"/>
                    <a:pt x="481" y="769"/>
                  </a:cubicBezTo>
                  <a:close/>
                  <a:moveTo>
                    <a:pt x="359" y="578"/>
                  </a:moveTo>
                  <a:cubicBezTo>
                    <a:pt x="357" y="575"/>
                    <a:pt x="356" y="575"/>
                    <a:pt x="354" y="576"/>
                  </a:cubicBezTo>
                  <a:cubicBezTo>
                    <a:pt x="355" y="577"/>
                    <a:pt x="356" y="578"/>
                    <a:pt x="356" y="579"/>
                  </a:cubicBezTo>
                  <a:cubicBezTo>
                    <a:pt x="357" y="579"/>
                    <a:pt x="358" y="578"/>
                    <a:pt x="359" y="578"/>
                  </a:cubicBezTo>
                  <a:close/>
                  <a:moveTo>
                    <a:pt x="255" y="414"/>
                  </a:moveTo>
                  <a:cubicBezTo>
                    <a:pt x="254" y="412"/>
                    <a:pt x="250" y="412"/>
                    <a:pt x="252" y="415"/>
                  </a:cubicBezTo>
                  <a:cubicBezTo>
                    <a:pt x="253" y="413"/>
                    <a:pt x="254" y="416"/>
                    <a:pt x="255" y="414"/>
                  </a:cubicBezTo>
                  <a:close/>
                  <a:moveTo>
                    <a:pt x="344" y="547"/>
                  </a:moveTo>
                  <a:cubicBezTo>
                    <a:pt x="341" y="543"/>
                    <a:pt x="341" y="548"/>
                    <a:pt x="338" y="547"/>
                  </a:cubicBezTo>
                  <a:cubicBezTo>
                    <a:pt x="340" y="551"/>
                    <a:pt x="342" y="548"/>
                    <a:pt x="344" y="547"/>
                  </a:cubicBezTo>
                  <a:close/>
                  <a:moveTo>
                    <a:pt x="209" y="323"/>
                  </a:moveTo>
                  <a:cubicBezTo>
                    <a:pt x="206" y="328"/>
                    <a:pt x="204" y="327"/>
                    <a:pt x="199" y="328"/>
                  </a:cubicBezTo>
                  <a:cubicBezTo>
                    <a:pt x="200" y="329"/>
                    <a:pt x="201" y="331"/>
                    <a:pt x="201" y="332"/>
                  </a:cubicBezTo>
                  <a:cubicBezTo>
                    <a:pt x="204" y="331"/>
                    <a:pt x="205" y="327"/>
                    <a:pt x="209" y="327"/>
                  </a:cubicBezTo>
                  <a:cubicBezTo>
                    <a:pt x="207" y="325"/>
                    <a:pt x="211" y="325"/>
                    <a:pt x="209" y="323"/>
                  </a:cubicBezTo>
                  <a:close/>
                  <a:moveTo>
                    <a:pt x="364" y="578"/>
                  </a:moveTo>
                  <a:cubicBezTo>
                    <a:pt x="363" y="576"/>
                    <a:pt x="359" y="574"/>
                    <a:pt x="359" y="577"/>
                  </a:cubicBezTo>
                  <a:cubicBezTo>
                    <a:pt x="361" y="577"/>
                    <a:pt x="363" y="578"/>
                    <a:pt x="364" y="578"/>
                  </a:cubicBezTo>
                  <a:close/>
                  <a:moveTo>
                    <a:pt x="491" y="772"/>
                  </a:moveTo>
                  <a:cubicBezTo>
                    <a:pt x="490" y="773"/>
                    <a:pt x="489" y="773"/>
                    <a:pt x="488" y="773"/>
                  </a:cubicBezTo>
                  <a:cubicBezTo>
                    <a:pt x="489" y="774"/>
                    <a:pt x="489" y="775"/>
                    <a:pt x="489" y="775"/>
                  </a:cubicBezTo>
                  <a:cubicBezTo>
                    <a:pt x="491" y="775"/>
                    <a:pt x="492" y="774"/>
                    <a:pt x="491" y="772"/>
                  </a:cubicBezTo>
                  <a:close/>
                  <a:moveTo>
                    <a:pt x="340" y="532"/>
                  </a:moveTo>
                  <a:cubicBezTo>
                    <a:pt x="339" y="530"/>
                    <a:pt x="336" y="529"/>
                    <a:pt x="337" y="526"/>
                  </a:cubicBezTo>
                  <a:cubicBezTo>
                    <a:pt x="335" y="527"/>
                    <a:pt x="334" y="524"/>
                    <a:pt x="333" y="525"/>
                  </a:cubicBezTo>
                  <a:cubicBezTo>
                    <a:pt x="336" y="528"/>
                    <a:pt x="336" y="532"/>
                    <a:pt x="338" y="533"/>
                  </a:cubicBezTo>
                  <a:cubicBezTo>
                    <a:pt x="337" y="531"/>
                    <a:pt x="340" y="533"/>
                    <a:pt x="340" y="532"/>
                  </a:cubicBezTo>
                  <a:close/>
                  <a:moveTo>
                    <a:pt x="374" y="581"/>
                  </a:moveTo>
                  <a:cubicBezTo>
                    <a:pt x="375" y="582"/>
                    <a:pt x="376" y="582"/>
                    <a:pt x="377" y="583"/>
                  </a:cubicBezTo>
                  <a:cubicBezTo>
                    <a:pt x="375" y="581"/>
                    <a:pt x="380" y="581"/>
                    <a:pt x="377" y="579"/>
                  </a:cubicBezTo>
                  <a:cubicBezTo>
                    <a:pt x="376" y="581"/>
                    <a:pt x="376" y="581"/>
                    <a:pt x="374" y="579"/>
                  </a:cubicBezTo>
                  <a:cubicBezTo>
                    <a:pt x="374" y="578"/>
                    <a:pt x="374" y="577"/>
                    <a:pt x="374" y="576"/>
                  </a:cubicBezTo>
                  <a:cubicBezTo>
                    <a:pt x="373" y="578"/>
                    <a:pt x="374" y="581"/>
                    <a:pt x="371" y="581"/>
                  </a:cubicBezTo>
                  <a:cubicBezTo>
                    <a:pt x="371" y="582"/>
                    <a:pt x="371" y="583"/>
                    <a:pt x="373" y="584"/>
                  </a:cubicBezTo>
                  <a:cubicBezTo>
                    <a:pt x="375" y="584"/>
                    <a:pt x="372" y="581"/>
                    <a:pt x="374" y="581"/>
                  </a:cubicBezTo>
                  <a:close/>
                  <a:moveTo>
                    <a:pt x="352" y="543"/>
                  </a:moveTo>
                  <a:cubicBezTo>
                    <a:pt x="351" y="543"/>
                    <a:pt x="347" y="544"/>
                    <a:pt x="349" y="546"/>
                  </a:cubicBezTo>
                  <a:cubicBezTo>
                    <a:pt x="349" y="544"/>
                    <a:pt x="352" y="546"/>
                    <a:pt x="352" y="543"/>
                  </a:cubicBezTo>
                  <a:close/>
                  <a:moveTo>
                    <a:pt x="352" y="533"/>
                  </a:moveTo>
                  <a:cubicBezTo>
                    <a:pt x="351" y="534"/>
                    <a:pt x="350" y="533"/>
                    <a:pt x="348" y="535"/>
                  </a:cubicBezTo>
                  <a:cubicBezTo>
                    <a:pt x="347" y="534"/>
                    <a:pt x="346" y="531"/>
                    <a:pt x="345" y="532"/>
                  </a:cubicBezTo>
                  <a:cubicBezTo>
                    <a:pt x="348" y="534"/>
                    <a:pt x="345" y="535"/>
                    <a:pt x="346" y="537"/>
                  </a:cubicBezTo>
                  <a:cubicBezTo>
                    <a:pt x="349" y="535"/>
                    <a:pt x="353" y="537"/>
                    <a:pt x="352" y="533"/>
                  </a:cubicBezTo>
                  <a:close/>
                  <a:moveTo>
                    <a:pt x="223" y="336"/>
                  </a:moveTo>
                  <a:cubicBezTo>
                    <a:pt x="222" y="337"/>
                    <a:pt x="218" y="339"/>
                    <a:pt x="220" y="340"/>
                  </a:cubicBezTo>
                  <a:cubicBezTo>
                    <a:pt x="221" y="339"/>
                    <a:pt x="225" y="337"/>
                    <a:pt x="223" y="336"/>
                  </a:cubicBezTo>
                  <a:close/>
                  <a:moveTo>
                    <a:pt x="367" y="560"/>
                  </a:moveTo>
                  <a:cubicBezTo>
                    <a:pt x="367" y="560"/>
                    <a:pt x="362" y="561"/>
                    <a:pt x="364" y="564"/>
                  </a:cubicBezTo>
                  <a:cubicBezTo>
                    <a:pt x="364" y="561"/>
                    <a:pt x="368" y="563"/>
                    <a:pt x="367" y="560"/>
                  </a:cubicBezTo>
                  <a:close/>
                  <a:moveTo>
                    <a:pt x="337" y="516"/>
                  </a:moveTo>
                  <a:cubicBezTo>
                    <a:pt x="335" y="512"/>
                    <a:pt x="333" y="513"/>
                    <a:pt x="331" y="513"/>
                  </a:cubicBezTo>
                  <a:cubicBezTo>
                    <a:pt x="333" y="516"/>
                    <a:pt x="335" y="515"/>
                    <a:pt x="337" y="516"/>
                  </a:cubicBezTo>
                  <a:close/>
                  <a:moveTo>
                    <a:pt x="258" y="387"/>
                  </a:moveTo>
                  <a:cubicBezTo>
                    <a:pt x="257" y="386"/>
                    <a:pt x="254" y="388"/>
                    <a:pt x="255" y="391"/>
                  </a:cubicBezTo>
                  <a:cubicBezTo>
                    <a:pt x="257" y="390"/>
                    <a:pt x="258" y="389"/>
                    <a:pt x="258" y="387"/>
                  </a:cubicBezTo>
                  <a:close/>
                  <a:moveTo>
                    <a:pt x="418" y="638"/>
                  </a:moveTo>
                  <a:cubicBezTo>
                    <a:pt x="416" y="638"/>
                    <a:pt x="417" y="635"/>
                    <a:pt x="417" y="634"/>
                  </a:cubicBezTo>
                  <a:cubicBezTo>
                    <a:pt x="416" y="634"/>
                    <a:pt x="415" y="636"/>
                    <a:pt x="415" y="637"/>
                  </a:cubicBezTo>
                  <a:cubicBezTo>
                    <a:pt x="416" y="637"/>
                    <a:pt x="418" y="642"/>
                    <a:pt x="418" y="638"/>
                  </a:cubicBezTo>
                  <a:close/>
                  <a:moveTo>
                    <a:pt x="220" y="319"/>
                  </a:moveTo>
                  <a:cubicBezTo>
                    <a:pt x="218" y="315"/>
                    <a:pt x="215" y="318"/>
                    <a:pt x="216" y="321"/>
                  </a:cubicBezTo>
                  <a:cubicBezTo>
                    <a:pt x="218" y="320"/>
                    <a:pt x="219" y="319"/>
                    <a:pt x="220" y="319"/>
                  </a:cubicBezTo>
                  <a:close/>
                  <a:moveTo>
                    <a:pt x="258" y="383"/>
                  </a:moveTo>
                  <a:cubicBezTo>
                    <a:pt x="259" y="383"/>
                    <a:pt x="261" y="382"/>
                    <a:pt x="259" y="381"/>
                  </a:cubicBezTo>
                  <a:cubicBezTo>
                    <a:pt x="258" y="381"/>
                    <a:pt x="258" y="382"/>
                    <a:pt x="258" y="382"/>
                  </a:cubicBezTo>
                  <a:cubicBezTo>
                    <a:pt x="257" y="382"/>
                    <a:pt x="257" y="381"/>
                    <a:pt x="256" y="381"/>
                  </a:cubicBezTo>
                  <a:cubicBezTo>
                    <a:pt x="257" y="382"/>
                    <a:pt x="257" y="383"/>
                    <a:pt x="258" y="383"/>
                  </a:cubicBezTo>
                  <a:close/>
                  <a:moveTo>
                    <a:pt x="376" y="551"/>
                  </a:moveTo>
                  <a:cubicBezTo>
                    <a:pt x="376" y="549"/>
                    <a:pt x="371" y="549"/>
                    <a:pt x="374" y="552"/>
                  </a:cubicBezTo>
                  <a:cubicBezTo>
                    <a:pt x="375" y="550"/>
                    <a:pt x="375" y="552"/>
                    <a:pt x="376" y="551"/>
                  </a:cubicBezTo>
                  <a:close/>
                  <a:moveTo>
                    <a:pt x="379" y="551"/>
                  </a:moveTo>
                  <a:cubicBezTo>
                    <a:pt x="378" y="549"/>
                    <a:pt x="380" y="548"/>
                    <a:pt x="378" y="545"/>
                  </a:cubicBezTo>
                  <a:cubicBezTo>
                    <a:pt x="377" y="550"/>
                    <a:pt x="374" y="543"/>
                    <a:pt x="372" y="543"/>
                  </a:cubicBezTo>
                  <a:cubicBezTo>
                    <a:pt x="375" y="547"/>
                    <a:pt x="377" y="549"/>
                    <a:pt x="379" y="551"/>
                  </a:cubicBezTo>
                  <a:close/>
                  <a:moveTo>
                    <a:pt x="270" y="379"/>
                  </a:moveTo>
                  <a:cubicBezTo>
                    <a:pt x="269" y="378"/>
                    <a:pt x="267" y="380"/>
                    <a:pt x="269" y="382"/>
                  </a:cubicBezTo>
                  <a:cubicBezTo>
                    <a:pt x="270" y="381"/>
                    <a:pt x="271" y="380"/>
                    <a:pt x="270" y="379"/>
                  </a:cubicBezTo>
                  <a:close/>
                  <a:moveTo>
                    <a:pt x="274" y="384"/>
                  </a:moveTo>
                  <a:cubicBezTo>
                    <a:pt x="273" y="382"/>
                    <a:pt x="277" y="378"/>
                    <a:pt x="280" y="381"/>
                  </a:cubicBezTo>
                  <a:cubicBezTo>
                    <a:pt x="282" y="380"/>
                    <a:pt x="281" y="376"/>
                    <a:pt x="284" y="377"/>
                  </a:cubicBezTo>
                  <a:cubicBezTo>
                    <a:pt x="283" y="375"/>
                    <a:pt x="281" y="375"/>
                    <a:pt x="282" y="372"/>
                  </a:cubicBezTo>
                  <a:cubicBezTo>
                    <a:pt x="280" y="373"/>
                    <a:pt x="279" y="375"/>
                    <a:pt x="282" y="376"/>
                  </a:cubicBezTo>
                  <a:cubicBezTo>
                    <a:pt x="278" y="378"/>
                    <a:pt x="272" y="379"/>
                    <a:pt x="271" y="385"/>
                  </a:cubicBezTo>
                  <a:cubicBezTo>
                    <a:pt x="272" y="384"/>
                    <a:pt x="273" y="385"/>
                    <a:pt x="274" y="384"/>
                  </a:cubicBezTo>
                  <a:close/>
                  <a:moveTo>
                    <a:pt x="560" y="829"/>
                  </a:moveTo>
                  <a:cubicBezTo>
                    <a:pt x="562" y="828"/>
                    <a:pt x="562" y="827"/>
                    <a:pt x="560" y="825"/>
                  </a:cubicBezTo>
                  <a:cubicBezTo>
                    <a:pt x="559" y="826"/>
                    <a:pt x="558" y="824"/>
                    <a:pt x="557" y="826"/>
                  </a:cubicBezTo>
                  <a:cubicBezTo>
                    <a:pt x="558" y="828"/>
                    <a:pt x="559" y="829"/>
                    <a:pt x="560" y="829"/>
                  </a:cubicBezTo>
                  <a:close/>
                  <a:moveTo>
                    <a:pt x="365" y="523"/>
                  </a:moveTo>
                  <a:cubicBezTo>
                    <a:pt x="364" y="523"/>
                    <a:pt x="364" y="521"/>
                    <a:pt x="363" y="521"/>
                  </a:cubicBezTo>
                  <a:cubicBezTo>
                    <a:pt x="364" y="523"/>
                    <a:pt x="363" y="523"/>
                    <a:pt x="364" y="525"/>
                  </a:cubicBezTo>
                  <a:cubicBezTo>
                    <a:pt x="365" y="525"/>
                    <a:pt x="366" y="525"/>
                    <a:pt x="365" y="523"/>
                  </a:cubicBezTo>
                  <a:close/>
                  <a:moveTo>
                    <a:pt x="373" y="534"/>
                  </a:moveTo>
                  <a:cubicBezTo>
                    <a:pt x="372" y="535"/>
                    <a:pt x="372" y="536"/>
                    <a:pt x="373" y="538"/>
                  </a:cubicBezTo>
                  <a:cubicBezTo>
                    <a:pt x="375" y="538"/>
                    <a:pt x="375" y="536"/>
                    <a:pt x="373" y="534"/>
                  </a:cubicBezTo>
                  <a:close/>
                  <a:moveTo>
                    <a:pt x="246" y="306"/>
                  </a:moveTo>
                  <a:cubicBezTo>
                    <a:pt x="243" y="304"/>
                    <a:pt x="242" y="304"/>
                    <a:pt x="239" y="303"/>
                  </a:cubicBezTo>
                  <a:cubicBezTo>
                    <a:pt x="241" y="306"/>
                    <a:pt x="238" y="305"/>
                    <a:pt x="238" y="304"/>
                  </a:cubicBezTo>
                  <a:cubicBezTo>
                    <a:pt x="239" y="307"/>
                    <a:pt x="238" y="309"/>
                    <a:pt x="236" y="310"/>
                  </a:cubicBezTo>
                  <a:cubicBezTo>
                    <a:pt x="235" y="309"/>
                    <a:pt x="234" y="307"/>
                    <a:pt x="232" y="307"/>
                  </a:cubicBezTo>
                  <a:cubicBezTo>
                    <a:pt x="236" y="312"/>
                    <a:pt x="228" y="310"/>
                    <a:pt x="229" y="313"/>
                  </a:cubicBezTo>
                  <a:cubicBezTo>
                    <a:pt x="232" y="311"/>
                    <a:pt x="232" y="315"/>
                    <a:pt x="232" y="317"/>
                  </a:cubicBezTo>
                  <a:cubicBezTo>
                    <a:pt x="234" y="309"/>
                    <a:pt x="241" y="310"/>
                    <a:pt x="246" y="306"/>
                  </a:cubicBezTo>
                  <a:close/>
                  <a:moveTo>
                    <a:pt x="376" y="531"/>
                  </a:moveTo>
                  <a:cubicBezTo>
                    <a:pt x="375" y="528"/>
                    <a:pt x="375" y="531"/>
                    <a:pt x="374" y="528"/>
                  </a:cubicBezTo>
                  <a:cubicBezTo>
                    <a:pt x="373" y="530"/>
                    <a:pt x="371" y="530"/>
                    <a:pt x="373" y="532"/>
                  </a:cubicBezTo>
                  <a:cubicBezTo>
                    <a:pt x="374" y="533"/>
                    <a:pt x="375" y="531"/>
                    <a:pt x="376" y="531"/>
                  </a:cubicBezTo>
                  <a:close/>
                  <a:moveTo>
                    <a:pt x="377" y="527"/>
                  </a:moveTo>
                  <a:cubicBezTo>
                    <a:pt x="375" y="522"/>
                    <a:pt x="373" y="528"/>
                    <a:pt x="376" y="528"/>
                  </a:cubicBezTo>
                  <a:cubicBezTo>
                    <a:pt x="376" y="528"/>
                    <a:pt x="377" y="527"/>
                    <a:pt x="377" y="527"/>
                  </a:cubicBezTo>
                  <a:close/>
                  <a:moveTo>
                    <a:pt x="393" y="544"/>
                  </a:moveTo>
                  <a:cubicBezTo>
                    <a:pt x="393" y="544"/>
                    <a:pt x="390" y="545"/>
                    <a:pt x="391" y="547"/>
                  </a:cubicBezTo>
                  <a:cubicBezTo>
                    <a:pt x="393" y="547"/>
                    <a:pt x="393" y="545"/>
                    <a:pt x="393" y="544"/>
                  </a:cubicBezTo>
                  <a:close/>
                  <a:moveTo>
                    <a:pt x="404" y="556"/>
                  </a:moveTo>
                  <a:cubicBezTo>
                    <a:pt x="403" y="556"/>
                    <a:pt x="402" y="555"/>
                    <a:pt x="402" y="554"/>
                  </a:cubicBezTo>
                  <a:cubicBezTo>
                    <a:pt x="401" y="557"/>
                    <a:pt x="398" y="555"/>
                    <a:pt x="398" y="552"/>
                  </a:cubicBezTo>
                  <a:cubicBezTo>
                    <a:pt x="396" y="553"/>
                    <a:pt x="400" y="558"/>
                    <a:pt x="401" y="558"/>
                  </a:cubicBezTo>
                  <a:cubicBezTo>
                    <a:pt x="400" y="555"/>
                    <a:pt x="405" y="559"/>
                    <a:pt x="404" y="556"/>
                  </a:cubicBezTo>
                  <a:close/>
                  <a:moveTo>
                    <a:pt x="389" y="530"/>
                  </a:moveTo>
                  <a:cubicBezTo>
                    <a:pt x="386" y="533"/>
                    <a:pt x="387" y="529"/>
                    <a:pt x="386" y="527"/>
                  </a:cubicBezTo>
                  <a:cubicBezTo>
                    <a:pt x="384" y="528"/>
                    <a:pt x="385" y="530"/>
                    <a:pt x="385" y="532"/>
                  </a:cubicBezTo>
                  <a:cubicBezTo>
                    <a:pt x="386" y="532"/>
                    <a:pt x="390" y="534"/>
                    <a:pt x="389" y="530"/>
                  </a:cubicBezTo>
                  <a:close/>
                  <a:moveTo>
                    <a:pt x="403" y="550"/>
                  </a:moveTo>
                  <a:cubicBezTo>
                    <a:pt x="401" y="548"/>
                    <a:pt x="403" y="547"/>
                    <a:pt x="401" y="546"/>
                  </a:cubicBezTo>
                  <a:cubicBezTo>
                    <a:pt x="400" y="547"/>
                    <a:pt x="401" y="549"/>
                    <a:pt x="401" y="550"/>
                  </a:cubicBezTo>
                  <a:cubicBezTo>
                    <a:pt x="402" y="550"/>
                    <a:pt x="403" y="550"/>
                    <a:pt x="403" y="550"/>
                  </a:cubicBezTo>
                  <a:close/>
                  <a:moveTo>
                    <a:pt x="250" y="303"/>
                  </a:moveTo>
                  <a:cubicBezTo>
                    <a:pt x="250" y="301"/>
                    <a:pt x="254" y="300"/>
                    <a:pt x="254" y="298"/>
                  </a:cubicBezTo>
                  <a:cubicBezTo>
                    <a:pt x="250" y="298"/>
                    <a:pt x="248" y="302"/>
                    <a:pt x="244" y="301"/>
                  </a:cubicBezTo>
                  <a:cubicBezTo>
                    <a:pt x="245" y="302"/>
                    <a:pt x="244" y="302"/>
                    <a:pt x="244" y="303"/>
                  </a:cubicBezTo>
                  <a:cubicBezTo>
                    <a:pt x="247" y="305"/>
                    <a:pt x="247" y="300"/>
                    <a:pt x="250" y="303"/>
                  </a:cubicBezTo>
                  <a:close/>
                  <a:moveTo>
                    <a:pt x="412" y="543"/>
                  </a:moveTo>
                  <a:cubicBezTo>
                    <a:pt x="411" y="544"/>
                    <a:pt x="409" y="544"/>
                    <a:pt x="411" y="546"/>
                  </a:cubicBezTo>
                  <a:cubicBezTo>
                    <a:pt x="412" y="546"/>
                    <a:pt x="413" y="545"/>
                    <a:pt x="412" y="543"/>
                  </a:cubicBezTo>
                  <a:close/>
                  <a:moveTo>
                    <a:pt x="394" y="511"/>
                  </a:moveTo>
                  <a:cubicBezTo>
                    <a:pt x="395" y="513"/>
                    <a:pt x="390" y="510"/>
                    <a:pt x="392" y="514"/>
                  </a:cubicBezTo>
                  <a:cubicBezTo>
                    <a:pt x="394" y="513"/>
                    <a:pt x="397" y="514"/>
                    <a:pt x="394" y="511"/>
                  </a:cubicBezTo>
                  <a:close/>
                  <a:moveTo>
                    <a:pt x="258" y="296"/>
                  </a:moveTo>
                  <a:cubicBezTo>
                    <a:pt x="257" y="296"/>
                    <a:pt x="254" y="296"/>
                    <a:pt x="255" y="298"/>
                  </a:cubicBezTo>
                  <a:cubicBezTo>
                    <a:pt x="257" y="299"/>
                    <a:pt x="259" y="299"/>
                    <a:pt x="258" y="296"/>
                  </a:cubicBezTo>
                  <a:close/>
                  <a:moveTo>
                    <a:pt x="509" y="682"/>
                  </a:moveTo>
                  <a:cubicBezTo>
                    <a:pt x="508" y="680"/>
                    <a:pt x="505" y="681"/>
                    <a:pt x="506" y="683"/>
                  </a:cubicBezTo>
                  <a:cubicBezTo>
                    <a:pt x="507" y="683"/>
                    <a:pt x="508" y="684"/>
                    <a:pt x="509" y="682"/>
                  </a:cubicBezTo>
                  <a:close/>
                  <a:moveTo>
                    <a:pt x="399" y="510"/>
                  </a:moveTo>
                  <a:cubicBezTo>
                    <a:pt x="399" y="506"/>
                    <a:pt x="395" y="509"/>
                    <a:pt x="395" y="505"/>
                  </a:cubicBezTo>
                  <a:cubicBezTo>
                    <a:pt x="392" y="507"/>
                    <a:pt x="398" y="509"/>
                    <a:pt x="399" y="510"/>
                  </a:cubicBezTo>
                  <a:close/>
                  <a:moveTo>
                    <a:pt x="264" y="293"/>
                  </a:moveTo>
                  <a:cubicBezTo>
                    <a:pt x="263" y="294"/>
                    <a:pt x="260" y="294"/>
                    <a:pt x="261" y="296"/>
                  </a:cubicBezTo>
                  <a:cubicBezTo>
                    <a:pt x="262" y="296"/>
                    <a:pt x="266" y="297"/>
                    <a:pt x="264" y="293"/>
                  </a:cubicBezTo>
                  <a:close/>
                  <a:moveTo>
                    <a:pt x="422" y="536"/>
                  </a:moveTo>
                  <a:cubicBezTo>
                    <a:pt x="421" y="534"/>
                    <a:pt x="419" y="536"/>
                    <a:pt x="418" y="536"/>
                  </a:cubicBezTo>
                  <a:cubicBezTo>
                    <a:pt x="419" y="538"/>
                    <a:pt x="421" y="537"/>
                    <a:pt x="422" y="536"/>
                  </a:cubicBezTo>
                  <a:close/>
                  <a:moveTo>
                    <a:pt x="418" y="527"/>
                  </a:moveTo>
                  <a:cubicBezTo>
                    <a:pt x="418" y="527"/>
                    <a:pt x="417" y="528"/>
                    <a:pt x="416" y="526"/>
                  </a:cubicBezTo>
                  <a:cubicBezTo>
                    <a:pt x="415" y="527"/>
                    <a:pt x="415" y="528"/>
                    <a:pt x="417" y="530"/>
                  </a:cubicBezTo>
                  <a:cubicBezTo>
                    <a:pt x="417" y="529"/>
                    <a:pt x="419" y="529"/>
                    <a:pt x="418" y="527"/>
                  </a:cubicBezTo>
                  <a:close/>
                  <a:moveTo>
                    <a:pt x="528" y="687"/>
                  </a:moveTo>
                  <a:cubicBezTo>
                    <a:pt x="526" y="685"/>
                    <a:pt x="524" y="687"/>
                    <a:pt x="525" y="690"/>
                  </a:cubicBezTo>
                  <a:cubicBezTo>
                    <a:pt x="526" y="688"/>
                    <a:pt x="528" y="688"/>
                    <a:pt x="528" y="687"/>
                  </a:cubicBezTo>
                  <a:close/>
                  <a:moveTo>
                    <a:pt x="430" y="525"/>
                  </a:moveTo>
                  <a:cubicBezTo>
                    <a:pt x="427" y="525"/>
                    <a:pt x="427" y="525"/>
                    <a:pt x="424" y="523"/>
                  </a:cubicBezTo>
                  <a:cubicBezTo>
                    <a:pt x="424" y="525"/>
                    <a:pt x="427" y="526"/>
                    <a:pt x="427" y="529"/>
                  </a:cubicBezTo>
                  <a:cubicBezTo>
                    <a:pt x="427" y="525"/>
                    <a:pt x="431" y="529"/>
                    <a:pt x="430" y="525"/>
                  </a:cubicBezTo>
                  <a:close/>
                  <a:moveTo>
                    <a:pt x="542" y="674"/>
                  </a:moveTo>
                  <a:cubicBezTo>
                    <a:pt x="542" y="674"/>
                    <a:pt x="542" y="674"/>
                    <a:pt x="541" y="673"/>
                  </a:cubicBezTo>
                  <a:cubicBezTo>
                    <a:pt x="541" y="673"/>
                    <a:pt x="542" y="672"/>
                    <a:pt x="542" y="672"/>
                  </a:cubicBezTo>
                  <a:cubicBezTo>
                    <a:pt x="539" y="673"/>
                    <a:pt x="539" y="673"/>
                    <a:pt x="539" y="673"/>
                  </a:cubicBezTo>
                  <a:cubicBezTo>
                    <a:pt x="540" y="676"/>
                    <a:pt x="543" y="676"/>
                    <a:pt x="542" y="674"/>
                  </a:cubicBezTo>
                  <a:close/>
                  <a:moveTo>
                    <a:pt x="609" y="716"/>
                  </a:moveTo>
                  <a:cubicBezTo>
                    <a:pt x="608" y="715"/>
                    <a:pt x="609" y="714"/>
                    <a:pt x="608" y="713"/>
                  </a:cubicBezTo>
                  <a:cubicBezTo>
                    <a:pt x="607" y="717"/>
                    <a:pt x="601" y="713"/>
                    <a:pt x="602" y="717"/>
                  </a:cubicBezTo>
                  <a:cubicBezTo>
                    <a:pt x="604" y="717"/>
                    <a:pt x="607" y="714"/>
                    <a:pt x="609" y="716"/>
                  </a:cubicBezTo>
                  <a:close/>
                  <a:moveTo>
                    <a:pt x="334" y="257"/>
                  </a:moveTo>
                  <a:cubicBezTo>
                    <a:pt x="337" y="254"/>
                    <a:pt x="345" y="253"/>
                    <a:pt x="341" y="247"/>
                  </a:cubicBezTo>
                  <a:cubicBezTo>
                    <a:pt x="341" y="253"/>
                    <a:pt x="333" y="252"/>
                    <a:pt x="332" y="256"/>
                  </a:cubicBezTo>
                  <a:cubicBezTo>
                    <a:pt x="333" y="255"/>
                    <a:pt x="334" y="256"/>
                    <a:pt x="334" y="257"/>
                  </a:cubicBezTo>
                  <a:close/>
                  <a:moveTo>
                    <a:pt x="608" y="669"/>
                  </a:moveTo>
                  <a:cubicBezTo>
                    <a:pt x="608" y="669"/>
                    <a:pt x="607" y="669"/>
                    <a:pt x="607" y="668"/>
                  </a:cubicBezTo>
                  <a:cubicBezTo>
                    <a:pt x="607" y="668"/>
                    <a:pt x="608" y="667"/>
                    <a:pt x="608" y="666"/>
                  </a:cubicBezTo>
                  <a:cubicBezTo>
                    <a:pt x="606" y="668"/>
                    <a:pt x="604" y="669"/>
                    <a:pt x="606" y="671"/>
                  </a:cubicBezTo>
                  <a:cubicBezTo>
                    <a:pt x="605" y="668"/>
                    <a:pt x="610" y="673"/>
                    <a:pt x="608" y="669"/>
                  </a:cubicBezTo>
                  <a:close/>
                  <a:moveTo>
                    <a:pt x="347" y="246"/>
                  </a:moveTo>
                  <a:cubicBezTo>
                    <a:pt x="346" y="246"/>
                    <a:pt x="344" y="247"/>
                    <a:pt x="344" y="249"/>
                  </a:cubicBezTo>
                  <a:cubicBezTo>
                    <a:pt x="346" y="250"/>
                    <a:pt x="347" y="248"/>
                    <a:pt x="347" y="246"/>
                  </a:cubicBezTo>
                  <a:close/>
                  <a:moveTo>
                    <a:pt x="359" y="237"/>
                  </a:moveTo>
                  <a:cubicBezTo>
                    <a:pt x="357" y="235"/>
                    <a:pt x="351" y="238"/>
                    <a:pt x="352" y="241"/>
                  </a:cubicBezTo>
                  <a:cubicBezTo>
                    <a:pt x="353" y="239"/>
                    <a:pt x="357" y="238"/>
                    <a:pt x="359" y="237"/>
                  </a:cubicBezTo>
                  <a:close/>
                  <a:moveTo>
                    <a:pt x="640" y="663"/>
                  </a:moveTo>
                  <a:cubicBezTo>
                    <a:pt x="639" y="661"/>
                    <a:pt x="639" y="661"/>
                    <a:pt x="639" y="661"/>
                  </a:cubicBezTo>
                  <a:cubicBezTo>
                    <a:pt x="640" y="661"/>
                    <a:pt x="641" y="660"/>
                    <a:pt x="641" y="659"/>
                  </a:cubicBezTo>
                  <a:cubicBezTo>
                    <a:pt x="640" y="659"/>
                    <a:pt x="639" y="658"/>
                    <a:pt x="638" y="659"/>
                  </a:cubicBezTo>
                  <a:cubicBezTo>
                    <a:pt x="638" y="661"/>
                    <a:pt x="639" y="663"/>
                    <a:pt x="640" y="663"/>
                  </a:cubicBezTo>
                  <a:close/>
                  <a:moveTo>
                    <a:pt x="687" y="657"/>
                  </a:moveTo>
                  <a:cubicBezTo>
                    <a:pt x="686" y="658"/>
                    <a:pt x="683" y="659"/>
                    <a:pt x="684" y="661"/>
                  </a:cubicBezTo>
                  <a:cubicBezTo>
                    <a:pt x="685" y="661"/>
                    <a:pt x="688" y="660"/>
                    <a:pt x="687" y="657"/>
                  </a:cubicBezTo>
                  <a:close/>
                  <a:moveTo>
                    <a:pt x="405" y="213"/>
                  </a:moveTo>
                  <a:cubicBezTo>
                    <a:pt x="403" y="212"/>
                    <a:pt x="402" y="208"/>
                    <a:pt x="401" y="209"/>
                  </a:cubicBezTo>
                  <a:cubicBezTo>
                    <a:pt x="402" y="211"/>
                    <a:pt x="402" y="211"/>
                    <a:pt x="402" y="211"/>
                  </a:cubicBezTo>
                  <a:cubicBezTo>
                    <a:pt x="402" y="213"/>
                    <a:pt x="399" y="211"/>
                    <a:pt x="401" y="214"/>
                  </a:cubicBezTo>
                  <a:cubicBezTo>
                    <a:pt x="402" y="215"/>
                    <a:pt x="403" y="215"/>
                    <a:pt x="405" y="213"/>
                  </a:cubicBezTo>
                  <a:close/>
                  <a:moveTo>
                    <a:pt x="417" y="202"/>
                  </a:moveTo>
                  <a:cubicBezTo>
                    <a:pt x="411" y="204"/>
                    <a:pt x="408" y="207"/>
                    <a:pt x="404" y="210"/>
                  </a:cubicBezTo>
                  <a:cubicBezTo>
                    <a:pt x="404" y="211"/>
                    <a:pt x="404" y="211"/>
                    <a:pt x="405" y="212"/>
                  </a:cubicBezTo>
                  <a:cubicBezTo>
                    <a:pt x="409" y="207"/>
                    <a:pt x="414" y="206"/>
                    <a:pt x="417" y="202"/>
                  </a:cubicBezTo>
                  <a:close/>
                  <a:moveTo>
                    <a:pt x="435" y="196"/>
                  </a:moveTo>
                  <a:cubicBezTo>
                    <a:pt x="440" y="187"/>
                    <a:pt x="451" y="183"/>
                    <a:pt x="457" y="178"/>
                  </a:cubicBezTo>
                  <a:cubicBezTo>
                    <a:pt x="457" y="173"/>
                    <a:pt x="460" y="178"/>
                    <a:pt x="458" y="172"/>
                  </a:cubicBezTo>
                  <a:cubicBezTo>
                    <a:pt x="455" y="174"/>
                    <a:pt x="450" y="176"/>
                    <a:pt x="448" y="178"/>
                  </a:cubicBezTo>
                  <a:cubicBezTo>
                    <a:pt x="449" y="178"/>
                    <a:pt x="450" y="177"/>
                    <a:pt x="451" y="178"/>
                  </a:cubicBezTo>
                  <a:cubicBezTo>
                    <a:pt x="446" y="182"/>
                    <a:pt x="439" y="183"/>
                    <a:pt x="436" y="191"/>
                  </a:cubicBezTo>
                  <a:cubicBezTo>
                    <a:pt x="434" y="190"/>
                    <a:pt x="433" y="193"/>
                    <a:pt x="432" y="191"/>
                  </a:cubicBezTo>
                  <a:cubicBezTo>
                    <a:pt x="429" y="195"/>
                    <a:pt x="424" y="194"/>
                    <a:pt x="423" y="199"/>
                  </a:cubicBezTo>
                  <a:cubicBezTo>
                    <a:pt x="422" y="197"/>
                    <a:pt x="415" y="202"/>
                    <a:pt x="418" y="203"/>
                  </a:cubicBezTo>
                  <a:cubicBezTo>
                    <a:pt x="423" y="202"/>
                    <a:pt x="425" y="194"/>
                    <a:pt x="432" y="197"/>
                  </a:cubicBezTo>
                  <a:cubicBezTo>
                    <a:pt x="432" y="198"/>
                    <a:pt x="431" y="199"/>
                    <a:pt x="431" y="201"/>
                  </a:cubicBezTo>
                  <a:cubicBezTo>
                    <a:pt x="432" y="199"/>
                    <a:pt x="434" y="192"/>
                    <a:pt x="435" y="196"/>
                  </a:cubicBezTo>
                  <a:close/>
                  <a:moveTo>
                    <a:pt x="793" y="647"/>
                  </a:moveTo>
                  <a:cubicBezTo>
                    <a:pt x="792" y="645"/>
                    <a:pt x="791" y="646"/>
                    <a:pt x="790" y="645"/>
                  </a:cubicBezTo>
                  <a:cubicBezTo>
                    <a:pt x="790" y="646"/>
                    <a:pt x="790" y="646"/>
                    <a:pt x="789" y="647"/>
                  </a:cubicBezTo>
                  <a:cubicBezTo>
                    <a:pt x="790" y="649"/>
                    <a:pt x="791" y="648"/>
                    <a:pt x="791" y="650"/>
                  </a:cubicBezTo>
                  <a:cubicBezTo>
                    <a:pt x="792" y="649"/>
                    <a:pt x="791" y="647"/>
                    <a:pt x="793" y="647"/>
                  </a:cubicBezTo>
                  <a:close/>
                  <a:moveTo>
                    <a:pt x="489" y="144"/>
                  </a:moveTo>
                  <a:cubicBezTo>
                    <a:pt x="487" y="146"/>
                    <a:pt x="487" y="146"/>
                    <a:pt x="487" y="146"/>
                  </a:cubicBezTo>
                  <a:cubicBezTo>
                    <a:pt x="489" y="149"/>
                    <a:pt x="489" y="149"/>
                    <a:pt x="489" y="149"/>
                  </a:cubicBezTo>
                  <a:cubicBezTo>
                    <a:pt x="490" y="148"/>
                    <a:pt x="490" y="146"/>
                    <a:pt x="489" y="144"/>
                  </a:cubicBezTo>
                  <a:close/>
                  <a:moveTo>
                    <a:pt x="812" y="575"/>
                  </a:moveTo>
                  <a:cubicBezTo>
                    <a:pt x="810" y="571"/>
                    <a:pt x="810" y="571"/>
                    <a:pt x="810" y="571"/>
                  </a:cubicBezTo>
                  <a:cubicBezTo>
                    <a:pt x="811" y="576"/>
                    <a:pt x="806" y="575"/>
                    <a:pt x="806" y="579"/>
                  </a:cubicBezTo>
                  <a:cubicBezTo>
                    <a:pt x="809" y="578"/>
                    <a:pt x="809" y="577"/>
                    <a:pt x="812" y="575"/>
                  </a:cubicBezTo>
                  <a:close/>
                  <a:moveTo>
                    <a:pt x="815" y="581"/>
                  </a:moveTo>
                  <a:cubicBezTo>
                    <a:pt x="812" y="576"/>
                    <a:pt x="820" y="580"/>
                    <a:pt x="819" y="577"/>
                  </a:cubicBezTo>
                  <a:cubicBezTo>
                    <a:pt x="817" y="578"/>
                    <a:pt x="815" y="575"/>
                    <a:pt x="813" y="576"/>
                  </a:cubicBezTo>
                  <a:cubicBezTo>
                    <a:pt x="816" y="579"/>
                    <a:pt x="812" y="578"/>
                    <a:pt x="813" y="580"/>
                  </a:cubicBezTo>
                  <a:cubicBezTo>
                    <a:pt x="813" y="580"/>
                    <a:pt x="814" y="581"/>
                    <a:pt x="815" y="581"/>
                  </a:cubicBezTo>
                  <a:close/>
                  <a:moveTo>
                    <a:pt x="819" y="536"/>
                  </a:moveTo>
                  <a:cubicBezTo>
                    <a:pt x="818" y="538"/>
                    <a:pt x="813" y="535"/>
                    <a:pt x="814" y="538"/>
                  </a:cubicBezTo>
                  <a:cubicBezTo>
                    <a:pt x="816" y="538"/>
                    <a:pt x="819" y="540"/>
                    <a:pt x="819" y="536"/>
                  </a:cubicBezTo>
                  <a:close/>
                  <a:moveTo>
                    <a:pt x="842" y="554"/>
                  </a:moveTo>
                  <a:cubicBezTo>
                    <a:pt x="841" y="552"/>
                    <a:pt x="842" y="552"/>
                    <a:pt x="843" y="552"/>
                  </a:cubicBezTo>
                  <a:cubicBezTo>
                    <a:pt x="842" y="550"/>
                    <a:pt x="840" y="550"/>
                    <a:pt x="839" y="551"/>
                  </a:cubicBezTo>
                  <a:cubicBezTo>
                    <a:pt x="840" y="552"/>
                    <a:pt x="841" y="554"/>
                    <a:pt x="842" y="554"/>
                  </a:cubicBezTo>
                  <a:close/>
                  <a:moveTo>
                    <a:pt x="820" y="514"/>
                  </a:moveTo>
                  <a:cubicBezTo>
                    <a:pt x="819" y="510"/>
                    <a:pt x="822" y="514"/>
                    <a:pt x="823" y="515"/>
                  </a:cubicBezTo>
                  <a:cubicBezTo>
                    <a:pt x="822" y="513"/>
                    <a:pt x="824" y="512"/>
                    <a:pt x="823" y="510"/>
                  </a:cubicBezTo>
                  <a:cubicBezTo>
                    <a:pt x="822" y="511"/>
                    <a:pt x="816" y="510"/>
                    <a:pt x="818" y="514"/>
                  </a:cubicBezTo>
                  <a:cubicBezTo>
                    <a:pt x="819" y="514"/>
                    <a:pt x="819" y="514"/>
                    <a:pt x="820" y="514"/>
                  </a:cubicBezTo>
                  <a:close/>
                  <a:moveTo>
                    <a:pt x="842" y="524"/>
                  </a:moveTo>
                  <a:cubicBezTo>
                    <a:pt x="840" y="522"/>
                    <a:pt x="841" y="520"/>
                    <a:pt x="838" y="520"/>
                  </a:cubicBezTo>
                  <a:cubicBezTo>
                    <a:pt x="838" y="521"/>
                    <a:pt x="841" y="525"/>
                    <a:pt x="842" y="524"/>
                  </a:cubicBezTo>
                  <a:close/>
                  <a:moveTo>
                    <a:pt x="855" y="517"/>
                  </a:moveTo>
                  <a:cubicBezTo>
                    <a:pt x="853" y="515"/>
                    <a:pt x="855" y="515"/>
                    <a:pt x="854" y="513"/>
                  </a:cubicBezTo>
                  <a:cubicBezTo>
                    <a:pt x="852" y="512"/>
                    <a:pt x="852" y="518"/>
                    <a:pt x="855" y="517"/>
                  </a:cubicBezTo>
                  <a:close/>
                  <a:moveTo>
                    <a:pt x="877" y="517"/>
                  </a:moveTo>
                  <a:cubicBezTo>
                    <a:pt x="878" y="516"/>
                    <a:pt x="879" y="517"/>
                    <a:pt x="880" y="516"/>
                  </a:cubicBezTo>
                  <a:cubicBezTo>
                    <a:pt x="877" y="513"/>
                    <a:pt x="880" y="516"/>
                    <a:pt x="880" y="513"/>
                  </a:cubicBezTo>
                  <a:cubicBezTo>
                    <a:pt x="878" y="512"/>
                    <a:pt x="876" y="511"/>
                    <a:pt x="878" y="509"/>
                  </a:cubicBezTo>
                  <a:cubicBezTo>
                    <a:pt x="876" y="506"/>
                    <a:pt x="875" y="508"/>
                    <a:pt x="874" y="509"/>
                  </a:cubicBezTo>
                  <a:cubicBezTo>
                    <a:pt x="875" y="512"/>
                    <a:pt x="875" y="514"/>
                    <a:pt x="877" y="517"/>
                  </a:cubicBezTo>
                  <a:close/>
                  <a:moveTo>
                    <a:pt x="884" y="516"/>
                  </a:moveTo>
                  <a:cubicBezTo>
                    <a:pt x="881" y="514"/>
                    <a:pt x="883" y="521"/>
                    <a:pt x="885" y="521"/>
                  </a:cubicBezTo>
                  <a:cubicBezTo>
                    <a:pt x="883" y="519"/>
                    <a:pt x="885" y="518"/>
                    <a:pt x="884" y="516"/>
                  </a:cubicBezTo>
                  <a:close/>
                  <a:moveTo>
                    <a:pt x="920" y="540"/>
                  </a:moveTo>
                  <a:cubicBezTo>
                    <a:pt x="919" y="541"/>
                    <a:pt x="918" y="540"/>
                    <a:pt x="918" y="539"/>
                  </a:cubicBezTo>
                  <a:cubicBezTo>
                    <a:pt x="917" y="539"/>
                    <a:pt x="917" y="539"/>
                    <a:pt x="916" y="540"/>
                  </a:cubicBezTo>
                  <a:cubicBezTo>
                    <a:pt x="917" y="542"/>
                    <a:pt x="921" y="543"/>
                    <a:pt x="920" y="540"/>
                  </a:cubicBezTo>
                  <a:close/>
                  <a:moveTo>
                    <a:pt x="871" y="458"/>
                  </a:moveTo>
                  <a:cubicBezTo>
                    <a:pt x="869" y="458"/>
                    <a:pt x="865" y="461"/>
                    <a:pt x="865" y="462"/>
                  </a:cubicBezTo>
                  <a:cubicBezTo>
                    <a:pt x="868" y="461"/>
                    <a:pt x="871" y="462"/>
                    <a:pt x="871" y="458"/>
                  </a:cubicBezTo>
                  <a:close/>
                  <a:moveTo>
                    <a:pt x="918" y="531"/>
                  </a:moveTo>
                  <a:cubicBezTo>
                    <a:pt x="916" y="528"/>
                    <a:pt x="914" y="528"/>
                    <a:pt x="912" y="529"/>
                  </a:cubicBezTo>
                  <a:cubicBezTo>
                    <a:pt x="914" y="532"/>
                    <a:pt x="916" y="530"/>
                    <a:pt x="918" y="531"/>
                  </a:cubicBezTo>
                  <a:close/>
                  <a:moveTo>
                    <a:pt x="632" y="84"/>
                  </a:moveTo>
                  <a:cubicBezTo>
                    <a:pt x="633" y="83"/>
                    <a:pt x="633" y="82"/>
                    <a:pt x="632" y="81"/>
                  </a:cubicBezTo>
                  <a:cubicBezTo>
                    <a:pt x="630" y="79"/>
                    <a:pt x="627" y="84"/>
                    <a:pt x="630" y="85"/>
                  </a:cubicBezTo>
                  <a:cubicBezTo>
                    <a:pt x="628" y="83"/>
                    <a:pt x="632" y="83"/>
                    <a:pt x="632" y="83"/>
                  </a:cubicBezTo>
                  <a:cubicBezTo>
                    <a:pt x="632" y="83"/>
                    <a:pt x="632" y="83"/>
                    <a:pt x="632" y="84"/>
                  </a:cubicBezTo>
                  <a:close/>
                  <a:moveTo>
                    <a:pt x="910" y="486"/>
                  </a:moveTo>
                  <a:cubicBezTo>
                    <a:pt x="911" y="487"/>
                    <a:pt x="910" y="488"/>
                    <a:pt x="911" y="490"/>
                  </a:cubicBezTo>
                  <a:cubicBezTo>
                    <a:pt x="913" y="490"/>
                    <a:pt x="915" y="490"/>
                    <a:pt x="917" y="490"/>
                  </a:cubicBezTo>
                  <a:cubicBezTo>
                    <a:pt x="919" y="488"/>
                    <a:pt x="916" y="487"/>
                    <a:pt x="917" y="485"/>
                  </a:cubicBezTo>
                  <a:cubicBezTo>
                    <a:pt x="919" y="483"/>
                    <a:pt x="922" y="489"/>
                    <a:pt x="925" y="489"/>
                  </a:cubicBezTo>
                  <a:cubicBezTo>
                    <a:pt x="923" y="485"/>
                    <a:pt x="922" y="487"/>
                    <a:pt x="920" y="484"/>
                  </a:cubicBezTo>
                  <a:cubicBezTo>
                    <a:pt x="920" y="480"/>
                    <a:pt x="923" y="483"/>
                    <a:pt x="923" y="479"/>
                  </a:cubicBezTo>
                  <a:cubicBezTo>
                    <a:pt x="920" y="479"/>
                    <a:pt x="919" y="481"/>
                    <a:pt x="915" y="483"/>
                  </a:cubicBezTo>
                  <a:cubicBezTo>
                    <a:pt x="913" y="479"/>
                    <a:pt x="912" y="479"/>
                    <a:pt x="910" y="481"/>
                  </a:cubicBezTo>
                  <a:cubicBezTo>
                    <a:pt x="912" y="484"/>
                    <a:pt x="913" y="480"/>
                    <a:pt x="915" y="484"/>
                  </a:cubicBezTo>
                  <a:cubicBezTo>
                    <a:pt x="912" y="485"/>
                    <a:pt x="909" y="482"/>
                    <a:pt x="906" y="481"/>
                  </a:cubicBezTo>
                  <a:cubicBezTo>
                    <a:pt x="910" y="487"/>
                    <a:pt x="904" y="485"/>
                    <a:pt x="906" y="489"/>
                  </a:cubicBezTo>
                  <a:cubicBezTo>
                    <a:pt x="908" y="489"/>
                    <a:pt x="908" y="484"/>
                    <a:pt x="910" y="486"/>
                  </a:cubicBezTo>
                  <a:close/>
                  <a:moveTo>
                    <a:pt x="674" y="133"/>
                  </a:moveTo>
                  <a:cubicBezTo>
                    <a:pt x="672" y="134"/>
                    <a:pt x="671" y="130"/>
                    <a:pt x="670" y="132"/>
                  </a:cubicBezTo>
                  <a:cubicBezTo>
                    <a:pt x="670" y="133"/>
                    <a:pt x="671" y="134"/>
                    <a:pt x="671" y="135"/>
                  </a:cubicBezTo>
                  <a:cubicBezTo>
                    <a:pt x="672" y="135"/>
                    <a:pt x="675" y="136"/>
                    <a:pt x="674" y="133"/>
                  </a:cubicBezTo>
                  <a:close/>
                  <a:moveTo>
                    <a:pt x="916" y="455"/>
                  </a:moveTo>
                  <a:cubicBezTo>
                    <a:pt x="913" y="452"/>
                    <a:pt x="909" y="458"/>
                    <a:pt x="908" y="452"/>
                  </a:cubicBezTo>
                  <a:cubicBezTo>
                    <a:pt x="906" y="454"/>
                    <a:pt x="911" y="459"/>
                    <a:pt x="907" y="457"/>
                  </a:cubicBezTo>
                  <a:cubicBezTo>
                    <a:pt x="908" y="458"/>
                    <a:pt x="909" y="461"/>
                    <a:pt x="910" y="460"/>
                  </a:cubicBezTo>
                  <a:cubicBezTo>
                    <a:pt x="909" y="455"/>
                    <a:pt x="914" y="457"/>
                    <a:pt x="916" y="455"/>
                  </a:cubicBezTo>
                  <a:close/>
                  <a:moveTo>
                    <a:pt x="916" y="464"/>
                  </a:moveTo>
                  <a:cubicBezTo>
                    <a:pt x="916" y="464"/>
                    <a:pt x="916" y="465"/>
                    <a:pt x="917" y="465"/>
                  </a:cubicBezTo>
                  <a:cubicBezTo>
                    <a:pt x="920" y="464"/>
                    <a:pt x="916" y="458"/>
                    <a:pt x="914" y="459"/>
                  </a:cubicBezTo>
                  <a:cubicBezTo>
                    <a:pt x="917" y="464"/>
                    <a:pt x="915" y="461"/>
                    <a:pt x="916" y="464"/>
                  </a:cubicBezTo>
                  <a:close/>
                  <a:moveTo>
                    <a:pt x="925" y="468"/>
                  </a:moveTo>
                  <a:cubicBezTo>
                    <a:pt x="926" y="469"/>
                    <a:pt x="927" y="470"/>
                    <a:pt x="926" y="468"/>
                  </a:cubicBezTo>
                  <a:cubicBezTo>
                    <a:pt x="924" y="467"/>
                    <a:pt x="923" y="463"/>
                    <a:pt x="921" y="462"/>
                  </a:cubicBezTo>
                  <a:cubicBezTo>
                    <a:pt x="921" y="464"/>
                    <a:pt x="922" y="467"/>
                    <a:pt x="924" y="470"/>
                  </a:cubicBezTo>
                  <a:cubicBezTo>
                    <a:pt x="925" y="469"/>
                    <a:pt x="925" y="469"/>
                    <a:pt x="925" y="468"/>
                  </a:cubicBezTo>
                  <a:close/>
                  <a:moveTo>
                    <a:pt x="683" y="101"/>
                  </a:moveTo>
                  <a:cubicBezTo>
                    <a:pt x="680" y="99"/>
                    <a:pt x="685" y="98"/>
                    <a:pt x="683" y="97"/>
                  </a:cubicBezTo>
                  <a:cubicBezTo>
                    <a:pt x="679" y="98"/>
                    <a:pt x="681" y="99"/>
                    <a:pt x="682" y="101"/>
                  </a:cubicBezTo>
                  <a:cubicBezTo>
                    <a:pt x="682" y="102"/>
                    <a:pt x="681" y="102"/>
                    <a:pt x="682" y="102"/>
                  </a:cubicBezTo>
                  <a:lnTo>
                    <a:pt x="683" y="101"/>
                  </a:lnTo>
                  <a:close/>
                  <a:moveTo>
                    <a:pt x="687" y="105"/>
                  </a:moveTo>
                  <a:cubicBezTo>
                    <a:pt x="686" y="104"/>
                    <a:pt x="685" y="103"/>
                    <a:pt x="685" y="102"/>
                  </a:cubicBezTo>
                  <a:cubicBezTo>
                    <a:pt x="683" y="103"/>
                    <a:pt x="685" y="107"/>
                    <a:pt x="687" y="105"/>
                  </a:cubicBezTo>
                  <a:close/>
                  <a:moveTo>
                    <a:pt x="937" y="472"/>
                  </a:moveTo>
                  <a:cubicBezTo>
                    <a:pt x="935" y="468"/>
                    <a:pt x="934" y="472"/>
                    <a:pt x="932" y="471"/>
                  </a:cubicBezTo>
                  <a:cubicBezTo>
                    <a:pt x="934" y="474"/>
                    <a:pt x="935" y="472"/>
                    <a:pt x="937" y="472"/>
                  </a:cubicBezTo>
                  <a:close/>
                  <a:moveTo>
                    <a:pt x="666" y="62"/>
                  </a:moveTo>
                  <a:cubicBezTo>
                    <a:pt x="665" y="63"/>
                    <a:pt x="663" y="62"/>
                    <a:pt x="665" y="65"/>
                  </a:cubicBezTo>
                  <a:cubicBezTo>
                    <a:pt x="666" y="65"/>
                    <a:pt x="668" y="64"/>
                    <a:pt x="666" y="62"/>
                  </a:cubicBezTo>
                  <a:close/>
                  <a:moveTo>
                    <a:pt x="668" y="65"/>
                  </a:moveTo>
                  <a:cubicBezTo>
                    <a:pt x="669" y="63"/>
                    <a:pt x="670" y="67"/>
                    <a:pt x="671" y="65"/>
                  </a:cubicBezTo>
                  <a:cubicBezTo>
                    <a:pt x="671" y="63"/>
                    <a:pt x="668" y="62"/>
                    <a:pt x="667" y="62"/>
                  </a:cubicBezTo>
                  <a:cubicBezTo>
                    <a:pt x="668" y="63"/>
                    <a:pt x="666" y="64"/>
                    <a:pt x="668" y="65"/>
                  </a:cubicBezTo>
                  <a:close/>
                  <a:moveTo>
                    <a:pt x="922" y="437"/>
                  </a:moveTo>
                  <a:cubicBezTo>
                    <a:pt x="923" y="437"/>
                    <a:pt x="924" y="440"/>
                    <a:pt x="925" y="438"/>
                  </a:cubicBezTo>
                  <a:cubicBezTo>
                    <a:pt x="922" y="436"/>
                    <a:pt x="922" y="434"/>
                    <a:pt x="921" y="432"/>
                  </a:cubicBezTo>
                  <a:cubicBezTo>
                    <a:pt x="921" y="433"/>
                    <a:pt x="920" y="433"/>
                    <a:pt x="920" y="433"/>
                  </a:cubicBezTo>
                  <a:cubicBezTo>
                    <a:pt x="921" y="435"/>
                    <a:pt x="921" y="438"/>
                    <a:pt x="922" y="441"/>
                  </a:cubicBezTo>
                  <a:cubicBezTo>
                    <a:pt x="924" y="440"/>
                    <a:pt x="921" y="438"/>
                    <a:pt x="922" y="437"/>
                  </a:cubicBezTo>
                  <a:close/>
                  <a:moveTo>
                    <a:pt x="919" y="424"/>
                  </a:moveTo>
                  <a:cubicBezTo>
                    <a:pt x="919" y="424"/>
                    <a:pt x="918" y="423"/>
                    <a:pt x="918" y="423"/>
                  </a:cubicBezTo>
                  <a:cubicBezTo>
                    <a:pt x="916" y="423"/>
                    <a:pt x="916" y="425"/>
                    <a:pt x="918" y="427"/>
                  </a:cubicBezTo>
                  <a:cubicBezTo>
                    <a:pt x="919" y="426"/>
                    <a:pt x="919" y="425"/>
                    <a:pt x="919" y="424"/>
                  </a:cubicBezTo>
                  <a:close/>
                  <a:moveTo>
                    <a:pt x="715" y="107"/>
                  </a:moveTo>
                  <a:cubicBezTo>
                    <a:pt x="717" y="110"/>
                    <a:pt x="713" y="108"/>
                    <a:pt x="714" y="112"/>
                  </a:cubicBezTo>
                  <a:cubicBezTo>
                    <a:pt x="717" y="111"/>
                    <a:pt x="718" y="107"/>
                    <a:pt x="715" y="107"/>
                  </a:cubicBezTo>
                  <a:close/>
                  <a:moveTo>
                    <a:pt x="1001" y="542"/>
                  </a:moveTo>
                  <a:cubicBezTo>
                    <a:pt x="1001" y="543"/>
                    <a:pt x="1001" y="544"/>
                    <a:pt x="1002" y="545"/>
                  </a:cubicBezTo>
                  <a:cubicBezTo>
                    <a:pt x="1006" y="545"/>
                    <a:pt x="1003" y="541"/>
                    <a:pt x="1001" y="542"/>
                  </a:cubicBezTo>
                  <a:close/>
                  <a:moveTo>
                    <a:pt x="1006" y="546"/>
                  </a:moveTo>
                  <a:cubicBezTo>
                    <a:pt x="1005" y="546"/>
                    <a:pt x="1004" y="546"/>
                    <a:pt x="1004" y="546"/>
                  </a:cubicBezTo>
                  <a:cubicBezTo>
                    <a:pt x="1006" y="550"/>
                    <a:pt x="1006" y="550"/>
                    <a:pt x="1006" y="550"/>
                  </a:cubicBezTo>
                  <a:cubicBezTo>
                    <a:pt x="1008" y="549"/>
                    <a:pt x="1006" y="547"/>
                    <a:pt x="1006" y="546"/>
                  </a:cubicBezTo>
                  <a:close/>
                  <a:moveTo>
                    <a:pt x="1016" y="558"/>
                  </a:moveTo>
                  <a:cubicBezTo>
                    <a:pt x="1015" y="556"/>
                    <a:pt x="1014" y="558"/>
                    <a:pt x="1013" y="557"/>
                  </a:cubicBezTo>
                  <a:cubicBezTo>
                    <a:pt x="1013" y="556"/>
                    <a:pt x="1012" y="556"/>
                    <a:pt x="1012" y="555"/>
                  </a:cubicBezTo>
                  <a:cubicBezTo>
                    <a:pt x="1010" y="555"/>
                    <a:pt x="1013" y="558"/>
                    <a:pt x="1013" y="559"/>
                  </a:cubicBezTo>
                  <a:cubicBezTo>
                    <a:pt x="1014" y="557"/>
                    <a:pt x="1018" y="561"/>
                    <a:pt x="1016" y="558"/>
                  </a:cubicBezTo>
                  <a:close/>
                  <a:moveTo>
                    <a:pt x="723" y="83"/>
                  </a:moveTo>
                  <a:cubicBezTo>
                    <a:pt x="720" y="81"/>
                    <a:pt x="717" y="85"/>
                    <a:pt x="718" y="87"/>
                  </a:cubicBezTo>
                  <a:cubicBezTo>
                    <a:pt x="721" y="85"/>
                    <a:pt x="721" y="84"/>
                    <a:pt x="723" y="83"/>
                  </a:cubicBezTo>
                  <a:close/>
                  <a:moveTo>
                    <a:pt x="730" y="87"/>
                  </a:moveTo>
                  <a:cubicBezTo>
                    <a:pt x="728" y="84"/>
                    <a:pt x="724" y="86"/>
                    <a:pt x="726" y="89"/>
                  </a:cubicBezTo>
                  <a:cubicBezTo>
                    <a:pt x="727" y="87"/>
                    <a:pt x="728" y="87"/>
                    <a:pt x="730" y="87"/>
                  </a:cubicBezTo>
                  <a:close/>
                  <a:moveTo>
                    <a:pt x="770" y="133"/>
                  </a:moveTo>
                  <a:cubicBezTo>
                    <a:pt x="772" y="136"/>
                    <a:pt x="769" y="137"/>
                    <a:pt x="770" y="139"/>
                  </a:cubicBezTo>
                  <a:cubicBezTo>
                    <a:pt x="772" y="137"/>
                    <a:pt x="772" y="136"/>
                    <a:pt x="773" y="133"/>
                  </a:cubicBezTo>
                  <a:cubicBezTo>
                    <a:pt x="772" y="133"/>
                    <a:pt x="771" y="134"/>
                    <a:pt x="770" y="133"/>
                  </a:cubicBezTo>
                  <a:close/>
                  <a:moveTo>
                    <a:pt x="700" y="19"/>
                  </a:moveTo>
                  <a:cubicBezTo>
                    <a:pt x="699" y="18"/>
                    <a:pt x="697" y="21"/>
                    <a:pt x="698" y="23"/>
                  </a:cubicBezTo>
                  <a:cubicBezTo>
                    <a:pt x="699" y="21"/>
                    <a:pt x="702" y="21"/>
                    <a:pt x="700" y="19"/>
                  </a:cubicBezTo>
                  <a:close/>
                  <a:moveTo>
                    <a:pt x="966" y="413"/>
                  </a:moveTo>
                  <a:cubicBezTo>
                    <a:pt x="967" y="412"/>
                    <a:pt x="966" y="411"/>
                    <a:pt x="966" y="410"/>
                  </a:cubicBezTo>
                  <a:cubicBezTo>
                    <a:pt x="965" y="407"/>
                    <a:pt x="964" y="410"/>
                    <a:pt x="963" y="407"/>
                  </a:cubicBezTo>
                  <a:cubicBezTo>
                    <a:pt x="964" y="407"/>
                    <a:pt x="965" y="406"/>
                    <a:pt x="964" y="405"/>
                  </a:cubicBezTo>
                  <a:cubicBezTo>
                    <a:pt x="963" y="405"/>
                    <a:pt x="962" y="403"/>
                    <a:pt x="960" y="404"/>
                  </a:cubicBezTo>
                  <a:cubicBezTo>
                    <a:pt x="963" y="407"/>
                    <a:pt x="963" y="410"/>
                    <a:pt x="964" y="414"/>
                  </a:cubicBezTo>
                  <a:cubicBezTo>
                    <a:pt x="963" y="410"/>
                    <a:pt x="960" y="412"/>
                    <a:pt x="961" y="414"/>
                  </a:cubicBezTo>
                  <a:cubicBezTo>
                    <a:pt x="962" y="413"/>
                    <a:pt x="965" y="414"/>
                    <a:pt x="964" y="416"/>
                  </a:cubicBezTo>
                  <a:cubicBezTo>
                    <a:pt x="963" y="416"/>
                    <a:pt x="961" y="414"/>
                    <a:pt x="960" y="414"/>
                  </a:cubicBezTo>
                  <a:cubicBezTo>
                    <a:pt x="963" y="420"/>
                    <a:pt x="968" y="417"/>
                    <a:pt x="971" y="424"/>
                  </a:cubicBezTo>
                  <a:cubicBezTo>
                    <a:pt x="970" y="422"/>
                    <a:pt x="971" y="419"/>
                    <a:pt x="972" y="417"/>
                  </a:cubicBezTo>
                  <a:cubicBezTo>
                    <a:pt x="970" y="418"/>
                    <a:pt x="969" y="419"/>
                    <a:pt x="969" y="419"/>
                  </a:cubicBezTo>
                  <a:cubicBezTo>
                    <a:pt x="970" y="417"/>
                    <a:pt x="967" y="415"/>
                    <a:pt x="966" y="413"/>
                  </a:cubicBezTo>
                  <a:close/>
                  <a:moveTo>
                    <a:pt x="959" y="405"/>
                  </a:moveTo>
                  <a:cubicBezTo>
                    <a:pt x="958" y="404"/>
                    <a:pt x="955" y="405"/>
                    <a:pt x="957" y="408"/>
                  </a:cubicBezTo>
                  <a:cubicBezTo>
                    <a:pt x="958" y="406"/>
                    <a:pt x="959" y="407"/>
                    <a:pt x="959" y="405"/>
                  </a:cubicBezTo>
                  <a:close/>
                  <a:moveTo>
                    <a:pt x="762" y="96"/>
                  </a:moveTo>
                  <a:cubicBezTo>
                    <a:pt x="761" y="94"/>
                    <a:pt x="759" y="93"/>
                    <a:pt x="758" y="92"/>
                  </a:cubicBezTo>
                  <a:cubicBezTo>
                    <a:pt x="758" y="96"/>
                    <a:pt x="751" y="96"/>
                    <a:pt x="753" y="101"/>
                  </a:cubicBezTo>
                  <a:cubicBezTo>
                    <a:pt x="755" y="98"/>
                    <a:pt x="759" y="98"/>
                    <a:pt x="762" y="96"/>
                  </a:cubicBezTo>
                  <a:close/>
                  <a:moveTo>
                    <a:pt x="883" y="293"/>
                  </a:moveTo>
                  <a:cubicBezTo>
                    <a:pt x="885" y="293"/>
                    <a:pt x="884" y="291"/>
                    <a:pt x="883" y="289"/>
                  </a:cubicBezTo>
                  <a:cubicBezTo>
                    <a:pt x="882" y="290"/>
                    <a:pt x="881" y="291"/>
                    <a:pt x="882" y="293"/>
                  </a:cubicBezTo>
                  <a:cubicBezTo>
                    <a:pt x="882" y="292"/>
                    <a:pt x="883" y="292"/>
                    <a:pt x="883" y="293"/>
                  </a:cubicBezTo>
                  <a:close/>
                  <a:moveTo>
                    <a:pt x="795" y="156"/>
                  </a:moveTo>
                  <a:cubicBezTo>
                    <a:pt x="797" y="157"/>
                    <a:pt x="796" y="157"/>
                    <a:pt x="797" y="159"/>
                  </a:cubicBezTo>
                  <a:cubicBezTo>
                    <a:pt x="799" y="159"/>
                    <a:pt x="797" y="156"/>
                    <a:pt x="796" y="155"/>
                  </a:cubicBezTo>
                  <a:cubicBezTo>
                    <a:pt x="794" y="155"/>
                    <a:pt x="793" y="157"/>
                    <a:pt x="794" y="160"/>
                  </a:cubicBezTo>
                  <a:cubicBezTo>
                    <a:pt x="796" y="159"/>
                    <a:pt x="795" y="158"/>
                    <a:pt x="795" y="156"/>
                  </a:cubicBezTo>
                  <a:close/>
                  <a:moveTo>
                    <a:pt x="781" y="133"/>
                  </a:moveTo>
                  <a:cubicBezTo>
                    <a:pt x="778" y="131"/>
                    <a:pt x="782" y="131"/>
                    <a:pt x="780" y="130"/>
                  </a:cubicBezTo>
                  <a:cubicBezTo>
                    <a:pt x="777" y="127"/>
                    <a:pt x="781" y="131"/>
                    <a:pt x="778" y="132"/>
                  </a:cubicBezTo>
                  <a:cubicBezTo>
                    <a:pt x="779" y="134"/>
                    <a:pt x="780" y="132"/>
                    <a:pt x="781" y="133"/>
                  </a:cubicBezTo>
                  <a:close/>
                  <a:moveTo>
                    <a:pt x="786" y="125"/>
                  </a:moveTo>
                  <a:cubicBezTo>
                    <a:pt x="785" y="127"/>
                    <a:pt x="784" y="124"/>
                    <a:pt x="783" y="125"/>
                  </a:cubicBezTo>
                  <a:cubicBezTo>
                    <a:pt x="783" y="127"/>
                    <a:pt x="784" y="130"/>
                    <a:pt x="781" y="129"/>
                  </a:cubicBezTo>
                  <a:cubicBezTo>
                    <a:pt x="784" y="132"/>
                    <a:pt x="787" y="128"/>
                    <a:pt x="786" y="125"/>
                  </a:cubicBezTo>
                  <a:close/>
                  <a:moveTo>
                    <a:pt x="806" y="148"/>
                  </a:moveTo>
                  <a:cubicBezTo>
                    <a:pt x="805" y="146"/>
                    <a:pt x="803" y="146"/>
                    <a:pt x="802" y="145"/>
                  </a:cubicBezTo>
                  <a:cubicBezTo>
                    <a:pt x="806" y="150"/>
                    <a:pt x="802" y="148"/>
                    <a:pt x="803" y="151"/>
                  </a:cubicBezTo>
                  <a:cubicBezTo>
                    <a:pt x="804" y="150"/>
                    <a:pt x="805" y="149"/>
                    <a:pt x="806" y="148"/>
                  </a:cubicBezTo>
                  <a:close/>
                  <a:moveTo>
                    <a:pt x="798" y="116"/>
                  </a:moveTo>
                  <a:cubicBezTo>
                    <a:pt x="798" y="119"/>
                    <a:pt x="793" y="118"/>
                    <a:pt x="795" y="121"/>
                  </a:cubicBezTo>
                  <a:cubicBezTo>
                    <a:pt x="796" y="120"/>
                    <a:pt x="799" y="119"/>
                    <a:pt x="798" y="116"/>
                  </a:cubicBezTo>
                  <a:close/>
                  <a:moveTo>
                    <a:pt x="811" y="136"/>
                  </a:moveTo>
                  <a:cubicBezTo>
                    <a:pt x="808" y="132"/>
                    <a:pt x="812" y="132"/>
                    <a:pt x="810" y="129"/>
                  </a:cubicBezTo>
                  <a:cubicBezTo>
                    <a:pt x="809" y="132"/>
                    <a:pt x="808" y="133"/>
                    <a:pt x="806" y="134"/>
                  </a:cubicBezTo>
                  <a:cubicBezTo>
                    <a:pt x="808" y="134"/>
                    <a:pt x="810" y="136"/>
                    <a:pt x="811" y="136"/>
                  </a:cubicBezTo>
                  <a:close/>
                  <a:moveTo>
                    <a:pt x="775" y="82"/>
                  </a:moveTo>
                  <a:cubicBezTo>
                    <a:pt x="775" y="84"/>
                    <a:pt x="773" y="84"/>
                    <a:pt x="775" y="86"/>
                  </a:cubicBezTo>
                  <a:cubicBezTo>
                    <a:pt x="776" y="86"/>
                    <a:pt x="777" y="82"/>
                    <a:pt x="775" y="82"/>
                  </a:cubicBezTo>
                  <a:close/>
                  <a:moveTo>
                    <a:pt x="801" y="114"/>
                  </a:moveTo>
                  <a:cubicBezTo>
                    <a:pt x="801" y="114"/>
                    <a:pt x="800" y="113"/>
                    <a:pt x="799" y="113"/>
                  </a:cubicBezTo>
                  <a:cubicBezTo>
                    <a:pt x="802" y="115"/>
                    <a:pt x="798" y="115"/>
                    <a:pt x="799" y="117"/>
                  </a:cubicBezTo>
                  <a:cubicBezTo>
                    <a:pt x="800" y="117"/>
                    <a:pt x="802" y="116"/>
                    <a:pt x="801" y="114"/>
                  </a:cubicBezTo>
                  <a:close/>
                  <a:moveTo>
                    <a:pt x="825" y="145"/>
                  </a:moveTo>
                  <a:cubicBezTo>
                    <a:pt x="824" y="143"/>
                    <a:pt x="822" y="144"/>
                    <a:pt x="821" y="146"/>
                  </a:cubicBezTo>
                  <a:cubicBezTo>
                    <a:pt x="823" y="149"/>
                    <a:pt x="823" y="149"/>
                    <a:pt x="823" y="149"/>
                  </a:cubicBezTo>
                  <a:cubicBezTo>
                    <a:pt x="824" y="147"/>
                    <a:pt x="825" y="146"/>
                    <a:pt x="825" y="145"/>
                  </a:cubicBezTo>
                  <a:close/>
                  <a:moveTo>
                    <a:pt x="827" y="143"/>
                  </a:moveTo>
                  <a:cubicBezTo>
                    <a:pt x="827" y="141"/>
                    <a:pt x="826" y="142"/>
                    <a:pt x="825" y="140"/>
                  </a:cubicBezTo>
                  <a:cubicBezTo>
                    <a:pt x="824" y="143"/>
                    <a:pt x="820" y="140"/>
                    <a:pt x="822" y="144"/>
                  </a:cubicBezTo>
                  <a:cubicBezTo>
                    <a:pt x="824" y="141"/>
                    <a:pt x="826" y="142"/>
                    <a:pt x="827" y="143"/>
                  </a:cubicBezTo>
                  <a:close/>
                  <a:moveTo>
                    <a:pt x="743" y="24"/>
                  </a:moveTo>
                  <a:cubicBezTo>
                    <a:pt x="744" y="23"/>
                    <a:pt x="744" y="22"/>
                    <a:pt x="746" y="23"/>
                  </a:cubicBezTo>
                  <a:cubicBezTo>
                    <a:pt x="743" y="20"/>
                    <a:pt x="747" y="21"/>
                    <a:pt x="748" y="22"/>
                  </a:cubicBezTo>
                  <a:cubicBezTo>
                    <a:pt x="745" y="18"/>
                    <a:pt x="745" y="18"/>
                    <a:pt x="745" y="18"/>
                  </a:cubicBezTo>
                  <a:cubicBezTo>
                    <a:pt x="744" y="19"/>
                    <a:pt x="743" y="17"/>
                    <a:pt x="741" y="16"/>
                  </a:cubicBezTo>
                  <a:cubicBezTo>
                    <a:pt x="742" y="18"/>
                    <a:pt x="739" y="19"/>
                    <a:pt x="741" y="22"/>
                  </a:cubicBezTo>
                  <a:cubicBezTo>
                    <a:pt x="743" y="20"/>
                    <a:pt x="741" y="23"/>
                    <a:pt x="743" y="24"/>
                  </a:cubicBezTo>
                  <a:close/>
                  <a:moveTo>
                    <a:pt x="804" y="110"/>
                  </a:moveTo>
                  <a:cubicBezTo>
                    <a:pt x="805" y="112"/>
                    <a:pt x="804" y="113"/>
                    <a:pt x="803" y="113"/>
                  </a:cubicBezTo>
                  <a:cubicBezTo>
                    <a:pt x="805" y="115"/>
                    <a:pt x="805" y="115"/>
                    <a:pt x="805" y="115"/>
                  </a:cubicBezTo>
                  <a:cubicBezTo>
                    <a:pt x="807" y="114"/>
                    <a:pt x="807" y="111"/>
                    <a:pt x="804" y="110"/>
                  </a:cubicBezTo>
                  <a:close/>
                  <a:moveTo>
                    <a:pt x="784" y="74"/>
                  </a:moveTo>
                  <a:cubicBezTo>
                    <a:pt x="783" y="74"/>
                    <a:pt x="780" y="74"/>
                    <a:pt x="781" y="76"/>
                  </a:cubicBezTo>
                  <a:cubicBezTo>
                    <a:pt x="782" y="75"/>
                    <a:pt x="785" y="76"/>
                    <a:pt x="784" y="74"/>
                  </a:cubicBezTo>
                  <a:close/>
                  <a:moveTo>
                    <a:pt x="808" y="106"/>
                  </a:moveTo>
                  <a:cubicBezTo>
                    <a:pt x="806" y="107"/>
                    <a:pt x="807" y="109"/>
                    <a:pt x="807" y="111"/>
                  </a:cubicBezTo>
                  <a:cubicBezTo>
                    <a:pt x="808" y="110"/>
                    <a:pt x="809" y="108"/>
                    <a:pt x="808" y="106"/>
                  </a:cubicBezTo>
                  <a:close/>
                  <a:moveTo>
                    <a:pt x="855" y="176"/>
                  </a:moveTo>
                  <a:cubicBezTo>
                    <a:pt x="855" y="174"/>
                    <a:pt x="856" y="173"/>
                    <a:pt x="857" y="173"/>
                  </a:cubicBezTo>
                  <a:cubicBezTo>
                    <a:pt x="856" y="172"/>
                    <a:pt x="855" y="170"/>
                    <a:pt x="854" y="170"/>
                  </a:cubicBezTo>
                  <a:cubicBezTo>
                    <a:pt x="855" y="173"/>
                    <a:pt x="855" y="173"/>
                    <a:pt x="853" y="173"/>
                  </a:cubicBezTo>
                  <a:cubicBezTo>
                    <a:pt x="853" y="174"/>
                    <a:pt x="854" y="176"/>
                    <a:pt x="855" y="176"/>
                  </a:cubicBezTo>
                  <a:close/>
                  <a:moveTo>
                    <a:pt x="789" y="76"/>
                  </a:moveTo>
                  <a:cubicBezTo>
                    <a:pt x="792" y="74"/>
                    <a:pt x="787" y="70"/>
                    <a:pt x="785" y="71"/>
                  </a:cubicBezTo>
                  <a:cubicBezTo>
                    <a:pt x="786" y="73"/>
                    <a:pt x="788" y="73"/>
                    <a:pt x="789" y="76"/>
                  </a:cubicBezTo>
                  <a:close/>
                  <a:moveTo>
                    <a:pt x="814" y="109"/>
                  </a:moveTo>
                  <a:cubicBezTo>
                    <a:pt x="812" y="105"/>
                    <a:pt x="812" y="106"/>
                    <a:pt x="811" y="102"/>
                  </a:cubicBezTo>
                  <a:cubicBezTo>
                    <a:pt x="811" y="102"/>
                    <a:pt x="810" y="103"/>
                    <a:pt x="810" y="102"/>
                  </a:cubicBezTo>
                  <a:cubicBezTo>
                    <a:pt x="809" y="103"/>
                    <a:pt x="809" y="103"/>
                    <a:pt x="809" y="103"/>
                  </a:cubicBezTo>
                  <a:cubicBezTo>
                    <a:pt x="810" y="104"/>
                    <a:pt x="811" y="109"/>
                    <a:pt x="814" y="109"/>
                  </a:cubicBezTo>
                  <a:close/>
                  <a:moveTo>
                    <a:pt x="864" y="177"/>
                  </a:moveTo>
                  <a:cubicBezTo>
                    <a:pt x="866" y="177"/>
                    <a:pt x="867" y="182"/>
                    <a:pt x="868" y="184"/>
                  </a:cubicBezTo>
                  <a:cubicBezTo>
                    <a:pt x="873" y="183"/>
                    <a:pt x="864" y="173"/>
                    <a:pt x="864" y="177"/>
                  </a:cubicBezTo>
                  <a:close/>
                  <a:moveTo>
                    <a:pt x="837" y="128"/>
                  </a:moveTo>
                  <a:cubicBezTo>
                    <a:pt x="836" y="127"/>
                    <a:pt x="836" y="126"/>
                    <a:pt x="836" y="125"/>
                  </a:cubicBezTo>
                  <a:cubicBezTo>
                    <a:pt x="834" y="126"/>
                    <a:pt x="833" y="126"/>
                    <a:pt x="834" y="128"/>
                  </a:cubicBezTo>
                  <a:cubicBezTo>
                    <a:pt x="835" y="128"/>
                    <a:pt x="836" y="128"/>
                    <a:pt x="837" y="128"/>
                  </a:cubicBezTo>
                  <a:close/>
                  <a:moveTo>
                    <a:pt x="814" y="87"/>
                  </a:moveTo>
                  <a:cubicBezTo>
                    <a:pt x="813" y="87"/>
                    <a:pt x="811" y="84"/>
                    <a:pt x="810" y="86"/>
                  </a:cubicBezTo>
                  <a:cubicBezTo>
                    <a:pt x="810" y="87"/>
                    <a:pt x="808" y="88"/>
                    <a:pt x="810" y="90"/>
                  </a:cubicBezTo>
                  <a:cubicBezTo>
                    <a:pt x="812" y="89"/>
                    <a:pt x="814" y="89"/>
                    <a:pt x="814" y="87"/>
                  </a:cubicBezTo>
                  <a:close/>
                  <a:moveTo>
                    <a:pt x="967" y="323"/>
                  </a:moveTo>
                  <a:cubicBezTo>
                    <a:pt x="970" y="326"/>
                    <a:pt x="968" y="325"/>
                    <a:pt x="969" y="328"/>
                  </a:cubicBezTo>
                  <a:cubicBezTo>
                    <a:pt x="970" y="325"/>
                    <a:pt x="973" y="327"/>
                    <a:pt x="975" y="325"/>
                  </a:cubicBezTo>
                  <a:cubicBezTo>
                    <a:pt x="973" y="322"/>
                    <a:pt x="967" y="319"/>
                    <a:pt x="969" y="323"/>
                  </a:cubicBezTo>
                  <a:cubicBezTo>
                    <a:pt x="969" y="323"/>
                    <a:pt x="970" y="323"/>
                    <a:pt x="969" y="324"/>
                  </a:cubicBezTo>
                  <a:cubicBezTo>
                    <a:pt x="969" y="324"/>
                    <a:pt x="968" y="323"/>
                    <a:pt x="967" y="323"/>
                  </a:cubicBezTo>
                  <a:close/>
                  <a:moveTo>
                    <a:pt x="825" y="100"/>
                  </a:moveTo>
                  <a:cubicBezTo>
                    <a:pt x="824" y="102"/>
                    <a:pt x="823" y="103"/>
                    <a:pt x="824" y="105"/>
                  </a:cubicBezTo>
                  <a:cubicBezTo>
                    <a:pt x="824" y="103"/>
                    <a:pt x="826" y="103"/>
                    <a:pt x="825" y="100"/>
                  </a:cubicBezTo>
                  <a:close/>
                  <a:moveTo>
                    <a:pt x="882" y="181"/>
                  </a:moveTo>
                  <a:cubicBezTo>
                    <a:pt x="880" y="178"/>
                    <a:pt x="877" y="178"/>
                    <a:pt x="877" y="180"/>
                  </a:cubicBezTo>
                  <a:cubicBezTo>
                    <a:pt x="879" y="179"/>
                    <a:pt x="880" y="181"/>
                    <a:pt x="882" y="181"/>
                  </a:cubicBezTo>
                  <a:close/>
                  <a:moveTo>
                    <a:pt x="858" y="121"/>
                  </a:moveTo>
                  <a:cubicBezTo>
                    <a:pt x="853" y="120"/>
                    <a:pt x="846" y="120"/>
                    <a:pt x="843" y="126"/>
                  </a:cubicBezTo>
                  <a:cubicBezTo>
                    <a:pt x="847" y="122"/>
                    <a:pt x="854" y="124"/>
                    <a:pt x="858" y="121"/>
                  </a:cubicBezTo>
                  <a:close/>
                  <a:moveTo>
                    <a:pt x="1014" y="370"/>
                  </a:moveTo>
                  <a:cubicBezTo>
                    <a:pt x="1012" y="368"/>
                    <a:pt x="1008" y="368"/>
                    <a:pt x="1008" y="370"/>
                  </a:cubicBezTo>
                  <a:cubicBezTo>
                    <a:pt x="1010" y="371"/>
                    <a:pt x="1012" y="373"/>
                    <a:pt x="1014" y="370"/>
                  </a:cubicBezTo>
                  <a:close/>
                  <a:moveTo>
                    <a:pt x="906" y="212"/>
                  </a:moveTo>
                  <a:cubicBezTo>
                    <a:pt x="907" y="209"/>
                    <a:pt x="908" y="204"/>
                    <a:pt x="912" y="207"/>
                  </a:cubicBezTo>
                  <a:cubicBezTo>
                    <a:pt x="912" y="205"/>
                    <a:pt x="910" y="204"/>
                    <a:pt x="909" y="203"/>
                  </a:cubicBezTo>
                  <a:cubicBezTo>
                    <a:pt x="908" y="205"/>
                    <a:pt x="907" y="205"/>
                    <a:pt x="905" y="206"/>
                  </a:cubicBezTo>
                  <a:cubicBezTo>
                    <a:pt x="907" y="208"/>
                    <a:pt x="903" y="208"/>
                    <a:pt x="906" y="212"/>
                  </a:cubicBezTo>
                  <a:close/>
                  <a:moveTo>
                    <a:pt x="905" y="204"/>
                  </a:moveTo>
                  <a:cubicBezTo>
                    <a:pt x="904" y="202"/>
                    <a:pt x="904" y="201"/>
                    <a:pt x="903" y="199"/>
                  </a:cubicBezTo>
                  <a:cubicBezTo>
                    <a:pt x="901" y="200"/>
                    <a:pt x="904" y="202"/>
                    <a:pt x="903" y="203"/>
                  </a:cubicBezTo>
                  <a:cubicBezTo>
                    <a:pt x="903" y="202"/>
                    <a:pt x="903" y="202"/>
                    <a:pt x="902" y="202"/>
                  </a:cubicBezTo>
                  <a:cubicBezTo>
                    <a:pt x="903" y="204"/>
                    <a:pt x="903" y="204"/>
                    <a:pt x="903" y="204"/>
                  </a:cubicBezTo>
                  <a:cubicBezTo>
                    <a:pt x="904" y="203"/>
                    <a:pt x="904" y="204"/>
                    <a:pt x="905" y="204"/>
                  </a:cubicBezTo>
                  <a:close/>
                  <a:moveTo>
                    <a:pt x="1019" y="373"/>
                  </a:moveTo>
                  <a:cubicBezTo>
                    <a:pt x="1019" y="371"/>
                    <a:pt x="1020" y="370"/>
                    <a:pt x="1022" y="372"/>
                  </a:cubicBezTo>
                  <a:cubicBezTo>
                    <a:pt x="1020" y="367"/>
                    <a:pt x="1018" y="367"/>
                    <a:pt x="1015" y="368"/>
                  </a:cubicBezTo>
                  <a:cubicBezTo>
                    <a:pt x="1015" y="370"/>
                    <a:pt x="1017" y="372"/>
                    <a:pt x="1019" y="373"/>
                  </a:cubicBezTo>
                  <a:close/>
                  <a:moveTo>
                    <a:pt x="936" y="242"/>
                  </a:moveTo>
                  <a:cubicBezTo>
                    <a:pt x="935" y="241"/>
                    <a:pt x="932" y="242"/>
                    <a:pt x="934" y="245"/>
                  </a:cubicBezTo>
                  <a:cubicBezTo>
                    <a:pt x="934" y="244"/>
                    <a:pt x="937" y="243"/>
                    <a:pt x="936" y="242"/>
                  </a:cubicBezTo>
                  <a:close/>
                  <a:moveTo>
                    <a:pt x="870" y="135"/>
                  </a:moveTo>
                  <a:cubicBezTo>
                    <a:pt x="869" y="136"/>
                    <a:pt x="868" y="137"/>
                    <a:pt x="869" y="139"/>
                  </a:cubicBezTo>
                  <a:cubicBezTo>
                    <a:pt x="871" y="140"/>
                    <a:pt x="872" y="137"/>
                    <a:pt x="870" y="135"/>
                  </a:cubicBezTo>
                  <a:close/>
                  <a:moveTo>
                    <a:pt x="872" y="131"/>
                  </a:moveTo>
                  <a:cubicBezTo>
                    <a:pt x="870" y="130"/>
                    <a:pt x="871" y="132"/>
                    <a:pt x="869" y="133"/>
                  </a:cubicBezTo>
                  <a:cubicBezTo>
                    <a:pt x="871" y="135"/>
                    <a:pt x="871" y="135"/>
                    <a:pt x="871" y="135"/>
                  </a:cubicBezTo>
                  <a:cubicBezTo>
                    <a:pt x="873" y="134"/>
                    <a:pt x="872" y="132"/>
                    <a:pt x="872" y="131"/>
                  </a:cubicBezTo>
                  <a:close/>
                  <a:moveTo>
                    <a:pt x="886" y="18"/>
                  </a:moveTo>
                  <a:cubicBezTo>
                    <a:pt x="885" y="17"/>
                    <a:pt x="881" y="18"/>
                    <a:pt x="883" y="20"/>
                  </a:cubicBezTo>
                  <a:cubicBezTo>
                    <a:pt x="885" y="21"/>
                    <a:pt x="886" y="19"/>
                    <a:pt x="886" y="18"/>
                  </a:cubicBezTo>
                  <a:close/>
                  <a:moveTo>
                    <a:pt x="906" y="22"/>
                  </a:moveTo>
                  <a:cubicBezTo>
                    <a:pt x="905" y="19"/>
                    <a:pt x="904" y="18"/>
                    <a:pt x="902" y="18"/>
                  </a:cubicBezTo>
                  <a:cubicBezTo>
                    <a:pt x="902" y="19"/>
                    <a:pt x="902" y="20"/>
                    <a:pt x="902" y="21"/>
                  </a:cubicBezTo>
                  <a:cubicBezTo>
                    <a:pt x="901" y="20"/>
                    <a:pt x="897" y="21"/>
                    <a:pt x="899" y="23"/>
                  </a:cubicBezTo>
                  <a:cubicBezTo>
                    <a:pt x="901" y="21"/>
                    <a:pt x="904" y="22"/>
                    <a:pt x="906" y="22"/>
                  </a:cubicBezTo>
                  <a:close/>
                  <a:moveTo>
                    <a:pt x="940" y="12"/>
                  </a:moveTo>
                  <a:cubicBezTo>
                    <a:pt x="937" y="9"/>
                    <a:pt x="934" y="8"/>
                    <a:pt x="931" y="9"/>
                  </a:cubicBezTo>
                  <a:cubicBezTo>
                    <a:pt x="931" y="10"/>
                    <a:pt x="933" y="12"/>
                    <a:pt x="933" y="14"/>
                  </a:cubicBezTo>
                  <a:cubicBezTo>
                    <a:pt x="935" y="12"/>
                    <a:pt x="940" y="15"/>
                    <a:pt x="940" y="12"/>
                  </a:cubicBezTo>
                  <a:close/>
                  <a:moveTo>
                    <a:pt x="20" y="691"/>
                  </a:moveTo>
                  <a:cubicBezTo>
                    <a:pt x="21" y="689"/>
                    <a:pt x="28" y="690"/>
                    <a:pt x="26" y="685"/>
                  </a:cubicBezTo>
                  <a:cubicBezTo>
                    <a:pt x="23" y="687"/>
                    <a:pt x="22" y="689"/>
                    <a:pt x="19" y="688"/>
                  </a:cubicBezTo>
                  <a:cubicBezTo>
                    <a:pt x="20" y="689"/>
                    <a:pt x="19" y="690"/>
                    <a:pt x="20" y="691"/>
                  </a:cubicBezTo>
                  <a:close/>
                  <a:moveTo>
                    <a:pt x="71" y="741"/>
                  </a:moveTo>
                  <a:cubicBezTo>
                    <a:pt x="74" y="741"/>
                    <a:pt x="78" y="739"/>
                    <a:pt x="81" y="740"/>
                  </a:cubicBezTo>
                  <a:cubicBezTo>
                    <a:pt x="80" y="738"/>
                    <a:pt x="79" y="740"/>
                    <a:pt x="78" y="738"/>
                  </a:cubicBezTo>
                  <a:cubicBezTo>
                    <a:pt x="78" y="738"/>
                    <a:pt x="78" y="738"/>
                    <a:pt x="78" y="737"/>
                  </a:cubicBezTo>
                  <a:cubicBezTo>
                    <a:pt x="80" y="737"/>
                    <a:pt x="81" y="740"/>
                    <a:pt x="83" y="739"/>
                  </a:cubicBezTo>
                  <a:cubicBezTo>
                    <a:pt x="81" y="736"/>
                    <a:pt x="85" y="739"/>
                    <a:pt x="84" y="736"/>
                  </a:cubicBezTo>
                  <a:cubicBezTo>
                    <a:pt x="82" y="736"/>
                    <a:pt x="80" y="738"/>
                    <a:pt x="78" y="736"/>
                  </a:cubicBezTo>
                  <a:cubicBezTo>
                    <a:pt x="80" y="735"/>
                    <a:pt x="82" y="735"/>
                    <a:pt x="82" y="732"/>
                  </a:cubicBezTo>
                  <a:cubicBezTo>
                    <a:pt x="81" y="733"/>
                    <a:pt x="79" y="733"/>
                    <a:pt x="78" y="733"/>
                  </a:cubicBezTo>
                  <a:cubicBezTo>
                    <a:pt x="79" y="731"/>
                    <a:pt x="82" y="732"/>
                    <a:pt x="82" y="730"/>
                  </a:cubicBezTo>
                  <a:cubicBezTo>
                    <a:pt x="77" y="731"/>
                    <a:pt x="65" y="729"/>
                    <a:pt x="62" y="731"/>
                  </a:cubicBezTo>
                  <a:cubicBezTo>
                    <a:pt x="63" y="731"/>
                    <a:pt x="65" y="729"/>
                    <a:pt x="66" y="732"/>
                  </a:cubicBezTo>
                  <a:cubicBezTo>
                    <a:pt x="64" y="732"/>
                    <a:pt x="65" y="733"/>
                    <a:pt x="67" y="735"/>
                  </a:cubicBezTo>
                  <a:cubicBezTo>
                    <a:pt x="65" y="735"/>
                    <a:pt x="64" y="733"/>
                    <a:pt x="63" y="734"/>
                  </a:cubicBezTo>
                  <a:cubicBezTo>
                    <a:pt x="65" y="737"/>
                    <a:pt x="66" y="740"/>
                    <a:pt x="63" y="739"/>
                  </a:cubicBezTo>
                  <a:cubicBezTo>
                    <a:pt x="65" y="742"/>
                    <a:pt x="66" y="741"/>
                    <a:pt x="66" y="744"/>
                  </a:cubicBezTo>
                  <a:cubicBezTo>
                    <a:pt x="68" y="744"/>
                    <a:pt x="69" y="743"/>
                    <a:pt x="70" y="745"/>
                  </a:cubicBezTo>
                  <a:cubicBezTo>
                    <a:pt x="70" y="745"/>
                    <a:pt x="70" y="746"/>
                    <a:pt x="71" y="746"/>
                  </a:cubicBezTo>
                  <a:cubicBezTo>
                    <a:pt x="71" y="744"/>
                    <a:pt x="70" y="742"/>
                    <a:pt x="71" y="741"/>
                  </a:cubicBezTo>
                  <a:close/>
                  <a:moveTo>
                    <a:pt x="89" y="764"/>
                  </a:moveTo>
                  <a:cubicBezTo>
                    <a:pt x="91" y="769"/>
                    <a:pt x="86" y="771"/>
                    <a:pt x="88" y="777"/>
                  </a:cubicBezTo>
                  <a:cubicBezTo>
                    <a:pt x="89" y="775"/>
                    <a:pt x="92" y="777"/>
                    <a:pt x="91" y="775"/>
                  </a:cubicBezTo>
                  <a:cubicBezTo>
                    <a:pt x="87" y="774"/>
                    <a:pt x="93" y="766"/>
                    <a:pt x="89" y="764"/>
                  </a:cubicBezTo>
                  <a:close/>
                  <a:moveTo>
                    <a:pt x="87" y="749"/>
                  </a:moveTo>
                  <a:cubicBezTo>
                    <a:pt x="85" y="746"/>
                    <a:pt x="89" y="749"/>
                    <a:pt x="88" y="747"/>
                  </a:cubicBezTo>
                  <a:cubicBezTo>
                    <a:pt x="81" y="744"/>
                    <a:pt x="78" y="751"/>
                    <a:pt x="76" y="750"/>
                  </a:cubicBezTo>
                  <a:cubicBezTo>
                    <a:pt x="77" y="752"/>
                    <a:pt x="76" y="755"/>
                    <a:pt x="79" y="755"/>
                  </a:cubicBezTo>
                  <a:cubicBezTo>
                    <a:pt x="77" y="750"/>
                    <a:pt x="84" y="748"/>
                    <a:pt x="87" y="749"/>
                  </a:cubicBezTo>
                  <a:close/>
                  <a:moveTo>
                    <a:pt x="150" y="836"/>
                  </a:moveTo>
                  <a:cubicBezTo>
                    <a:pt x="149" y="838"/>
                    <a:pt x="146" y="835"/>
                    <a:pt x="146" y="837"/>
                  </a:cubicBezTo>
                  <a:cubicBezTo>
                    <a:pt x="147" y="838"/>
                    <a:pt x="148" y="837"/>
                    <a:pt x="149" y="838"/>
                  </a:cubicBezTo>
                  <a:cubicBezTo>
                    <a:pt x="148" y="839"/>
                    <a:pt x="147" y="838"/>
                    <a:pt x="148" y="840"/>
                  </a:cubicBezTo>
                  <a:cubicBezTo>
                    <a:pt x="150" y="841"/>
                    <a:pt x="150" y="838"/>
                    <a:pt x="150" y="836"/>
                  </a:cubicBezTo>
                  <a:close/>
                  <a:moveTo>
                    <a:pt x="93" y="749"/>
                  </a:moveTo>
                  <a:cubicBezTo>
                    <a:pt x="90" y="744"/>
                    <a:pt x="89" y="751"/>
                    <a:pt x="91" y="751"/>
                  </a:cubicBezTo>
                  <a:cubicBezTo>
                    <a:pt x="90" y="750"/>
                    <a:pt x="93" y="750"/>
                    <a:pt x="93" y="749"/>
                  </a:cubicBezTo>
                  <a:close/>
                  <a:moveTo>
                    <a:pt x="98" y="728"/>
                  </a:moveTo>
                  <a:cubicBezTo>
                    <a:pt x="95" y="732"/>
                    <a:pt x="92" y="733"/>
                    <a:pt x="87" y="730"/>
                  </a:cubicBezTo>
                  <a:cubicBezTo>
                    <a:pt x="88" y="732"/>
                    <a:pt x="88" y="734"/>
                    <a:pt x="87" y="735"/>
                  </a:cubicBezTo>
                  <a:cubicBezTo>
                    <a:pt x="87" y="733"/>
                    <a:pt x="86" y="732"/>
                    <a:pt x="85" y="732"/>
                  </a:cubicBezTo>
                  <a:cubicBezTo>
                    <a:pt x="84" y="733"/>
                    <a:pt x="84" y="734"/>
                    <a:pt x="85" y="736"/>
                  </a:cubicBezTo>
                  <a:cubicBezTo>
                    <a:pt x="91" y="735"/>
                    <a:pt x="94" y="732"/>
                    <a:pt x="100" y="731"/>
                  </a:cubicBezTo>
                  <a:cubicBezTo>
                    <a:pt x="97" y="729"/>
                    <a:pt x="99" y="728"/>
                    <a:pt x="98" y="728"/>
                  </a:cubicBezTo>
                  <a:close/>
                  <a:moveTo>
                    <a:pt x="197" y="802"/>
                  </a:moveTo>
                  <a:cubicBezTo>
                    <a:pt x="196" y="799"/>
                    <a:pt x="195" y="803"/>
                    <a:pt x="194" y="800"/>
                  </a:cubicBezTo>
                  <a:cubicBezTo>
                    <a:pt x="195" y="799"/>
                    <a:pt x="196" y="800"/>
                    <a:pt x="197" y="799"/>
                  </a:cubicBezTo>
                  <a:cubicBezTo>
                    <a:pt x="197" y="800"/>
                    <a:pt x="197" y="801"/>
                    <a:pt x="198" y="801"/>
                  </a:cubicBezTo>
                  <a:cubicBezTo>
                    <a:pt x="199" y="799"/>
                    <a:pt x="200" y="802"/>
                    <a:pt x="201" y="801"/>
                  </a:cubicBezTo>
                  <a:cubicBezTo>
                    <a:pt x="199" y="797"/>
                    <a:pt x="196" y="801"/>
                    <a:pt x="194" y="796"/>
                  </a:cubicBezTo>
                  <a:cubicBezTo>
                    <a:pt x="187" y="795"/>
                    <a:pt x="182" y="805"/>
                    <a:pt x="175" y="805"/>
                  </a:cubicBezTo>
                  <a:cubicBezTo>
                    <a:pt x="174" y="806"/>
                    <a:pt x="175" y="806"/>
                    <a:pt x="175" y="807"/>
                  </a:cubicBezTo>
                  <a:cubicBezTo>
                    <a:pt x="173" y="806"/>
                    <a:pt x="173" y="809"/>
                    <a:pt x="171" y="808"/>
                  </a:cubicBezTo>
                  <a:cubicBezTo>
                    <a:pt x="172" y="810"/>
                    <a:pt x="172" y="811"/>
                    <a:pt x="171" y="812"/>
                  </a:cubicBezTo>
                  <a:cubicBezTo>
                    <a:pt x="170" y="811"/>
                    <a:pt x="170" y="812"/>
                    <a:pt x="169" y="810"/>
                  </a:cubicBezTo>
                  <a:cubicBezTo>
                    <a:pt x="168" y="809"/>
                    <a:pt x="171" y="809"/>
                    <a:pt x="170" y="807"/>
                  </a:cubicBezTo>
                  <a:cubicBezTo>
                    <a:pt x="169" y="808"/>
                    <a:pt x="166" y="807"/>
                    <a:pt x="167" y="808"/>
                  </a:cubicBezTo>
                  <a:cubicBezTo>
                    <a:pt x="168" y="810"/>
                    <a:pt x="170" y="812"/>
                    <a:pt x="170" y="814"/>
                  </a:cubicBezTo>
                  <a:cubicBezTo>
                    <a:pt x="174" y="814"/>
                    <a:pt x="176" y="810"/>
                    <a:pt x="177" y="806"/>
                  </a:cubicBezTo>
                  <a:cubicBezTo>
                    <a:pt x="176" y="807"/>
                    <a:pt x="176" y="806"/>
                    <a:pt x="176" y="806"/>
                  </a:cubicBezTo>
                  <a:cubicBezTo>
                    <a:pt x="177" y="807"/>
                    <a:pt x="178" y="806"/>
                    <a:pt x="179" y="807"/>
                  </a:cubicBezTo>
                  <a:cubicBezTo>
                    <a:pt x="179" y="809"/>
                    <a:pt x="177" y="809"/>
                    <a:pt x="178" y="811"/>
                  </a:cubicBezTo>
                  <a:cubicBezTo>
                    <a:pt x="178" y="811"/>
                    <a:pt x="179" y="812"/>
                    <a:pt x="179" y="813"/>
                  </a:cubicBezTo>
                  <a:cubicBezTo>
                    <a:pt x="183" y="807"/>
                    <a:pt x="188" y="808"/>
                    <a:pt x="189" y="802"/>
                  </a:cubicBezTo>
                  <a:cubicBezTo>
                    <a:pt x="188" y="802"/>
                    <a:pt x="187" y="803"/>
                    <a:pt x="187" y="802"/>
                  </a:cubicBezTo>
                  <a:cubicBezTo>
                    <a:pt x="188" y="801"/>
                    <a:pt x="189" y="801"/>
                    <a:pt x="191" y="801"/>
                  </a:cubicBezTo>
                  <a:cubicBezTo>
                    <a:pt x="192" y="804"/>
                    <a:pt x="193" y="808"/>
                    <a:pt x="194" y="809"/>
                  </a:cubicBezTo>
                  <a:cubicBezTo>
                    <a:pt x="193" y="805"/>
                    <a:pt x="193" y="800"/>
                    <a:pt x="197" y="802"/>
                  </a:cubicBezTo>
                  <a:close/>
                  <a:moveTo>
                    <a:pt x="181" y="822"/>
                  </a:moveTo>
                  <a:cubicBezTo>
                    <a:pt x="182" y="816"/>
                    <a:pt x="190" y="822"/>
                    <a:pt x="189" y="815"/>
                  </a:cubicBezTo>
                  <a:cubicBezTo>
                    <a:pt x="191" y="816"/>
                    <a:pt x="192" y="817"/>
                    <a:pt x="194" y="818"/>
                  </a:cubicBezTo>
                  <a:cubicBezTo>
                    <a:pt x="194" y="817"/>
                    <a:pt x="192" y="815"/>
                    <a:pt x="192" y="814"/>
                  </a:cubicBezTo>
                  <a:cubicBezTo>
                    <a:pt x="192" y="814"/>
                    <a:pt x="194" y="814"/>
                    <a:pt x="197" y="813"/>
                  </a:cubicBezTo>
                  <a:cubicBezTo>
                    <a:pt x="199" y="812"/>
                    <a:pt x="202" y="811"/>
                    <a:pt x="204" y="811"/>
                  </a:cubicBezTo>
                  <a:cubicBezTo>
                    <a:pt x="204" y="810"/>
                    <a:pt x="203" y="809"/>
                    <a:pt x="202" y="808"/>
                  </a:cubicBezTo>
                  <a:cubicBezTo>
                    <a:pt x="208" y="811"/>
                    <a:pt x="215" y="804"/>
                    <a:pt x="218" y="803"/>
                  </a:cubicBezTo>
                  <a:cubicBezTo>
                    <a:pt x="222" y="803"/>
                    <a:pt x="232" y="798"/>
                    <a:pt x="235" y="794"/>
                  </a:cubicBezTo>
                  <a:cubicBezTo>
                    <a:pt x="237" y="793"/>
                    <a:pt x="239" y="796"/>
                    <a:pt x="240" y="793"/>
                  </a:cubicBezTo>
                  <a:cubicBezTo>
                    <a:pt x="241" y="793"/>
                    <a:pt x="242" y="794"/>
                    <a:pt x="243" y="796"/>
                  </a:cubicBezTo>
                  <a:cubicBezTo>
                    <a:pt x="244" y="795"/>
                    <a:pt x="244" y="795"/>
                    <a:pt x="244" y="795"/>
                  </a:cubicBezTo>
                  <a:cubicBezTo>
                    <a:pt x="245" y="795"/>
                    <a:pt x="244" y="793"/>
                    <a:pt x="243" y="794"/>
                  </a:cubicBezTo>
                  <a:cubicBezTo>
                    <a:pt x="248" y="790"/>
                    <a:pt x="255" y="788"/>
                    <a:pt x="260" y="781"/>
                  </a:cubicBezTo>
                  <a:cubicBezTo>
                    <a:pt x="255" y="779"/>
                    <a:pt x="252" y="788"/>
                    <a:pt x="246" y="781"/>
                  </a:cubicBezTo>
                  <a:cubicBezTo>
                    <a:pt x="244" y="781"/>
                    <a:pt x="247" y="783"/>
                    <a:pt x="247" y="784"/>
                  </a:cubicBezTo>
                  <a:cubicBezTo>
                    <a:pt x="246" y="784"/>
                    <a:pt x="244" y="782"/>
                    <a:pt x="243" y="782"/>
                  </a:cubicBezTo>
                  <a:cubicBezTo>
                    <a:pt x="243" y="784"/>
                    <a:pt x="242" y="784"/>
                    <a:pt x="241" y="786"/>
                  </a:cubicBezTo>
                  <a:cubicBezTo>
                    <a:pt x="239" y="786"/>
                    <a:pt x="242" y="784"/>
                    <a:pt x="242" y="783"/>
                  </a:cubicBezTo>
                  <a:cubicBezTo>
                    <a:pt x="239" y="781"/>
                    <a:pt x="239" y="786"/>
                    <a:pt x="237" y="785"/>
                  </a:cubicBezTo>
                  <a:cubicBezTo>
                    <a:pt x="235" y="782"/>
                    <a:pt x="238" y="781"/>
                    <a:pt x="235" y="782"/>
                  </a:cubicBezTo>
                  <a:cubicBezTo>
                    <a:pt x="233" y="780"/>
                    <a:pt x="238" y="782"/>
                    <a:pt x="240" y="781"/>
                  </a:cubicBezTo>
                  <a:cubicBezTo>
                    <a:pt x="237" y="776"/>
                    <a:pt x="247" y="783"/>
                    <a:pt x="249" y="777"/>
                  </a:cubicBezTo>
                  <a:cubicBezTo>
                    <a:pt x="247" y="777"/>
                    <a:pt x="245" y="776"/>
                    <a:pt x="248" y="774"/>
                  </a:cubicBezTo>
                  <a:cubicBezTo>
                    <a:pt x="244" y="771"/>
                    <a:pt x="240" y="781"/>
                    <a:pt x="236" y="773"/>
                  </a:cubicBezTo>
                  <a:cubicBezTo>
                    <a:pt x="237" y="773"/>
                    <a:pt x="237" y="772"/>
                    <a:pt x="236" y="772"/>
                  </a:cubicBezTo>
                  <a:cubicBezTo>
                    <a:pt x="238" y="775"/>
                    <a:pt x="240" y="768"/>
                    <a:pt x="242" y="772"/>
                  </a:cubicBezTo>
                  <a:cubicBezTo>
                    <a:pt x="243" y="769"/>
                    <a:pt x="246" y="770"/>
                    <a:pt x="245" y="767"/>
                  </a:cubicBezTo>
                  <a:cubicBezTo>
                    <a:pt x="248" y="768"/>
                    <a:pt x="251" y="766"/>
                    <a:pt x="253" y="767"/>
                  </a:cubicBezTo>
                  <a:cubicBezTo>
                    <a:pt x="254" y="766"/>
                    <a:pt x="252" y="766"/>
                    <a:pt x="252" y="765"/>
                  </a:cubicBezTo>
                  <a:cubicBezTo>
                    <a:pt x="254" y="763"/>
                    <a:pt x="257" y="765"/>
                    <a:pt x="260" y="768"/>
                  </a:cubicBezTo>
                  <a:cubicBezTo>
                    <a:pt x="260" y="768"/>
                    <a:pt x="260" y="766"/>
                    <a:pt x="259" y="765"/>
                  </a:cubicBezTo>
                  <a:cubicBezTo>
                    <a:pt x="260" y="765"/>
                    <a:pt x="261" y="765"/>
                    <a:pt x="262" y="765"/>
                  </a:cubicBezTo>
                  <a:cubicBezTo>
                    <a:pt x="262" y="766"/>
                    <a:pt x="261" y="766"/>
                    <a:pt x="262" y="767"/>
                  </a:cubicBezTo>
                  <a:cubicBezTo>
                    <a:pt x="263" y="768"/>
                    <a:pt x="263" y="763"/>
                    <a:pt x="264" y="762"/>
                  </a:cubicBezTo>
                  <a:cubicBezTo>
                    <a:pt x="266" y="761"/>
                    <a:pt x="268" y="766"/>
                    <a:pt x="270" y="763"/>
                  </a:cubicBezTo>
                  <a:cubicBezTo>
                    <a:pt x="266" y="760"/>
                    <a:pt x="265" y="762"/>
                    <a:pt x="264" y="758"/>
                  </a:cubicBezTo>
                  <a:cubicBezTo>
                    <a:pt x="263" y="757"/>
                    <a:pt x="262" y="757"/>
                    <a:pt x="261" y="757"/>
                  </a:cubicBezTo>
                  <a:cubicBezTo>
                    <a:pt x="260" y="758"/>
                    <a:pt x="264" y="759"/>
                    <a:pt x="263" y="761"/>
                  </a:cubicBezTo>
                  <a:cubicBezTo>
                    <a:pt x="257" y="760"/>
                    <a:pt x="249" y="758"/>
                    <a:pt x="247" y="766"/>
                  </a:cubicBezTo>
                  <a:cubicBezTo>
                    <a:pt x="245" y="762"/>
                    <a:pt x="250" y="761"/>
                    <a:pt x="248" y="757"/>
                  </a:cubicBezTo>
                  <a:cubicBezTo>
                    <a:pt x="250" y="756"/>
                    <a:pt x="250" y="756"/>
                    <a:pt x="252" y="756"/>
                  </a:cubicBezTo>
                  <a:cubicBezTo>
                    <a:pt x="252" y="755"/>
                    <a:pt x="252" y="752"/>
                    <a:pt x="251" y="754"/>
                  </a:cubicBezTo>
                  <a:cubicBezTo>
                    <a:pt x="252" y="751"/>
                    <a:pt x="254" y="754"/>
                    <a:pt x="257" y="753"/>
                  </a:cubicBezTo>
                  <a:cubicBezTo>
                    <a:pt x="256" y="749"/>
                    <a:pt x="260" y="753"/>
                    <a:pt x="261" y="749"/>
                  </a:cubicBezTo>
                  <a:cubicBezTo>
                    <a:pt x="262" y="756"/>
                    <a:pt x="255" y="753"/>
                    <a:pt x="252" y="757"/>
                  </a:cubicBezTo>
                  <a:cubicBezTo>
                    <a:pt x="261" y="757"/>
                    <a:pt x="264" y="751"/>
                    <a:pt x="272" y="750"/>
                  </a:cubicBezTo>
                  <a:cubicBezTo>
                    <a:pt x="272" y="747"/>
                    <a:pt x="269" y="745"/>
                    <a:pt x="268" y="745"/>
                  </a:cubicBezTo>
                  <a:cubicBezTo>
                    <a:pt x="267" y="747"/>
                    <a:pt x="268" y="748"/>
                    <a:pt x="267" y="749"/>
                  </a:cubicBezTo>
                  <a:cubicBezTo>
                    <a:pt x="266" y="748"/>
                    <a:pt x="266" y="748"/>
                    <a:pt x="267" y="747"/>
                  </a:cubicBezTo>
                  <a:cubicBezTo>
                    <a:pt x="264" y="746"/>
                    <a:pt x="264" y="753"/>
                    <a:pt x="261" y="751"/>
                  </a:cubicBezTo>
                  <a:cubicBezTo>
                    <a:pt x="261" y="749"/>
                    <a:pt x="261" y="747"/>
                    <a:pt x="262" y="745"/>
                  </a:cubicBezTo>
                  <a:cubicBezTo>
                    <a:pt x="259" y="744"/>
                    <a:pt x="255" y="747"/>
                    <a:pt x="253" y="749"/>
                  </a:cubicBezTo>
                  <a:cubicBezTo>
                    <a:pt x="248" y="745"/>
                    <a:pt x="247" y="751"/>
                    <a:pt x="247" y="756"/>
                  </a:cubicBezTo>
                  <a:cubicBezTo>
                    <a:pt x="244" y="751"/>
                    <a:pt x="247" y="748"/>
                    <a:pt x="245" y="746"/>
                  </a:cubicBezTo>
                  <a:cubicBezTo>
                    <a:pt x="247" y="747"/>
                    <a:pt x="249" y="747"/>
                    <a:pt x="251" y="747"/>
                  </a:cubicBezTo>
                  <a:cubicBezTo>
                    <a:pt x="250" y="744"/>
                    <a:pt x="252" y="743"/>
                    <a:pt x="252" y="741"/>
                  </a:cubicBezTo>
                  <a:cubicBezTo>
                    <a:pt x="251" y="740"/>
                    <a:pt x="249" y="744"/>
                    <a:pt x="248" y="743"/>
                  </a:cubicBezTo>
                  <a:cubicBezTo>
                    <a:pt x="247" y="742"/>
                    <a:pt x="249" y="741"/>
                    <a:pt x="248" y="740"/>
                  </a:cubicBezTo>
                  <a:cubicBezTo>
                    <a:pt x="247" y="738"/>
                    <a:pt x="245" y="742"/>
                    <a:pt x="244" y="739"/>
                  </a:cubicBezTo>
                  <a:cubicBezTo>
                    <a:pt x="246" y="739"/>
                    <a:pt x="250" y="740"/>
                    <a:pt x="251" y="736"/>
                  </a:cubicBezTo>
                  <a:cubicBezTo>
                    <a:pt x="250" y="735"/>
                    <a:pt x="249" y="736"/>
                    <a:pt x="248" y="733"/>
                  </a:cubicBezTo>
                  <a:cubicBezTo>
                    <a:pt x="246" y="732"/>
                    <a:pt x="245" y="734"/>
                    <a:pt x="244" y="733"/>
                  </a:cubicBezTo>
                  <a:cubicBezTo>
                    <a:pt x="244" y="734"/>
                    <a:pt x="242" y="734"/>
                    <a:pt x="244" y="736"/>
                  </a:cubicBezTo>
                  <a:cubicBezTo>
                    <a:pt x="243" y="738"/>
                    <a:pt x="242" y="736"/>
                    <a:pt x="241" y="736"/>
                  </a:cubicBezTo>
                  <a:cubicBezTo>
                    <a:pt x="242" y="732"/>
                    <a:pt x="244" y="730"/>
                    <a:pt x="248" y="730"/>
                  </a:cubicBezTo>
                  <a:cubicBezTo>
                    <a:pt x="245" y="726"/>
                    <a:pt x="242" y="730"/>
                    <a:pt x="240" y="730"/>
                  </a:cubicBezTo>
                  <a:cubicBezTo>
                    <a:pt x="239" y="725"/>
                    <a:pt x="231" y="727"/>
                    <a:pt x="235" y="732"/>
                  </a:cubicBezTo>
                  <a:cubicBezTo>
                    <a:pt x="232" y="734"/>
                    <a:pt x="232" y="734"/>
                    <a:pt x="232" y="734"/>
                  </a:cubicBezTo>
                  <a:cubicBezTo>
                    <a:pt x="230" y="730"/>
                    <a:pt x="228" y="736"/>
                    <a:pt x="226" y="736"/>
                  </a:cubicBezTo>
                  <a:cubicBezTo>
                    <a:pt x="224" y="734"/>
                    <a:pt x="228" y="733"/>
                    <a:pt x="227" y="731"/>
                  </a:cubicBezTo>
                  <a:cubicBezTo>
                    <a:pt x="225" y="729"/>
                    <a:pt x="224" y="732"/>
                    <a:pt x="223" y="731"/>
                  </a:cubicBezTo>
                  <a:cubicBezTo>
                    <a:pt x="223" y="732"/>
                    <a:pt x="223" y="733"/>
                    <a:pt x="224" y="734"/>
                  </a:cubicBezTo>
                  <a:cubicBezTo>
                    <a:pt x="219" y="736"/>
                    <a:pt x="219" y="741"/>
                    <a:pt x="214" y="742"/>
                  </a:cubicBezTo>
                  <a:cubicBezTo>
                    <a:pt x="215" y="740"/>
                    <a:pt x="214" y="739"/>
                    <a:pt x="212" y="740"/>
                  </a:cubicBezTo>
                  <a:cubicBezTo>
                    <a:pt x="212" y="738"/>
                    <a:pt x="213" y="735"/>
                    <a:pt x="215" y="735"/>
                  </a:cubicBezTo>
                  <a:cubicBezTo>
                    <a:pt x="215" y="733"/>
                    <a:pt x="213" y="730"/>
                    <a:pt x="212" y="728"/>
                  </a:cubicBezTo>
                  <a:cubicBezTo>
                    <a:pt x="210" y="726"/>
                    <a:pt x="210" y="730"/>
                    <a:pt x="208" y="728"/>
                  </a:cubicBezTo>
                  <a:cubicBezTo>
                    <a:pt x="209" y="726"/>
                    <a:pt x="214" y="721"/>
                    <a:pt x="218" y="722"/>
                  </a:cubicBezTo>
                  <a:cubicBezTo>
                    <a:pt x="219" y="720"/>
                    <a:pt x="216" y="717"/>
                    <a:pt x="219" y="716"/>
                  </a:cubicBezTo>
                  <a:cubicBezTo>
                    <a:pt x="218" y="713"/>
                    <a:pt x="216" y="716"/>
                    <a:pt x="215" y="713"/>
                  </a:cubicBezTo>
                  <a:cubicBezTo>
                    <a:pt x="215" y="710"/>
                    <a:pt x="223" y="714"/>
                    <a:pt x="220" y="709"/>
                  </a:cubicBezTo>
                  <a:cubicBezTo>
                    <a:pt x="222" y="708"/>
                    <a:pt x="221" y="710"/>
                    <a:pt x="222" y="712"/>
                  </a:cubicBezTo>
                  <a:cubicBezTo>
                    <a:pt x="226" y="713"/>
                    <a:pt x="230" y="707"/>
                    <a:pt x="234" y="706"/>
                  </a:cubicBezTo>
                  <a:cubicBezTo>
                    <a:pt x="235" y="705"/>
                    <a:pt x="232" y="703"/>
                    <a:pt x="232" y="704"/>
                  </a:cubicBezTo>
                  <a:cubicBezTo>
                    <a:pt x="232" y="701"/>
                    <a:pt x="234" y="700"/>
                    <a:pt x="232" y="696"/>
                  </a:cubicBezTo>
                  <a:cubicBezTo>
                    <a:pt x="233" y="696"/>
                    <a:pt x="235" y="699"/>
                    <a:pt x="236" y="698"/>
                  </a:cubicBezTo>
                  <a:cubicBezTo>
                    <a:pt x="235" y="695"/>
                    <a:pt x="232" y="688"/>
                    <a:pt x="237" y="687"/>
                  </a:cubicBezTo>
                  <a:cubicBezTo>
                    <a:pt x="236" y="683"/>
                    <a:pt x="239" y="690"/>
                    <a:pt x="236" y="690"/>
                  </a:cubicBezTo>
                  <a:cubicBezTo>
                    <a:pt x="237" y="693"/>
                    <a:pt x="237" y="693"/>
                    <a:pt x="237" y="693"/>
                  </a:cubicBezTo>
                  <a:cubicBezTo>
                    <a:pt x="239" y="694"/>
                    <a:pt x="243" y="691"/>
                    <a:pt x="243" y="688"/>
                  </a:cubicBezTo>
                  <a:cubicBezTo>
                    <a:pt x="245" y="688"/>
                    <a:pt x="244" y="690"/>
                    <a:pt x="246" y="689"/>
                  </a:cubicBezTo>
                  <a:cubicBezTo>
                    <a:pt x="247" y="691"/>
                    <a:pt x="246" y="692"/>
                    <a:pt x="244" y="691"/>
                  </a:cubicBezTo>
                  <a:cubicBezTo>
                    <a:pt x="247" y="695"/>
                    <a:pt x="246" y="691"/>
                    <a:pt x="249" y="690"/>
                  </a:cubicBezTo>
                  <a:cubicBezTo>
                    <a:pt x="249" y="690"/>
                    <a:pt x="248" y="688"/>
                    <a:pt x="247" y="687"/>
                  </a:cubicBezTo>
                  <a:cubicBezTo>
                    <a:pt x="246" y="686"/>
                    <a:pt x="246" y="687"/>
                    <a:pt x="245" y="688"/>
                  </a:cubicBezTo>
                  <a:cubicBezTo>
                    <a:pt x="243" y="683"/>
                    <a:pt x="250" y="687"/>
                    <a:pt x="250" y="690"/>
                  </a:cubicBezTo>
                  <a:cubicBezTo>
                    <a:pt x="250" y="684"/>
                    <a:pt x="253" y="686"/>
                    <a:pt x="256" y="683"/>
                  </a:cubicBezTo>
                  <a:cubicBezTo>
                    <a:pt x="258" y="685"/>
                    <a:pt x="257" y="686"/>
                    <a:pt x="258" y="689"/>
                  </a:cubicBezTo>
                  <a:cubicBezTo>
                    <a:pt x="254" y="690"/>
                    <a:pt x="253" y="690"/>
                    <a:pt x="251" y="692"/>
                  </a:cubicBezTo>
                  <a:cubicBezTo>
                    <a:pt x="252" y="692"/>
                    <a:pt x="253" y="693"/>
                    <a:pt x="253" y="694"/>
                  </a:cubicBezTo>
                  <a:cubicBezTo>
                    <a:pt x="252" y="695"/>
                    <a:pt x="252" y="693"/>
                    <a:pt x="250" y="693"/>
                  </a:cubicBezTo>
                  <a:cubicBezTo>
                    <a:pt x="249" y="693"/>
                    <a:pt x="250" y="695"/>
                    <a:pt x="248" y="694"/>
                  </a:cubicBezTo>
                  <a:cubicBezTo>
                    <a:pt x="248" y="697"/>
                    <a:pt x="248" y="700"/>
                    <a:pt x="249" y="703"/>
                  </a:cubicBezTo>
                  <a:cubicBezTo>
                    <a:pt x="250" y="704"/>
                    <a:pt x="252" y="702"/>
                    <a:pt x="254" y="706"/>
                  </a:cubicBezTo>
                  <a:cubicBezTo>
                    <a:pt x="257" y="694"/>
                    <a:pt x="273" y="712"/>
                    <a:pt x="276" y="697"/>
                  </a:cubicBezTo>
                  <a:cubicBezTo>
                    <a:pt x="278" y="700"/>
                    <a:pt x="274" y="700"/>
                    <a:pt x="274" y="703"/>
                  </a:cubicBezTo>
                  <a:cubicBezTo>
                    <a:pt x="276" y="705"/>
                    <a:pt x="277" y="702"/>
                    <a:pt x="279" y="701"/>
                  </a:cubicBezTo>
                  <a:cubicBezTo>
                    <a:pt x="280" y="706"/>
                    <a:pt x="281" y="703"/>
                    <a:pt x="283" y="703"/>
                  </a:cubicBezTo>
                  <a:cubicBezTo>
                    <a:pt x="283" y="704"/>
                    <a:pt x="285" y="706"/>
                    <a:pt x="283" y="706"/>
                  </a:cubicBezTo>
                  <a:cubicBezTo>
                    <a:pt x="286" y="707"/>
                    <a:pt x="288" y="707"/>
                    <a:pt x="291" y="712"/>
                  </a:cubicBezTo>
                  <a:cubicBezTo>
                    <a:pt x="290" y="713"/>
                    <a:pt x="288" y="710"/>
                    <a:pt x="287" y="712"/>
                  </a:cubicBezTo>
                  <a:cubicBezTo>
                    <a:pt x="290" y="712"/>
                    <a:pt x="292" y="717"/>
                    <a:pt x="295" y="714"/>
                  </a:cubicBezTo>
                  <a:cubicBezTo>
                    <a:pt x="294" y="715"/>
                    <a:pt x="293" y="720"/>
                    <a:pt x="289" y="720"/>
                  </a:cubicBezTo>
                  <a:cubicBezTo>
                    <a:pt x="289" y="722"/>
                    <a:pt x="292" y="724"/>
                    <a:pt x="289" y="725"/>
                  </a:cubicBezTo>
                  <a:cubicBezTo>
                    <a:pt x="293" y="727"/>
                    <a:pt x="293" y="721"/>
                    <a:pt x="295" y="719"/>
                  </a:cubicBezTo>
                  <a:cubicBezTo>
                    <a:pt x="295" y="720"/>
                    <a:pt x="295" y="720"/>
                    <a:pt x="294" y="721"/>
                  </a:cubicBezTo>
                  <a:cubicBezTo>
                    <a:pt x="295" y="722"/>
                    <a:pt x="295" y="721"/>
                    <a:pt x="296" y="721"/>
                  </a:cubicBezTo>
                  <a:cubicBezTo>
                    <a:pt x="297" y="722"/>
                    <a:pt x="295" y="723"/>
                    <a:pt x="296" y="724"/>
                  </a:cubicBezTo>
                  <a:cubicBezTo>
                    <a:pt x="297" y="725"/>
                    <a:pt x="299" y="722"/>
                    <a:pt x="298" y="721"/>
                  </a:cubicBezTo>
                  <a:cubicBezTo>
                    <a:pt x="299" y="721"/>
                    <a:pt x="301" y="724"/>
                    <a:pt x="302" y="722"/>
                  </a:cubicBezTo>
                  <a:cubicBezTo>
                    <a:pt x="303" y="724"/>
                    <a:pt x="302" y="725"/>
                    <a:pt x="302" y="727"/>
                  </a:cubicBezTo>
                  <a:cubicBezTo>
                    <a:pt x="302" y="727"/>
                    <a:pt x="301" y="726"/>
                    <a:pt x="300" y="724"/>
                  </a:cubicBezTo>
                  <a:cubicBezTo>
                    <a:pt x="299" y="730"/>
                    <a:pt x="288" y="734"/>
                    <a:pt x="288" y="739"/>
                  </a:cubicBezTo>
                  <a:cubicBezTo>
                    <a:pt x="287" y="738"/>
                    <a:pt x="288" y="737"/>
                    <a:pt x="287" y="736"/>
                  </a:cubicBezTo>
                  <a:cubicBezTo>
                    <a:pt x="285" y="737"/>
                    <a:pt x="287" y="739"/>
                    <a:pt x="287" y="740"/>
                  </a:cubicBezTo>
                  <a:cubicBezTo>
                    <a:pt x="283" y="738"/>
                    <a:pt x="281" y="740"/>
                    <a:pt x="280" y="744"/>
                  </a:cubicBezTo>
                  <a:cubicBezTo>
                    <a:pt x="278" y="737"/>
                    <a:pt x="274" y="744"/>
                    <a:pt x="271" y="740"/>
                  </a:cubicBezTo>
                  <a:cubicBezTo>
                    <a:pt x="269" y="741"/>
                    <a:pt x="268" y="742"/>
                    <a:pt x="270" y="744"/>
                  </a:cubicBezTo>
                  <a:cubicBezTo>
                    <a:pt x="274" y="745"/>
                    <a:pt x="276" y="742"/>
                    <a:pt x="279" y="742"/>
                  </a:cubicBezTo>
                  <a:cubicBezTo>
                    <a:pt x="280" y="746"/>
                    <a:pt x="275" y="744"/>
                    <a:pt x="275" y="747"/>
                  </a:cubicBezTo>
                  <a:cubicBezTo>
                    <a:pt x="283" y="748"/>
                    <a:pt x="289" y="738"/>
                    <a:pt x="297" y="739"/>
                  </a:cubicBezTo>
                  <a:cubicBezTo>
                    <a:pt x="299" y="741"/>
                    <a:pt x="294" y="741"/>
                    <a:pt x="296" y="742"/>
                  </a:cubicBezTo>
                  <a:cubicBezTo>
                    <a:pt x="298" y="743"/>
                    <a:pt x="300" y="740"/>
                    <a:pt x="302" y="741"/>
                  </a:cubicBezTo>
                  <a:cubicBezTo>
                    <a:pt x="301" y="739"/>
                    <a:pt x="302" y="736"/>
                    <a:pt x="303" y="734"/>
                  </a:cubicBezTo>
                  <a:cubicBezTo>
                    <a:pt x="302" y="736"/>
                    <a:pt x="299" y="732"/>
                    <a:pt x="297" y="733"/>
                  </a:cubicBezTo>
                  <a:cubicBezTo>
                    <a:pt x="297" y="730"/>
                    <a:pt x="301" y="730"/>
                    <a:pt x="302" y="728"/>
                  </a:cubicBezTo>
                  <a:cubicBezTo>
                    <a:pt x="307" y="731"/>
                    <a:pt x="309" y="724"/>
                    <a:pt x="312" y="719"/>
                  </a:cubicBezTo>
                  <a:cubicBezTo>
                    <a:pt x="311" y="719"/>
                    <a:pt x="311" y="718"/>
                    <a:pt x="310" y="717"/>
                  </a:cubicBezTo>
                  <a:cubicBezTo>
                    <a:pt x="312" y="715"/>
                    <a:pt x="312" y="709"/>
                    <a:pt x="313" y="705"/>
                  </a:cubicBezTo>
                  <a:cubicBezTo>
                    <a:pt x="314" y="704"/>
                    <a:pt x="313" y="708"/>
                    <a:pt x="313" y="708"/>
                  </a:cubicBezTo>
                  <a:cubicBezTo>
                    <a:pt x="316" y="711"/>
                    <a:pt x="315" y="706"/>
                    <a:pt x="316" y="704"/>
                  </a:cubicBezTo>
                  <a:cubicBezTo>
                    <a:pt x="317" y="706"/>
                    <a:pt x="316" y="707"/>
                    <a:pt x="318" y="708"/>
                  </a:cubicBezTo>
                  <a:cubicBezTo>
                    <a:pt x="319" y="706"/>
                    <a:pt x="320" y="703"/>
                    <a:pt x="318" y="700"/>
                  </a:cubicBezTo>
                  <a:cubicBezTo>
                    <a:pt x="320" y="700"/>
                    <a:pt x="321" y="698"/>
                    <a:pt x="321" y="696"/>
                  </a:cubicBezTo>
                  <a:cubicBezTo>
                    <a:pt x="316" y="693"/>
                    <a:pt x="314" y="702"/>
                    <a:pt x="311" y="701"/>
                  </a:cubicBezTo>
                  <a:cubicBezTo>
                    <a:pt x="311" y="702"/>
                    <a:pt x="311" y="708"/>
                    <a:pt x="308" y="704"/>
                  </a:cubicBezTo>
                  <a:cubicBezTo>
                    <a:pt x="308" y="705"/>
                    <a:pt x="308" y="706"/>
                    <a:pt x="308" y="707"/>
                  </a:cubicBezTo>
                  <a:cubicBezTo>
                    <a:pt x="308" y="708"/>
                    <a:pt x="306" y="701"/>
                    <a:pt x="305" y="705"/>
                  </a:cubicBezTo>
                  <a:cubicBezTo>
                    <a:pt x="303" y="703"/>
                    <a:pt x="304" y="702"/>
                    <a:pt x="305" y="701"/>
                  </a:cubicBezTo>
                  <a:cubicBezTo>
                    <a:pt x="307" y="703"/>
                    <a:pt x="308" y="704"/>
                    <a:pt x="310" y="704"/>
                  </a:cubicBezTo>
                  <a:cubicBezTo>
                    <a:pt x="310" y="703"/>
                    <a:pt x="308" y="698"/>
                    <a:pt x="306" y="699"/>
                  </a:cubicBezTo>
                  <a:cubicBezTo>
                    <a:pt x="305" y="698"/>
                    <a:pt x="310" y="696"/>
                    <a:pt x="307" y="696"/>
                  </a:cubicBezTo>
                  <a:cubicBezTo>
                    <a:pt x="308" y="694"/>
                    <a:pt x="313" y="694"/>
                    <a:pt x="311" y="689"/>
                  </a:cubicBezTo>
                  <a:cubicBezTo>
                    <a:pt x="304" y="687"/>
                    <a:pt x="300" y="691"/>
                    <a:pt x="296" y="694"/>
                  </a:cubicBezTo>
                  <a:cubicBezTo>
                    <a:pt x="295" y="695"/>
                    <a:pt x="295" y="694"/>
                    <a:pt x="294" y="692"/>
                  </a:cubicBezTo>
                  <a:cubicBezTo>
                    <a:pt x="293" y="693"/>
                    <a:pt x="291" y="693"/>
                    <a:pt x="289" y="693"/>
                  </a:cubicBezTo>
                  <a:cubicBezTo>
                    <a:pt x="290" y="692"/>
                    <a:pt x="289" y="690"/>
                    <a:pt x="290" y="689"/>
                  </a:cubicBezTo>
                  <a:cubicBezTo>
                    <a:pt x="288" y="687"/>
                    <a:pt x="287" y="691"/>
                    <a:pt x="285" y="691"/>
                  </a:cubicBezTo>
                  <a:cubicBezTo>
                    <a:pt x="284" y="688"/>
                    <a:pt x="279" y="690"/>
                    <a:pt x="276" y="686"/>
                  </a:cubicBezTo>
                  <a:cubicBezTo>
                    <a:pt x="274" y="689"/>
                    <a:pt x="268" y="691"/>
                    <a:pt x="266" y="696"/>
                  </a:cubicBezTo>
                  <a:cubicBezTo>
                    <a:pt x="263" y="694"/>
                    <a:pt x="260" y="695"/>
                    <a:pt x="260" y="699"/>
                  </a:cubicBezTo>
                  <a:cubicBezTo>
                    <a:pt x="259" y="699"/>
                    <a:pt x="258" y="696"/>
                    <a:pt x="257" y="696"/>
                  </a:cubicBezTo>
                  <a:cubicBezTo>
                    <a:pt x="263" y="696"/>
                    <a:pt x="268" y="688"/>
                    <a:pt x="274" y="685"/>
                  </a:cubicBezTo>
                  <a:cubicBezTo>
                    <a:pt x="274" y="685"/>
                    <a:pt x="273" y="683"/>
                    <a:pt x="272" y="682"/>
                  </a:cubicBezTo>
                  <a:cubicBezTo>
                    <a:pt x="275" y="684"/>
                    <a:pt x="276" y="681"/>
                    <a:pt x="277" y="680"/>
                  </a:cubicBezTo>
                  <a:cubicBezTo>
                    <a:pt x="273" y="678"/>
                    <a:pt x="269" y="681"/>
                    <a:pt x="267" y="683"/>
                  </a:cubicBezTo>
                  <a:cubicBezTo>
                    <a:pt x="265" y="681"/>
                    <a:pt x="263" y="680"/>
                    <a:pt x="262" y="677"/>
                  </a:cubicBezTo>
                  <a:cubicBezTo>
                    <a:pt x="263" y="678"/>
                    <a:pt x="264" y="677"/>
                    <a:pt x="266" y="679"/>
                  </a:cubicBezTo>
                  <a:cubicBezTo>
                    <a:pt x="268" y="670"/>
                    <a:pt x="277" y="677"/>
                    <a:pt x="278" y="668"/>
                  </a:cubicBezTo>
                  <a:cubicBezTo>
                    <a:pt x="279" y="668"/>
                    <a:pt x="279" y="670"/>
                    <a:pt x="280" y="671"/>
                  </a:cubicBezTo>
                  <a:cubicBezTo>
                    <a:pt x="281" y="670"/>
                    <a:pt x="281" y="669"/>
                    <a:pt x="281" y="667"/>
                  </a:cubicBezTo>
                  <a:cubicBezTo>
                    <a:pt x="281" y="667"/>
                    <a:pt x="283" y="671"/>
                    <a:pt x="283" y="668"/>
                  </a:cubicBezTo>
                  <a:cubicBezTo>
                    <a:pt x="284" y="669"/>
                    <a:pt x="284" y="671"/>
                    <a:pt x="286" y="671"/>
                  </a:cubicBezTo>
                  <a:cubicBezTo>
                    <a:pt x="287" y="670"/>
                    <a:pt x="286" y="669"/>
                    <a:pt x="287" y="668"/>
                  </a:cubicBezTo>
                  <a:cubicBezTo>
                    <a:pt x="286" y="667"/>
                    <a:pt x="285" y="667"/>
                    <a:pt x="284" y="667"/>
                  </a:cubicBezTo>
                  <a:cubicBezTo>
                    <a:pt x="285" y="665"/>
                    <a:pt x="289" y="664"/>
                    <a:pt x="291" y="668"/>
                  </a:cubicBezTo>
                  <a:cubicBezTo>
                    <a:pt x="290" y="669"/>
                    <a:pt x="290" y="669"/>
                    <a:pt x="290" y="669"/>
                  </a:cubicBezTo>
                  <a:cubicBezTo>
                    <a:pt x="291" y="671"/>
                    <a:pt x="292" y="670"/>
                    <a:pt x="293" y="669"/>
                  </a:cubicBezTo>
                  <a:cubicBezTo>
                    <a:pt x="294" y="671"/>
                    <a:pt x="294" y="671"/>
                    <a:pt x="295" y="673"/>
                  </a:cubicBezTo>
                  <a:cubicBezTo>
                    <a:pt x="296" y="672"/>
                    <a:pt x="296" y="671"/>
                    <a:pt x="295" y="669"/>
                  </a:cubicBezTo>
                  <a:cubicBezTo>
                    <a:pt x="296" y="669"/>
                    <a:pt x="297" y="670"/>
                    <a:pt x="298" y="672"/>
                  </a:cubicBezTo>
                  <a:cubicBezTo>
                    <a:pt x="295" y="674"/>
                    <a:pt x="290" y="676"/>
                    <a:pt x="289" y="680"/>
                  </a:cubicBezTo>
                  <a:cubicBezTo>
                    <a:pt x="291" y="682"/>
                    <a:pt x="290" y="683"/>
                    <a:pt x="291" y="684"/>
                  </a:cubicBezTo>
                  <a:cubicBezTo>
                    <a:pt x="294" y="687"/>
                    <a:pt x="297" y="683"/>
                    <a:pt x="300" y="683"/>
                  </a:cubicBezTo>
                  <a:cubicBezTo>
                    <a:pt x="298" y="681"/>
                    <a:pt x="299" y="681"/>
                    <a:pt x="300" y="682"/>
                  </a:cubicBezTo>
                  <a:cubicBezTo>
                    <a:pt x="301" y="681"/>
                    <a:pt x="300" y="677"/>
                    <a:pt x="299" y="678"/>
                  </a:cubicBezTo>
                  <a:cubicBezTo>
                    <a:pt x="299" y="676"/>
                    <a:pt x="298" y="674"/>
                    <a:pt x="298" y="672"/>
                  </a:cubicBezTo>
                  <a:cubicBezTo>
                    <a:pt x="302" y="669"/>
                    <a:pt x="304" y="676"/>
                    <a:pt x="307" y="673"/>
                  </a:cubicBezTo>
                  <a:cubicBezTo>
                    <a:pt x="308" y="674"/>
                    <a:pt x="308" y="675"/>
                    <a:pt x="308" y="676"/>
                  </a:cubicBezTo>
                  <a:cubicBezTo>
                    <a:pt x="309" y="672"/>
                    <a:pt x="310" y="673"/>
                    <a:pt x="313" y="673"/>
                  </a:cubicBezTo>
                  <a:cubicBezTo>
                    <a:pt x="314" y="672"/>
                    <a:pt x="310" y="670"/>
                    <a:pt x="309" y="669"/>
                  </a:cubicBezTo>
                  <a:cubicBezTo>
                    <a:pt x="308" y="673"/>
                    <a:pt x="301" y="669"/>
                    <a:pt x="297" y="670"/>
                  </a:cubicBezTo>
                  <a:cubicBezTo>
                    <a:pt x="299" y="667"/>
                    <a:pt x="300" y="665"/>
                    <a:pt x="299" y="661"/>
                  </a:cubicBezTo>
                  <a:cubicBezTo>
                    <a:pt x="302" y="665"/>
                    <a:pt x="302" y="665"/>
                    <a:pt x="302" y="665"/>
                  </a:cubicBezTo>
                  <a:cubicBezTo>
                    <a:pt x="303" y="664"/>
                    <a:pt x="302" y="662"/>
                    <a:pt x="303" y="661"/>
                  </a:cubicBezTo>
                  <a:cubicBezTo>
                    <a:pt x="304" y="662"/>
                    <a:pt x="304" y="663"/>
                    <a:pt x="304" y="664"/>
                  </a:cubicBezTo>
                  <a:cubicBezTo>
                    <a:pt x="306" y="661"/>
                    <a:pt x="306" y="662"/>
                    <a:pt x="308" y="662"/>
                  </a:cubicBezTo>
                  <a:cubicBezTo>
                    <a:pt x="309" y="661"/>
                    <a:pt x="309" y="660"/>
                    <a:pt x="309" y="658"/>
                  </a:cubicBezTo>
                  <a:cubicBezTo>
                    <a:pt x="306" y="659"/>
                    <a:pt x="304" y="659"/>
                    <a:pt x="302" y="659"/>
                  </a:cubicBezTo>
                  <a:cubicBezTo>
                    <a:pt x="302" y="657"/>
                    <a:pt x="305" y="655"/>
                    <a:pt x="302" y="653"/>
                  </a:cubicBezTo>
                  <a:cubicBezTo>
                    <a:pt x="302" y="654"/>
                    <a:pt x="302" y="655"/>
                    <a:pt x="303" y="656"/>
                  </a:cubicBezTo>
                  <a:cubicBezTo>
                    <a:pt x="299" y="655"/>
                    <a:pt x="295" y="657"/>
                    <a:pt x="296" y="662"/>
                  </a:cubicBezTo>
                  <a:cubicBezTo>
                    <a:pt x="294" y="664"/>
                    <a:pt x="296" y="656"/>
                    <a:pt x="292" y="659"/>
                  </a:cubicBezTo>
                  <a:cubicBezTo>
                    <a:pt x="292" y="654"/>
                    <a:pt x="296" y="653"/>
                    <a:pt x="300" y="650"/>
                  </a:cubicBezTo>
                  <a:cubicBezTo>
                    <a:pt x="297" y="649"/>
                    <a:pt x="300" y="647"/>
                    <a:pt x="298" y="648"/>
                  </a:cubicBezTo>
                  <a:cubicBezTo>
                    <a:pt x="298" y="647"/>
                    <a:pt x="302" y="648"/>
                    <a:pt x="300" y="643"/>
                  </a:cubicBezTo>
                  <a:cubicBezTo>
                    <a:pt x="302" y="643"/>
                    <a:pt x="302" y="643"/>
                    <a:pt x="303" y="641"/>
                  </a:cubicBezTo>
                  <a:cubicBezTo>
                    <a:pt x="294" y="645"/>
                    <a:pt x="286" y="654"/>
                    <a:pt x="276" y="656"/>
                  </a:cubicBezTo>
                  <a:cubicBezTo>
                    <a:pt x="276" y="659"/>
                    <a:pt x="274" y="659"/>
                    <a:pt x="273" y="659"/>
                  </a:cubicBezTo>
                  <a:cubicBezTo>
                    <a:pt x="272" y="660"/>
                    <a:pt x="274" y="663"/>
                    <a:pt x="275" y="664"/>
                  </a:cubicBezTo>
                  <a:cubicBezTo>
                    <a:pt x="273" y="665"/>
                    <a:pt x="274" y="666"/>
                    <a:pt x="275" y="667"/>
                  </a:cubicBezTo>
                  <a:cubicBezTo>
                    <a:pt x="274" y="668"/>
                    <a:pt x="273" y="668"/>
                    <a:pt x="271" y="666"/>
                  </a:cubicBezTo>
                  <a:cubicBezTo>
                    <a:pt x="277" y="662"/>
                    <a:pt x="266" y="659"/>
                    <a:pt x="263" y="661"/>
                  </a:cubicBezTo>
                  <a:cubicBezTo>
                    <a:pt x="264" y="659"/>
                    <a:pt x="260" y="658"/>
                    <a:pt x="263" y="657"/>
                  </a:cubicBezTo>
                  <a:cubicBezTo>
                    <a:pt x="257" y="656"/>
                    <a:pt x="261" y="665"/>
                    <a:pt x="257" y="663"/>
                  </a:cubicBezTo>
                  <a:cubicBezTo>
                    <a:pt x="256" y="661"/>
                    <a:pt x="258" y="662"/>
                    <a:pt x="259" y="661"/>
                  </a:cubicBezTo>
                  <a:cubicBezTo>
                    <a:pt x="257" y="658"/>
                    <a:pt x="257" y="658"/>
                    <a:pt x="257" y="658"/>
                  </a:cubicBezTo>
                  <a:cubicBezTo>
                    <a:pt x="255" y="659"/>
                    <a:pt x="257" y="660"/>
                    <a:pt x="255" y="661"/>
                  </a:cubicBezTo>
                  <a:cubicBezTo>
                    <a:pt x="253" y="660"/>
                    <a:pt x="252" y="658"/>
                    <a:pt x="251" y="660"/>
                  </a:cubicBezTo>
                  <a:cubicBezTo>
                    <a:pt x="250" y="658"/>
                    <a:pt x="249" y="657"/>
                    <a:pt x="249" y="655"/>
                  </a:cubicBezTo>
                  <a:cubicBezTo>
                    <a:pt x="250" y="656"/>
                    <a:pt x="251" y="655"/>
                    <a:pt x="252" y="654"/>
                  </a:cubicBezTo>
                  <a:cubicBezTo>
                    <a:pt x="251" y="663"/>
                    <a:pt x="264" y="657"/>
                    <a:pt x="263" y="652"/>
                  </a:cubicBezTo>
                  <a:cubicBezTo>
                    <a:pt x="261" y="651"/>
                    <a:pt x="259" y="654"/>
                    <a:pt x="258" y="656"/>
                  </a:cubicBezTo>
                  <a:cubicBezTo>
                    <a:pt x="257" y="654"/>
                    <a:pt x="254" y="654"/>
                    <a:pt x="252" y="654"/>
                  </a:cubicBezTo>
                  <a:cubicBezTo>
                    <a:pt x="252" y="653"/>
                    <a:pt x="251" y="651"/>
                    <a:pt x="250" y="650"/>
                  </a:cubicBezTo>
                  <a:cubicBezTo>
                    <a:pt x="252" y="651"/>
                    <a:pt x="253" y="653"/>
                    <a:pt x="255" y="652"/>
                  </a:cubicBezTo>
                  <a:cubicBezTo>
                    <a:pt x="253" y="648"/>
                    <a:pt x="257" y="652"/>
                    <a:pt x="257" y="649"/>
                  </a:cubicBezTo>
                  <a:cubicBezTo>
                    <a:pt x="258" y="648"/>
                    <a:pt x="258" y="649"/>
                    <a:pt x="258" y="651"/>
                  </a:cubicBezTo>
                  <a:cubicBezTo>
                    <a:pt x="261" y="649"/>
                    <a:pt x="260" y="647"/>
                    <a:pt x="263" y="647"/>
                  </a:cubicBezTo>
                  <a:cubicBezTo>
                    <a:pt x="264" y="646"/>
                    <a:pt x="261" y="647"/>
                    <a:pt x="261" y="645"/>
                  </a:cubicBezTo>
                  <a:cubicBezTo>
                    <a:pt x="267" y="641"/>
                    <a:pt x="271" y="641"/>
                    <a:pt x="275" y="638"/>
                  </a:cubicBezTo>
                  <a:cubicBezTo>
                    <a:pt x="278" y="641"/>
                    <a:pt x="280" y="642"/>
                    <a:pt x="283" y="639"/>
                  </a:cubicBezTo>
                  <a:cubicBezTo>
                    <a:pt x="282" y="637"/>
                    <a:pt x="281" y="639"/>
                    <a:pt x="280" y="637"/>
                  </a:cubicBezTo>
                  <a:cubicBezTo>
                    <a:pt x="278" y="637"/>
                    <a:pt x="279" y="640"/>
                    <a:pt x="277" y="638"/>
                  </a:cubicBezTo>
                  <a:cubicBezTo>
                    <a:pt x="276" y="635"/>
                    <a:pt x="281" y="634"/>
                    <a:pt x="282" y="634"/>
                  </a:cubicBezTo>
                  <a:cubicBezTo>
                    <a:pt x="282" y="635"/>
                    <a:pt x="282" y="635"/>
                    <a:pt x="283" y="636"/>
                  </a:cubicBezTo>
                  <a:cubicBezTo>
                    <a:pt x="285" y="634"/>
                    <a:pt x="286" y="631"/>
                    <a:pt x="290" y="634"/>
                  </a:cubicBezTo>
                  <a:cubicBezTo>
                    <a:pt x="295" y="633"/>
                    <a:pt x="290" y="628"/>
                    <a:pt x="289" y="622"/>
                  </a:cubicBezTo>
                  <a:cubicBezTo>
                    <a:pt x="287" y="618"/>
                    <a:pt x="287" y="623"/>
                    <a:pt x="286" y="620"/>
                  </a:cubicBezTo>
                  <a:cubicBezTo>
                    <a:pt x="286" y="620"/>
                    <a:pt x="285" y="619"/>
                    <a:pt x="285" y="619"/>
                  </a:cubicBezTo>
                  <a:cubicBezTo>
                    <a:pt x="286" y="618"/>
                    <a:pt x="287" y="620"/>
                    <a:pt x="288" y="618"/>
                  </a:cubicBezTo>
                  <a:cubicBezTo>
                    <a:pt x="289" y="618"/>
                    <a:pt x="288" y="617"/>
                    <a:pt x="288" y="616"/>
                  </a:cubicBezTo>
                  <a:cubicBezTo>
                    <a:pt x="287" y="615"/>
                    <a:pt x="286" y="615"/>
                    <a:pt x="285" y="616"/>
                  </a:cubicBezTo>
                  <a:cubicBezTo>
                    <a:pt x="283" y="614"/>
                    <a:pt x="287" y="614"/>
                    <a:pt x="285" y="612"/>
                  </a:cubicBezTo>
                  <a:cubicBezTo>
                    <a:pt x="286" y="612"/>
                    <a:pt x="286" y="613"/>
                    <a:pt x="286" y="614"/>
                  </a:cubicBezTo>
                  <a:cubicBezTo>
                    <a:pt x="290" y="614"/>
                    <a:pt x="287" y="609"/>
                    <a:pt x="290" y="610"/>
                  </a:cubicBezTo>
                  <a:cubicBezTo>
                    <a:pt x="289" y="613"/>
                    <a:pt x="287" y="616"/>
                    <a:pt x="291" y="621"/>
                  </a:cubicBezTo>
                  <a:cubicBezTo>
                    <a:pt x="290" y="622"/>
                    <a:pt x="290" y="621"/>
                    <a:pt x="289" y="621"/>
                  </a:cubicBezTo>
                  <a:cubicBezTo>
                    <a:pt x="292" y="626"/>
                    <a:pt x="291" y="627"/>
                    <a:pt x="295" y="631"/>
                  </a:cubicBezTo>
                  <a:cubicBezTo>
                    <a:pt x="296" y="630"/>
                    <a:pt x="297" y="629"/>
                    <a:pt x="298" y="628"/>
                  </a:cubicBezTo>
                  <a:cubicBezTo>
                    <a:pt x="298" y="627"/>
                    <a:pt x="297" y="627"/>
                    <a:pt x="296" y="626"/>
                  </a:cubicBezTo>
                  <a:cubicBezTo>
                    <a:pt x="297" y="624"/>
                    <a:pt x="299" y="627"/>
                    <a:pt x="300" y="628"/>
                  </a:cubicBezTo>
                  <a:cubicBezTo>
                    <a:pt x="298" y="629"/>
                    <a:pt x="299" y="631"/>
                    <a:pt x="297" y="632"/>
                  </a:cubicBezTo>
                  <a:cubicBezTo>
                    <a:pt x="297" y="633"/>
                    <a:pt x="298" y="633"/>
                    <a:pt x="298" y="633"/>
                  </a:cubicBezTo>
                  <a:cubicBezTo>
                    <a:pt x="300" y="631"/>
                    <a:pt x="301" y="624"/>
                    <a:pt x="306" y="626"/>
                  </a:cubicBezTo>
                  <a:cubicBezTo>
                    <a:pt x="306" y="627"/>
                    <a:pt x="303" y="628"/>
                    <a:pt x="305" y="630"/>
                  </a:cubicBezTo>
                  <a:cubicBezTo>
                    <a:pt x="302" y="633"/>
                    <a:pt x="299" y="634"/>
                    <a:pt x="295" y="637"/>
                  </a:cubicBezTo>
                  <a:cubicBezTo>
                    <a:pt x="298" y="642"/>
                    <a:pt x="302" y="631"/>
                    <a:pt x="305" y="636"/>
                  </a:cubicBezTo>
                  <a:cubicBezTo>
                    <a:pt x="305" y="631"/>
                    <a:pt x="310" y="633"/>
                    <a:pt x="313" y="628"/>
                  </a:cubicBezTo>
                  <a:cubicBezTo>
                    <a:pt x="312" y="627"/>
                    <a:pt x="311" y="627"/>
                    <a:pt x="311" y="628"/>
                  </a:cubicBezTo>
                  <a:cubicBezTo>
                    <a:pt x="309" y="626"/>
                    <a:pt x="314" y="627"/>
                    <a:pt x="314" y="625"/>
                  </a:cubicBezTo>
                  <a:cubicBezTo>
                    <a:pt x="314" y="624"/>
                    <a:pt x="313" y="624"/>
                    <a:pt x="313" y="624"/>
                  </a:cubicBezTo>
                  <a:cubicBezTo>
                    <a:pt x="313" y="622"/>
                    <a:pt x="317" y="623"/>
                    <a:pt x="318" y="623"/>
                  </a:cubicBezTo>
                  <a:cubicBezTo>
                    <a:pt x="319" y="620"/>
                    <a:pt x="316" y="619"/>
                    <a:pt x="320" y="618"/>
                  </a:cubicBezTo>
                  <a:cubicBezTo>
                    <a:pt x="314" y="616"/>
                    <a:pt x="311" y="621"/>
                    <a:pt x="308" y="625"/>
                  </a:cubicBezTo>
                  <a:cubicBezTo>
                    <a:pt x="307" y="622"/>
                    <a:pt x="306" y="625"/>
                    <a:pt x="305" y="624"/>
                  </a:cubicBezTo>
                  <a:cubicBezTo>
                    <a:pt x="305" y="620"/>
                    <a:pt x="309" y="624"/>
                    <a:pt x="310" y="620"/>
                  </a:cubicBezTo>
                  <a:cubicBezTo>
                    <a:pt x="307" y="619"/>
                    <a:pt x="305" y="622"/>
                    <a:pt x="302" y="616"/>
                  </a:cubicBezTo>
                  <a:cubicBezTo>
                    <a:pt x="305" y="618"/>
                    <a:pt x="310" y="620"/>
                    <a:pt x="312" y="619"/>
                  </a:cubicBezTo>
                  <a:cubicBezTo>
                    <a:pt x="312" y="618"/>
                    <a:pt x="311" y="617"/>
                    <a:pt x="312" y="617"/>
                  </a:cubicBezTo>
                  <a:cubicBezTo>
                    <a:pt x="310" y="616"/>
                    <a:pt x="310" y="617"/>
                    <a:pt x="309" y="618"/>
                  </a:cubicBezTo>
                  <a:cubicBezTo>
                    <a:pt x="309" y="616"/>
                    <a:pt x="308" y="613"/>
                    <a:pt x="310" y="613"/>
                  </a:cubicBezTo>
                  <a:cubicBezTo>
                    <a:pt x="311" y="614"/>
                    <a:pt x="312" y="616"/>
                    <a:pt x="312" y="617"/>
                  </a:cubicBezTo>
                  <a:cubicBezTo>
                    <a:pt x="315" y="614"/>
                    <a:pt x="319" y="615"/>
                    <a:pt x="320" y="613"/>
                  </a:cubicBezTo>
                  <a:cubicBezTo>
                    <a:pt x="319" y="612"/>
                    <a:pt x="318" y="613"/>
                    <a:pt x="316" y="612"/>
                  </a:cubicBezTo>
                  <a:cubicBezTo>
                    <a:pt x="318" y="610"/>
                    <a:pt x="325" y="612"/>
                    <a:pt x="327" y="607"/>
                  </a:cubicBezTo>
                  <a:cubicBezTo>
                    <a:pt x="325" y="604"/>
                    <a:pt x="324" y="607"/>
                    <a:pt x="322" y="606"/>
                  </a:cubicBezTo>
                  <a:cubicBezTo>
                    <a:pt x="326" y="606"/>
                    <a:pt x="327" y="599"/>
                    <a:pt x="330" y="599"/>
                  </a:cubicBezTo>
                  <a:cubicBezTo>
                    <a:pt x="331" y="597"/>
                    <a:pt x="328" y="598"/>
                    <a:pt x="328" y="596"/>
                  </a:cubicBezTo>
                  <a:cubicBezTo>
                    <a:pt x="330" y="596"/>
                    <a:pt x="331" y="595"/>
                    <a:pt x="332" y="594"/>
                  </a:cubicBezTo>
                  <a:cubicBezTo>
                    <a:pt x="335" y="596"/>
                    <a:pt x="336" y="601"/>
                    <a:pt x="333" y="601"/>
                  </a:cubicBezTo>
                  <a:cubicBezTo>
                    <a:pt x="336" y="605"/>
                    <a:pt x="336" y="601"/>
                    <a:pt x="338" y="600"/>
                  </a:cubicBezTo>
                  <a:cubicBezTo>
                    <a:pt x="338" y="599"/>
                    <a:pt x="337" y="598"/>
                    <a:pt x="336" y="597"/>
                  </a:cubicBezTo>
                  <a:cubicBezTo>
                    <a:pt x="339" y="598"/>
                    <a:pt x="338" y="593"/>
                    <a:pt x="341" y="594"/>
                  </a:cubicBezTo>
                  <a:cubicBezTo>
                    <a:pt x="342" y="595"/>
                    <a:pt x="339" y="595"/>
                    <a:pt x="339" y="596"/>
                  </a:cubicBezTo>
                  <a:cubicBezTo>
                    <a:pt x="341" y="599"/>
                    <a:pt x="343" y="596"/>
                    <a:pt x="345" y="594"/>
                  </a:cubicBezTo>
                  <a:cubicBezTo>
                    <a:pt x="345" y="594"/>
                    <a:pt x="346" y="596"/>
                    <a:pt x="347" y="597"/>
                  </a:cubicBezTo>
                  <a:cubicBezTo>
                    <a:pt x="349" y="597"/>
                    <a:pt x="347" y="594"/>
                    <a:pt x="349" y="595"/>
                  </a:cubicBezTo>
                  <a:cubicBezTo>
                    <a:pt x="350" y="594"/>
                    <a:pt x="347" y="595"/>
                    <a:pt x="347" y="592"/>
                  </a:cubicBezTo>
                  <a:cubicBezTo>
                    <a:pt x="348" y="592"/>
                    <a:pt x="349" y="592"/>
                    <a:pt x="350" y="591"/>
                  </a:cubicBezTo>
                  <a:cubicBezTo>
                    <a:pt x="351" y="591"/>
                    <a:pt x="353" y="591"/>
                    <a:pt x="354" y="589"/>
                  </a:cubicBezTo>
                  <a:cubicBezTo>
                    <a:pt x="355" y="591"/>
                    <a:pt x="356" y="591"/>
                    <a:pt x="355" y="593"/>
                  </a:cubicBezTo>
                  <a:cubicBezTo>
                    <a:pt x="356" y="594"/>
                    <a:pt x="357" y="593"/>
                    <a:pt x="359" y="593"/>
                  </a:cubicBezTo>
                  <a:cubicBezTo>
                    <a:pt x="353" y="590"/>
                    <a:pt x="360" y="590"/>
                    <a:pt x="360" y="587"/>
                  </a:cubicBezTo>
                  <a:cubicBezTo>
                    <a:pt x="361" y="588"/>
                    <a:pt x="361" y="589"/>
                    <a:pt x="363" y="589"/>
                  </a:cubicBezTo>
                  <a:cubicBezTo>
                    <a:pt x="364" y="587"/>
                    <a:pt x="361" y="586"/>
                    <a:pt x="363" y="585"/>
                  </a:cubicBezTo>
                  <a:cubicBezTo>
                    <a:pt x="364" y="585"/>
                    <a:pt x="363" y="586"/>
                    <a:pt x="364" y="587"/>
                  </a:cubicBezTo>
                  <a:cubicBezTo>
                    <a:pt x="367" y="587"/>
                    <a:pt x="363" y="583"/>
                    <a:pt x="365" y="582"/>
                  </a:cubicBezTo>
                  <a:cubicBezTo>
                    <a:pt x="367" y="587"/>
                    <a:pt x="366" y="582"/>
                    <a:pt x="365" y="581"/>
                  </a:cubicBezTo>
                  <a:cubicBezTo>
                    <a:pt x="364" y="579"/>
                    <a:pt x="362" y="582"/>
                    <a:pt x="361" y="581"/>
                  </a:cubicBezTo>
                  <a:cubicBezTo>
                    <a:pt x="361" y="579"/>
                    <a:pt x="364" y="579"/>
                    <a:pt x="366" y="579"/>
                  </a:cubicBezTo>
                  <a:cubicBezTo>
                    <a:pt x="366" y="580"/>
                    <a:pt x="367" y="581"/>
                    <a:pt x="366" y="582"/>
                  </a:cubicBezTo>
                  <a:cubicBezTo>
                    <a:pt x="367" y="583"/>
                    <a:pt x="368" y="582"/>
                    <a:pt x="369" y="583"/>
                  </a:cubicBezTo>
                  <a:cubicBezTo>
                    <a:pt x="371" y="581"/>
                    <a:pt x="366" y="579"/>
                    <a:pt x="367" y="578"/>
                  </a:cubicBezTo>
                  <a:cubicBezTo>
                    <a:pt x="369" y="576"/>
                    <a:pt x="368" y="580"/>
                    <a:pt x="369" y="578"/>
                  </a:cubicBezTo>
                  <a:cubicBezTo>
                    <a:pt x="370" y="580"/>
                    <a:pt x="369" y="582"/>
                    <a:pt x="371" y="584"/>
                  </a:cubicBezTo>
                  <a:cubicBezTo>
                    <a:pt x="369" y="585"/>
                    <a:pt x="368" y="584"/>
                    <a:pt x="367" y="584"/>
                  </a:cubicBezTo>
                  <a:cubicBezTo>
                    <a:pt x="369" y="588"/>
                    <a:pt x="370" y="586"/>
                    <a:pt x="371" y="584"/>
                  </a:cubicBezTo>
                  <a:cubicBezTo>
                    <a:pt x="373" y="590"/>
                    <a:pt x="374" y="584"/>
                    <a:pt x="375" y="584"/>
                  </a:cubicBezTo>
                  <a:cubicBezTo>
                    <a:pt x="378" y="583"/>
                    <a:pt x="385" y="583"/>
                    <a:pt x="383" y="577"/>
                  </a:cubicBezTo>
                  <a:cubicBezTo>
                    <a:pt x="382" y="576"/>
                    <a:pt x="382" y="576"/>
                    <a:pt x="381" y="576"/>
                  </a:cubicBezTo>
                  <a:cubicBezTo>
                    <a:pt x="380" y="575"/>
                    <a:pt x="381" y="574"/>
                    <a:pt x="380" y="573"/>
                  </a:cubicBezTo>
                  <a:cubicBezTo>
                    <a:pt x="381" y="571"/>
                    <a:pt x="382" y="575"/>
                    <a:pt x="383" y="575"/>
                  </a:cubicBezTo>
                  <a:cubicBezTo>
                    <a:pt x="383" y="573"/>
                    <a:pt x="386" y="574"/>
                    <a:pt x="384" y="571"/>
                  </a:cubicBezTo>
                  <a:cubicBezTo>
                    <a:pt x="389" y="573"/>
                    <a:pt x="389" y="568"/>
                    <a:pt x="392" y="567"/>
                  </a:cubicBezTo>
                  <a:cubicBezTo>
                    <a:pt x="391" y="566"/>
                    <a:pt x="390" y="566"/>
                    <a:pt x="389" y="564"/>
                  </a:cubicBezTo>
                  <a:cubicBezTo>
                    <a:pt x="392" y="564"/>
                    <a:pt x="387" y="561"/>
                    <a:pt x="390" y="561"/>
                  </a:cubicBezTo>
                  <a:cubicBezTo>
                    <a:pt x="391" y="563"/>
                    <a:pt x="391" y="565"/>
                    <a:pt x="392" y="567"/>
                  </a:cubicBezTo>
                  <a:cubicBezTo>
                    <a:pt x="393" y="566"/>
                    <a:pt x="393" y="566"/>
                    <a:pt x="393" y="566"/>
                  </a:cubicBezTo>
                  <a:cubicBezTo>
                    <a:pt x="394" y="566"/>
                    <a:pt x="392" y="564"/>
                    <a:pt x="391" y="562"/>
                  </a:cubicBezTo>
                  <a:cubicBezTo>
                    <a:pt x="394" y="565"/>
                    <a:pt x="394" y="559"/>
                    <a:pt x="397" y="563"/>
                  </a:cubicBezTo>
                  <a:cubicBezTo>
                    <a:pt x="397" y="560"/>
                    <a:pt x="398" y="561"/>
                    <a:pt x="401" y="561"/>
                  </a:cubicBezTo>
                  <a:cubicBezTo>
                    <a:pt x="399" y="559"/>
                    <a:pt x="398" y="558"/>
                    <a:pt x="397" y="558"/>
                  </a:cubicBezTo>
                  <a:cubicBezTo>
                    <a:pt x="396" y="555"/>
                    <a:pt x="399" y="558"/>
                    <a:pt x="400" y="560"/>
                  </a:cubicBezTo>
                  <a:cubicBezTo>
                    <a:pt x="403" y="557"/>
                    <a:pt x="409" y="557"/>
                    <a:pt x="408" y="551"/>
                  </a:cubicBezTo>
                  <a:cubicBezTo>
                    <a:pt x="410" y="551"/>
                    <a:pt x="412" y="552"/>
                    <a:pt x="414" y="553"/>
                  </a:cubicBezTo>
                  <a:cubicBezTo>
                    <a:pt x="415" y="551"/>
                    <a:pt x="412" y="550"/>
                    <a:pt x="412" y="549"/>
                  </a:cubicBezTo>
                  <a:cubicBezTo>
                    <a:pt x="414" y="547"/>
                    <a:pt x="413" y="547"/>
                    <a:pt x="415" y="546"/>
                  </a:cubicBezTo>
                  <a:cubicBezTo>
                    <a:pt x="417" y="548"/>
                    <a:pt x="416" y="549"/>
                    <a:pt x="418" y="550"/>
                  </a:cubicBezTo>
                  <a:cubicBezTo>
                    <a:pt x="419" y="549"/>
                    <a:pt x="419" y="547"/>
                    <a:pt x="419" y="546"/>
                  </a:cubicBezTo>
                  <a:cubicBezTo>
                    <a:pt x="416" y="547"/>
                    <a:pt x="417" y="543"/>
                    <a:pt x="416" y="545"/>
                  </a:cubicBezTo>
                  <a:cubicBezTo>
                    <a:pt x="415" y="544"/>
                    <a:pt x="415" y="540"/>
                    <a:pt x="417" y="540"/>
                  </a:cubicBezTo>
                  <a:cubicBezTo>
                    <a:pt x="416" y="543"/>
                    <a:pt x="418" y="543"/>
                    <a:pt x="421" y="546"/>
                  </a:cubicBezTo>
                  <a:cubicBezTo>
                    <a:pt x="418" y="542"/>
                    <a:pt x="421" y="543"/>
                    <a:pt x="420" y="539"/>
                  </a:cubicBezTo>
                  <a:cubicBezTo>
                    <a:pt x="423" y="534"/>
                    <a:pt x="429" y="538"/>
                    <a:pt x="431" y="531"/>
                  </a:cubicBezTo>
                  <a:cubicBezTo>
                    <a:pt x="429" y="529"/>
                    <a:pt x="429" y="534"/>
                    <a:pt x="427" y="530"/>
                  </a:cubicBezTo>
                  <a:cubicBezTo>
                    <a:pt x="429" y="529"/>
                    <a:pt x="431" y="529"/>
                    <a:pt x="433" y="531"/>
                  </a:cubicBezTo>
                  <a:cubicBezTo>
                    <a:pt x="433" y="528"/>
                    <a:pt x="432" y="529"/>
                    <a:pt x="434" y="530"/>
                  </a:cubicBezTo>
                  <a:cubicBezTo>
                    <a:pt x="435" y="527"/>
                    <a:pt x="431" y="528"/>
                    <a:pt x="430" y="525"/>
                  </a:cubicBezTo>
                  <a:cubicBezTo>
                    <a:pt x="431" y="524"/>
                    <a:pt x="431" y="524"/>
                    <a:pt x="430" y="523"/>
                  </a:cubicBezTo>
                  <a:cubicBezTo>
                    <a:pt x="434" y="521"/>
                    <a:pt x="438" y="519"/>
                    <a:pt x="438" y="514"/>
                  </a:cubicBezTo>
                  <a:cubicBezTo>
                    <a:pt x="436" y="513"/>
                    <a:pt x="436" y="518"/>
                    <a:pt x="434" y="515"/>
                  </a:cubicBezTo>
                  <a:cubicBezTo>
                    <a:pt x="432" y="516"/>
                    <a:pt x="433" y="517"/>
                    <a:pt x="433" y="518"/>
                  </a:cubicBezTo>
                  <a:cubicBezTo>
                    <a:pt x="432" y="519"/>
                    <a:pt x="433" y="516"/>
                    <a:pt x="431" y="515"/>
                  </a:cubicBezTo>
                  <a:cubicBezTo>
                    <a:pt x="430" y="515"/>
                    <a:pt x="430" y="515"/>
                    <a:pt x="430" y="515"/>
                  </a:cubicBezTo>
                  <a:cubicBezTo>
                    <a:pt x="434" y="524"/>
                    <a:pt x="423" y="519"/>
                    <a:pt x="418" y="519"/>
                  </a:cubicBezTo>
                  <a:cubicBezTo>
                    <a:pt x="420" y="521"/>
                    <a:pt x="422" y="519"/>
                    <a:pt x="424" y="522"/>
                  </a:cubicBezTo>
                  <a:cubicBezTo>
                    <a:pt x="421" y="524"/>
                    <a:pt x="421" y="524"/>
                    <a:pt x="421" y="524"/>
                  </a:cubicBezTo>
                  <a:cubicBezTo>
                    <a:pt x="422" y="526"/>
                    <a:pt x="425" y="524"/>
                    <a:pt x="422" y="526"/>
                  </a:cubicBezTo>
                  <a:cubicBezTo>
                    <a:pt x="423" y="528"/>
                    <a:pt x="424" y="527"/>
                    <a:pt x="425" y="527"/>
                  </a:cubicBezTo>
                  <a:cubicBezTo>
                    <a:pt x="426" y="532"/>
                    <a:pt x="421" y="526"/>
                    <a:pt x="422" y="529"/>
                  </a:cubicBezTo>
                  <a:cubicBezTo>
                    <a:pt x="415" y="520"/>
                    <a:pt x="410" y="529"/>
                    <a:pt x="403" y="533"/>
                  </a:cubicBezTo>
                  <a:cubicBezTo>
                    <a:pt x="404" y="535"/>
                    <a:pt x="406" y="534"/>
                    <a:pt x="407" y="533"/>
                  </a:cubicBezTo>
                  <a:cubicBezTo>
                    <a:pt x="406" y="536"/>
                    <a:pt x="401" y="535"/>
                    <a:pt x="399" y="532"/>
                  </a:cubicBezTo>
                  <a:cubicBezTo>
                    <a:pt x="400" y="532"/>
                    <a:pt x="401" y="531"/>
                    <a:pt x="401" y="530"/>
                  </a:cubicBezTo>
                  <a:cubicBezTo>
                    <a:pt x="399" y="528"/>
                    <a:pt x="400" y="532"/>
                    <a:pt x="398" y="532"/>
                  </a:cubicBezTo>
                  <a:cubicBezTo>
                    <a:pt x="398" y="533"/>
                    <a:pt x="399" y="535"/>
                    <a:pt x="401" y="536"/>
                  </a:cubicBezTo>
                  <a:cubicBezTo>
                    <a:pt x="399" y="537"/>
                    <a:pt x="398" y="533"/>
                    <a:pt x="396" y="535"/>
                  </a:cubicBezTo>
                  <a:cubicBezTo>
                    <a:pt x="396" y="534"/>
                    <a:pt x="396" y="533"/>
                    <a:pt x="395" y="532"/>
                  </a:cubicBezTo>
                  <a:cubicBezTo>
                    <a:pt x="397" y="530"/>
                    <a:pt x="398" y="530"/>
                    <a:pt x="401" y="527"/>
                  </a:cubicBezTo>
                  <a:cubicBezTo>
                    <a:pt x="406" y="531"/>
                    <a:pt x="412" y="524"/>
                    <a:pt x="417" y="520"/>
                  </a:cubicBezTo>
                  <a:cubicBezTo>
                    <a:pt x="415" y="519"/>
                    <a:pt x="414" y="522"/>
                    <a:pt x="414" y="518"/>
                  </a:cubicBezTo>
                  <a:cubicBezTo>
                    <a:pt x="411" y="518"/>
                    <a:pt x="412" y="520"/>
                    <a:pt x="411" y="522"/>
                  </a:cubicBezTo>
                  <a:cubicBezTo>
                    <a:pt x="411" y="517"/>
                    <a:pt x="403" y="522"/>
                    <a:pt x="405" y="518"/>
                  </a:cubicBezTo>
                  <a:cubicBezTo>
                    <a:pt x="402" y="517"/>
                    <a:pt x="403" y="521"/>
                    <a:pt x="404" y="522"/>
                  </a:cubicBezTo>
                  <a:cubicBezTo>
                    <a:pt x="403" y="522"/>
                    <a:pt x="402" y="522"/>
                    <a:pt x="401" y="522"/>
                  </a:cubicBezTo>
                  <a:cubicBezTo>
                    <a:pt x="400" y="521"/>
                    <a:pt x="403" y="520"/>
                    <a:pt x="402" y="519"/>
                  </a:cubicBezTo>
                  <a:cubicBezTo>
                    <a:pt x="400" y="518"/>
                    <a:pt x="398" y="519"/>
                    <a:pt x="396" y="519"/>
                  </a:cubicBezTo>
                  <a:cubicBezTo>
                    <a:pt x="395" y="519"/>
                    <a:pt x="398" y="521"/>
                    <a:pt x="399" y="520"/>
                  </a:cubicBezTo>
                  <a:cubicBezTo>
                    <a:pt x="399" y="521"/>
                    <a:pt x="399" y="521"/>
                    <a:pt x="398" y="520"/>
                  </a:cubicBezTo>
                  <a:cubicBezTo>
                    <a:pt x="397" y="521"/>
                    <a:pt x="399" y="521"/>
                    <a:pt x="399" y="522"/>
                  </a:cubicBezTo>
                  <a:cubicBezTo>
                    <a:pt x="393" y="518"/>
                    <a:pt x="389" y="520"/>
                    <a:pt x="386" y="521"/>
                  </a:cubicBezTo>
                  <a:cubicBezTo>
                    <a:pt x="390" y="524"/>
                    <a:pt x="392" y="519"/>
                    <a:pt x="396" y="524"/>
                  </a:cubicBezTo>
                  <a:cubicBezTo>
                    <a:pt x="395" y="522"/>
                    <a:pt x="393" y="525"/>
                    <a:pt x="392" y="523"/>
                  </a:cubicBezTo>
                  <a:cubicBezTo>
                    <a:pt x="390" y="525"/>
                    <a:pt x="390" y="526"/>
                    <a:pt x="389" y="527"/>
                  </a:cubicBezTo>
                  <a:cubicBezTo>
                    <a:pt x="390" y="528"/>
                    <a:pt x="391" y="527"/>
                    <a:pt x="392" y="528"/>
                  </a:cubicBezTo>
                  <a:cubicBezTo>
                    <a:pt x="395" y="527"/>
                    <a:pt x="393" y="525"/>
                    <a:pt x="394" y="524"/>
                  </a:cubicBezTo>
                  <a:cubicBezTo>
                    <a:pt x="397" y="528"/>
                    <a:pt x="397" y="528"/>
                    <a:pt x="397" y="528"/>
                  </a:cubicBezTo>
                  <a:cubicBezTo>
                    <a:pt x="394" y="526"/>
                    <a:pt x="395" y="529"/>
                    <a:pt x="394" y="531"/>
                  </a:cubicBezTo>
                  <a:cubicBezTo>
                    <a:pt x="391" y="527"/>
                    <a:pt x="387" y="530"/>
                    <a:pt x="383" y="524"/>
                  </a:cubicBezTo>
                  <a:cubicBezTo>
                    <a:pt x="381" y="525"/>
                    <a:pt x="381" y="530"/>
                    <a:pt x="378" y="526"/>
                  </a:cubicBezTo>
                  <a:cubicBezTo>
                    <a:pt x="381" y="524"/>
                    <a:pt x="382" y="525"/>
                    <a:pt x="383" y="523"/>
                  </a:cubicBezTo>
                  <a:cubicBezTo>
                    <a:pt x="384" y="524"/>
                    <a:pt x="387" y="524"/>
                    <a:pt x="386" y="525"/>
                  </a:cubicBezTo>
                  <a:cubicBezTo>
                    <a:pt x="387" y="526"/>
                    <a:pt x="388" y="525"/>
                    <a:pt x="389" y="525"/>
                  </a:cubicBezTo>
                  <a:cubicBezTo>
                    <a:pt x="388" y="521"/>
                    <a:pt x="386" y="524"/>
                    <a:pt x="385" y="521"/>
                  </a:cubicBezTo>
                  <a:cubicBezTo>
                    <a:pt x="386" y="520"/>
                    <a:pt x="385" y="519"/>
                    <a:pt x="387" y="518"/>
                  </a:cubicBezTo>
                  <a:cubicBezTo>
                    <a:pt x="386" y="517"/>
                    <a:pt x="385" y="517"/>
                    <a:pt x="384" y="517"/>
                  </a:cubicBezTo>
                  <a:cubicBezTo>
                    <a:pt x="382" y="516"/>
                    <a:pt x="387" y="518"/>
                    <a:pt x="386" y="515"/>
                  </a:cubicBezTo>
                  <a:cubicBezTo>
                    <a:pt x="387" y="516"/>
                    <a:pt x="389" y="516"/>
                    <a:pt x="389" y="518"/>
                  </a:cubicBezTo>
                  <a:cubicBezTo>
                    <a:pt x="390" y="519"/>
                    <a:pt x="392" y="517"/>
                    <a:pt x="393" y="519"/>
                  </a:cubicBezTo>
                  <a:cubicBezTo>
                    <a:pt x="393" y="517"/>
                    <a:pt x="391" y="515"/>
                    <a:pt x="393" y="514"/>
                  </a:cubicBezTo>
                  <a:cubicBezTo>
                    <a:pt x="396" y="517"/>
                    <a:pt x="398" y="513"/>
                    <a:pt x="401" y="517"/>
                  </a:cubicBezTo>
                  <a:cubicBezTo>
                    <a:pt x="400" y="514"/>
                    <a:pt x="403" y="515"/>
                    <a:pt x="405" y="515"/>
                  </a:cubicBezTo>
                  <a:cubicBezTo>
                    <a:pt x="406" y="515"/>
                    <a:pt x="403" y="511"/>
                    <a:pt x="403" y="513"/>
                  </a:cubicBezTo>
                  <a:cubicBezTo>
                    <a:pt x="403" y="511"/>
                    <a:pt x="405" y="509"/>
                    <a:pt x="406" y="505"/>
                  </a:cubicBezTo>
                  <a:cubicBezTo>
                    <a:pt x="407" y="505"/>
                    <a:pt x="408" y="507"/>
                    <a:pt x="409" y="506"/>
                  </a:cubicBezTo>
                  <a:cubicBezTo>
                    <a:pt x="408" y="502"/>
                    <a:pt x="405" y="503"/>
                    <a:pt x="403" y="504"/>
                  </a:cubicBezTo>
                  <a:cubicBezTo>
                    <a:pt x="403" y="507"/>
                    <a:pt x="402" y="508"/>
                    <a:pt x="401" y="511"/>
                  </a:cubicBezTo>
                  <a:cubicBezTo>
                    <a:pt x="401" y="510"/>
                    <a:pt x="399" y="506"/>
                    <a:pt x="398" y="506"/>
                  </a:cubicBezTo>
                  <a:cubicBezTo>
                    <a:pt x="397" y="505"/>
                    <a:pt x="400" y="503"/>
                    <a:pt x="400" y="506"/>
                  </a:cubicBezTo>
                  <a:cubicBezTo>
                    <a:pt x="401" y="505"/>
                    <a:pt x="400" y="505"/>
                    <a:pt x="401" y="504"/>
                  </a:cubicBezTo>
                  <a:cubicBezTo>
                    <a:pt x="400" y="502"/>
                    <a:pt x="398" y="504"/>
                    <a:pt x="400" y="502"/>
                  </a:cubicBezTo>
                  <a:cubicBezTo>
                    <a:pt x="398" y="501"/>
                    <a:pt x="399" y="502"/>
                    <a:pt x="398" y="499"/>
                  </a:cubicBezTo>
                  <a:cubicBezTo>
                    <a:pt x="398" y="504"/>
                    <a:pt x="395" y="501"/>
                    <a:pt x="397" y="506"/>
                  </a:cubicBezTo>
                  <a:cubicBezTo>
                    <a:pt x="395" y="507"/>
                    <a:pt x="396" y="502"/>
                    <a:pt x="394" y="504"/>
                  </a:cubicBezTo>
                  <a:cubicBezTo>
                    <a:pt x="394" y="503"/>
                    <a:pt x="395" y="503"/>
                    <a:pt x="395" y="502"/>
                  </a:cubicBezTo>
                  <a:cubicBezTo>
                    <a:pt x="394" y="501"/>
                    <a:pt x="393" y="503"/>
                    <a:pt x="392" y="500"/>
                  </a:cubicBezTo>
                  <a:cubicBezTo>
                    <a:pt x="392" y="503"/>
                    <a:pt x="392" y="506"/>
                    <a:pt x="393" y="510"/>
                  </a:cubicBezTo>
                  <a:cubicBezTo>
                    <a:pt x="391" y="510"/>
                    <a:pt x="392" y="509"/>
                    <a:pt x="391" y="507"/>
                  </a:cubicBezTo>
                  <a:cubicBezTo>
                    <a:pt x="390" y="508"/>
                    <a:pt x="390" y="509"/>
                    <a:pt x="392" y="511"/>
                  </a:cubicBezTo>
                  <a:cubicBezTo>
                    <a:pt x="391" y="511"/>
                    <a:pt x="391" y="512"/>
                    <a:pt x="391" y="513"/>
                  </a:cubicBezTo>
                  <a:cubicBezTo>
                    <a:pt x="390" y="515"/>
                    <a:pt x="389" y="514"/>
                    <a:pt x="388" y="515"/>
                  </a:cubicBezTo>
                  <a:cubicBezTo>
                    <a:pt x="387" y="513"/>
                    <a:pt x="389" y="514"/>
                    <a:pt x="390" y="514"/>
                  </a:cubicBezTo>
                  <a:cubicBezTo>
                    <a:pt x="390" y="513"/>
                    <a:pt x="389" y="512"/>
                    <a:pt x="388" y="510"/>
                  </a:cubicBezTo>
                  <a:cubicBezTo>
                    <a:pt x="388" y="514"/>
                    <a:pt x="382" y="512"/>
                    <a:pt x="384" y="516"/>
                  </a:cubicBezTo>
                  <a:cubicBezTo>
                    <a:pt x="383" y="517"/>
                    <a:pt x="380" y="513"/>
                    <a:pt x="381" y="517"/>
                  </a:cubicBezTo>
                  <a:cubicBezTo>
                    <a:pt x="379" y="517"/>
                    <a:pt x="382" y="515"/>
                    <a:pt x="380" y="513"/>
                  </a:cubicBezTo>
                  <a:cubicBezTo>
                    <a:pt x="381" y="514"/>
                    <a:pt x="382" y="512"/>
                    <a:pt x="383" y="514"/>
                  </a:cubicBezTo>
                  <a:cubicBezTo>
                    <a:pt x="383" y="511"/>
                    <a:pt x="388" y="510"/>
                    <a:pt x="386" y="506"/>
                  </a:cubicBezTo>
                  <a:cubicBezTo>
                    <a:pt x="387" y="503"/>
                    <a:pt x="388" y="508"/>
                    <a:pt x="389" y="507"/>
                  </a:cubicBezTo>
                  <a:cubicBezTo>
                    <a:pt x="389" y="506"/>
                    <a:pt x="388" y="506"/>
                    <a:pt x="388" y="506"/>
                  </a:cubicBezTo>
                  <a:cubicBezTo>
                    <a:pt x="387" y="504"/>
                    <a:pt x="390" y="506"/>
                    <a:pt x="390" y="505"/>
                  </a:cubicBezTo>
                  <a:cubicBezTo>
                    <a:pt x="385" y="502"/>
                    <a:pt x="384" y="507"/>
                    <a:pt x="382" y="509"/>
                  </a:cubicBezTo>
                  <a:cubicBezTo>
                    <a:pt x="382" y="507"/>
                    <a:pt x="379" y="508"/>
                    <a:pt x="377" y="506"/>
                  </a:cubicBezTo>
                  <a:cubicBezTo>
                    <a:pt x="377" y="507"/>
                    <a:pt x="376" y="508"/>
                    <a:pt x="377" y="510"/>
                  </a:cubicBezTo>
                  <a:cubicBezTo>
                    <a:pt x="376" y="510"/>
                    <a:pt x="377" y="507"/>
                    <a:pt x="375" y="507"/>
                  </a:cubicBezTo>
                  <a:cubicBezTo>
                    <a:pt x="374" y="508"/>
                    <a:pt x="374" y="509"/>
                    <a:pt x="376" y="511"/>
                  </a:cubicBezTo>
                  <a:cubicBezTo>
                    <a:pt x="374" y="511"/>
                    <a:pt x="373" y="509"/>
                    <a:pt x="372" y="509"/>
                  </a:cubicBezTo>
                  <a:cubicBezTo>
                    <a:pt x="372" y="511"/>
                    <a:pt x="371" y="512"/>
                    <a:pt x="373" y="514"/>
                  </a:cubicBezTo>
                  <a:cubicBezTo>
                    <a:pt x="371" y="513"/>
                    <a:pt x="369" y="513"/>
                    <a:pt x="367" y="511"/>
                  </a:cubicBezTo>
                  <a:cubicBezTo>
                    <a:pt x="369" y="511"/>
                    <a:pt x="368" y="511"/>
                    <a:pt x="370" y="512"/>
                  </a:cubicBezTo>
                  <a:cubicBezTo>
                    <a:pt x="371" y="511"/>
                    <a:pt x="371" y="510"/>
                    <a:pt x="370" y="508"/>
                  </a:cubicBezTo>
                  <a:cubicBezTo>
                    <a:pt x="372" y="508"/>
                    <a:pt x="374" y="510"/>
                    <a:pt x="372" y="506"/>
                  </a:cubicBezTo>
                  <a:cubicBezTo>
                    <a:pt x="373" y="505"/>
                    <a:pt x="374" y="506"/>
                    <a:pt x="375" y="507"/>
                  </a:cubicBezTo>
                  <a:cubicBezTo>
                    <a:pt x="376" y="505"/>
                    <a:pt x="373" y="501"/>
                    <a:pt x="376" y="502"/>
                  </a:cubicBezTo>
                  <a:cubicBezTo>
                    <a:pt x="373" y="500"/>
                    <a:pt x="372" y="506"/>
                    <a:pt x="368" y="505"/>
                  </a:cubicBezTo>
                  <a:cubicBezTo>
                    <a:pt x="368" y="503"/>
                    <a:pt x="370" y="501"/>
                    <a:pt x="370" y="500"/>
                  </a:cubicBezTo>
                  <a:cubicBezTo>
                    <a:pt x="369" y="501"/>
                    <a:pt x="367" y="500"/>
                    <a:pt x="364" y="502"/>
                  </a:cubicBezTo>
                  <a:cubicBezTo>
                    <a:pt x="366" y="505"/>
                    <a:pt x="367" y="505"/>
                    <a:pt x="369" y="506"/>
                  </a:cubicBezTo>
                  <a:cubicBezTo>
                    <a:pt x="369" y="508"/>
                    <a:pt x="365" y="506"/>
                    <a:pt x="369" y="509"/>
                  </a:cubicBezTo>
                  <a:cubicBezTo>
                    <a:pt x="366" y="510"/>
                    <a:pt x="367" y="508"/>
                    <a:pt x="365" y="506"/>
                  </a:cubicBezTo>
                  <a:cubicBezTo>
                    <a:pt x="363" y="504"/>
                    <a:pt x="362" y="507"/>
                    <a:pt x="363" y="508"/>
                  </a:cubicBezTo>
                  <a:cubicBezTo>
                    <a:pt x="364" y="510"/>
                    <a:pt x="364" y="507"/>
                    <a:pt x="366" y="509"/>
                  </a:cubicBezTo>
                  <a:cubicBezTo>
                    <a:pt x="367" y="511"/>
                    <a:pt x="365" y="511"/>
                    <a:pt x="364" y="513"/>
                  </a:cubicBezTo>
                  <a:cubicBezTo>
                    <a:pt x="363" y="510"/>
                    <a:pt x="361" y="512"/>
                    <a:pt x="360" y="510"/>
                  </a:cubicBezTo>
                  <a:cubicBezTo>
                    <a:pt x="359" y="510"/>
                    <a:pt x="359" y="511"/>
                    <a:pt x="358" y="512"/>
                  </a:cubicBezTo>
                  <a:cubicBezTo>
                    <a:pt x="357" y="509"/>
                    <a:pt x="357" y="510"/>
                    <a:pt x="355" y="508"/>
                  </a:cubicBezTo>
                  <a:cubicBezTo>
                    <a:pt x="352" y="509"/>
                    <a:pt x="353" y="516"/>
                    <a:pt x="356" y="516"/>
                  </a:cubicBezTo>
                  <a:cubicBezTo>
                    <a:pt x="356" y="517"/>
                    <a:pt x="356" y="518"/>
                    <a:pt x="355" y="518"/>
                  </a:cubicBezTo>
                  <a:cubicBezTo>
                    <a:pt x="355" y="518"/>
                    <a:pt x="354" y="516"/>
                    <a:pt x="353" y="515"/>
                  </a:cubicBezTo>
                  <a:cubicBezTo>
                    <a:pt x="352" y="516"/>
                    <a:pt x="353" y="522"/>
                    <a:pt x="350" y="518"/>
                  </a:cubicBezTo>
                  <a:cubicBezTo>
                    <a:pt x="351" y="517"/>
                    <a:pt x="352" y="518"/>
                    <a:pt x="352" y="516"/>
                  </a:cubicBezTo>
                  <a:cubicBezTo>
                    <a:pt x="351" y="515"/>
                    <a:pt x="350" y="517"/>
                    <a:pt x="349" y="514"/>
                  </a:cubicBezTo>
                  <a:cubicBezTo>
                    <a:pt x="347" y="514"/>
                    <a:pt x="347" y="517"/>
                    <a:pt x="345" y="515"/>
                  </a:cubicBezTo>
                  <a:cubicBezTo>
                    <a:pt x="343" y="516"/>
                    <a:pt x="343" y="518"/>
                    <a:pt x="344" y="521"/>
                  </a:cubicBezTo>
                  <a:cubicBezTo>
                    <a:pt x="346" y="522"/>
                    <a:pt x="344" y="518"/>
                    <a:pt x="346" y="518"/>
                  </a:cubicBezTo>
                  <a:cubicBezTo>
                    <a:pt x="347" y="518"/>
                    <a:pt x="346" y="522"/>
                    <a:pt x="345" y="523"/>
                  </a:cubicBezTo>
                  <a:cubicBezTo>
                    <a:pt x="343" y="518"/>
                    <a:pt x="343" y="517"/>
                    <a:pt x="340" y="513"/>
                  </a:cubicBezTo>
                  <a:cubicBezTo>
                    <a:pt x="343" y="513"/>
                    <a:pt x="344" y="513"/>
                    <a:pt x="347" y="510"/>
                  </a:cubicBezTo>
                  <a:cubicBezTo>
                    <a:pt x="344" y="509"/>
                    <a:pt x="340" y="512"/>
                    <a:pt x="338" y="515"/>
                  </a:cubicBezTo>
                  <a:cubicBezTo>
                    <a:pt x="337" y="511"/>
                    <a:pt x="340" y="510"/>
                    <a:pt x="342" y="510"/>
                  </a:cubicBezTo>
                  <a:cubicBezTo>
                    <a:pt x="343" y="508"/>
                    <a:pt x="338" y="510"/>
                    <a:pt x="338" y="507"/>
                  </a:cubicBezTo>
                  <a:cubicBezTo>
                    <a:pt x="336" y="511"/>
                    <a:pt x="332" y="510"/>
                    <a:pt x="329" y="511"/>
                  </a:cubicBezTo>
                  <a:cubicBezTo>
                    <a:pt x="328" y="513"/>
                    <a:pt x="330" y="513"/>
                    <a:pt x="331" y="514"/>
                  </a:cubicBezTo>
                  <a:cubicBezTo>
                    <a:pt x="330" y="516"/>
                    <a:pt x="328" y="514"/>
                    <a:pt x="328" y="516"/>
                  </a:cubicBezTo>
                  <a:cubicBezTo>
                    <a:pt x="328" y="517"/>
                    <a:pt x="331" y="518"/>
                    <a:pt x="330" y="516"/>
                  </a:cubicBezTo>
                  <a:cubicBezTo>
                    <a:pt x="331" y="516"/>
                    <a:pt x="330" y="519"/>
                    <a:pt x="329" y="520"/>
                  </a:cubicBezTo>
                  <a:cubicBezTo>
                    <a:pt x="330" y="521"/>
                    <a:pt x="332" y="519"/>
                    <a:pt x="331" y="518"/>
                  </a:cubicBezTo>
                  <a:cubicBezTo>
                    <a:pt x="332" y="517"/>
                    <a:pt x="334" y="523"/>
                    <a:pt x="333" y="519"/>
                  </a:cubicBezTo>
                  <a:cubicBezTo>
                    <a:pt x="335" y="519"/>
                    <a:pt x="333" y="522"/>
                    <a:pt x="336" y="524"/>
                  </a:cubicBezTo>
                  <a:cubicBezTo>
                    <a:pt x="334" y="522"/>
                    <a:pt x="332" y="525"/>
                    <a:pt x="331" y="523"/>
                  </a:cubicBezTo>
                  <a:cubicBezTo>
                    <a:pt x="330" y="525"/>
                    <a:pt x="332" y="525"/>
                    <a:pt x="333" y="528"/>
                  </a:cubicBezTo>
                  <a:cubicBezTo>
                    <a:pt x="332" y="526"/>
                    <a:pt x="330" y="526"/>
                    <a:pt x="328" y="528"/>
                  </a:cubicBezTo>
                  <a:cubicBezTo>
                    <a:pt x="327" y="526"/>
                    <a:pt x="329" y="524"/>
                    <a:pt x="330" y="522"/>
                  </a:cubicBezTo>
                  <a:cubicBezTo>
                    <a:pt x="327" y="524"/>
                    <a:pt x="327" y="526"/>
                    <a:pt x="323" y="525"/>
                  </a:cubicBezTo>
                  <a:cubicBezTo>
                    <a:pt x="322" y="526"/>
                    <a:pt x="324" y="527"/>
                    <a:pt x="324" y="527"/>
                  </a:cubicBezTo>
                  <a:cubicBezTo>
                    <a:pt x="325" y="531"/>
                    <a:pt x="321" y="526"/>
                    <a:pt x="320" y="528"/>
                  </a:cubicBezTo>
                  <a:cubicBezTo>
                    <a:pt x="318" y="529"/>
                    <a:pt x="321" y="530"/>
                    <a:pt x="321" y="529"/>
                  </a:cubicBezTo>
                  <a:cubicBezTo>
                    <a:pt x="323" y="531"/>
                    <a:pt x="319" y="531"/>
                    <a:pt x="320" y="533"/>
                  </a:cubicBezTo>
                  <a:cubicBezTo>
                    <a:pt x="318" y="533"/>
                    <a:pt x="320" y="530"/>
                    <a:pt x="319" y="528"/>
                  </a:cubicBezTo>
                  <a:cubicBezTo>
                    <a:pt x="318" y="528"/>
                    <a:pt x="318" y="528"/>
                    <a:pt x="317" y="527"/>
                  </a:cubicBezTo>
                  <a:cubicBezTo>
                    <a:pt x="316" y="528"/>
                    <a:pt x="316" y="529"/>
                    <a:pt x="316" y="530"/>
                  </a:cubicBezTo>
                  <a:cubicBezTo>
                    <a:pt x="316" y="530"/>
                    <a:pt x="316" y="530"/>
                    <a:pt x="316" y="530"/>
                  </a:cubicBezTo>
                  <a:cubicBezTo>
                    <a:pt x="315" y="530"/>
                    <a:pt x="315" y="530"/>
                    <a:pt x="315" y="530"/>
                  </a:cubicBezTo>
                  <a:cubicBezTo>
                    <a:pt x="315" y="531"/>
                    <a:pt x="315" y="531"/>
                    <a:pt x="315" y="531"/>
                  </a:cubicBezTo>
                  <a:cubicBezTo>
                    <a:pt x="314" y="531"/>
                    <a:pt x="314" y="531"/>
                    <a:pt x="314" y="531"/>
                  </a:cubicBezTo>
                  <a:cubicBezTo>
                    <a:pt x="314" y="531"/>
                    <a:pt x="314" y="531"/>
                    <a:pt x="314" y="531"/>
                  </a:cubicBezTo>
                  <a:cubicBezTo>
                    <a:pt x="315" y="532"/>
                    <a:pt x="315" y="532"/>
                    <a:pt x="315" y="532"/>
                  </a:cubicBezTo>
                  <a:cubicBezTo>
                    <a:pt x="315" y="532"/>
                    <a:pt x="315" y="532"/>
                    <a:pt x="315" y="532"/>
                  </a:cubicBezTo>
                  <a:cubicBezTo>
                    <a:pt x="314" y="531"/>
                    <a:pt x="314" y="531"/>
                    <a:pt x="314" y="531"/>
                  </a:cubicBezTo>
                  <a:cubicBezTo>
                    <a:pt x="314" y="531"/>
                    <a:pt x="314" y="531"/>
                    <a:pt x="314" y="531"/>
                  </a:cubicBezTo>
                  <a:cubicBezTo>
                    <a:pt x="315" y="530"/>
                    <a:pt x="315" y="530"/>
                    <a:pt x="315" y="530"/>
                  </a:cubicBezTo>
                  <a:cubicBezTo>
                    <a:pt x="315" y="530"/>
                    <a:pt x="315" y="530"/>
                    <a:pt x="315" y="530"/>
                  </a:cubicBezTo>
                  <a:cubicBezTo>
                    <a:pt x="315" y="530"/>
                    <a:pt x="314" y="530"/>
                    <a:pt x="314" y="530"/>
                  </a:cubicBezTo>
                  <a:cubicBezTo>
                    <a:pt x="318" y="535"/>
                    <a:pt x="308" y="535"/>
                    <a:pt x="313" y="538"/>
                  </a:cubicBezTo>
                  <a:cubicBezTo>
                    <a:pt x="311" y="540"/>
                    <a:pt x="310" y="537"/>
                    <a:pt x="309" y="538"/>
                  </a:cubicBezTo>
                  <a:cubicBezTo>
                    <a:pt x="309" y="538"/>
                    <a:pt x="309" y="539"/>
                    <a:pt x="309" y="539"/>
                  </a:cubicBezTo>
                  <a:cubicBezTo>
                    <a:pt x="309" y="540"/>
                    <a:pt x="310" y="539"/>
                    <a:pt x="311" y="539"/>
                  </a:cubicBezTo>
                  <a:cubicBezTo>
                    <a:pt x="310" y="543"/>
                    <a:pt x="305" y="540"/>
                    <a:pt x="303" y="542"/>
                  </a:cubicBezTo>
                  <a:cubicBezTo>
                    <a:pt x="304" y="544"/>
                    <a:pt x="304" y="544"/>
                    <a:pt x="304" y="544"/>
                  </a:cubicBezTo>
                  <a:cubicBezTo>
                    <a:pt x="306" y="545"/>
                    <a:pt x="306" y="541"/>
                    <a:pt x="308" y="541"/>
                  </a:cubicBezTo>
                  <a:cubicBezTo>
                    <a:pt x="308" y="545"/>
                    <a:pt x="309" y="541"/>
                    <a:pt x="311" y="540"/>
                  </a:cubicBezTo>
                  <a:cubicBezTo>
                    <a:pt x="314" y="544"/>
                    <a:pt x="308" y="541"/>
                    <a:pt x="311" y="545"/>
                  </a:cubicBezTo>
                  <a:cubicBezTo>
                    <a:pt x="307" y="545"/>
                    <a:pt x="303" y="545"/>
                    <a:pt x="300" y="542"/>
                  </a:cubicBezTo>
                  <a:cubicBezTo>
                    <a:pt x="299" y="543"/>
                    <a:pt x="301" y="544"/>
                    <a:pt x="301" y="546"/>
                  </a:cubicBezTo>
                  <a:cubicBezTo>
                    <a:pt x="300" y="546"/>
                    <a:pt x="299" y="546"/>
                    <a:pt x="298" y="544"/>
                  </a:cubicBezTo>
                  <a:cubicBezTo>
                    <a:pt x="299" y="543"/>
                    <a:pt x="299" y="543"/>
                    <a:pt x="299" y="542"/>
                  </a:cubicBezTo>
                  <a:cubicBezTo>
                    <a:pt x="298" y="541"/>
                    <a:pt x="297" y="544"/>
                    <a:pt x="298" y="545"/>
                  </a:cubicBezTo>
                  <a:cubicBezTo>
                    <a:pt x="297" y="546"/>
                    <a:pt x="295" y="544"/>
                    <a:pt x="294" y="544"/>
                  </a:cubicBezTo>
                  <a:cubicBezTo>
                    <a:pt x="295" y="547"/>
                    <a:pt x="294" y="548"/>
                    <a:pt x="293" y="550"/>
                  </a:cubicBezTo>
                  <a:cubicBezTo>
                    <a:pt x="290" y="547"/>
                    <a:pt x="294" y="547"/>
                    <a:pt x="293" y="545"/>
                  </a:cubicBezTo>
                  <a:cubicBezTo>
                    <a:pt x="291" y="545"/>
                    <a:pt x="288" y="546"/>
                    <a:pt x="289" y="549"/>
                  </a:cubicBezTo>
                  <a:cubicBezTo>
                    <a:pt x="281" y="545"/>
                    <a:pt x="282" y="558"/>
                    <a:pt x="276" y="555"/>
                  </a:cubicBezTo>
                  <a:cubicBezTo>
                    <a:pt x="277" y="560"/>
                    <a:pt x="273" y="560"/>
                    <a:pt x="273" y="564"/>
                  </a:cubicBezTo>
                  <a:cubicBezTo>
                    <a:pt x="271" y="564"/>
                    <a:pt x="273" y="561"/>
                    <a:pt x="273" y="560"/>
                  </a:cubicBezTo>
                  <a:cubicBezTo>
                    <a:pt x="271" y="558"/>
                    <a:pt x="268" y="565"/>
                    <a:pt x="267" y="560"/>
                  </a:cubicBezTo>
                  <a:cubicBezTo>
                    <a:pt x="266" y="562"/>
                    <a:pt x="264" y="567"/>
                    <a:pt x="261" y="566"/>
                  </a:cubicBezTo>
                  <a:cubicBezTo>
                    <a:pt x="262" y="564"/>
                    <a:pt x="265" y="563"/>
                    <a:pt x="263" y="561"/>
                  </a:cubicBezTo>
                  <a:cubicBezTo>
                    <a:pt x="261" y="558"/>
                    <a:pt x="263" y="564"/>
                    <a:pt x="261" y="561"/>
                  </a:cubicBezTo>
                  <a:cubicBezTo>
                    <a:pt x="263" y="563"/>
                    <a:pt x="260" y="564"/>
                    <a:pt x="258" y="561"/>
                  </a:cubicBezTo>
                  <a:cubicBezTo>
                    <a:pt x="257" y="562"/>
                    <a:pt x="257" y="563"/>
                    <a:pt x="257" y="564"/>
                  </a:cubicBezTo>
                  <a:cubicBezTo>
                    <a:pt x="260" y="563"/>
                    <a:pt x="259" y="565"/>
                    <a:pt x="257" y="567"/>
                  </a:cubicBezTo>
                  <a:cubicBezTo>
                    <a:pt x="256" y="566"/>
                    <a:pt x="255" y="565"/>
                    <a:pt x="254" y="564"/>
                  </a:cubicBezTo>
                  <a:cubicBezTo>
                    <a:pt x="251" y="570"/>
                    <a:pt x="244" y="569"/>
                    <a:pt x="241" y="574"/>
                  </a:cubicBezTo>
                  <a:cubicBezTo>
                    <a:pt x="241" y="572"/>
                    <a:pt x="239" y="573"/>
                    <a:pt x="238" y="571"/>
                  </a:cubicBezTo>
                  <a:cubicBezTo>
                    <a:pt x="240" y="569"/>
                    <a:pt x="240" y="569"/>
                    <a:pt x="240" y="569"/>
                  </a:cubicBezTo>
                  <a:cubicBezTo>
                    <a:pt x="241" y="570"/>
                    <a:pt x="239" y="571"/>
                    <a:pt x="240" y="572"/>
                  </a:cubicBezTo>
                  <a:cubicBezTo>
                    <a:pt x="243" y="572"/>
                    <a:pt x="243" y="570"/>
                    <a:pt x="246" y="568"/>
                  </a:cubicBezTo>
                  <a:cubicBezTo>
                    <a:pt x="246" y="567"/>
                    <a:pt x="243" y="564"/>
                    <a:pt x="244" y="563"/>
                  </a:cubicBezTo>
                  <a:cubicBezTo>
                    <a:pt x="245" y="565"/>
                    <a:pt x="247" y="567"/>
                    <a:pt x="249" y="567"/>
                  </a:cubicBezTo>
                  <a:cubicBezTo>
                    <a:pt x="250" y="562"/>
                    <a:pt x="250" y="565"/>
                    <a:pt x="251" y="562"/>
                  </a:cubicBezTo>
                  <a:cubicBezTo>
                    <a:pt x="253" y="564"/>
                    <a:pt x="253" y="564"/>
                    <a:pt x="253" y="564"/>
                  </a:cubicBezTo>
                  <a:cubicBezTo>
                    <a:pt x="254" y="562"/>
                    <a:pt x="255" y="564"/>
                    <a:pt x="256" y="563"/>
                  </a:cubicBezTo>
                  <a:cubicBezTo>
                    <a:pt x="257" y="561"/>
                    <a:pt x="254" y="558"/>
                    <a:pt x="256" y="557"/>
                  </a:cubicBezTo>
                  <a:cubicBezTo>
                    <a:pt x="257" y="560"/>
                    <a:pt x="257" y="559"/>
                    <a:pt x="259" y="560"/>
                  </a:cubicBezTo>
                  <a:cubicBezTo>
                    <a:pt x="259" y="557"/>
                    <a:pt x="260" y="559"/>
                    <a:pt x="263" y="557"/>
                  </a:cubicBezTo>
                  <a:cubicBezTo>
                    <a:pt x="264" y="559"/>
                    <a:pt x="263" y="560"/>
                    <a:pt x="264" y="561"/>
                  </a:cubicBezTo>
                  <a:cubicBezTo>
                    <a:pt x="264" y="562"/>
                    <a:pt x="265" y="561"/>
                    <a:pt x="265" y="562"/>
                  </a:cubicBezTo>
                  <a:cubicBezTo>
                    <a:pt x="268" y="559"/>
                    <a:pt x="262" y="556"/>
                    <a:pt x="266" y="554"/>
                  </a:cubicBezTo>
                  <a:cubicBezTo>
                    <a:pt x="266" y="552"/>
                    <a:pt x="261" y="554"/>
                    <a:pt x="263" y="556"/>
                  </a:cubicBezTo>
                  <a:cubicBezTo>
                    <a:pt x="264" y="559"/>
                    <a:pt x="262" y="554"/>
                    <a:pt x="261" y="553"/>
                  </a:cubicBezTo>
                  <a:cubicBezTo>
                    <a:pt x="260" y="554"/>
                    <a:pt x="260" y="555"/>
                    <a:pt x="261" y="556"/>
                  </a:cubicBezTo>
                  <a:cubicBezTo>
                    <a:pt x="257" y="554"/>
                    <a:pt x="256" y="558"/>
                    <a:pt x="253" y="556"/>
                  </a:cubicBezTo>
                  <a:cubicBezTo>
                    <a:pt x="252" y="558"/>
                    <a:pt x="256" y="559"/>
                    <a:pt x="255" y="561"/>
                  </a:cubicBezTo>
                  <a:cubicBezTo>
                    <a:pt x="254" y="561"/>
                    <a:pt x="253" y="560"/>
                    <a:pt x="252" y="558"/>
                  </a:cubicBezTo>
                  <a:cubicBezTo>
                    <a:pt x="250" y="560"/>
                    <a:pt x="247" y="562"/>
                    <a:pt x="248" y="564"/>
                  </a:cubicBezTo>
                  <a:cubicBezTo>
                    <a:pt x="246" y="565"/>
                    <a:pt x="247" y="562"/>
                    <a:pt x="246" y="561"/>
                  </a:cubicBezTo>
                  <a:cubicBezTo>
                    <a:pt x="245" y="559"/>
                    <a:pt x="244" y="564"/>
                    <a:pt x="243" y="563"/>
                  </a:cubicBezTo>
                  <a:cubicBezTo>
                    <a:pt x="244" y="566"/>
                    <a:pt x="242" y="567"/>
                    <a:pt x="239" y="568"/>
                  </a:cubicBezTo>
                  <a:cubicBezTo>
                    <a:pt x="238" y="567"/>
                    <a:pt x="239" y="567"/>
                    <a:pt x="239" y="566"/>
                  </a:cubicBezTo>
                  <a:cubicBezTo>
                    <a:pt x="235" y="566"/>
                    <a:pt x="229" y="566"/>
                    <a:pt x="230" y="573"/>
                  </a:cubicBezTo>
                  <a:cubicBezTo>
                    <a:pt x="228" y="572"/>
                    <a:pt x="227" y="572"/>
                    <a:pt x="226" y="569"/>
                  </a:cubicBezTo>
                  <a:cubicBezTo>
                    <a:pt x="224" y="571"/>
                    <a:pt x="222" y="572"/>
                    <a:pt x="221" y="570"/>
                  </a:cubicBezTo>
                  <a:cubicBezTo>
                    <a:pt x="221" y="570"/>
                    <a:pt x="221" y="571"/>
                    <a:pt x="220" y="571"/>
                  </a:cubicBezTo>
                  <a:cubicBezTo>
                    <a:pt x="223" y="574"/>
                    <a:pt x="225" y="571"/>
                    <a:pt x="227" y="574"/>
                  </a:cubicBezTo>
                  <a:cubicBezTo>
                    <a:pt x="221" y="575"/>
                    <a:pt x="215" y="575"/>
                    <a:pt x="210" y="581"/>
                  </a:cubicBezTo>
                  <a:cubicBezTo>
                    <a:pt x="209" y="580"/>
                    <a:pt x="210" y="579"/>
                    <a:pt x="209" y="578"/>
                  </a:cubicBezTo>
                  <a:cubicBezTo>
                    <a:pt x="209" y="580"/>
                    <a:pt x="207" y="585"/>
                    <a:pt x="205" y="582"/>
                  </a:cubicBezTo>
                  <a:cubicBezTo>
                    <a:pt x="208" y="583"/>
                    <a:pt x="206" y="578"/>
                    <a:pt x="208" y="579"/>
                  </a:cubicBezTo>
                  <a:cubicBezTo>
                    <a:pt x="207" y="578"/>
                    <a:pt x="206" y="577"/>
                    <a:pt x="205" y="579"/>
                  </a:cubicBezTo>
                  <a:cubicBezTo>
                    <a:pt x="201" y="573"/>
                    <a:pt x="207" y="575"/>
                    <a:pt x="209" y="577"/>
                  </a:cubicBezTo>
                  <a:cubicBezTo>
                    <a:pt x="212" y="575"/>
                    <a:pt x="211" y="574"/>
                    <a:pt x="213" y="573"/>
                  </a:cubicBezTo>
                  <a:cubicBezTo>
                    <a:pt x="211" y="571"/>
                    <a:pt x="208" y="572"/>
                    <a:pt x="206" y="571"/>
                  </a:cubicBezTo>
                  <a:cubicBezTo>
                    <a:pt x="207" y="574"/>
                    <a:pt x="201" y="574"/>
                    <a:pt x="200" y="578"/>
                  </a:cubicBezTo>
                  <a:cubicBezTo>
                    <a:pt x="198" y="577"/>
                    <a:pt x="203" y="575"/>
                    <a:pt x="201" y="572"/>
                  </a:cubicBezTo>
                  <a:cubicBezTo>
                    <a:pt x="199" y="570"/>
                    <a:pt x="201" y="574"/>
                    <a:pt x="199" y="571"/>
                  </a:cubicBezTo>
                  <a:cubicBezTo>
                    <a:pt x="200" y="570"/>
                    <a:pt x="201" y="568"/>
                    <a:pt x="203" y="568"/>
                  </a:cubicBezTo>
                  <a:cubicBezTo>
                    <a:pt x="205" y="571"/>
                    <a:pt x="201" y="569"/>
                    <a:pt x="201" y="571"/>
                  </a:cubicBezTo>
                  <a:cubicBezTo>
                    <a:pt x="205" y="574"/>
                    <a:pt x="206" y="566"/>
                    <a:pt x="209" y="569"/>
                  </a:cubicBezTo>
                  <a:cubicBezTo>
                    <a:pt x="207" y="568"/>
                    <a:pt x="210" y="565"/>
                    <a:pt x="210" y="563"/>
                  </a:cubicBezTo>
                  <a:cubicBezTo>
                    <a:pt x="211" y="564"/>
                    <a:pt x="210" y="564"/>
                    <a:pt x="211" y="566"/>
                  </a:cubicBezTo>
                  <a:cubicBezTo>
                    <a:pt x="213" y="565"/>
                    <a:pt x="210" y="563"/>
                    <a:pt x="213" y="563"/>
                  </a:cubicBezTo>
                  <a:cubicBezTo>
                    <a:pt x="214" y="564"/>
                    <a:pt x="212" y="565"/>
                    <a:pt x="214" y="567"/>
                  </a:cubicBezTo>
                  <a:cubicBezTo>
                    <a:pt x="213" y="568"/>
                    <a:pt x="212" y="568"/>
                    <a:pt x="211" y="567"/>
                  </a:cubicBezTo>
                  <a:cubicBezTo>
                    <a:pt x="210" y="568"/>
                    <a:pt x="211" y="570"/>
                    <a:pt x="212" y="571"/>
                  </a:cubicBezTo>
                  <a:cubicBezTo>
                    <a:pt x="216" y="573"/>
                    <a:pt x="217" y="567"/>
                    <a:pt x="218" y="566"/>
                  </a:cubicBezTo>
                  <a:cubicBezTo>
                    <a:pt x="217" y="565"/>
                    <a:pt x="216" y="567"/>
                    <a:pt x="216" y="567"/>
                  </a:cubicBezTo>
                  <a:cubicBezTo>
                    <a:pt x="215" y="561"/>
                    <a:pt x="221" y="563"/>
                    <a:pt x="225" y="564"/>
                  </a:cubicBezTo>
                  <a:cubicBezTo>
                    <a:pt x="226" y="563"/>
                    <a:pt x="223" y="560"/>
                    <a:pt x="225" y="560"/>
                  </a:cubicBezTo>
                  <a:cubicBezTo>
                    <a:pt x="226" y="561"/>
                    <a:pt x="225" y="562"/>
                    <a:pt x="226" y="563"/>
                  </a:cubicBezTo>
                  <a:cubicBezTo>
                    <a:pt x="229" y="558"/>
                    <a:pt x="233" y="551"/>
                    <a:pt x="238" y="549"/>
                  </a:cubicBezTo>
                  <a:cubicBezTo>
                    <a:pt x="237" y="547"/>
                    <a:pt x="235" y="550"/>
                    <a:pt x="234" y="547"/>
                  </a:cubicBezTo>
                  <a:cubicBezTo>
                    <a:pt x="236" y="547"/>
                    <a:pt x="237" y="546"/>
                    <a:pt x="239" y="548"/>
                  </a:cubicBezTo>
                  <a:cubicBezTo>
                    <a:pt x="242" y="545"/>
                    <a:pt x="250" y="549"/>
                    <a:pt x="250" y="541"/>
                  </a:cubicBezTo>
                  <a:cubicBezTo>
                    <a:pt x="251" y="543"/>
                    <a:pt x="252" y="541"/>
                    <a:pt x="254" y="542"/>
                  </a:cubicBezTo>
                  <a:cubicBezTo>
                    <a:pt x="255" y="541"/>
                    <a:pt x="253" y="538"/>
                    <a:pt x="255" y="540"/>
                  </a:cubicBezTo>
                  <a:cubicBezTo>
                    <a:pt x="256" y="539"/>
                    <a:pt x="253" y="539"/>
                    <a:pt x="253" y="537"/>
                  </a:cubicBezTo>
                  <a:cubicBezTo>
                    <a:pt x="254" y="536"/>
                    <a:pt x="256" y="540"/>
                    <a:pt x="257" y="539"/>
                  </a:cubicBezTo>
                  <a:cubicBezTo>
                    <a:pt x="258" y="538"/>
                    <a:pt x="257" y="538"/>
                    <a:pt x="256" y="538"/>
                  </a:cubicBezTo>
                  <a:cubicBezTo>
                    <a:pt x="257" y="535"/>
                    <a:pt x="268" y="537"/>
                    <a:pt x="266" y="530"/>
                  </a:cubicBezTo>
                  <a:cubicBezTo>
                    <a:pt x="266" y="530"/>
                    <a:pt x="267" y="531"/>
                    <a:pt x="268" y="532"/>
                  </a:cubicBezTo>
                  <a:cubicBezTo>
                    <a:pt x="268" y="530"/>
                    <a:pt x="272" y="530"/>
                    <a:pt x="274" y="529"/>
                  </a:cubicBezTo>
                  <a:cubicBezTo>
                    <a:pt x="276" y="528"/>
                    <a:pt x="271" y="528"/>
                    <a:pt x="273" y="527"/>
                  </a:cubicBezTo>
                  <a:cubicBezTo>
                    <a:pt x="276" y="527"/>
                    <a:pt x="284" y="526"/>
                    <a:pt x="280" y="517"/>
                  </a:cubicBezTo>
                  <a:cubicBezTo>
                    <a:pt x="282" y="517"/>
                    <a:pt x="281" y="519"/>
                    <a:pt x="283" y="521"/>
                  </a:cubicBezTo>
                  <a:cubicBezTo>
                    <a:pt x="284" y="522"/>
                    <a:pt x="285" y="521"/>
                    <a:pt x="285" y="522"/>
                  </a:cubicBezTo>
                  <a:cubicBezTo>
                    <a:pt x="286" y="522"/>
                    <a:pt x="284" y="519"/>
                    <a:pt x="283" y="518"/>
                  </a:cubicBezTo>
                  <a:cubicBezTo>
                    <a:pt x="286" y="516"/>
                    <a:pt x="288" y="513"/>
                    <a:pt x="286" y="507"/>
                  </a:cubicBezTo>
                  <a:cubicBezTo>
                    <a:pt x="285" y="507"/>
                    <a:pt x="284" y="507"/>
                    <a:pt x="284" y="507"/>
                  </a:cubicBezTo>
                  <a:cubicBezTo>
                    <a:pt x="283" y="508"/>
                    <a:pt x="284" y="509"/>
                    <a:pt x="285" y="510"/>
                  </a:cubicBezTo>
                  <a:cubicBezTo>
                    <a:pt x="283" y="509"/>
                    <a:pt x="283" y="511"/>
                    <a:pt x="282" y="511"/>
                  </a:cubicBezTo>
                  <a:cubicBezTo>
                    <a:pt x="282" y="512"/>
                    <a:pt x="282" y="513"/>
                    <a:pt x="284" y="512"/>
                  </a:cubicBezTo>
                  <a:cubicBezTo>
                    <a:pt x="284" y="515"/>
                    <a:pt x="284" y="517"/>
                    <a:pt x="282" y="517"/>
                  </a:cubicBezTo>
                  <a:cubicBezTo>
                    <a:pt x="282" y="515"/>
                    <a:pt x="283" y="514"/>
                    <a:pt x="280" y="512"/>
                  </a:cubicBezTo>
                  <a:cubicBezTo>
                    <a:pt x="282" y="511"/>
                    <a:pt x="282" y="509"/>
                    <a:pt x="283" y="508"/>
                  </a:cubicBezTo>
                  <a:cubicBezTo>
                    <a:pt x="281" y="506"/>
                    <a:pt x="280" y="508"/>
                    <a:pt x="279" y="508"/>
                  </a:cubicBezTo>
                  <a:cubicBezTo>
                    <a:pt x="280" y="505"/>
                    <a:pt x="277" y="506"/>
                    <a:pt x="276" y="504"/>
                  </a:cubicBezTo>
                  <a:cubicBezTo>
                    <a:pt x="276" y="508"/>
                    <a:pt x="277" y="506"/>
                    <a:pt x="274" y="507"/>
                  </a:cubicBezTo>
                  <a:cubicBezTo>
                    <a:pt x="276" y="509"/>
                    <a:pt x="278" y="508"/>
                    <a:pt x="280" y="509"/>
                  </a:cubicBezTo>
                  <a:cubicBezTo>
                    <a:pt x="280" y="510"/>
                    <a:pt x="278" y="511"/>
                    <a:pt x="278" y="512"/>
                  </a:cubicBezTo>
                  <a:cubicBezTo>
                    <a:pt x="277" y="510"/>
                    <a:pt x="276" y="512"/>
                    <a:pt x="275" y="511"/>
                  </a:cubicBezTo>
                  <a:cubicBezTo>
                    <a:pt x="275" y="510"/>
                    <a:pt x="276" y="510"/>
                    <a:pt x="275" y="508"/>
                  </a:cubicBezTo>
                  <a:cubicBezTo>
                    <a:pt x="273" y="507"/>
                    <a:pt x="271" y="511"/>
                    <a:pt x="269" y="512"/>
                  </a:cubicBezTo>
                  <a:cubicBezTo>
                    <a:pt x="269" y="510"/>
                    <a:pt x="269" y="510"/>
                    <a:pt x="269" y="509"/>
                  </a:cubicBezTo>
                  <a:cubicBezTo>
                    <a:pt x="267" y="512"/>
                    <a:pt x="264" y="510"/>
                    <a:pt x="267" y="514"/>
                  </a:cubicBezTo>
                  <a:cubicBezTo>
                    <a:pt x="265" y="514"/>
                    <a:pt x="264" y="513"/>
                    <a:pt x="262" y="514"/>
                  </a:cubicBezTo>
                  <a:cubicBezTo>
                    <a:pt x="262" y="514"/>
                    <a:pt x="263" y="514"/>
                    <a:pt x="264" y="516"/>
                  </a:cubicBezTo>
                  <a:cubicBezTo>
                    <a:pt x="262" y="515"/>
                    <a:pt x="260" y="515"/>
                    <a:pt x="258" y="513"/>
                  </a:cubicBezTo>
                  <a:cubicBezTo>
                    <a:pt x="257" y="516"/>
                    <a:pt x="257" y="523"/>
                    <a:pt x="252" y="520"/>
                  </a:cubicBezTo>
                  <a:cubicBezTo>
                    <a:pt x="251" y="520"/>
                    <a:pt x="251" y="522"/>
                    <a:pt x="252" y="523"/>
                  </a:cubicBezTo>
                  <a:cubicBezTo>
                    <a:pt x="250" y="522"/>
                    <a:pt x="249" y="524"/>
                    <a:pt x="246" y="526"/>
                  </a:cubicBezTo>
                  <a:cubicBezTo>
                    <a:pt x="244" y="523"/>
                    <a:pt x="246" y="522"/>
                    <a:pt x="248" y="521"/>
                  </a:cubicBezTo>
                  <a:cubicBezTo>
                    <a:pt x="245" y="519"/>
                    <a:pt x="246" y="523"/>
                    <a:pt x="244" y="522"/>
                  </a:cubicBezTo>
                  <a:cubicBezTo>
                    <a:pt x="243" y="522"/>
                    <a:pt x="243" y="525"/>
                    <a:pt x="245" y="525"/>
                  </a:cubicBezTo>
                  <a:cubicBezTo>
                    <a:pt x="245" y="527"/>
                    <a:pt x="241" y="527"/>
                    <a:pt x="240" y="524"/>
                  </a:cubicBezTo>
                  <a:cubicBezTo>
                    <a:pt x="238" y="526"/>
                    <a:pt x="235" y="525"/>
                    <a:pt x="235" y="529"/>
                  </a:cubicBezTo>
                  <a:cubicBezTo>
                    <a:pt x="236" y="531"/>
                    <a:pt x="235" y="526"/>
                    <a:pt x="237" y="529"/>
                  </a:cubicBezTo>
                  <a:cubicBezTo>
                    <a:pt x="236" y="532"/>
                    <a:pt x="233" y="530"/>
                    <a:pt x="231" y="532"/>
                  </a:cubicBezTo>
                  <a:cubicBezTo>
                    <a:pt x="231" y="532"/>
                    <a:pt x="232" y="532"/>
                    <a:pt x="233" y="534"/>
                  </a:cubicBezTo>
                  <a:cubicBezTo>
                    <a:pt x="221" y="535"/>
                    <a:pt x="217" y="545"/>
                    <a:pt x="206" y="545"/>
                  </a:cubicBezTo>
                  <a:cubicBezTo>
                    <a:pt x="205" y="552"/>
                    <a:pt x="197" y="551"/>
                    <a:pt x="194" y="555"/>
                  </a:cubicBezTo>
                  <a:cubicBezTo>
                    <a:pt x="195" y="550"/>
                    <a:pt x="200" y="552"/>
                    <a:pt x="199" y="546"/>
                  </a:cubicBezTo>
                  <a:cubicBezTo>
                    <a:pt x="201" y="547"/>
                    <a:pt x="200" y="549"/>
                    <a:pt x="202" y="549"/>
                  </a:cubicBezTo>
                  <a:cubicBezTo>
                    <a:pt x="200" y="545"/>
                    <a:pt x="206" y="544"/>
                    <a:pt x="206" y="541"/>
                  </a:cubicBezTo>
                  <a:cubicBezTo>
                    <a:pt x="208" y="541"/>
                    <a:pt x="207" y="545"/>
                    <a:pt x="209" y="545"/>
                  </a:cubicBezTo>
                  <a:cubicBezTo>
                    <a:pt x="209" y="544"/>
                    <a:pt x="209" y="541"/>
                    <a:pt x="211" y="542"/>
                  </a:cubicBezTo>
                  <a:cubicBezTo>
                    <a:pt x="208" y="540"/>
                    <a:pt x="211" y="541"/>
                    <a:pt x="210" y="538"/>
                  </a:cubicBezTo>
                  <a:cubicBezTo>
                    <a:pt x="211" y="538"/>
                    <a:pt x="212" y="538"/>
                    <a:pt x="213" y="540"/>
                  </a:cubicBezTo>
                  <a:cubicBezTo>
                    <a:pt x="213" y="537"/>
                    <a:pt x="216" y="541"/>
                    <a:pt x="218" y="538"/>
                  </a:cubicBezTo>
                  <a:cubicBezTo>
                    <a:pt x="219" y="537"/>
                    <a:pt x="216" y="537"/>
                    <a:pt x="215" y="537"/>
                  </a:cubicBezTo>
                  <a:cubicBezTo>
                    <a:pt x="215" y="535"/>
                    <a:pt x="218" y="537"/>
                    <a:pt x="217" y="534"/>
                  </a:cubicBezTo>
                  <a:cubicBezTo>
                    <a:pt x="221" y="532"/>
                    <a:pt x="225" y="533"/>
                    <a:pt x="226" y="526"/>
                  </a:cubicBezTo>
                  <a:cubicBezTo>
                    <a:pt x="228" y="529"/>
                    <a:pt x="228" y="529"/>
                    <a:pt x="228" y="529"/>
                  </a:cubicBezTo>
                  <a:cubicBezTo>
                    <a:pt x="228" y="527"/>
                    <a:pt x="229" y="528"/>
                    <a:pt x="231" y="528"/>
                  </a:cubicBezTo>
                  <a:cubicBezTo>
                    <a:pt x="231" y="526"/>
                    <a:pt x="228" y="526"/>
                    <a:pt x="227" y="525"/>
                  </a:cubicBezTo>
                  <a:cubicBezTo>
                    <a:pt x="227" y="524"/>
                    <a:pt x="228" y="522"/>
                    <a:pt x="225" y="520"/>
                  </a:cubicBezTo>
                  <a:cubicBezTo>
                    <a:pt x="226" y="519"/>
                    <a:pt x="231" y="522"/>
                    <a:pt x="229" y="518"/>
                  </a:cubicBezTo>
                  <a:cubicBezTo>
                    <a:pt x="231" y="518"/>
                    <a:pt x="231" y="522"/>
                    <a:pt x="231" y="523"/>
                  </a:cubicBezTo>
                  <a:cubicBezTo>
                    <a:pt x="234" y="524"/>
                    <a:pt x="234" y="521"/>
                    <a:pt x="232" y="517"/>
                  </a:cubicBezTo>
                  <a:cubicBezTo>
                    <a:pt x="233" y="516"/>
                    <a:pt x="234" y="516"/>
                    <a:pt x="234" y="514"/>
                  </a:cubicBezTo>
                  <a:cubicBezTo>
                    <a:pt x="236" y="514"/>
                    <a:pt x="235" y="517"/>
                    <a:pt x="233" y="517"/>
                  </a:cubicBezTo>
                  <a:cubicBezTo>
                    <a:pt x="235" y="525"/>
                    <a:pt x="243" y="520"/>
                    <a:pt x="241" y="515"/>
                  </a:cubicBezTo>
                  <a:cubicBezTo>
                    <a:pt x="243" y="513"/>
                    <a:pt x="242" y="519"/>
                    <a:pt x="244" y="516"/>
                  </a:cubicBezTo>
                  <a:cubicBezTo>
                    <a:pt x="245" y="517"/>
                    <a:pt x="244" y="517"/>
                    <a:pt x="243" y="518"/>
                  </a:cubicBezTo>
                  <a:cubicBezTo>
                    <a:pt x="247" y="520"/>
                    <a:pt x="244" y="513"/>
                    <a:pt x="247" y="515"/>
                  </a:cubicBezTo>
                  <a:cubicBezTo>
                    <a:pt x="247" y="514"/>
                    <a:pt x="246" y="514"/>
                    <a:pt x="246" y="512"/>
                  </a:cubicBezTo>
                  <a:cubicBezTo>
                    <a:pt x="250" y="512"/>
                    <a:pt x="248" y="509"/>
                    <a:pt x="252" y="509"/>
                  </a:cubicBezTo>
                  <a:cubicBezTo>
                    <a:pt x="250" y="506"/>
                    <a:pt x="253" y="507"/>
                    <a:pt x="253" y="503"/>
                  </a:cubicBezTo>
                  <a:cubicBezTo>
                    <a:pt x="255" y="504"/>
                    <a:pt x="253" y="504"/>
                    <a:pt x="254" y="506"/>
                  </a:cubicBezTo>
                  <a:cubicBezTo>
                    <a:pt x="256" y="507"/>
                    <a:pt x="257" y="503"/>
                    <a:pt x="255" y="501"/>
                  </a:cubicBezTo>
                  <a:cubicBezTo>
                    <a:pt x="258" y="500"/>
                    <a:pt x="257" y="503"/>
                    <a:pt x="259" y="503"/>
                  </a:cubicBezTo>
                  <a:cubicBezTo>
                    <a:pt x="261" y="501"/>
                    <a:pt x="258" y="499"/>
                    <a:pt x="261" y="500"/>
                  </a:cubicBezTo>
                  <a:cubicBezTo>
                    <a:pt x="262" y="497"/>
                    <a:pt x="258" y="497"/>
                    <a:pt x="257" y="496"/>
                  </a:cubicBezTo>
                  <a:cubicBezTo>
                    <a:pt x="258" y="494"/>
                    <a:pt x="259" y="494"/>
                    <a:pt x="260" y="494"/>
                  </a:cubicBezTo>
                  <a:cubicBezTo>
                    <a:pt x="260" y="492"/>
                    <a:pt x="262" y="491"/>
                    <a:pt x="261" y="489"/>
                  </a:cubicBezTo>
                  <a:cubicBezTo>
                    <a:pt x="260" y="487"/>
                    <a:pt x="261" y="491"/>
                    <a:pt x="259" y="491"/>
                  </a:cubicBezTo>
                  <a:cubicBezTo>
                    <a:pt x="258" y="486"/>
                    <a:pt x="259" y="489"/>
                    <a:pt x="256" y="487"/>
                  </a:cubicBezTo>
                  <a:cubicBezTo>
                    <a:pt x="260" y="486"/>
                    <a:pt x="261" y="484"/>
                    <a:pt x="265" y="486"/>
                  </a:cubicBezTo>
                  <a:cubicBezTo>
                    <a:pt x="265" y="482"/>
                    <a:pt x="267" y="479"/>
                    <a:pt x="269" y="477"/>
                  </a:cubicBezTo>
                  <a:cubicBezTo>
                    <a:pt x="271" y="482"/>
                    <a:pt x="264" y="482"/>
                    <a:pt x="267" y="486"/>
                  </a:cubicBezTo>
                  <a:cubicBezTo>
                    <a:pt x="270" y="486"/>
                    <a:pt x="273" y="486"/>
                    <a:pt x="275" y="489"/>
                  </a:cubicBezTo>
                  <a:cubicBezTo>
                    <a:pt x="273" y="491"/>
                    <a:pt x="269" y="488"/>
                    <a:pt x="266" y="490"/>
                  </a:cubicBezTo>
                  <a:cubicBezTo>
                    <a:pt x="268" y="492"/>
                    <a:pt x="270" y="490"/>
                    <a:pt x="272" y="491"/>
                  </a:cubicBezTo>
                  <a:cubicBezTo>
                    <a:pt x="271" y="494"/>
                    <a:pt x="263" y="493"/>
                    <a:pt x="262" y="497"/>
                  </a:cubicBezTo>
                  <a:cubicBezTo>
                    <a:pt x="263" y="498"/>
                    <a:pt x="267" y="500"/>
                    <a:pt x="267" y="503"/>
                  </a:cubicBezTo>
                  <a:cubicBezTo>
                    <a:pt x="270" y="504"/>
                    <a:pt x="271" y="500"/>
                    <a:pt x="274" y="498"/>
                  </a:cubicBezTo>
                  <a:cubicBezTo>
                    <a:pt x="273" y="497"/>
                    <a:pt x="272" y="497"/>
                    <a:pt x="271" y="496"/>
                  </a:cubicBezTo>
                  <a:cubicBezTo>
                    <a:pt x="273" y="495"/>
                    <a:pt x="274" y="496"/>
                    <a:pt x="272" y="493"/>
                  </a:cubicBezTo>
                  <a:cubicBezTo>
                    <a:pt x="273" y="494"/>
                    <a:pt x="274" y="494"/>
                    <a:pt x="276" y="493"/>
                  </a:cubicBezTo>
                  <a:cubicBezTo>
                    <a:pt x="277" y="493"/>
                    <a:pt x="274" y="492"/>
                    <a:pt x="274" y="493"/>
                  </a:cubicBezTo>
                  <a:cubicBezTo>
                    <a:pt x="278" y="491"/>
                    <a:pt x="282" y="490"/>
                    <a:pt x="287" y="486"/>
                  </a:cubicBezTo>
                  <a:cubicBezTo>
                    <a:pt x="287" y="486"/>
                    <a:pt x="286" y="485"/>
                    <a:pt x="287" y="484"/>
                  </a:cubicBezTo>
                  <a:cubicBezTo>
                    <a:pt x="286" y="483"/>
                    <a:pt x="284" y="484"/>
                    <a:pt x="283" y="485"/>
                  </a:cubicBezTo>
                  <a:cubicBezTo>
                    <a:pt x="285" y="482"/>
                    <a:pt x="282" y="481"/>
                    <a:pt x="280" y="482"/>
                  </a:cubicBezTo>
                  <a:cubicBezTo>
                    <a:pt x="280" y="483"/>
                    <a:pt x="283" y="485"/>
                    <a:pt x="281" y="487"/>
                  </a:cubicBezTo>
                  <a:cubicBezTo>
                    <a:pt x="280" y="487"/>
                    <a:pt x="280" y="483"/>
                    <a:pt x="278" y="482"/>
                  </a:cubicBezTo>
                  <a:cubicBezTo>
                    <a:pt x="276" y="484"/>
                    <a:pt x="279" y="486"/>
                    <a:pt x="279" y="487"/>
                  </a:cubicBezTo>
                  <a:cubicBezTo>
                    <a:pt x="275" y="487"/>
                    <a:pt x="274" y="480"/>
                    <a:pt x="271" y="484"/>
                  </a:cubicBezTo>
                  <a:cubicBezTo>
                    <a:pt x="269" y="482"/>
                    <a:pt x="272" y="482"/>
                    <a:pt x="273" y="480"/>
                  </a:cubicBezTo>
                  <a:cubicBezTo>
                    <a:pt x="274" y="481"/>
                    <a:pt x="274" y="482"/>
                    <a:pt x="275" y="483"/>
                  </a:cubicBezTo>
                  <a:cubicBezTo>
                    <a:pt x="281" y="481"/>
                    <a:pt x="274" y="473"/>
                    <a:pt x="271" y="479"/>
                  </a:cubicBezTo>
                  <a:cubicBezTo>
                    <a:pt x="271" y="478"/>
                    <a:pt x="271" y="477"/>
                    <a:pt x="270" y="477"/>
                  </a:cubicBezTo>
                  <a:cubicBezTo>
                    <a:pt x="270" y="477"/>
                    <a:pt x="273" y="474"/>
                    <a:pt x="275" y="476"/>
                  </a:cubicBezTo>
                  <a:cubicBezTo>
                    <a:pt x="276" y="474"/>
                    <a:pt x="272" y="474"/>
                    <a:pt x="273" y="472"/>
                  </a:cubicBezTo>
                  <a:cubicBezTo>
                    <a:pt x="270" y="476"/>
                    <a:pt x="267" y="473"/>
                    <a:pt x="264" y="476"/>
                  </a:cubicBezTo>
                  <a:cubicBezTo>
                    <a:pt x="265" y="478"/>
                    <a:pt x="263" y="481"/>
                    <a:pt x="264" y="480"/>
                  </a:cubicBezTo>
                  <a:cubicBezTo>
                    <a:pt x="262" y="482"/>
                    <a:pt x="258" y="483"/>
                    <a:pt x="256" y="485"/>
                  </a:cubicBezTo>
                  <a:cubicBezTo>
                    <a:pt x="256" y="482"/>
                    <a:pt x="257" y="481"/>
                    <a:pt x="254" y="480"/>
                  </a:cubicBezTo>
                  <a:cubicBezTo>
                    <a:pt x="255" y="478"/>
                    <a:pt x="257" y="479"/>
                    <a:pt x="256" y="481"/>
                  </a:cubicBezTo>
                  <a:cubicBezTo>
                    <a:pt x="257" y="479"/>
                    <a:pt x="259" y="478"/>
                    <a:pt x="259" y="481"/>
                  </a:cubicBezTo>
                  <a:cubicBezTo>
                    <a:pt x="261" y="481"/>
                    <a:pt x="258" y="478"/>
                    <a:pt x="260" y="477"/>
                  </a:cubicBezTo>
                  <a:cubicBezTo>
                    <a:pt x="258" y="475"/>
                    <a:pt x="257" y="480"/>
                    <a:pt x="256" y="478"/>
                  </a:cubicBezTo>
                  <a:cubicBezTo>
                    <a:pt x="253" y="476"/>
                    <a:pt x="257" y="476"/>
                    <a:pt x="256" y="475"/>
                  </a:cubicBezTo>
                  <a:cubicBezTo>
                    <a:pt x="255" y="473"/>
                    <a:pt x="255" y="475"/>
                    <a:pt x="254" y="473"/>
                  </a:cubicBezTo>
                  <a:cubicBezTo>
                    <a:pt x="255" y="475"/>
                    <a:pt x="253" y="478"/>
                    <a:pt x="250" y="478"/>
                  </a:cubicBezTo>
                  <a:cubicBezTo>
                    <a:pt x="254" y="479"/>
                    <a:pt x="252" y="480"/>
                    <a:pt x="251" y="483"/>
                  </a:cubicBezTo>
                  <a:cubicBezTo>
                    <a:pt x="249" y="477"/>
                    <a:pt x="243" y="483"/>
                    <a:pt x="245" y="488"/>
                  </a:cubicBezTo>
                  <a:cubicBezTo>
                    <a:pt x="244" y="490"/>
                    <a:pt x="242" y="487"/>
                    <a:pt x="241" y="489"/>
                  </a:cubicBezTo>
                  <a:cubicBezTo>
                    <a:pt x="239" y="487"/>
                    <a:pt x="242" y="487"/>
                    <a:pt x="241" y="485"/>
                  </a:cubicBezTo>
                  <a:cubicBezTo>
                    <a:pt x="239" y="484"/>
                    <a:pt x="240" y="487"/>
                    <a:pt x="238" y="487"/>
                  </a:cubicBezTo>
                  <a:cubicBezTo>
                    <a:pt x="238" y="488"/>
                    <a:pt x="240" y="489"/>
                    <a:pt x="239" y="490"/>
                  </a:cubicBezTo>
                  <a:cubicBezTo>
                    <a:pt x="240" y="490"/>
                    <a:pt x="242" y="491"/>
                    <a:pt x="243" y="490"/>
                  </a:cubicBezTo>
                  <a:cubicBezTo>
                    <a:pt x="244" y="492"/>
                    <a:pt x="244" y="493"/>
                    <a:pt x="246" y="495"/>
                  </a:cubicBezTo>
                  <a:cubicBezTo>
                    <a:pt x="247" y="496"/>
                    <a:pt x="248" y="496"/>
                    <a:pt x="249" y="495"/>
                  </a:cubicBezTo>
                  <a:cubicBezTo>
                    <a:pt x="244" y="493"/>
                    <a:pt x="252" y="493"/>
                    <a:pt x="251" y="491"/>
                  </a:cubicBezTo>
                  <a:cubicBezTo>
                    <a:pt x="252" y="494"/>
                    <a:pt x="255" y="492"/>
                    <a:pt x="256" y="491"/>
                  </a:cubicBezTo>
                  <a:cubicBezTo>
                    <a:pt x="255" y="489"/>
                    <a:pt x="254" y="490"/>
                    <a:pt x="253" y="488"/>
                  </a:cubicBezTo>
                  <a:cubicBezTo>
                    <a:pt x="256" y="487"/>
                    <a:pt x="256" y="490"/>
                    <a:pt x="258" y="492"/>
                  </a:cubicBezTo>
                  <a:cubicBezTo>
                    <a:pt x="257" y="493"/>
                    <a:pt x="256" y="494"/>
                    <a:pt x="254" y="494"/>
                  </a:cubicBezTo>
                  <a:cubicBezTo>
                    <a:pt x="255" y="496"/>
                    <a:pt x="256" y="497"/>
                    <a:pt x="257" y="497"/>
                  </a:cubicBezTo>
                  <a:cubicBezTo>
                    <a:pt x="259" y="499"/>
                    <a:pt x="256" y="499"/>
                    <a:pt x="257" y="500"/>
                  </a:cubicBezTo>
                  <a:cubicBezTo>
                    <a:pt x="255" y="500"/>
                    <a:pt x="257" y="498"/>
                    <a:pt x="255" y="496"/>
                  </a:cubicBezTo>
                  <a:cubicBezTo>
                    <a:pt x="255" y="496"/>
                    <a:pt x="256" y="497"/>
                    <a:pt x="256" y="498"/>
                  </a:cubicBezTo>
                  <a:cubicBezTo>
                    <a:pt x="255" y="496"/>
                    <a:pt x="251" y="497"/>
                    <a:pt x="254" y="500"/>
                  </a:cubicBezTo>
                  <a:cubicBezTo>
                    <a:pt x="253" y="501"/>
                    <a:pt x="252" y="500"/>
                    <a:pt x="251" y="498"/>
                  </a:cubicBezTo>
                  <a:cubicBezTo>
                    <a:pt x="249" y="500"/>
                    <a:pt x="249" y="503"/>
                    <a:pt x="246" y="501"/>
                  </a:cubicBezTo>
                  <a:cubicBezTo>
                    <a:pt x="246" y="502"/>
                    <a:pt x="247" y="502"/>
                    <a:pt x="247" y="503"/>
                  </a:cubicBezTo>
                  <a:cubicBezTo>
                    <a:pt x="243" y="502"/>
                    <a:pt x="239" y="506"/>
                    <a:pt x="238" y="510"/>
                  </a:cubicBezTo>
                  <a:cubicBezTo>
                    <a:pt x="234" y="511"/>
                    <a:pt x="233" y="513"/>
                    <a:pt x="227" y="514"/>
                  </a:cubicBezTo>
                  <a:cubicBezTo>
                    <a:pt x="227" y="516"/>
                    <a:pt x="228" y="515"/>
                    <a:pt x="229" y="517"/>
                  </a:cubicBezTo>
                  <a:cubicBezTo>
                    <a:pt x="226" y="515"/>
                    <a:pt x="226" y="519"/>
                    <a:pt x="223" y="516"/>
                  </a:cubicBezTo>
                  <a:cubicBezTo>
                    <a:pt x="223" y="516"/>
                    <a:pt x="223" y="517"/>
                    <a:pt x="222" y="518"/>
                  </a:cubicBezTo>
                  <a:cubicBezTo>
                    <a:pt x="222" y="518"/>
                    <a:pt x="223" y="521"/>
                    <a:pt x="223" y="520"/>
                  </a:cubicBezTo>
                  <a:cubicBezTo>
                    <a:pt x="223" y="523"/>
                    <a:pt x="220" y="518"/>
                    <a:pt x="220" y="517"/>
                  </a:cubicBezTo>
                  <a:cubicBezTo>
                    <a:pt x="220" y="517"/>
                    <a:pt x="222" y="513"/>
                    <a:pt x="224" y="516"/>
                  </a:cubicBezTo>
                  <a:cubicBezTo>
                    <a:pt x="225" y="514"/>
                    <a:pt x="227" y="513"/>
                    <a:pt x="227" y="510"/>
                  </a:cubicBezTo>
                  <a:cubicBezTo>
                    <a:pt x="228" y="510"/>
                    <a:pt x="229" y="511"/>
                    <a:pt x="230" y="513"/>
                  </a:cubicBezTo>
                  <a:cubicBezTo>
                    <a:pt x="232" y="508"/>
                    <a:pt x="237" y="508"/>
                    <a:pt x="237" y="502"/>
                  </a:cubicBezTo>
                  <a:cubicBezTo>
                    <a:pt x="235" y="502"/>
                    <a:pt x="232" y="505"/>
                    <a:pt x="229" y="507"/>
                  </a:cubicBezTo>
                  <a:cubicBezTo>
                    <a:pt x="228" y="504"/>
                    <a:pt x="233" y="503"/>
                    <a:pt x="233" y="501"/>
                  </a:cubicBezTo>
                  <a:cubicBezTo>
                    <a:pt x="232" y="500"/>
                    <a:pt x="230" y="503"/>
                    <a:pt x="230" y="499"/>
                  </a:cubicBezTo>
                  <a:cubicBezTo>
                    <a:pt x="228" y="501"/>
                    <a:pt x="229" y="501"/>
                    <a:pt x="226" y="500"/>
                  </a:cubicBezTo>
                  <a:cubicBezTo>
                    <a:pt x="230" y="499"/>
                    <a:pt x="229" y="491"/>
                    <a:pt x="224" y="493"/>
                  </a:cubicBezTo>
                  <a:cubicBezTo>
                    <a:pt x="223" y="494"/>
                    <a:pt x="226" y="495"/>
                    <a:pt x="225" y="497"/>
                  </a:cubicBezTo>
                  <a:cubicBezTo>
                    <a:pt x="225" y="497"/>
                    <a:pt x="224" y="496"/>
                    <a:pt x="223" y="495"/>
                  </a:cubicBezTo>
                  <a:cubicBezTo>
                    <a:pt x="223" y="499"/>
                    <a:pt x="219" y="495"/>
                    <a:pt x="220" y="499"/>
                  </a:cubicBezTo>
                  <a:cubicBezTo>
                    <a:pt x="218" y="499"/>
                    <a:pt x="218" y="496"/>
                    <a:pt x="216" y="493"/>
                  </a:cubicBezTo>
                  <a:cubicBezTo>
                    <a:pt x="217" y="495"/>
                    <a:pt x="221" y="498"/>
                    <a:pt x="221" y="494"/>
                  </a:cubicBezTo>
                  <a:cubicBezTo>
                    <a:pt x="221" y="494"/>
                    <a:pt x="217" y="493"/>
                    <a:pt x="220" y="491"/>
                  </a:cubicBezTo>
                  <a:cubicBezTo>
                    <a:pt x="218" y="490"/>
                    <a:pt x="217" y="493"/>
                    <a:pt x="216" y="490"/>
                  </a:cubicBezTo>
                  <a:cubicBezTo>
                    <a:pt x="217" y="488"/>
                    <a:pt x="218" y="490"/>
                    <a:pt x="218" y="488"/>
                  </a:cubicBezTo>
                  <a:cubicBezTo>
                    <a:pt x="218" y="487"/>
                    <a:pt x="217" y="487"/>
                    <a:pt x="216" y="487"/>
                  </a:cubicBezTo>
                  <a:cubicBezTo>
                    <a:pt x="216" y="487"/>
                    <a:pt x="219" y="485"/>
                    <a:pt x="218" y="483"/>
                  </a:cubicBezTo>
                  <a:cubicBezTo>
                    <a:pt x="219" y="484"/>
                    <a:pt x="219" y="486"/>
                    <a:pt x="221" y="486"/>
                  </a:cubicBezTo>
                  <a:cubicBezTo>
                    <a:pt x="221" y="484"/>
                    <a:pt x="223" y="484"/>
                    <a:pt x="224" y="486"/>
                  </a:cubicBezTo>
                  <a:cubicBezTo>
                    <a:pt x="225" y="485"/>
                    <a:pt x="225" y="484"/>
                    <a:pt x="223" y="482"/>
                  </a:cubicBezTo>
                  <a:cubicBezTo>
                    <a:pt x="227" y="483"/>
                    <a:pt x="227" y="479"/>
                    <a:pt x="230" y="481"/>
                  </a:cubicBezTo>
                  <a:cubicBezTo>
                    <a:pt x="231" y="482"/>
                    <a:pt x="228" y="482"/>
                    <a:pt x="228" y="483"/>
                  </a:cubicBezTo>
                  <a:cubicBezTo>
                    <a:pt x="232" y="489"/>
                    <a:pt x="230" y="478"/>
                    <a:pt x="233" y="480"/>
                  </a:cubicBezTo>
                  <a:cubicBezTo>
                    <a:pt x="234" y="481"/>
                    <a:pt x="232" y="482"/>
                    <a:pt x="233" y="483"/>
                  </a:cubicBezTo>
                  <a:cubicBezTo>
                    <a:pt x="234" y="484"/>
                    <a:pt x="235" y="483"/>
                    <a:pt x="236" y="483"/>
                  </a:cubicBezTo>
                  <a:cubicBezTo>
                    <a:pt x="237" y="482"/>
                    <a:pt x="235" y="481"/>
                    <a:pt x="236" y="480"/>
                  </a:cubicBezTo>
                  <a:cubicBezTo>
                    <a:pt x="235" y="479"/>
                    <a:pt x="235" y="480"/>
                    <a:pt x="235" y="481"/>
                  </a:cubicBezTo>
                  <a:cubicBezTo>
                    <a:pt x="232" y="481"/>
                    <a:pt x="236" y="479"/>
                    <a:pt x="235" y="478"/>
                  </a:cubicBezTo>
                  <a:cubicBezTo>
                    <a:pt x="235" y="478"/>
                    <a:pt x="238" y="480"/>
                    <a:pt x="236" y="481"/>
                  </a:cubicBezTo>
                  <a:cubicBezTo>
                    <a:pt x="238" y="483"/>
                    <a:pt x="239" y="482"/>
                    <a:pt x="240" y="485"/>
                  </a:cubicBezTo>
                  <a:cubicBezTo>
                    <a:pt x="242" y="484"/>
                    <a:pt x="241" y="482"/>
                    <a:pt x="243" y="481"/>
                  </a:cubicBezTo>
                  <a:cubicBezTo>
                    <a:pt x="241" y="479"/>
                    <a:pt x="242" y="483"/>
                    <a:pt x="240" y="482"/>
                  </a:cubicBezTo>
                  <a:cubicBezTo>
                    <a:pt x="239" y="481"/>
                    <a:pt x="240" y="480"/>
                    <a:pt x="241" y="480"/>
                  </a:cubicBezTo>
                  <a:cubicBezTo>
                    <a:pt x="242" y="479"/>
                    <a:pt x="239" y="477"/>
                    <a:pt x="241" y="476"/>
                  </a:cubicBezTo>
                  <a:cubicBezTo>
                    <a:pt x="242" y="478"/>
                    <a:pt x="242" y="479"/>
                    <a:pt x="242" y="480"/>
                  </a:cubicBezTo>
                  <a:cubicBezTo>
                    <a:pt x="244" y="483"/>
                    <a:pt x="246" y="480"/>
                    <a:pt x="249" y="478"/>
                  </a:cubicBezTo>
                  <a:cubicBezTo>
                    <a:pt x="248" y="477"/>
                    <a:pt x="247" y="474"/>
                    <a:pt x="245" y="473"/>
                  </a:cubicBezTo>
                  <a:cubicBezTo>
                    <a:pt x="246" y="472"/>
                    <a:pt x="248" y="474"/>
                    <a:pt x="248" y="476"/>
                  </a:cubicBezTo>
                  <a:cubicBezTo>
                    <a:pt x="251" y="478"/>
                    <a:pt x="251" y="474"/>
                    <a:pt x="251" y="473"/>
                  </a:cubicBezTo>
                  <a:cubicBezTo>
                    <a:pt x="249" y="473"/>
                    <a:pt x="249" y="471"/>
                    <a:pt x="248" y="471"/>
                  </a:cubicBezTo>
                  <a:cubicBezTo>
                    <a:pt x="249" y="469"/>
                    <a:pt x="250" y="474"/>
                    <a:pt x="253" y="472"/>
                  </a:cubicBezTo>
                  <a:cubicBezTo>
                    <a:pt x="254" y="469"/>
                    <a:pt x="249" y="467"/>
                    <a:pt x="251" y="464"/>
                  </a:cubicBezTo>
                  <a:cubicBezTo>
                    <a:pt x="250" y="463"/>
                    <a:pt x="248" y="466"/>
                    <a:pt x="249" y="467"/>
                  </a:cubicBezTo>
                  <a:cubicBezTo>
                    <a:pt x="248" y="467"/>
                    <a:pt x="248" y="467"/>
                    <a:pt x="247" y="465"/>
                  </a:cubicBezTo>
                  <a:cubicBezTo>
                    <a:pt x="246" y="465"/>
                    <a:pt x="247" y="466"/>
                    <a:pt x="247" y="467"/>
                  </a:cubicBezTo>
                  <a:cubicBezTo>
                    <a:pt x="246" y="468"/>
                    <a:pt x="246" y="467"/>
                    <a:pt x="246" y="465"/>
                  </a:cubicBezTo>
                  <a:cubicBezTo>
                    <a:pt x="241" y="466"/>
                    <a:pt x="239" y="468"/>
                    <a:pt x="236" y="468"/>
                  </a:cubicBezTo>
                  <a:cubicBezTo>
                    <a:pt x="234" y="467"/>
                    <a:pt x="235" y="466"/>
                    <a:pt x="234" y="465"/>
                  </a:cubicBezTo>
                  <a:cubicBezTo>
                    <a:pt x="238" y="466"/>
                    <a:pt x="237" y="461"/>
                    <a:pt x="241" y="461"/>
                  </a:cubicBezTo>
                  <a:cubicBezTo>
                    <a:pt x="235" y="456"/>
                    <a:pt x="227" y="458"/>
                    <a:pt x="223" y="461"/>
                  </a:cubicBezTo>
                  <a:cubicBezTo>
                    <a:pt x="224" y="463"/>
                    <a:pt x="224" y="463"/>
                    <a:pt x="225" y="466"/>
                  </a:cubicBezTo>
                  <a:cubicBezTo>
                    <a:pt x="224" y="466"/>
                    <a:pt x="223" y="465"/>
                    <a:pt x="224" y="465"/>
                  </a:cubicBezTo>
                  <a:cubicBezTo>
                    <a:pt x="221" y="463"/>
                    <a:pt x="222" y="466"/>
                    <a:pt x="220" y="464"/>
                  </a:cubicBezTo>
                  <a:cubicBezTo>
                    <a:pt x="220" y="463"/>
                    <a:pt x="221" y="462"/>
                    <a:pt x="222" y="462"/>
                  </a:cubicBezTo>
                  <a:cubicBezTo>
                    <a:pt x="219" y="463"/>
                    <a:pt x="213" y="460"/>
                    <a:pt x="215" y="465"/>
                  </a:cubicBezTo>
                  <a:cubicBezTo>
                    <a:pt x="213" y="464"/>
                    <a:pt x="214" y="462"/>
                    <a:pt x="212" y="460"/>
                  </a:cubicBezTo>
                  <a:cubicBezTo>
                    <a:pt x="208" y="465"/>
                    <a:pt x="208" y="465"/>
                    <a:pt x="202" y="468"/>
                  </a:cubicBezTo>
                  <a:cubicBezTo>
                    <a:pt x="202" y="466"/>
                    <a:pt x="201" y="463"/>
                    <a:pt x="200" y="466"/>
                  </a:cubicBezTo>
                  <a:cubicBezTo>
                    <a:pt x="197" y="464"/>
                    <a:pt x="201" y="464"/>
                    <a:pt x="201" y="461"/>
                  </a:cubicBezTo>
                  <a:cubicBezTo>
                    <a:pt x="200" y="461"/>
                    <a:pt x="197" y="464"/>
                    <a:pt x="198" y="466"/>
                  </a:cubicBezTo>
                  <a:cubicBezTo>
                    <a:pt x="196" y="465"/>
                    <a:pt x="195" y="465"/>
                    <a:pt x="194" y="463"/>
                  </a:cubicBezTo>
                  <a:cubicBezTo>
                    <a:pt x="194" y="465"/>
                    <a:pt x="192" y="466"/>
                    <a:pt x="193" y="468"/>
                  </a:cubicBezTo>
                  <a:cubicBezTo>
                    <a:pt x="191" y="468"/>
                    <a:pt x="191" y="470"/>
                    <a:pt x="188" y="470"/>
                  </a:cubicBezTo>
                  <a:cubicBezTo>
                    <a:pt x="187" y="468"/>
                    <a:pt x="187" y="464"/>
                    <a:pt x="185" y="467"/>
                  </a:cubicBezTo>
                  <a:cubicBezTo>
                    <a:pt x="184" y="465"/>
                    <a:pt x="185" y="465"/>
                    <a:pt x="183" y="463"/>
                  </a:cubicBezTo>
                  <a:cubicBezTo>
                    <a:pt x="185" y="463"/>
                    <a:pt x="189" y="462"/>
                    <a:pt x="188" y="458"/>
                  </a:cubicBezTo>
                  <a:cubicBezTo>
                    <a:pt x="195" y="461"/>
                    <a:pt x="196" y="460"/>
                    <a:pt x="200" y="453"/>
                  </a:cubicBezTo>
                  <a:cubicBezTo>
                    <a:pt x="201" y="455"/>
                    <a:pt x="200" y="455"/>
                    <a:pt x="201" y="456"/>
                  </a:cubicBezTo>
                  <a:cubicBezTo>
                    <a:pt x="201" y="456"/>
                    <a:pt x="201" y="456"/>
                    <a:pt x="201" y="456"/>
                  </a:cubicBezTo>
                  <a:cubicBezTo>
                    <a:pt x="202" y="456"/>
                    <a:pt x="201" y="454"/>
                    <a:pt x="200" y="452"/>
                  </a:cubicBezTo>
                  <a:cubicBezTo>
                    <a:pt x="201" y="452"/>
                    <a:pt x="202" y="455"/>
                    <a:pt x="203" y="454"/>
                  </a:cubicBezTo>
                  <a:cubicBezTo>
                    <a:pt x="204" y="452"/>
                    <a:pt x="203" y="453"/>
                    <a:pt x="202" y="451"/>
                  </a:cubicBezTo>
                  <a:cubicBezTo>
                    <a:pt x="206" y="454"/>
                    <a:pt x="205" y="447"/>
                    <a:pt x="209" y="452"/>
                  </a:cubicBezTo>
                  <a:cubicBezTo>
                    <a:pt x="212" y="450"/>
                    <a:pt x="211" y="448"/>
                    <a:pt x="213" y="446"/>
                  </a:cubicBezTo>
                  <a:cubicBezTo>
                    <a:pt x="214" y="447"/>
                    <a:pt x="215" y="448"/>
                    <a:pt x="216" y="448"/>
                  </a:cubicBezTo>
                  <a:cubicBezTo>
                    <a:pt x="215" y="445"/>
                    <a:pt x="212" y="445"/>
                    <a:pt x="212" y="442"/>
                  </a:cubicBezTo>
                  <a:cubicBezTo>
                    <a:pt x="213" y="441"/>
                    <a:pt x="214" y="444"/>
                    <a:pt x="215" y="442"/>
                  </a:cubicBezTo>
                  <a:cubicBezTo>
                    <a:pt x="215" y="444"/>
                    <a:pt x="216" y="447"/>
                    <a:pt x="218" y="445"/>
                  </a:cubicBezTo>
                  <a:cubicBezTo>
                    <a:pt x="216" y="443"/>
                    <a:pt x="214" y="442"/>
                    <a:pt x="216" y="439"/>
                  </a:cubicBezTo>
                  <a:cubicBezTo>
                    <a:pt x="218" y="444"/>
                    <a:pt x="220" y="441"/>
                    <a:pt x="220" y="439"/>
                  </a:cubicBezTo>
                  <a:cubicBezTo>
                    <a:pt x="221" y="438"/>
                    <a:pt x="222" y="442"/>
                    <a:pt x="224" y="441"/>
                  </a:cubicBezTo>
                  <a:cubicBezTo>
                    <a:pt x="223" y="437"/>
                    <a:pt x="218" y="436"/>
                    <a:pt x="217" y="440"/>
                  </a:cubicBezTo>
                  <a:cubicBezTo>
                    <a:pt x="216" y="435"/>
                    <a:pt x="220" y="437"/>
                    <a:pt x="220" y="435"/>
                  </a:cubicBezTo>
                  <a:cubicBezTo>
                    <a:pt x="221" y="435"/>
                    <a:pt x="224" y="440"/>
                    <a:pt x="226" y="440"/>
                  </a:cubicBezTo>
                  <a:cubicBezTo>
                    <a:pt x="227" y="438"/>
                    <a:pt x="227" y="437"/>
                    <a:pt x="225" y="434"/>
                  </a:cubicBezTo>
                  <a:cubicBezTo>
                    <a:pt x="224" y="436"/>
                    <a:pt x="226" y="437"/>
                    <a:pt x="225" y="438"/>
                  </a:cubicBezTo>
                  <a:cubicBezTo>
                    <a:pt x="221" y="436"/>
                    <a:pt x="226" y="432"/>
                    <a:pt x="222" y="433"/>
                  </a:cubicBezTo>
                  <a:cubicBezTo>
                    <a:pt x="222" y="431"/>
                    <a:pt x="225" y="431"/>
                    <a:pt x="226" y="429"/>
                  </a:cubicBezTo>
                  <a:cubicBezTo>
                    <a:pt x="227" y="431"/>
                    <a:pt x="224" y="433"/>
                    <a:pt x="228" y="435"/>
                  </a:cubicBezTo>
                  <a:cubicBezTo>
                    <a:pt x="230" y="435"/>
                    <a:pt x="230" y="433"/>
                    <a:pt x="229" y="431"/>
                  </a:cubicBezTo>
                  <a:cubicBezTo>
                    <a:pt x="231" y="433"/>
                    <a:pt x="234" y="430"/>
                    <a:pt x="231" y="427"/>
                  </a:cubicBezTo>
                  <a:cubicBezTo>
                    <a:pt x="234" y="426"/>
                    <a:pt x="237" y="424"/>
                    <a:pt x="235" y="421"/>
                  </a:cubicBezTo>
                  <a:cubicBezTo>
                    <a:pt x="235" y="420"/>
                    <a:pt x="236" y="423"/>
                    <a:pt x="237" y="422"/>
                  </a:cubicBezTo>
                  <a:cubicBezTo>
                    <a:pt x="235" y="426"/>
                    <a:pt x="240" y="428"/>
                    <a:pt x="243" y="431"/>
                  </a:cubicBezTo>
                  <a:cubicBezTo>
                    <a:pt x="244" y="428"/>
                    <a:pt x="242" y="427"/>
                    <a:pt x="240" y="424"/>
                  </a:cubicBezTo>
                  <a:cubicBezTo>
                    <a:pt x="242" y="425"/>
                    <a:pt x="245" y="423"/>
                    <a:pt x="247" y="424"/>
                  </a:cubicBezTo>
                  <a:cubicBezTo>
                    <a:pt x="247" y="423"/>
                    <a:pt x="248" y="422"/>
                    <a:pt x="249" y="421"/>
                  </a:cubicBezTo>
                  <a:cubicBezTo>
                    <a:pt x="249" y="420"/>
                    <a:pt x="249" y="420"/>
                    <a:pt x="249" y="420"/>
                  </a:cubicBezTo>
                  <a:cubicBezTo>
                    <a:pt x="249" y="420"/>
                    <a:pt x="249" y="420"/>
                    <a:pt x="249" y="420"/>
                  </a:cubicBezTo>
                  <a:cubicBezTo>
                    <a:pt x="249" y="419"/>
                    <a:pt x="249" y="419"/>
                    <a:pt x="249" y="419"/>
                  </a:cubicBezTo>
                  <a:cubicBezTo>
                    <a:pt x="250" y="417"/>
                    <a:pt x="250" y="417"/>
                    <a:pt x="250" y="417"/>
                  </a:cubicBezTo>
                  <a:cubicBezTo>
                    <a:pt x="250" y="417"/>
                    <a:pt x="250" y="417"/>
                    <a:pt x="250" y="417"/>
                  </a:cubicBezTo>
                  <a:cubicBezTo>
                    <a:pt x="251" y="418"/>
                    <a:pt x="251" y="418"/>
                    <a:pt x="251" y="418"/>
                  </a:cubicBezTo>
                  <a:cubicBezTo>
                    <a:pt x="252" y="417"/>
                    <a:pt x="253" y="419"/>
                    <a:pt x="254" y="418"/>
                  </a:cubicBezTo>
                  <a:cubicBezTo>
                    <a:pt x="256" y="417"/>
                    <a:pt x="257" y="416"/>
                    <a:pt x="258" y="414"/>
                  </a:cubicBezTo>
                  <a:cubicBezTo>
                    <a:pt x="257" y="412"/>
                    <a:pt x="255" y="414"/>
                    <a:pt x="254" y="412"/>
                  </a:cubicBezTo>
                  <a:cubicBezTo>
                    <a:pt x="255" y="412"/>
                    <a:pt x="256" y="412"/>
                    <a:pt x="256" y="411"/>
                  </a:cubicBezTo>
                  <a:cubicBezTo>
                    <a:pt x="256" y="410"/>
                    <a:pt x="257" y="412"/>
                    <a:pt x="258" y="412"/>
                  </a:cubicBezTo>
                  <a:cubicBezTo>
                    <a:pt x="260" y="411"/>
                    <a:pt x="259" y="408"/>
                    <a:pt x="261" y="406"/>
                  </a:cubicBezTo>
                  <a:cubicBezTo>
                    <a:pt x="261" y="407"/>
                    <a:pt x="260" y="408"/>
                    <a:pt x="261" y="409"/>
                  </a:cubicBezTo>
                  <a:cubicBezTo>
                    <a:pt x="269" y="403"/>
                    <a:pt x="274" y="402"/>
                    <a:pt x="283" y="396"/>
                  </a:cubicBezTo>
                  <a:cubicBezTo>
                    <a:pt x="281" y="396"/>
                    <a:pt x="279" y="397"/>
                    <a:pt x="277" y="397"/>
                  </a:cubicBezTo>
                  <a:cubicBezTo>
                    <a:pt x="277" y="389"/>
                    <a:pt x="286" y="394"/>
                    <a:pt x="287" y="388"/>
                  </a:cubicBezTo>
                  <a:cubicBezTo>
                    <a:pt x="285" y="387"/>
                    <a:pt x="285" y="388"/>
                    <a:pt x="284" y="385"/>
                  </a:cubicBezTo>
                  <a:cubicBezTo>
                    <a:pt x="289" y="383"/>
                    <a:pt x="295" y="384"/>
                    <a:pt x="293" y="376"/>
                  </a:cubicBezTo>
                  <a:cubicBezTo>
                    <a:pt x="290" y="378"/>
                    <a:pt x="287" y="381"/>
                    <a:pt x="283" y="374"/>
                  </a:cubicBezTo>
                  <a:cubicBezTo>
                    <a:pt x="284" y="373"/>
                    <a:pt x="284" y="373"/>
                    <a:pt x="285" y="373"/>
                  </a:cubicBezTo>
                  <a:cubicBezTo>
                    <a:pt x="283" y="369"/>
                    <a:pt x="281" y="368"/>
                    <a:pt x="279" y="368"/>
                  </a:cubicBezTo>
                  <a:cubicBezTo>
                    <a:pt x="277" y="369"/>
                    <a:pt x="281" y="370"/>
                    <a:pt x="280" y="371"/>
                  </a:cubicBezTo>
                  <a:cubicBezTo>
                    <a:pt x="274" y="365"/>
                    <a:pt x="265" y="367"/>
                    <a:pt x="268" y="378"/>
                  </a:cubicBezTo>
                  <a:cubicBezTo>
                    <a:pt x="264" y="376"/>
                    <a:pt x="267" y="372"/>
                    <a:pt x="268" y="370"/>
                  </a:cubicBezTo>
                  <a:cubicBezTo>
                    <a:pt x="265" y="367"/>
                    <a:pt x="263" y="369"/>
                    <a:pt x="260" y="367"/>
                  </a:cubicBezTo>
                  <a:cubicBezTo>
                    <a:pt x="260" y="370"/>
                    <a:pt x="258" y="370"/>
                    <a:pt x="260" y="372"/>
                  </a:cubicBezTo>
                  <a:cubicBezTo>
                    <a:pt x="258" y="372"/>
                    <a:pt x="257" y="368"/>
                    <a:pt x="256" y="368"/>
                  </a:cubicBezTo>
                  <a:cubicBezTo>
                    <a:pt x="255" y="369"/>
                    <a:pt x="257" y="371"/>
                    <a:pt x="255" y="372"/>
                  </a:cubicBezTo>
                  <a:cubicBezTo>
                    <a:pt x="251" y="368"/>
                    <a:pt x="251" y="373"/>
                    <a:pt x="250" y="376"/>
                  </a:cubicBezTo>
                  <a:cubicBezTo>
                    <a:pt x="244" y="374"/>
                    <a:pt x="241" y="379"/>
                    <a:pt x="237" y="377"/>
                  </a:cubicBezTo>
                  <a:cubicBezTo>
                    <a:pt x="236" y="379"/>
                    <a:pt x="237" y="381"/>
                    <a:pt x="235" y="383"/>
                  </a:cubicBezTo>
                  <a:cubicBezTo>
                    <a:pt x="234" y="381"/>
                    <a:pt x="233" y="383"/>
                    <a:pt x="232" y="380"/>
                  </a:cubicBezTo>
                  <a:cubicBezTo>
                    <a:pt x="231" y="381"/>
                    <a:pt x="231" y="381"/>
                    <a:pt x="230" y="382"/>
                  </a:cubicBezTo>
                  <a:cubicBezTo>
                    <a:pt x="230" y="382"/>
                    <a:pt x="230" y="382"/>
                    <a:pt x="230" y="382"/>
                  </a:cubicBezTo>
                  <a:cubicBezTo>
                    <a:pt x="231" y="383"/>
                    <a:pt x="231" y="383"/>
                    <a:pt x="231" y="383"/>
                  </a:cubicBezTo>
                  <a:cubicBezTo>
                    <a:pt x="231" y="383"/>
                    <a:pt x="231" y="383"/>
                    <a:pt x="231" y="383"/>
                  </a:cubicBezTo>
                  <a:cubicBezTo>
                    <a:pt x="228" y="384"/>
                    <a:pt x="228" y="384"/>
                    <a:pt x="228" y="384"/>
                  </a:cubicBezTo>
                  <a:cubicBezTo>
                    <a:pt x="227" y="383"/>
                    <a:pt x="227" y="383"/>
                    <a:pt x="227" y="383"/>
                  </a:cubicBezTo>
                  <a:cubicBezTo>
                    <a:pt x="227" y="383"/>
                    <a:pt x="227" y="383"/>
                    <a:pt x="227" y="383"/>
                  </a:cubicBezTo>
                  <a:cubicBezTo>
                    <a:pt x="227" y="383"/>
                    <a:pt x="227" y="383"/>
                    <a:pt x="227" y="383"/>
                  </a:cubicBezTo>
                  <a:cubicBezTo>
                    <a:pt x="226" y="384"/>
                    <a:pt x="225" y="385"/>
                    <a:pt x="225" y="385"/>
                  </a:cubicBezTo>
                  <a:cubicBezTo>
                    <a:pt x="224" y="386"/>
                    <a:pt x="222" y="388"/>
                    <a:pt x="220" y="389"/>
                  </a:cubicBezTo>
                  <a:cubicBezTo>
                    <a:pt x="219" y="387"/>
                    <a:pt x="221" y="387"/>
                    <a:pt x="222" y="386"/>
                  </a:cubicBezTo>
                  <a:cubicBezTo>
                    <a:pt x="219" y="386"/>
                    <a:pt x="217" y="384"/>
                    <a:pt x="214" y="384"/>
                  </a:cubicBezTo>
                  <a:cubicBezTo>
                    <a:pt x="214" y="385"/>
                    <a:pt x="214" y="386"/>
                    <a:pt x="214" y="387"/>
                  </a:cubicBezTo>
                  <a:cubicBezTo>
                    <a:pt x="213" y="387"/>
                    <a:pt x="212" y="387"/>
                    <a:pt x="210" y="385"/>
                  </a:cubicBezTo>
                  <a:cubicBezTo>
                    <a:pt x="209" y="382"/>
                    <a:pt x="214" y="384"/>
                    <a:pt x="212" y="382"/>
                  </a:cubicBezTo>
                  <a:cubicBezTo>
                    <a:pt x="215" y="381"/>
                    <a:pt x="219" y="377"/>
                    <a:pt x="216" y="372"/>
                  </a:cubicBezTo>
                  <a:cubicBezTo>
                    <a:pt x="215" y="369"/>
                    <a:pt x="218" y="373"/>
                    <a:pt x="217" y="374"/>
                  </a:cubicBezTo>
                  <a:cubicBezTo>
                    <a:pt x="218" y="372"/>
                    <a:pt x="218" y="372"/>
                    <a:pt x="219" y="373"/>
                  </a:cubicBezTo>
                  <a:cubicBezTo>
                    <a:pt x="220" y="373"/>
                    <a:pt x="220" y="372"/>
                    <a:pt x="221" y="372"/>
                  </a:cubicBezTo>
                  <a:cubicBezTo>
                    <a:pt x="221" y="372"/>
                    <a:pt x="221" y="372"/>
                    <a:pt x="221" y="372"/>
                  </a:cubicBezTo>
                  <a:cubicBezTo>
                    <a:pt x="222" y="372"/>
                    <a:pt x="222" y="371"/>
                    <a:pt x="223" y="370"/>
                  </a:cubicBezTo>
                  <a:cubicBezTo>
                    <a:pt x="223" y="370"/>
                    <a:pt x="223" y="370"/>
                    <a:pt x="223" y="370"/>
                  </a:cubicBezTo>
                  <a:cubicBezTo>
                    <a:pt x="223" y="371"/>
                    <a:pt x="223" y="371"/>
                    <a:pt x="223" y="371"/>
                  </a:cubicBezTo>
                  <a:cubicBezTo>
                    <a:pt x="224" y="371"/>
                    <a:pt x="224" y="371"/>
                    <a:pt x="224" y="371"/>
                  </a:cubicBezTo>
                  <a:cubicBezTo>
                    <a:pt x="224" y="371"/>
                    <a:pt x="225" y="370"/>
                    <a:pt x="225" y="370"/>
                  </a:cubicBezTo>
                  <a:cubicBezTo>
                    <a:pt x="226" y="369"/>
                    <a:pt x="223" y="367"/>
                    <a:pt x="225" y="366"/>
                  </a:cubicBezTo>
                  <a:cubicBezTo>
                    <a:pt x="225" y="365"/>
                    <a:pt x="224" y="365"/>
                    <a:pt x="223" y="364"/>
                  </a:cubicBezTo>
                  <a:cubicBezTo>
                    <a:pt x="225" y="363"/>
                    <a:pt x="230" y="361"/>
                    <a:pt x="229" y="357"/>
                  </a:cubicBezTo>
                  <a:cubicBezTo>
                    <a:pt x="232" y="357"/>
                    <a:pt x="234" y="352"/>
                    <a:pt x="239" y="354"/>
                  </a:cubicBezTo>
                  <a:cubicBezTo>
                    <a:pt x="238" y="348"/>
                    <a:pt x="247" y="351"/>
                    <a:pt x="246" y="346"/>
                  </a:cubicBezTo>
                  <a:cubicBezTo>
                    <a:pt x="247" y="346"/>
                    <a:pt x="248" y="348"/>
                    <a:pt x="249" y="349"/>
                  </a:cubicBezTo>
                  <a:cubicBezTo>
                    <a:pt x="248" y="347"/>
                    <a:pt x="249" y="346"/>
                    <a:pt x="251" y="348"/>
                  </a:cubicBezTo>
                  <a:cubicBezTo>
                    <a:pt x="254" y="344"/>
                    <a:pt x="264" y="344"/>
                    <a:pt x="264" y="338"/>
                  </a:cubicBezTo>
                  <a:cubicBezTo>
                    <a:pt x="267" y="340"/>
                    <a:pt x="272" y="337"/>
                    <a:pt x="272" y="334"/>
                  </a:cubicBezTo>
                  <a:cubicBezTo>
                    <a:pt x="272" y="333"/>
                    <a:pt x="271" y="333"/>
                    <a:pt x="270" y="332"/>
                  </a:cubicBezTo>
                  <a:cubicBezTo>
                    <a:pt x="274" y="325"/>
                    <a:pt x="282" y="327"/>
                    <a:pt x="280" y="317"/>
                  </a:cubicBezTo>
                  <a:cubicBezTo>
                    <a:pt x="277" y="315"/>
                    <a:pt x="280" y="320"/>
                    <a:pt x="277" y="321"/>
                  </a:cubicBezTo>
                  <a:cubicBezTo>
                    <a:pt x="276" y="310"/>
                    <a:pt x="292" y="311"/>
                    <a:pt x="293" y="302"/>
                  </a:cubicBezTo>
                  <a:cubicBezTo>
                    <a:pt x="300" y="305"/>
                    <a:pt x="297" y="293"/>
                    <a:pt x="302" y="297"/>
                  </a:cubicBezTo>
                  <a:cubicBezTo>
                    <a:pt x="303" y="297"/>
                    <a:pt x="303" y="296"/>
                    <a:pt x="303" y="295"/>
                  </a:cubicBezTo>
                  <a:cubicBezTo>
                    <a:pt x="304" y="295"/>
                    <a:pt x="306" y="295"/>
                    <a:pt x="307" y="296"/>
                  </a:cubicBezTo>
                  <a:cubicBezTo>
                    <a:pt x="307" y="295"/>
                    <a:pt x="307" y="294"/>
                    <a:pt x="307" y="294"/>
                  </a:cubicBezTo>
                  <a:cubicBezTo>
                    <a:pt x="307" y="292"/>
                    <a:pt x="309" y="292"/>
                    <a:pt x="311" y="293"/>
                  </a:cubicBezTo>
                  <a:cubicBezTo>
                    <a:pt x="316" y="289"/>
                    <a:pt x="319" y="284"/>
                    <a:pt x="326" y="282"/>
                  </a:cubicBezTo>
                  <a:cubicBezTo>
                    <a:pt x="327" y="276"/>
                    <a:pt x="336" y="275"/>
                    <a:pt x="341" y="273"/>
                  </a:cubicBezTo>
                  <a:cubicBezTo>
                    <a:pt x="345" y="268"/>
                    <a:pt x="350" y="265"/>
                    <a:pt x="355" y="262"/>
                  </a:cubicBezTo>
                  <a:cubicBezTo>
                    <a:pt x="360" y="259"/>
                    <a:pt x="364" y="257"/>
                    <a:pt x="366" y="252"/>
                  </a:cubicBezTo>
                  <a:cubicBezTo>
                    <a:pt x="367" y="254"/>
                    <a:pt x="368" y="253"/>
                    <a:pt x="369" y="255"/>
                  </a:cubicBezTo>
                  <a:cubicBezTo>
                    <a:pt x="370" y="255"/>
                    <a:pt x="369" y="253"/>
                    <a:pt x="368" y="251"/>
                  </a:cubicBezTo>
                  <a:cubicBezTo>
                    <a:pt x="370" y="250"/>
                    <a:pt x="370" y="252"/>
                    <a:pt x="372" y="253"/>
                  </a:cubicBezTo>
                  <a:cubicBezTo>
                    <a:pt x="370" y="250"/>
                    <a:pt x="372" y="251"/>
                    <a:pt x="374" y="251"/>
                  </a:cubicBezTo>
                  <a:cubicBezTo>
                    <a:pt x="372" y="247"/>
                    <a:pt x="371" y="251"/>
                    <a:pt x="370" y="248"/>
                  </a:cubicBezTo>
                  <a:cubicBezTo>
                    <a:pt x="372" y="248"/>
                    <a:pt x="377" y="247"/>
                    <a:pt x="378" y="250"/>
                  </a:cubicBezTo>
                  <a:cubicBezTo>
                    <a:pt x="380" y="249"/>
                    <a:pt x="379" y="247"/>
                    <a:pt x="377" y="246"/>
                  </a:cubicBezTo>
                  <a:cubicBezTo>
                    <a:pt x="383" y="242"/>
                    <a:pt x="387" y="246"/>
                    <a:pt x="391" y="239"/>
                  </a:cubicBezTo>
                  <a:cubicBezTo>
                    <a:pt x="391" y="240"/>
                    <a:pt x="392" y="240"/>
                    <a:pt x="393" y="241"/>
                  </a:cubicBezTo>
                  <a:cubicBezTo>
                    <a:pt x="394" y="240"/>
                    <a:pt x="395" y="238"/>
                    <a:pt x="394" y="236"/>
                  </a:cubicBezTo>
                  <a:cubicBezTo>
                    <a:pt x="395" y="235"/>
                    <a:pt x="396" y="238"/>
                    <a:pt x="398" y="237"/>
                  </a:cubicBezTo>
                  <a:cubicBezTo>
                    <a:pt x="400" y="235"/>
                    <a:pt x="397" y="231"/>
                    <a:pt x="400" y="230"/>
                  </a:cubicBezTo>
                  <a:cubicBezTo>
                    <a:pt x="401" y="235"/>
                    <a:pt x="404" y="229"/>
                    <a:pt x="406" y="230"/>
                  </a:cubicBezTo>
                  <a:cubicBezTo>
                    <a:pt x="408" y="229"/>
                    <a:pt x="406" y="226"/>
                    <a:pt x="408" y="225"/>
                  </a:cubicBezTo>
                  <a:cubicBezTo>
                    <a:pt x="409" y="227"/>
                    <a:pt x="407" y="227"/>
                    <a:pt x="408" y="228"/>
                  </a:cubicBezTo>
                  <a:cubicBezTo>
                    <a:pt x="413" y="226"/>
                    <a:pt x="414" y="223"/>
                    <a:pt x="419" y="221"/>
                  </a:cubicBezTo>
                  <a:cubicBezTo>
                    <a:pt x="422" y="220"/>
                    <a:pt x="424" y="216"/>
                    <a:pt x="426" y="216"/>
                  </a:cubicBezTo>
                  <a:cubicBezTo>
                    <a:pt x="427" y="216"/>
                    <a:pt x="429" y="218"/>
                    <a:pt x="431" y="217"/>
                  </a:cubicBezTo>
                  <a:cubicBezTo>
                    <a:pt x="434" y="216"/>
                    <a:pt x="436" y="210"/>
                    <a:pt x="439" y="213"/>
                  </a:cubicBezTo>
                  <a:cubicBezTo>
                    <a:pt x="443" y="208"/>
                    <a:pt x="448" y="206"/>
                    <a:pt x="454" y="202"/>
                  </a:cubicBezTo>
                  <a:cubicBezTo>
                    <a:pt x="452" y="199"/>
                    <a:pt x="459" y="198"/>
                    <a:pt x="461" y="198"/>
                  </a:cubicBezTo>
                  <a:cubicBezTo>
                    <a:pt x="462" y="196"/>
                    <a:pt x="461" y="197"/>
                    <a:pt x="459" y="195"/>
                  </a:cubicBezTo>
                  <a:cubicBezTo>
                    <a:pt x="461" y="195"/>
                    <a:pt x="463" y="196"/>
                    <a:pt x="465" y="194"/>
                  </a:cubicBezTo>
                  <a:cubicBezTo>
                    <a:pt x="466" y="192"/>
                    <a:pt x="464" y="192"/>
                    <a:pt x="463" y="190"/>
                  </a:cubicBezTo>
                  <a:cubicBezTo>
                    <a:pt x="464" y="189"/>
                    <a:pt x="465" y="190"/>
                    <a:pt x="465" y="191"/>
                  </a:cubicBezTo>
                  <a:cubicBezTo>
                    <a:pt x="471" y="191"/>
                    <a:pt x="472" y="180"/>
                    <a:pt x="479" y="182"/>
                  </a:cubicBezTo>
                  <a:cubicBezTo>
                    <a:pt x="479" y="178"/>
                    <a:pt x="487" y="180"/>
                    <a:pt x="485" y="173"/>
                  </a:cubicBezTo>
                  <a:cubicBezTo>
                    <a:pt x="486" y="174"/>
                    <a:pt x="487" y="173"/>
                    <a:pt x="489" y="175"/>
                  </a:cubicBezTo>
                  <a:cubicBezTo>
                    <a:pt x="490" y="174"/>
                    <a:pt x="488" y="172"/>
                    <a:pt x="489" y="171"/>
                  </a:cubicBezTo>
                  <a:cubicBezTo>
                    <a:pt x="492" y="176"/>
                    <a:pt x="494" y="168"/>
                    <a:pt x="496" y="166"/>
                  </a:cubicBezTo>
                  <a:cubicBezTo>
                    <a:pt x="498" y="165"/>
                    <a:pt x="503" y="167"/>
                    <a:pt x="502" y="162"/>
                  </a:cubicBezTo>
                  <a:cubicBezTo>
                    <a:pt x="507" y="165"/>
                    <a:pt x="508" y="159"/>
                    <a:pt x="511" y="156"/>
                  </a:cubicBezTo>
                  <a:cubicBezTo>
                    <a:pt x="512" y="155"/>
                    <a:pt x="511" y="154"/>
                    <a:pt x="510" y="153"/>
                  </a:cubicBezTo>
                  <a:cubicBezTo>
                    <a:pt x="517" y="152"/>
                    <a:pt x="519" y="146"/>
                    <a:pt x="522" y="142"/>
                  </a:cubicBezTo>
                  <a:cubicBezTo>
                    <a:pt x="523" y="141"/>
                    <a:pt x="525" y="142"/>
                    <a:pt x="527" y="144"/>
                  </a:cubicBezTo>
                  <a:cubicBezTo>
                    <a:pt x="530" y="143"/>
                    <a:pt x="528" y="140"/>
                    <a:pt x="530" y="139"/>
                  </a:cubicBezTo>
                  <a:cubicBezTo>
                    <a:pt x="532" y="142"/>
                    <a:pt x="533" y="136"/>
                    <a:pt x="535" y="139"/>
                  </a:cubicBezTo>
                  <a:cubicBezTo>
                    <a:pt x="535" y="135"/>
                    <a:pt x="539" y="134"/>
                    <a:pt x="541" y="133"/>
                  </a:cubicBezTo>
                  <a:cubicBezTo>
                    <a:pt x="539" y="134"/>
                    <a:pt x="545" y="134"/>
                    <a:pt x="546" y="133"/>
                  </a:cubicBezTo>
                  <a:cubicBezTo>
                    <a:pt x="547" y="132"/>
                    <a:pt x="547" y="130"/>
                    <a:pt x="548" y="129"/>
                  </a:cubicBezTo>
                  <a:cubicBezTo>
                    <a:pt x="550" y="128"/>
                    <a:pt x="553" y="129"/>
                    <a:pt x="555" y="128"/>
                  </a:cubicBezTo>
                  <a:cubicBezTo>
                    <a:pt x="558" y="127"/>
                    <a:pt x="563" y="125"/>
                    <a:pt x="566" y="121"/>
                  </a:cubicBezTo>
                  <a:cubicBezTo>
                    <a:pt x="568" y="122"/>
                    <a:pt x="568" y="122"/>
                    <a:pt x="569" y="124"/>
                  </a:cubicBezTo>
                  <a:cubicBezTo>
                    <a:pt x="569" y="116"/>
                    <a:pt x="575" y="121"/>
                    <a:pt x="578" y="117"/>
                  </a:cubicBezTo>
                  <a:cubicBezTo>
                    <a:pt x="576" y="116"/>
                    <a:pt x="575" y="117"/>
                    <a:pt x="573" y="114"/>
                  </a:cubicBezTo>
                  <a:cubicBezTo>
                    <a:pt x="579" y="119"/>
                    <a:pt x="583" y="110"/>
                    <a:pt x="587" y="108"/>
                  </a:cubicBezTo>
                  <a:cubicBezTo>
                    <a:pt x="585" y="105"/>
                    <a:pt x="583" y="111"/>
                    <a:pt x="580" y="106"/>
                  </a:cubicBezTo>
                  <a:cubicBezTo>
                    <a:pt x="581" y="111"/>
                    <a:pt x="576" y="110"/>
                    <a:pt x="574" y="113"/>
                  </a:cubicBezTo>
                  <a:cubicBezTo>
                    <a:pt x="578" y="103"/>
                    <a:pt x="589" y="96"/>
                    <a:pt x="594" y="90"/>
                  </a:cubicBezTo>
                  <a:cubicBezTo>
                    <a:pt x="587" y="86"/>
                    <a:pt x="583" y="101"/>
                    <a:pt x="576" y="95"/>
                  </a:cubicBezTo>
                  <a:cubicBezTo>
                    <a:pt x="574" y="99"/>
                    <a:pt x="574" y="99"/>
                    <a:pt x="573" y="102"/>
                  </a:cubicBezTo>
                  <a:cubicBezTo>
                    <a:pt x="572" y="99"/>
                    <a:pt x="571" y="98"/>
                    <a:pt x="569" y="98"/>
                  </a:cubicBezTo>
                  <a:cubicBezTo>
                    <a:pt x="570" y="106"/>
                    <a:pt x="559" y="104"/>
                    <a:pt x="561" y="111"/>
                  </a:cubicBezTo>
                  <a:cubicBezTo>
                    <a:pt x="558" y="107"/>
                    <a:pt x="557" y="113"/>
                    <a:pt x="556" y="113"/>
                  </a:cubicBezTo>
                  <a:cubicBezTo>
                    <a:pt x="555" y="111"/>
                    <a:pt x="557" y="111"/>
                    <a:pt x="556" y="110"/>
                  </a:cubicBezTo>
                  <a:cubicBezTo>
                    <a:pt x="553" y="106"/>
                    <a:pt x="549" y="114"/>
                    <a:pt x="551" y="115"/>
                  </a:cubicBezTo>
                  <a:cubicBezTo>
                    <a:pt x="546" y="113"/>
                    <a:pt x="544" y="119"/>
                    <a:pt x="542" y="123"/>
                  </a:cubicBezTo>
                  <a:cubicBezTo>
                    <a:pt x="539" y="122"/>
                    <a:pt x="528" y="125"/>
                    <a:pt x="529" y="131"/>
                  </a:cubicBezTo>
                  <a:cubicBezTo>
                    <a:pt x="529" y="132"/>
                    <a:pt x="528" y="131"/>
                    <a:pt x="527" y="129"/>
                  </a:cubicBezTo>
                  <a:cubicBezTo>
                    <a:pt x="522" y="133"/>
                    <a:pt x="520" y="136"/>
                    <a:pt x="513" y="137"/>
                  </a:cubicBezTo>
                  <a:cubicBezTo>
                    <a:pt x="516" y="132"/>
                    <a:pt x="522" y="133"/>
                    <a:pt x="521" y="126"/>
                  </a:cubicBezTo>
                  <a:cubicBezTo>
                    <a:pt x="521" y="126"/>
                    <a:pt x="520" y="127"/>
                    <a:pt x="519" y="125"/>
                  </a:cubicBezTo>
                  <a:cubicBezTo>
                    <a:pt x="518" y="127"/>
                    <a:pt x="518" y="127"/>
                    <a:pt x="515" y="127"/>
                  </a:cubicBezTo>
                  <a:cubicBezTo>
                    <a:pt x="515" y="130"/>
                    <a:pt x="513" y="133"/>
                    <a:pt x="510" y="132"/>
                  </a:cubicBezTo>
                  <a:cubicBezTo>
                    <a:pt x="511" y="137"/>
                    <a:pt x="507" y="137"/>
                    <a:pt x="507" y="141"/>
                  </a:cubicBezTo>
                  <a:cubicBezTo>
                    <a:pt x="508" y="137"/>
                    <a:pt x="505" y="140"/>
                    <a:pt x="503" y="140"/>
                  </a:cubicBezTo>
                  <a:cubicBezTo>
                    <a:pt x="508" y="130"/>
                    <a:pt x="517" y="126"/>
                    <a:pt x="521" y="119"/>
                  </a:cubicBezTo>
                  <a:cubicBezTo>
                    <a:pt x="523" y="119"/>
                    <a:pt x="527" y="121"/>
                    <a:pt x="525" y="117"/>
                  </a:cubicBezTo>
                  <a:cubicBezTo>
                    <a:pt x="527" y="117"/>
                    <a:pt x="529" y="119"/>
                    <a:pt x="531" y="119"/>
                  </a:cubicBezTo>
                  <a:cubicBezTo>
                    <a:pt x="529" y="118"/>
                    <a:pt x="530" y="117"/>
                    <a:pt x="530" y="114"/>
                  </a:cubicBezTo>
                  <a:cubicBezTo>
                    <a:pt x="531" y="114"/>
                    <a:pt x="532" y="116"/>
                    <a:pt x="533" y="115"/>
                  </a:cubicBezTo>
                  <a:cubicBezTo>
                    <a:pt x="536" y="115"/>
                    <a:pt x="532" y="111"/>
                    <a:pt x="534" y="110"/>
                  </a:cubicBezTo>
                  <a:cubicBezTo>
                    <a:pt x="535" y="112"/>
                    <a:pt x="535" y="112"/>
                    <a:pt x="536" y="111"/>
                  </a:cubicBezTo>
                  <a:cubicBezTo>
                    <a:pt x="537" y="103"/>
                    <a:pt x="549" y="103"/>
                    <a:pt x="551" y="98"/>
                  </a:cubicBezTo>
                  <a:cubicBezTo>
                    <a:pt x="557" y="99"/>
                    <a:pt x="558" y="91"/>
                    <a:pt x="565" y="89"/>
                  </a:cubicBezTo>
                  <a:cubicBezTo>
                    <a:pt x="566" y="86"/>
                    <a:pt x="569" y="82"/>
                    <a:pt x="571" y="84"/>
                  </a:cubicBezTo>
                  <a:cubicBezTo>
                    <a:pt x="572" y="83"/>
                    <a:pt x="572" y="82"/>
                    <a:pt x="572" y="80"/>
                  </a:cubicBezTo>
                  <a:cubicBezTo>
                    <a:pt x="572" y="80"/>
                    <a:pt x="571" y="80"/>
                    <a:pt x="570" y="79"/>
                  </a:cubicBezTo>
                  <a:cubicBezTo>
                    <a:pt x="573" y="81"/>
                    <a:pt x="572" y="78"/>
                    <a:pt x="574" y="77"/>
                  </a:cubicBezTo>
                  <a:cubicBezTo>
                    <a:pt x="580" y="74"/>
                    <a:pt x="588" y="68"/>
                    <a:pt x="595" y="65"/>
                  </a:cubicBezTo>
                  <a:cubicBezTo>
                    <a:pt x="596" y="67"/>
                    <a:pt x="595" y="67"/>
                    <a:pt x="594" y="67"/>
                  </a:cubicBezTo>
                  <a:cubicBezTo>
                    <a:pt x="594" y="68"/>
                    <a:pt x="594" y="69"/>
                    <a:pt x="594" y="69"/>
                  </a:cubicBezTo>
                  <a:cubicBezTo>
                    <a:pt x="595" y="70"/>
                    <a:pt x="596" y="69"/>
                    <a:pt x="595" y="69"/>
                  </a:cubicBezTo>
                  <a:cubicBezTo>
                    <a:pt x="597" y="68"/>
                    <a:pt x="596" y="71"/>
                    <a:pt x="597" y="71"/>
                  </a:cubicBezTo>
                  <a:cubicBezTo>
                    <a:pt x="596" y="62"/>
                    <a:pt x="605" y="65"/>
                    <a:pt x="609" y="62"/>
                  </a:cubicBezTo>
                  <a:cubicBezTo>
                    <a:pt x="609" y="62"/>
                    <a:pt x="608" y="62"/>
                    <a:pt x="608" y="62"/>
                  </a:cubicBezTo>
                  <a:cubicBezTo>
                    <a:pt x="611" y="55"/>
                    <a:pt x="617" y="49"/>
                    <a:pt x="621" y="51"/>
                  </a:cubicBezTo>
                  <a:cubicBezTo>
                    <a:pt x="623" y="50"/>
                    <a:pt x="619" y="47"/>
                    <a:pt x="621" y="46"/>
                  </a:cubicBezTo>
                  <a:cubicBezTo>
                    <a:pt x="621" y="50"/>
                    <a:pt x="624" y="47"/>
                    <a:pt x="626" y="50"/>
                  </a:cubicBezTo>
                  <a:cubicBezTo>
                    <a:pt x="626" y="47"/>
                    <a:pt x="628" y="46"/>
                    <a:pt x="631" y="49"/>
                  </a:cubicBezTo>
                  <a:cubicBezTo>
                    <a:pt x="630" y="49"/>
                    <a:pt x="630" y="49"/>
                    <a:pt x="629" y="48"/>
                  </a:cubicBezTo>
                  <a:cubicBezTo>
                    <a:pt x="629" y="51"/>
                    <a:pt x="632" y="50"/>
                    <a:pt x="633" y="51"/>
                  </a:cubicBezTo>
                  <a:cubicBezTo>
                    <a:pt x="633" y="47"/>
                    <a:pt x="634" y="46"/>
                    <a:pt x="636" y="44"/>
                  </a:cubicBezTo>
                  <a:cubicBezTo>
                    <a:pt x="637" y="46"/>
                    <a:pt x="636" y="47"/>
                    <a:pt x="634" y="46"/>
                  </a:cubicBezTo>
                  <a:cubicBezTo>
                    <a:pt x="635" y="49"/>
                    <a:pt x="635" y="50"/>
                    <a:pt x="638" y="52"/>
                  </a:cubicBezTo>
                  <a:cubicBezTo>
                    <a:pt x="637" y="48"/>
                    <a:pt x="640" y="52"/>
                    <a:pt x="641" y="49"/>
                  </a:cubicBezTo>
                  <a:cubicBezTo>
                    <a:pt x="641" y="50"/>
                    <a:pt x="642" y="50"/>
                    <a:pt x="642" y="50"/>
                  </a:cubicBezTo>
                  <a:cubicBezTo>
                    <a:pt x="643" y="54"/>
                    <a:pt x="645" y="57"/>
                    <a:pt x="644" y="59"/>
                  </a:cubicBezTo>
                  <a:cubicBezTo>
                    <a:pt x="645" y="59"/>
                    <a:pt x="645" y="60"/>
                    <a:pt x="646" y="61"/>
                  </a:cubicBezTo>
                  <a:cubicBezTo>
                    <a:pt x="647" y="61"/>
                    <a:pt x="647" y="60"/>
                    <a:pt x="648" y="59"/>
                  </a:cubicBezTo>
                  <a:cubicBezTo>
                    <a:pt x="649" y="61"/>
                    <a:pt x="650" y="61"/>
                    <a:pt x="651" y="60"/>
                  </a:cubicBezTo>
                  <a:cubicBezTo>
                    <a:pt x="651" y="62"/>
                    <a:pt x="653" y="64"/>
                    <a:pt x="655" y="66"/>
                  </a:cubicBezTo>
                  <a:cubicBezTo>
                    <a:pt x="654" y="65"/>
                    <a:pt x="653" y="66"/>
                    <a:pt x="653" y="67"/>
                  </a:cubicBezTo>
                  <a:cubicBezTo>
                    <a:pt x="655" y="68"/>
                    <a:pt x="656" y="72"/>
                    <a:pt x="655" y="74"/>
                  </a:cubicBezTo>
                  <a:cubicBezTo>
                    <a:pt x="657" y="76"/>
                    <a:pt x="656" y="72"/>
                    <a:pt x="658" y="72"/>
                  </a:cubicBezTo>
                  <a:cubicBezTo>
                    <a:pt x="661" y="77"/>
                    <a:pt x="661" y="77"/>
                    <a:pt x="661" y="77"/>
                  </a:cubicBezTo>
                  <a:cubicBezTo>
                    <a:pt x="658" y="77"/>
                    <a:pt x="660" y="80"/>
                    <a:pt x="657" y="80"/>
                  </a:cubicBezTo>
                  <a:cubicBezTo>
                    <a:pt x="657" y="82"/>
                    <a:pt x="658" y="84"/>
                    <a:pt x="658" y="86"/>
                  </a:cubicBezTo>
                  <a:cubicBezTo>
                    <a:pt x="656" y="85"/>
                    <a:pt x="657" y="87"/>
                    <a:pt x="656" y="88"/>
                  </a:cubicBezTo>
                  <a:cubicBezTo>
                    <a:pt x="654" y="86"/>
                    <a:pt x="651" y="88"/>
                    <a:pt x="651" y="89"/>
                  </a:cubicBezTo>
                  <a:cubicBezTo>
                    <a:pt x="652" y="90"/>
                    <a:pt x="653" y="91"/>
                    <a:pt x="654" y="90"/>
                  </a:cubicBezTo>
                  <a:cubicBezTo>
                    <a:pt x="655" y="94"/>
                    <a:pt x="657" y="94"/>
                    <a:pt x="660" y="94"/>
                  </a:cubicBezTo>
                  <a:cubicBezTo>
                    <a:pt x="661" y="93"/>
                    <a:pt x="660" y="91"/>
                    <a:pt x="660" y="90"/>
                  </a:cubicBezTo>
                  <a:cubicBezTo>
                    <a:pt x="664" y="95"/>
                    <a:pt x="666" y="88"/>
                    <a:pt x="670" y="91"/>
                  </a:cubicBezTo>
                  <a:cubicBezTo>
                    <a:pt x="670" y="89"/>
                    <a:pt x="669" y="82"/>
                    <a:pt x="666" y="84"/>
                  </a:cubicBezTo>
                  <a:cubicBezTo>
                    <a:pt x="665" y="81"/>
                    <a:pt x="669" y="81"/>
                    <a:pt x="670" y="81"/>
                  </a:cubicBezTo>
                  <a:cubicBezTo>
                    <a:pt x="672" y="83"/>
                    <a:pt x="669" y="83"/>
                    <a:pt x="670" y="85"/>
                  </a:cubicBezTo>
                  <a:cubicBezTo>
                    <a:pt x="671" y="87"/>
                    <a:pt x="674" y="86"/>
                    <a:pt x="672" y="88"/>
                  </a:cubicBezTo>
                  <a:cubicBezTo>
                    <a:pt x="674" y="88"/>
                    <a:pt x="675" y="89"/>
                    <a:pt x="676" y="88"/>
                  </a:cubicBezTo>
                  <a:cubicBezTo>
                    <a:pt x="676" y="89"/>
                    <a:pt x="676" y="90"/>
                    <a:pt x="677" y="90"/>
                  </a:cubicBezTo>
                  <a:cubicBezTo>
                    <a:pt x="677" y="91"/>
                    <a:pt x="676" y="95"/>
                    <a:pt x="677" y="95"/>
                  </a:cubicBezTo>
                  <a:cubicBezTo>
                    <a:pt x="676" y="98"/>
                    <a:pt x="673" y="98"/>
                    <a:pt x="671" y="101"/>
                  </a:cubicBezTo>
                  <a:cubicBezTo>
                    <a:pt x="673" y="103"/>
                    <a:pt x="674" y="101"/>
                    <a:pt x="674" y="99"/>
                  </a:cubicBezTo>
                  <a:cubicBezTo>
                    <a:pt x="676" y="103"/>
                    <a:pt x="677" y="101"/>
                    <a:pt x="679" y="104"/>
                  </a:cubicBezTo>
                  <a:cubicBezTo>
                    <a:pt x="679" y="105"/>
                    <a:pt x="675" y="107"/>
                    <a:pt x="677" y="108"/>
                  </a:cubicBezTo>
                  <a:cubicBezTo>
                    <a:pt x="675" y="108"/>
                    <a:pt x="674" y="108"/>
                    <a:pt x="671" y="111"/>
                  </a:cubicBezTo>
                  <a:cubicBezTo>
                    <a:pt x="674" y="117"/>
                    <a:pt x="669" y="117"/>
                    <a:pt x="669" y="122"/>
                  </a:cubicBezTo>
                  <a:cubicBezTo>
                    <a:pt x="672" y="123"/>
                    <a:pt x="670" y="119"/>
                    <a:pt x="673" y="119"/>
                  </a:cubicBezTo>
                  <a:cubicBezTo>
                    <a:pt x="675" y="121"/>
                    <a:pt x="671" y="120"/>
                    <a:pt x="673" y="123"/>
                  </a:cubicBezTo>
                  <a:cubicBezTo>
                    <a:pt x="672" y="121"/>
                    <a:pt x="672" y="123"/>
                    <a:pt x="674" y="126"/>
                  </a:cubicBezTo>
                  <a:cubicBezTo>
                    <a:pt x="673" y="126"/>
                    <a:pt x="672" y="125"/>
                    <a:pt x="672" y="123"/>
                  </a:cubicBezTo>
                  <a:cubicBezTo>
                    <a:pt x="670" y="125"/>
                    <a:pt x="669" y="126"/>
                    <a:pt x="671" y="129"/>
                  </a:cubicBezTo>
                  <a:cubicBezTo>
                    <a:pt x="667" y="129"/>
                    <a:pt x="668" y="134"/>
                    <a:pt x="667" y="136"/>
                  </a:cubicBezTo>
                  <a:cubicBezTo>
                    <a:pt x="669" y="137"/>
                    <a:pt x="677" y="139"/>
                    <a:pt x="676" y="136"/>
                  </a:cubicBezTo>
                  <a:cubicBezTo>
                    <a:pt x="679" y="136"/>
                    <a:pt x="677" y="140"/>
                    <a:pt x="679" y="142"/>
                  </a:cubicBezTo>
                  <a:cubicBezTo>
                    <a:pt x="681" y="143"/>
                    <a:pt x="683" y="146"/>
                    <a:pt x="685" y="145"/>
                  </a:cubicBezTo>
                  <a:cubicBezTo>
                    <a:pt x="686" y="145"/>
                    <a:pt x="685" y="144"/>
                    <a:pt x="685" y="145"/>
                  </a:cubicBezTo>
                  <a:cubicBezTo>
                    <a:pt x="684" y="142"/>
                    <a:pt x="687" y="145"/>
                    <a:pt x="687" y="143"/>
                  </a:cubicBezTo>
                  <a:cubicBezTo>
                    <a:pt x="688" y="142"/>
                    <a:pt x="686" y="141"/>
                    <a:pt x="685" y="141"/>
                  </a:cubicBezTo>
                  <a:cubicBezTo>
                    <a:pt x="685" y="140"/>
                    <a:pt x="689" y="139"/>
                    <a:pt x="690" y="140"/>
                  </a:cubicBezTo>
                  <a:cubicBezTo>
                    <a:pt x="691" y="135"/>
                    <a:pt x="699" y="130"/>
                    <a:pt x="698" y="126"/>
                  </a:cubicBezTo>
                  <a:cubicBezTo>
                    <a:pt x="697" y="124"/>
                    <a:pt x="701" y="127"/>
                    <a:pt x="702" y="127"/>
                  </a:cubicBezTo>
                  <a:cubicBezTo>
                    <a:pt x="702" y="127"/>
                    <a:pt x="702" y="126"/>
                    <a:pt x="702" y="126"/>
                  </a:cubicBezTo>
                  <a:cubicBezTo>
                    <a:pt x="702" y="123"/>
                    <a:pt x="699" y="126"/>
                    <a:pt x="701" y="124"/>
                  </a:cubicBezTo>
                  <a:cubicBezTo>
                    <a:pt x="701" y="124"/>
                    <a:pt x="701" y="123"/>
                    <a:pt x="701" y="122"/>
                  </a:cubicBezTo>
                  <a:cubicBezTo>
                    <a:pt x="705" y="128"/>
                    <a:pt x="710" y="117"/>
                    <a:pt x="712" y="114"/>
                  </a:cubicBezTo>
                  <a:cubicBezTo>
                    <a:pt x="715" y="115"/>
                    <a:pt x="719" y="115"/>
                    <a:pt x="718" y="111"/>
                  </a:cubicBezTo>
                  <a:cubicBezTo>
                    <a:pt x="720" y="109"/>
                    <a:pt x="719" y="111"/>
                    <a:pt x="720" y="113"/>
                  </a:cubicBezTo>
                  <a:cubicBezTo>
                    <a:pt x="720" y="110"/>
                    <a:pt x="720" y="111"/>
                    <a:pt x="722" y="109"/>
                  </a:cubicBezTo>
                  <a:cubicBezTo>
                    <a:pt x="719" y="108"/>
                    <a:pt x="718" y="106"/>
                    <a:pt x="715" y="104"/>
                  </a:cubicBezTo>
                  <a:cubicBezTo>
                    <a:pt x="715" y="106"/>
                    <a:pt x="713" y="104"/>
                    <a:pt x="712" y="106"/>
                  </a:cubicBezTo>
                  <a:cubicBezTo>
                    <a:pt x="713" y="102"/>
                    <a:pt x="715" y="100"/>
                    <a:pt x="718" y="98"/>
                  </a:cubicBezTo>
                  <a:cubicBezTo>
                    <a:pt x="720" y="99"/>
                    <a:pt x="722" y="100"/>
                    <a:pt x="722" y="102"/>
                  </a:cubicBezTo>
                  <a:cubicBezTo>
                    <a:pt x="723" y="101"/>
                    <a:pt x="721" y="97"/>
                    <a:pt x="720" y="98"/>
                  </a:cubicBezTo>
                  <a:cubicBezTo>
                    <a:pt x="719" y="96"/>
                    <a:pt x="726" y="97"/>
                    <a:pt x="723" y="98"/>
                  </a:cubicBezTo>
                  <a:cubicBezTo>
                    <a:pt x="725" y="100"/>
                    <a:pt x="724" y="96"/>
                    <a:pt x="726" y="96"/>
                  </a:cubicBezTo>
                  <a:cubicBezTo>
                    <a:pt x="729" y="100"/>
                    <a:pt x="732" y="102"/>
                    <a:pt x="737" y="101"/>
                  </a:cubicBezTo>
                  <a:cubicBezTo>
                    <a:pt x="738" y="105"/>
                    <a:pt x="728" y="104"/>
                    <a:pt x="728" y="106"/>
                  </a:cubicBezTo>
                  <a:cubicBezTo>
                    <a:pt x="730" y="106"/>
                    <a:pt x="733" y="108"/>
                    <a:pt x="735" y="106"/>
                  </a:cubicBezTo>
                  <a:cubicBezTo>
                    <a:pt x="737" y="109"/>
                    <a:pt x="735" y="111"/>
                    <a:pt x="733" y="111"/>
                  </a:cubicBezTo>
                  <a:cubicBezTo>
                    <a:pt x="735" y="114"/>
                    <a:pt x="736" y="111"/>
                    <a:pt x="740" y="112"/>
                  </a:cubicBezTo>
                  <a:cubicBezTo>
                    <a:pt x="740" y="114"/>
                    <a:pt x="736" y="116"/>
                    <a:pt x="734" y="114"/>
                  </a:cubicBezTo>
                  <a:cubicBezTo>
                    <a:pt x="732" y="116"/>
                    <a:pt x="736" y="120"/>
                    <a:pt x="732" y="120"/>
                  </a:cubicBezTo>
                  <a:cubicBezTo>
                    <a:pt x="734" y="120"/>
                    <a:pt x="737" y="122"/>
                    <a:pt x="739" y="121"/>
                  </a:cubicBezTo>
                  <a:cubicBezTo>
                    <a:pt x="739" y="122"/>
                    <a:pt x="739" y="123"/>
                    <a:pt x="740" y="123"/>
                  </a:cubicBezTo>
                  <a:cubicBezTo>
                    <a:pt x="741" y="124"/>
                    <a:pt x="738" y="124"/>
                    <a:pt x="739" y="126"/>
                  </a:cubicBezTo>
                  <a:cubicBezTo>
                    <a:pt x="741" y="129"/>
                    <a:pt x="743" y="128"/>
                    <a:pt x="745" y="130"/>
                  </a:cubicBezTo>
                  <a:cubicBezTo>
                    <a:pt x="748" y="126"/>
                    <a:pt x="753" y="126"/>
                    <a:pt x="757" y="122"/>
                  </a:cubicBezTo>
                  <a:cubicBezTo>
                    <a:pt x="757" y="124"/>
                    <a:pt x="760" y="124"/>
                    <a:pt x="761" y="125"/>
                  </a:cubicBezTo>
                  <a:cubicBezTo>
                    <a:pt x="758" y="123"/>
                    <a:pt x="761" y="124"/>
                    <a:pt x="758" y="120"/>
                  </a:cubicBezTo>
                  <a:cubicBezTo>
                    <a:pt x="760" y="122"/>
                    <a:pt x="762" y="121"/>
                    <a:pt x="763" y="120"/>
                  </a:cubicBezTo>
                  <a:cubicBezTo>
                    <a:pt x="765" y="121"/>
                    <a:pt x="764" y="124"/>
                    <a:pt x="765" y="124"/>
                  </a:cubicBezTo>
                  <a:cubicBezTo>
                    <a:pt x="766" y="125"/>
                    <a:pt x="764" y="125"/>
                    <a:pt x="765" y="126"/>
                  </a:cubicBezTo>
                  <a:cubicBezTo>
                    <a:pt x="766" y="130"/>
                    <a:pt x="767" y="125"/>
                    <a:pt x="768" y="127"/>
                  </a:cubicBezTo>
                  <a:cubicBezTo>
                    <a:pt x="770" y="129"/>
                    <a:pt x="767" y="130"/>
                    <a:pt x="766" y="129"/>
                  </a:cubicBezTo>
                  <a:cubicBezTo>
                    <a:pt x="765" y="131"/>
                    <a:pt x="771" y="136"/>
                    <a:pt x="768" y="138"/>
                  </a:cubicBezTo>
                  <a:cubicBezTo>
                    <a:pt x="767" y="135"/>
                    <a:pt x="767" y="135"/>
                    <a:pt x="767" y="135"/>
                  </a:cubicBezTo>
                  <a:cubicBezTo>
                    <a:pt x="764" y="137"/>
                    <a:pt x="769" y="139"/>
                    <a:pt x="768" y="141"/>
                  </a:cubicBezTo>
                  <a:cubicBezTo>
                    <a:pt x="770" y="143"/>
                    <a:pt x="768" y="139"/>
                    <a:pt x="769" y="139"/>
                  </a:cubicBezTo>
                  <a:cubicBezTo>
                    <a:pt x="772" y="142"/>
                    <a:pt x="767" y="143"/>
                    <a:pt x="769" y="146"/>
                  </a:cubicBezTo>
                  <a:cubicBezTo>
                    <a:pt x="771" y="147"/>
                    <a:pt x="772" y="147"/>
                    <a:pt x="774" y="147"/>
                  </a:cubicBezTo>
                  <a:cubicBezTo>
                    <a:pt x="776" y="150"/>
                    <a:pt x="783" y="159"/>
                    <a:pt x="785" y="152"/>
                  </a:cubicBezTo>
                  <a:cubicBezTo>
                    <a:pt x="783" y="151"/>
                    <a:pt x="782" y="150"/>
                    <a:pt x="781" y="151"/>
                  </a:cubicBezTo>
                  <a:cubicBezTo>
                    <a:pt x="781" y="149"/>
                    <a:pt x="784" y="149"/>
                    <a:pt x="786" y="148"/>
                  </a:cubicBezTo>
                  <a:cubicBezTo>
                    <a:pt x="785" y="151"/>
                    <a:pt x="790" y="154"/>
                    <a:pt x="790" y="157"/>
                  </a:cubicBezTo>
                  <a:cubicBezTo>
                    <a:pt x="789" y="157"/>
                    <a:pt x="787" y="157"/>
                    <a:pt x="786" y="157"/>
                  </a:cubicBezTo>
                  <a:cubicBezTo>
                    <a:pt x="785" y="158"/>
                    <a:pt x="784" y="159"/>
                    <a:pt x="785" y="161"/>
                  </a:cubicBezTo>
                  <a:cubicBezTo>
                    <a:pt x="787" y="161"/>
                    <a:pt x="789" y="160"/>
                    <a:pt x="790" y="158"/>
                  </a:cubicBezTo>
                  <a:cubicBezTo>
                    <a:pt x="791" y="163"/>
                    <a:pt x="787" y="161"/>
                    <a:pt x="785" y="163"/>
                  </a:cubicBezTo>
                  <a:cubicBezTo>
                    <a:pt x="785" y="164"/>
                    <a:pt x="786" y="165"/>
                    <a:pt x="786" y="164"/>
                  </a:cubicBezTo>
                  <a:cubicBezTo>
                    <a:pt x="788" y="166"/>
                    <a:pt x="782" y="163"/>
                    <a:pt x="781" y="163"/>
                  </a:cubicBezTo>
                  <a:cubicBezTo>
                    <a:pt x="780" y="166"/>
                    <a:pt x="783" y="169"/>
                    <a:pt x="781" y="170"/>
                  </a:cubicBezTo>
                  <a:cubicBezTo>
                    <a:pt x="783" y="171"/>
                    <a:pt x="785" y="172"/>
                    <a:pt x="787" y="170"/>
                  </a:cubicBezTo>
                  <a:cubicBezTo>
                    <a:pt x="787" y="173"/>
                    <a:pt x="784" y="171"/>
                    <a:pt x="783" y="173"/>
                  </a:cubicBezTo>
                  <a:cubicBezTo>
                    <a:pt x="784" y="175"/>
                    <a:pt x="785" y="177"/>
                    <a:pt x="785" y="179"/>
                  </a:cubicBezTo>
                  <a:cubicBezTo>
                    <a:pt x="785" y="179"/>
                    <a:pt x="785" y="179"/>
                    <a:pt x="786" y="180"/>
                  </a:cubicBezTo>
                  <a:cubicBezTo>
                    <a:pt x="787" y="177"/>
                    <a:pt x="791" y="169"/>
                    <a:pt x="790" y="171"/>
                  </a:cubicBezTo>
                  <a:cubicBezTo>
                    <a:pt x="791" y="173"/>
                    <a:pt x="791" y="172"/>
                    <a:pt x="792" y="173"/>
                  </a:cubicBezTo>
                  <a:cubicBezTo>
                    <a:pt x="793" y="172"/>
                    <a:pt x="793" y="169"/>
                    <a:pt x="795" y="168"/>
                  </a:cubicBezTo>
                  <a:cubicBezTo>
                    <a:pt x="797" y="170"/>
                    <a:pt x="796" y="171"/>
                    <a:pt x="797" y="173"/>
                  </a:cubicBezTo>
                  <a:cubicBezTo>
                    <a:pt x="799" y="173"/>
                    <a:pt x="798" y="171"/>
                    <a:pt x="797" y="171"/>
                  </a:cubicBezTo>
                  <a:cubicBezTo>
                    <a:pt x="798" y="170"/>
                    <a:pt x="803" y="170"/>
                    <a:pt x="803" y="167"/>
                  </a:cubicBezTo>
                  <a:cubicBezTo>
                    <a:pt x="801" y="166"/>
                    <a:pt x="800" y="164"/>
                    <a:pt x="799" y="166"/>
                  </a:cubicBezTo>
                  <a:cubicBezTo>
                    <a:pt x="798" y="167"/>
                    <a:pt x="800" y="166"/>
                    <a:pt x="801" y="169"/>
                  </a:cubicBezTo>
                  <a:cubicBezTo>
                    <a:pt x="799" y="170"/>
                    <a:pt x="798" y="166"/>
                    <a:pt x="797" y="165"/>
                  </a:cubicBezTo>
                  <a:cubicBezTo>
                    <a:pt x="798" y="164"/>
                    <a:pt x="799" y="164"/>
                    <a:pt x="798" y="163"/>
                  </a:cubicBezTo>
                  <a:cubicBezTo>
                    <a:pt x="799" y="162"/>
                    <a:pt x="800" y="165"/>
                    <a:pt x="801" y="164"/>
                  </a:cubicBezTo>
                  <a:cubicBezTo>
                    <a:pt x="801" y="162"/>
                    <a:pt x="800" y="161"/>
                    <a:pt x="799" y="158"/>
                  </a:cubicBezTo>
                  <a:cubicBezTo>
                    <a:pt x="799" y="158"/>
                    <a:pt x="800" y="160"/>
                    <a:pt x="801" y="161"/>
                  </a:cubicBezTo>
                  <a:cubicBezTo>
                    <a:pt x="803" y="159"/>
                    <a:pt x="803" y="159"/>
                    <a:pt x="803" y="159"/>
                  </a:cubicBezTo>
                  <a:cubicBezTo>
                    <a:pt x="804" y="157"/>
                    <a:pt x="801" y="152"/>
                    <a:pt x="805" y="154"/>
                  </a:cubicBezTo>
                  <a:cubicBezTo>
                    <a:pt x="805" y="155"/>
                    <a:pt x="803" y="155"/>
                    <a:pt x="804" y="156"/>
                  </a:cubicBezTo>
                  <a:cubicBezTo>
                    <a:pt x="806" y="156"/>
                    <a:pt x="807" y="157"/>
                    <a:pt x="809" y="157"/>
                  </a:cubicBezTo>
                  <a:cubicBezTo>
                    <a:pt x="808" y="159"/>
                    <a:pt x="809" y="158"/>
                    <a:pt x="807" y="162"/>
                  </a:cubicBezTo>
                  <a:cubicBezTo>
                    <a:pt x="809" y="165"/>
                    <a:pt x="811" y="165"/>
                    <a:pt x="812" y="163"/>
                  </a:cubicBezTo>
                  <a:cubicBezTo>
                    <a:pt x="809" y="161"/>
                    <a:pt x="811" y="160"/>
                    <a:pt x="813" y="162"/>
                  </a:cubicBezTo>
                  <a:cubicBezTo>
                    <a:pt x="815" y="161"/>
                    <a:pt x="814" y="158"/>
                    <a:pt x="817" y="156"/>
                  </a:cubicBezTo>
                  <a:cubicBezTo>
                    <a:pt x="818" y="158"/>
                    <a:pt x="817" y="158"/>
                    <a:pt x="816" y="159"/>
                  </a:cubicBezTo>
                  <a:cubicBezTo>
                    <a:pt x="817" y="160"/>
                    <a:pt x="818" y="159"/>
                    <a:pt x="819" y="160"/>
                  </a:cubicBezTo>
                  <a:cubicBezTo>
                    <a:pt x="820" y="155"/>
                    <a:pt x="825" y="153"/>
                    <a:pt x="826" y="149"/>
                  </a:cubicBezTo>
                  <a:cubicBezTo>
                    <a:pt x="827" y="149"/>
                    <a:pt x="828" y="151"/>
                    <a:pt x="830" y="149"/>
                  </a:cubicBezTo>
                  <a:cubicBezTo>
                    <a:pt x="831" y="151"/>
                    <a:pt x="830" y="153"/>
                    <a:pt x="829" y="153"/>
                  </a:cubicBezTo>
                  <a:cubicBezTo>
                    <a:pt x="830" y="155"/>
                    <a:pt x="831" y="155"/>
                    <a:pt x="832" y="154"/>
                  </a:cubicBezTo>
                  <a:cubicBezTo>
                    <a:pt x="834" y="153"/>
                    <a:pt x="831" y="155"/>
                    <a:pt x="830" y="156"/>
                  </a:cubicBezTo>
                  <a:cubicBezTo>
                    <a:pt x="836" y="160"/>
                    <a:pt x="839" y="150"/>
                    <a:pt x="833" y="147"/>
                  </a:cubicBezTo>
                  <a:cubicBezTo>
                    <a:pt x="833" y="146"/>
                    <a:pt x="834" y="146"/>
                    <a:pt x="834" y="145"/>
                  </a:cubicBezTo>
                  <a:cubicBezTo>
                    <a:pt x="833" y="145"/>
                    <a:pt x="832" y="145"/>
                    <a:pt x="832" y="145"/>
                  </a:cubicBezTo>
                  <a:cubicBezTo>
                    <a:pt x="830" y="141"/>
                    <a:pt x="834" y="141"/>
                    <a:pt x="835" y="138"/>
                  </a:cubicBezTo>
                  <a:cubicBezTo>
                    <a:pt x="835" y="142"/>
                    <a:pt x="838" y="141"/>
                    <a:pt x="840" y="140"/>
                  </a:cubicBezTo>
                  <a:cubicBezTo>
                    <a:pt x="841" y="139"/>
                    <a:pt x="839" y="137"/>
                    <a:pt x="839" y="136"/>
                  </a:cubicBezTo>
                  <a:cubicBezTo>
                    <a:pt x="841" y="136"/>
                    <a:pt x="841" y="135"/>
                    <a:pt x="842" y="133"/>
                  </a:cubicBezTo>
                  <a:cubicBezTo>
                    <a:pt x="845" y="136"/>
                    <a:pt x="846" y="138"/>
                    <a:pt x="847" y="136"/>
                  </a:cubicBezTo>
                  <a:cubicBezTo>
                    <a:pt x="848" y="139"/>
                    <a:pt x="851" y="142"/>
                    <a:pt x="848" y="142"/>
                  </a:cubicBezTo>
                  <a:cubicBezTo>
                    <a:pt x="852" y="140"/>
                    <a:pt x="858" y="141"/>
                    <a:pt x="864" y="148"/>
                  </a:cubicBezTo>
                  <a:cubicBezTo>
                    <a:pt x="866" y="149"/>
                    <a:pt x="867" y="147"/>
                    <a:pt x="867" y="145"/>
                  </a:cubicBezTo>
                  <a:cubicBezTo>
                    <a:pt x="869" y="151"/>
                    <a:pt x="862" y="150"/>
                    <a:pt x="869" y="157"/>
                  </a:cubicBezTo>
                  <a:cubicBezTo>
                    <a:pt x="870" y="156"/>
                    <a:pt x="867" y="154"/>
                    <a:pt x="869" y="154"/>
                  </a:cubicBezTo>
                  <a:cubicBezTo>
                    <a:pt x="872" y="159"/>
                    <a:pt x="871" y="150"/>
                    <a:pt x="867" y="153"/>
                  </a:cubicBezTo>
                  <a:cubicBezTo>
                    <a:pt x="866" y="148"/>
                    <a:pt x="874" y="153"/>
                    <a:pt x="873" y="156"/>
                  </a:cubicBezTo>
                  <a:cubicBezTo>
                    <a:pt x="874" y="158"/>
                    <a:pt x="874" y="156"/>
                    <a:pt x="875" y="155"/>
                  </a:cubicBezTo>
                  <a:cubicBezTo>
                    <a:pt x="876" y="157"/>
                    <a:pt x="875" y="160"/>
                    <a:pt x="873" y="159"/>
                  </a:cubicBezTo>
                  <a:cubicBezTo>
                    <a:pt x="874" y="160"/>
                    <a:pt x="875" y="161"/>
                    <a:pt x="875" y="161"/>
                  </a:cubicBezTo>
                  <a:cubicBezTo>
                    <a:pt x="875" y="164"/>
                    <a:pt x="872" y="161"/>
                    <a:pt x="870" y="163"/>
                  </a:cubicBezTo>
                  <a:cubicBezTo>
                    <a:pt x="871" y="163"/>
                    <a:pt x="872" y="164"/>
                    <a:pt x="873" y="164"/>
                  </a:cubicBezTo>
                  <a:cubicBezTo>
                    <a:pt x="873" y="167"/>
                    <a:pt x="868" y="165"/>
                    <a:pt x="869" y="164"/>
                  </a:cubicBezTo>
                  <a:cubicBezTo>
                    <a:pt x="869" y="165"/>
                    <a:pt x="868" y="166"/>
                    <a:pt x="868" y="167"/>
                  </a:cubicBezTo>
                  <a:cubicBezTo>
                    <a:pt x="868" y="168"/>
                    <a:pt x="869" y="168"/>
                    <a:pt x="870" y="169"/>
                  </a:cubicBezTo>
                  <a:cubicBezTo>
                    <a:pt x="868" y="169"/>
                    <a:pt x="868" y="168"/>
                    <a:pt x="866" y="169"/>
                  </a:cubicBezTo>
                  <a:cubicBezTo>
                    <a:pt x="865" y="166"/>
                    <a:pt x="864" y="164"/>
                    <a:pt x="861" y="166"/>
                  </a:cubicBezTo>
                  <a:cubicBezTo>
                    <a:pt x="860" y="164"/>
                    <a:pt x="862" y="164"/>
                    <a:pt x="861" y="163"/>
                  </a:cubicBezTo>
                  <a:cubicBezTo>
                    <a:pt x="860" y="162"/>
                    <a:pt x="859" y="163"/>
                    <a:pt x="859" y="164"/>
                  </a:cubicBezTo>
                  <a:cubicBezTo>
                    <a:pt x="857" y="164"/>
                    <a:pt x="862" y="167"/>
                    <a:pt x="859" y="168"/>
                  </a:cubicBezTo>
                  <a:cubicBezTo>
                    <a:pt x="859" y="165"/>
                    <a:pt x="857" y="166"/>
                    <a:pt x="857" y="163"/>
                  </a:cubicBezTo>
                  <a:cubicBezTo>
                    <a:pt x="859" y="162"/>
                    <a:pt x="860" y="162"/>
                    <a:pt x="859" y="160"/>
                  </a:cubicBezTo>
                  <a:cubicBezTo>
                    <a:pt x="857" y="158"/>
                    <a:pt x="858" y="163"/>
                    <a:pt x="855" y="161"/>
                  </a:cubicBezTo>
                  <a:cubicBezTo>
                    <a:pt x="854" y="162"/>
                    <a:pt x="854" y="166"/>
                    <a:pt x="856" y="165"/>
                  </a:cubicBezTo>
                  <a:cubicBezTo>
                    <a:pt x="853" y="167"/>
                    <a:pt x="851" y="171"/>
                    <a:pt x="846" y="174"/>
                  </a:cubicBezTo>
                  <a:cubicBezTo>
                    <a:pt x="845" y="175"/>
                    <a:pt x="846" y="175"/>
                    <a:pt x="847" y="177"/>
                  </a:cubicBezTo>
                  <a:cubicBezTo>
                    <a:pt x="846" y="178"/>
                    <a:pt x="843" y="177"/>
                    <a:pt x="843" y="180"/>
                  </a:cubicBezTo>
                  <a:cubicBezTo>
                    <a:pt x="846" y="180"/>
                    <a:pt x="846" y="186"/>
                    <a:pt x="847" y="183"/>
                  </a:cubicBezTo>
                  <a:cubicBezTo>
                    <a:pt x="849" y="184"/>
                    <a:pt x="846" y="185"/>
                    <a:pt x="845" y="187"/>
                  </a:cubicBezTo>
                  <a:cubicBezTo>
                    <a:pt x="847" y="189"/>
                    <a:pt x="848" y="186"/>
                    <a:pt x="849" y="185"/>
                  </a:cubicBezTo>
                  <a:cubicBezTo>
                    <a:pt x="850" y="187"/>
                    <a:pt x="851" y="187"/>
                    <a:pt x="851" y="186"/>
                  </a:cubicBezTo>
                  <a:cubicBezTo>
                    <a:pt x="850" y="188"/>
                    <a:pt x="849" y="189"/>
                    <a:pt x="851" y="193"/>
                  </a:cubicBezTo>
                  <a:cubicBezTo>
                    <a:pt x="851" y="193"/>
                    <a:pt x="852" y="193"/>
                    <a:pt x="852" y="194"/>
                  </a:cubicBezTo>
                  <a:cubicBezTo>
                    <a:pt x="853" y="192"/>
                    <a:pt x="853" y="190"/>
                    <a:pt x="854" y="188"/>
                  </a:cubicBezTo>
                  <a:cubicBezTo>
                    <a:pt x="857" y="191"/>
                    <a:pt x="865" y="191"/>
                    <a:pt x="861" y="184"/>
                  </a:cubicBezTo>
                  <a:cubicBezTo>
                    <a:pt x="864" y="185"/>
                    <a:pt x="866" y="186"/>
                    <a:pt x="868" y="188"/>
                  </a:cubicBezTo>
                  <a:cubicBezTo>
                    <a:pt x="867" y="182"/>
                    <a:pt x="874" y="185"/>
                    <a:pt x="873" y="180"/>
                  </a:cubicBezTo>
                  <a:cubicBezTo>
                    <a:pt x="871" y="185"/>
                    <a:pt x="880" y="189"/>
                    <a:pt x="877" y="194"/>
                  </a:cubicBezTo>
                  <a:cubicBezTo>
                    <a:pt x="880" y="196"/>
                    <a:pt x="880" y="199"/>
                    <a:pt x="883" y="202"/>
                  </a:cubicBezTo>
                  <a:cubicBezTo>
                    <a:pt x="881" y="204"/>
                    <a:pt x="879" y="204"/>
                    <a:pt x="876" y="203"/>
                  </a:cubicBezTo>
                  <a:cubicBezTo>
                    <a:pt x="876" y="204"/>
                    <a:pt x="877" y="205"/>
                    <a:pt x="877" y="206"/>
                  </a:cubicBezTo>
                  <a:cubicBezTo>
                    <a:pt x="875" y="207"/>
                    <a:pt x="872" y="208"/>
                    <a:pt x="869" y="206"/>
                  </a:cubicBezTo>
                  <a:cubicBezTo>
                    <a:pt x="869" y="208"/>
                    <a:pt x="870" y="210"/>
                    <a:pt x="867" y="211"/>
                  </a:cubicBezTo>
                  <a:cubicBezTo>
                    <a:pt x="868" y="214"/>
                    <a:pt x="871" y="213"/>
                    <a:pt x="870" y="215"/>
                  </a:cubicBezTo>
                  <a:cubicBezTo>
                    <a:pt x="872" y="216"/>
                    <a:pt x="873" y="216"/>
                    <a:pt x="876" y="215"/>
                  </a:cubicBezTo>
                  <a:cubicBezTo>
                    <a:pt x="874" y="218"/>
                    <a:pt x="878" y="217"/>
                    <a:pt x="880" y="222"/>
                  </a:cubicBezTo>
                  <a:cubicBezTo>
                    <a:pt x="880" y="218"/>
                    <a:pt x="883" y="219"/>
                    <a:pt x="886" y="217"/>
                  </a:cubicBezTo>
                  <a:cubicBezTo>
                    <a:pt x="886" y="221"/>
                    <a:pt x="880" y="219"/>
                    <a:pt x="882" y="224"/>
                  </a:cubicBezTo>
                  <a:cubicBezTo>
                    <a:pt x="881" y="223"/>
                    <a:pt x="879" y="225"/>
                    <a:pt x="878" y="226"/>
                  </a:cubicBezTo>
                  <a:cubicBezTo>
                    <a:pt x="878" y="238"/>
                    <a:pt x="889" y="231"/>
                    <a:pt x="895" y="236"/>
                  </a:cubicBezTo>
                  <a:cubicBezTo>
                    <a:pt x="895" y="235"/>
                    <a:pt x="895" y="235"/>
                    <a:pt x="896" y="234"/>
                  </a:cubicBezTo>
                  <a:cubicBezTo>
                    <a:pt x="897" y="235"/>
                    <a:pt x="897" y="235"/>
                    <a:pt x="898" y="235"/>
                  </a:cubicBezTo>
                  <a:cubicBezTo>
                    <a:pt x="900" y="237"/>
                    <a:pt x="896" y="237"/>
                    <a:pt x="899" y="239"/>
                  </a:cubicBezTo>
                  <a:cubicBezTo>
                    <a:pt x="900" y="238"/>
                    <a:pt x="900" y="239"/>
                    <a:pt x="902" y="241"/>
                  </a:cubicBezTo>
                  <a:cubicBezTo>
                    <a:pt x="905" y="237"/>
                    <a:pt x="908" y="234"/>
                    <a:pt x="913" y="238"/>
                  </a:cubicBezTo>
                  <a:cubicBezTo>
                    <a:pt x="913" y="238"/>
                    <a:pt x="914" y="237"/>
                    <a:pt x="914" y="236"/>
                  </a:cubicBezTo>
                  <a:cubicBezTo>
                    <a:pt x="916" y="240"/>
                    <a:pt x="918" y="238"/>
                    <a:pt x="920" y="240"/>
                  </a:cubicBezTo>
                  <a:cubicBezTo>
                    <a:pt x="925" y="248"/>
                    <a:pt x="923" y="252"/>
                    <a:pt x="925" y="259"/>
                  </a:cubicBezTo>
                  <a:cubicBezTo>
                    <a:pt x="931" y="259"/>
                    <a:pt x="930" y="253"/>
                    <a:pt x="935" y="250"/>
                  </a:cubicBezTo>
                  <a:cubicBezTo>
                    <a:pt x="933" y="247"/>
                    <a:pt x="930" y="247"/>
                    <a:pt x="929" y="246"/>
                  </a:cubicBezTo>
                  <a:cubicBezTo>
                    <a:pt x="929" y="245"/>
                    <a:pt x="932" y="247"/>
                    <a:pt x="931" y="244"/>
                  </a:cubicBezTo>
                  <a:cubicBezTo>
                    <a:pt x="934" y="247"/>
                    <a:pt x="937" y="247"/>
                    <a:pt x="940" y="244"/>
                  </a:cubicBezTo>
                  <a:cubicBezTo>
                    <a:pt x="942" y="245"/>
                    <a:pt x="941" y="246"/>
                    <a:pt x="944" y="248"/>
                  </a:cubicBezTo>
                  <a:cubicBezTo>
                    <a:pt x="950" y="242"/>
                    <a:pt x="957" y="242"/>
                    <a:pt x="966" y="244"/>
                  </a:cubicBezTo>
                  <a:cubicBezTo>
                    <a:pt x="976" y="238"/>
                    <a:pt x="992" y="256"/>
                    <a:pt x="991" y="269"/>
                  </a:cubicBezTo>
                  <a:cubicBezTo>
                    <a:pt x="990" y="268"/>
                    <a:pt x="988" y="267"/>
                    <a:pt x="987" y="265"/>
                  </a:cubicBezTo>
                  <a:cubicBezTo>
                    <a:pt x="985" y="267"/>
                    <a:pt x="982" y="266"/>
                    <a:pt x="980" y="267"/>
                  </a:cubicBezTo>
                  <a:cubicBezTo>
                    <a:pt x="979" y="275"/>
                    <a:pt x="971" y="274"/>
                    <a:pt x="967" y="279"/>
                  </a:cubicBezTo>
                  <a:cubicBezTo>
                    <a:pt x="967" y="278"/>
                    <a:pt x="967" y="278"/>
                    <a:pt x="967" y="277"/>
                  </a:cubicBezTo>
                  <a:cubicBezTo>
                    <a:pt x="962" y="279"/>
                    <a:pt x="960" y="283"/>
                    <a:pt x="957" y="282"/>
                  </a:cubicBezTo>
                  <a:cubicBezTo>
                    <a:pt x="957" y="283"/>
                    <a:pt x="957" y="285"/>
                    <a:pt x="956" y="286"/>
                  </a:cubicBezTo>
                  <a:cubicBezTo>
                    <a:pt x="955" y="287"/>
                    <a:pt x="954" y="285"/>
                    <a:pt x="953" y="284"/>
                  </a:cubicBezTo>
                  <a:cubicBezTo>
                    <a:pt x="953" y="288"/>
                    <a:pt x="943" y="288"/>
                    <a:pt x="948" y="294"/>
                  </a:cubicBezTo>
                  <a:cubicBezTo>
                    <a:pt x="945" y="293"/>
                    <a:pt x="945" y="294"/>
                    <a:pt x="943" y="296"/>
                  </a:cubicBezTo>
                  <a:cubicBezTo>
                    <a:pt x="941" y="291"/>
                    <a:pt x="944" y="292"/>
                    <a:pt x="944" y="289"/>
                  </a:cubicBezTo>
                  <a:cubicBezTo>
                    <a:pt x="945" y="279"/>
                    <a:pt x="937" y="272"/>
                    <a:pt x="928" y="268"/>
                  </a:cubicBezTo>
                  <a:cubicBezTo>
                    <a:pt x="926" y="270"/>
                    <a:pt x="924" y="269"/>
                    <a:pt x="922" y="270"/>
                  </a:cubicBezTo>
                  <a:cubicBezTo>
                    <a:pt x="921" y="271"/>
                    <a:pt x="922" y="273"/>
                    <a:pt x="923" y="275"/>
                  </a:cubicBezTo>
                  <a:cubicBezTo>
                    <a:pt x="924" y="267"/>
                    <a:pt x="934" y="275"/>
                    <a:pt x="935" y="282"/>
                  </a:cubicBezTo>
                  <a:cubicBezTo>
                    <a:pt x="934" y="283"/>
                    <a:pt x="933" y="281"/>
                    <a:pt x="932" y="283"/>
                  </a:cubicBezTo>
                  <a:cubicBezTo>
                    <a:pt x="931" y="283"/>
                    <a:pt x="932" y="285"/>
                    <a:pt x="931" y="285"/>
                  </a:cubicBezTo>
                  <a:cubicBezTo>
                    <a:pt x="934" y="286"/>
                    <a:pt x="934" y="287"/>
                    <a:pt x="937" y="290"/>
                  </a:cubicBezTo>
                  <a:cubicBezTo>
                    <a:pt x="936" y="290"/>
                    <a:pt x="936" y="291"/>
                    <a:pt x="935" y="292"/>
                  </a:cubicBezTo>
                  <a:cubicBezTo>
                    <a:pt x="943" y="293"/>
                    <a:pt x="939" y="301"/>
                    <a:pt x="941" y="306"/>
                  </a:cubicBezTo>
                  <a:cubicBezTo>
                    <a:pt x="940" y="305"/>
                    <a:pt x="938" y="307"/>
                    <a:pt x="940" y="309"/>
                  </a:cubicBezTo>
                  <a:cubicBezTo>
                    <a:pt x="942" y="311"/>
                    <a:pt x="941" y="307"/>
                    <a:pt x="943" y="307"/>
                  </a:cubicBezTo>
                  <a:cubicBezTo>
                    <a:pt x="944" y="308"/>
                    <a:pt x="943" y="309"/>
                    <a:pt x="944" y="310"/>
                  </a:cubicBezTo>
                  <a:cubicBezTo>
                    <a:pt x="943" y="309"/>
                    <a:pt x="942" y="311"/>
                    <a:pt x="940" y="312"/>
                  </a:cubicBezTo>
                  <a:cubicBezTo>
                    <a:pt x="942" y="314"/>
                    <a:pt x="943" y="313"/>
                    <a:pt x="945" y="316"/>
                  </a:cubicBezTo>
                  <a:cubicBezTo>
                    <a:pt x="945" y="317"/>
                    <a:pt x="944" y="318"/>
                    <a:pt x="943" y="319"/>
                  </a:cubicBezTo>
                  <a:cubicBezTo>
                    <a:pt x="945" y="320"/>
                    <a:pt x="945" y="321"/>
                    <a:pt x="946" y="323"/>
                  </a:cubicBezTo>
                  <a:cubicBezTo>
                    <a:pt x="947" y="325"/>
                    <a:pt x="949" y="324"/>
                    <a:pt x="950" y="324"/>
                  </a:cubicBezTo>
                  <a:cubicBezTo>
                    <a:pt x="954" y="330"/>
                    <a:pt x="954" y="332"/>
                    <a:pt x="958" y="336"/>
                  </a:cubicBezTo>
                  <a:cubicBezTo>
                    <a:pt x="958" y="338"/>
                    <a:pt x="957" y="338"/>
                    <a:pt x="957" y="340"/>
                  </a:cubicBezTo>
                  <a:cubicBezTo>
                    <a:pt x="958" y="341"/>
                    <a:pt x="959" y="341"/>
                    <a:pt x="960" y="340"/>
                  </a:cubicBezTo>
                  <a:cubicBezTo>
                    <a:pt x="961" y="341"/>
                    <a:pt x="958" y="342"/>
                    <a:pt x="960" y="344"/>
                  </a:cubicBezTo>
                  <a:cubicBezTo>
                    <a:pt x="959" y="344"/>
                    <a:pt x="958" y="344"/>
                    <a:pt x="958" y="346"/>
                  </a:cubicBezTo>
                  <a:cubicBezTo>
                    <a:pt x="959" y="343"/>
                    <a:pt x="967" y="353"/>
                    <a:pt x="962" y="354"/>
                  </a:cubicBezTo>
                  <a:cubicBezTo>
                    <a:pt x="960" y="351"/>
                    <a:pt x="961" y="349"/>
                    <a:pt x="957" y="347"/>
                  </a:cubicBezTo>
                  <a:cubicBezTo>
                    <a:pt x="958" y="351"/>
                    <a:pt x="957" y="353"/>
                    <a:pt x="958" y="356"/>
                  </a:cubicBezTo>
                  <a:cubicBezTo>
                    <a:pt x="961" y="355"/>
                    <a:pt x="966" y="360"/>
                    <a:pt x="962" y="363"/>
                  </a:cubicBezTo>
                  <a:cubicBezTo>
                    <a:pt x="964" y="365"/>
                    <a:pt x="966" y="365"/>
                    <a:pt x="967" y="366"/>
                  </a:cubicBezTo>
                  <a:cubicBezTo>
                    <a:pt x="968" y="367"/>
                    <a:pt x="967" y="368"/>
                    <a:pt x="966" y="368"/>
                  </a:cubicBezTo>
                  <a:cubicBezTo>
                    <a:pt x="967" y="370"/>
                    <a:pt x="968" y="369"/>
                    <a:pt x="969" y="369"/>
                  </a:cubicBezTo>
                  <a:cubicBezTo>
                    <a:pt x="970" y="371"/>
                    <a:pt x="969" y="371"/>
                    <a:pt x="970" y="373"/>
                  </a:cubicBezTo>
                  <a:cubicBezTo>
                    <a:pt x="972" y="374"/>
                    <a:pt x="970" y="371"/>
                    <a:pt x="972" y="370"/>
                  </a:cubicBezTo>
                  <a:cubicBezTo>
                    <a:pt x="972" y="375"/>
                    <a:pt x="976" y="381"/>
                    <a:pt x="978" y="387"/>
                  </a:cubicBezTo>
                  <a:cubicBezTo>
                    <a:pt x="977" y="387"/>
                    <a:pt x="977" y="389"/>
                    <a:pt x="976" y="389"/>
                  </a:cubicBezTo>
                  <a:cubicBezTo>
                    <a:pt x="977" y="392"/>
                    <a:pt x="978" y="392"/>
                    <a:pt x="979" y="392"/>
                  </a:cubicBezTo>
                  <a:cubicBezTo>
                    <a:pt x="979" y="396"/>
                    <a:pt x="983" y="398"/>
                    <a:pt x="982" y="402"/>
                  </a:cubicBezTo>
                  <a:cubicBezTo>
                    <a:pt x="981" y="402"/>
                    <a:pt x="980" y="399"/>
                    <a:pt x="980" y="397"/>
                  </a:cubicBezTo>
                  <a:cubicBezTo>
                    <a:pt x="978" y="398"/>
                    <a:pt x="978" y="400"/>
                    <a:pt x="979" y="401"/>
                  </a:cubicBezTo>
                  <a:cubicBezTo>
                    <a:pt x="975" y="399"/>
                    <a:pt x="978" y="395"/>
                    <a:pt x="977" y="393"/>
                  </a:cubicBezTo>
                  <a:cubicBezTo>
                    <a:pt x="974" y="393"/>
                    <a:pt x="969" y="387"/>
                    <a:pt x="968" y="383"/>
                  </a:cubicBezTo>
                  <a:cubicBezTo>
                    <a:pt x="966" y="382"/>
                    <a:pt x="964" y="384"/>
                    <a:pt x="962" y="384"/>
                  </a:cubicBezTo>
                  <a:cubicBezTo>
                    <a:pt x="962" y="385"/>
                    <a:pt x="962" y="384"/>
                    <a:pt x="963" y="384"/>
                  </a:cubicBezTo>
                  <a:cubicBezTo>
                    <a:pt x="965" y="387"/>
                    <a:pt x="963" y="388"/>
                    <a:pt x="965" y="391"/>
                  </a:cubicBezTo>
                  <a:cubicBezTo>
                    <a:pt x="964" y="392"/>
                    <a:pt x="964" y="391"/>
                    <a:pt x="963" y="391"/>
                  </a:cubicBezTo>
                  <a:cubicBezTo>
                    <a:pt x="962" y="393"/>
                    <a:pt x="966" y="395"/>
                    <a:pt x="966" y="396"/>
                  </a:cubicBezTo>
                  <a:cubicBezTo>
                    <a:pt x="965" y="396"/>
                    <a:pt x="962" y="394"/>
                    <a:pt x="965" y="398"/>
                  </a:cubicBezTo>
                  <a:cubicBezTo>
                    <a:pt x="962" y="402"/>
                    <a:pt x="956" y="398"/>
                    <a:pt x="956" y="403"/>
                  </a:cubicBezTo>
                  <a:cubicBezTo>
                    <a:pt x="955" y="400"/>
                    <a:pt x="952" y="398"/>
                    <a:pt x="952" y="401"/>
                  </a:cubicBezTo>
                  <a:cubicBezTo>
                    <a:pt x="951" y="398"/>
                    <a:pt x="951" y="399"/>
                    <a:pt x="949" y="397"/>
                  </a:cubicBezTo>
                  <a:cubicBezTo>
                    <a:pt x="950" y="395"/>
                    <a:pt x="953" y="397"/>
                    <a:pt x="952" y="393"/>
                  </a:cubicBezTo>
                  <a:cubicBezTo>
                    <a:pt x="950" y="392"/>
                    <a:pt x="949" y="397"/>
                    <a:pt x="947" y="393"/>
                  </a:cubicBezTo>
                  <a:cubicBezTo>
                    <a:pt x="945" y="394"/>
                    <a:pt x="946" y="396"/>
                    <a:pt x="944" y="398"/>
                  </a:cubicBezTo>
                  <a:cubicBezTo>
                    <a:pt x="946" y="400"/>
                    <a:pt x="948" y="401"/>
                    <a:pt x="950" y="402"/>
                  </a:cubicBezTo>
                  <a:cubicBezTo>
                    <a:pt x="950" y="403"/>
                    <a:pt x="945" y="401"/>
                    <a:pt x="945" y="405"/>
                  </a:cubicBezTo>
                  <a:cubicBezTo>
                    <a:pt x="948" y="407"/>
                    <a:pt x="947" y="404"/>
                    <a:pt x="948" y="404"/>
                  </a:cubicBezTo>
                  <a:cubicBezTo>
                    <a:pt x="950" y="404"/>
                    <a:pt x="950" y="407"/>
                    <a:pt x="952" y="407"/>
                  </a:cubicBezTo>
                  <a:cubicBezTo>
                    <a:pt x="953" y="411"/>
                    <a:pt x="949" y="406"/>
                    <a:pt x="948" y="406"/>
                  </a:cubicBezTo>
                  <a:cubicBezTo>
                    <a:pt x="947" y="406"/>
                    <a:pt x="951" y="409"/>
                    <a:pt x="949" y="409"/>
                  </a:cubicBezTo>
                  <a:cubicBezTo>
                    <a:pt x="952" y="411"/>
                    <a:pt x="952" y="410"/>
                    <a:pt x="955" y="412"/>
                  </a:cubicBezTo>
                  <a:cubicBezTo>
                    <a:pt x="954" y="413"/>
                    <a:pt x="956" y="418"/>
                    <a:pt x="954" y="416"/>
                  </a:cubicBezTo>
                  <a:cubicBezTo>
                    <a:pt x="953" y="418"/>
                    <a:pt x="954" y="417"/>
                    <a:pt x="956" y="420"/>
                  </a:cubicBezTo>
                  <a:cubicBezTo>
                    <a:pt x="956" y="419"/>
                    <a:pt x="957" y="419"/>
                    <a:pt x="958" y="418"/>
                  </a:cubicBezTo>
                  <a:cubicBezTo>
                    <a:pt x="959" y="424"/>
                    <a:pt x="953" y="418"/>
                    <a:pt x="952" y="421"/>
                  </a:cubicBezTo>
                  <a:cubicBezTo>
                    <a:pt x="953" y="423"/>
                    <a:pt x="954" y="423"/>
                    <a:pt x="956" y="422"/>
                  </a:cubicBezTo>
                  <a:cubicBezTo>
                    <a:pt x="956" y="424"/>
                    <a:pt x="958" y="424"/>
                    <a:pt x="958" y="426"/>
                  </a:cubicBezTo>
                  <a:cubicBezTo>
                    <a:pt x="957" y="426"/>
                    <a:pt x="956" y="423"/>
                    <a:pt x="955" y="424"/>
                  </a:cubicBezTo>
                  <a:cubicBezTo>
                    <a:pt x="952" y="424"/>
                    <a:pt x="956" y="427"/>
                    <a:pt x="954" y="428"/>
                  </a:cubicBezTo>
                  <a:cubicBezTo>
                    <a:pt x="953" y="426"/>
                    <a:pt x="951" y="426"/>
                    <a:pt x="951" y="424"/>
                  </a:cubicBezTo>
                  <a:cubicBezTo>
                    <a:pt x="948" y="427"/>
                    <a:pt x="946" y="422"/>
                    <a:pt x="943" y="425"/>
                  </a:cubicBezTo>
                  <a:cubicBezTo>
                    <a:pt x="946" y="427"/>
                    <a:pt x="948" y="429"/>
                    <a:pt x="951" y="430"/>
                  </a:cubicBezTo>
                  <a:cubicBezTo>
                    <a:pt x="951" y="429"/>
                    <a:pt x="950" y="428"/>
                    <a:pt x="949" y="427"/>
                  </a:cubicBezTo>
                  <a:cubicBezTo>
                    <a:pt x="950" y="427"/>
                    <a:pt x="951" y="427"/>
                    <a:pt x="952" y="427"/>
                  </a:cubicBezTo>
                  <a:cubicBezTo>
                    <a:pt x="953" y="429"/>
                    <a:pt x="950" y="429"/>
                    <a:pt x="952" y="431"/>
                  </a:cubicBezTo>
                  <a:cubicBezTo>
                    <a:pt x="952" y="429"/>
                    <a:pt x="955" y="434"/>
                    <a:pt x="957" y="433"/>
                  </a:cubicBezTo>
                  <a:cubicBezTo>
                    <a:pt x="958" y="436"/>
                    <a:pt x="958" y="437"/>
                    <a:pt x="961" y="440"/>
                  </a:cubicBezTo>
                  <a:cubicBezTo>
                    <a:pt x="959" y="439"/>
                    <a:pt x="957" y="440"/>
                    <a:pt x="956" y="439"/>
                  </a:cubicBezTo>
                  <a:cubicBezTo>
                    <a:pt x="955" y="437"/>
                    <a:pt x="957" y="437"/>
                    <a:pt x="956" y="435"/>
                  </a:cubicBezTo>
                  <a:cubicBezTo>
                    <a:pt x="954" y="435"/>
                    <a:pt x="953" y="435"/>
                    <a:pt x="953" y="432"/>
                  </a:cubicBezTo>
                  <a:cubicBezTo>
                    <a:pt x="952" y="431"/>
                    <a:pt x="950" y="435"/>
                    <a:pt x="950" y="431"/>
                  </a:cubicBezTo>
                  <a:cubicBezTo>
                    <a:pt x="948" y="432"/>
                    <a:pt x="947" y="433"/>
                    <a:pt x="945" y="433"/>
                  </a:cubicBezTo>
                  <a:cubicBezTo>
                    <a:pt x="944" y="429"/>
                    <a:pt x="940" y="423"/>
                    <a:pt x="936" y="423"/>
                  </a:cubicBezTo>
                  <a:cubicBezTo>
                    <a:pt x="938" y="421"/>
                    <a:pt x="939" y="420"/>
                    <a:pt x="937" y="416"/>
                  </a:cubicBezTo>
                  <a:cubicBezTo>
                    <a:pt x="937" y="416"/>
                    <a:pt x="936" y="416"/>
                    <a:pt x="935" y="417"/>
                  </a:cubicBezTo>
                  <a:cubicBezTo>
                    <a:pt x="934" y="415"/>
                    <a:pt x="934" y="414"/>
                    <a:pt x="933" y="413"/>
                  </a:cubicBezTo>
                  <a:cubicBezTo>
                    <a:pt x="936" y="413"/>
                    <a:pt x="936" y="411"/>
                    <a:pt x="938" y="411"/>
                  </a:cubicBezTo>
                  <a:cubicBezTo>
                    <a:pt x="939" y="412"/>
                    <a:pt x="938" y="413"/>
                    <a:pt x="939" y="414"/>
                  </a:cubicBezTo>
                  <a:cubicBezTo>
                    <a:pt x="943" y="417"/>
                    <a:pt x="943" y="410"/>
                    <a:pt x="944" y="407"/>
                  </a:cubicBezTo>
                  <a:cubicBezTo>
                    <a:pt x="942" y="408"/>
                    <a:pt x="939" y="406"/>
                    <a:pt x="936" y="407"/>
                  </a:cubicBezTo>
                  <a:cubicBezTo>
                    <a:pt x="934" y="405"/>
                    <a:pt x="937" y="407"/>
                    <a:pt x="938" y="405"/>
                  </a:cubicBezTo>
                  <a:cubicBezTo>
                    <a:pt x="936" y="403"/>
                    <a:pt x="935" y="404"/>
                    <a:pt x="933" y="403"/>
                  </a:cubicBezTo>
                  <a:cubicBezTo>
                    <a:pt x="932" y="405"/>
                    <a:pt x="934" y="405"/>
                    <a:pt x="934" y="407"/>
                  </a:cubicBezTo>
                  <a:cubicBezTo>
                    <a:pt x="931" y="407"/>
                    <a:pt x="928" y="405"/>
                    <a:pt x="925" y="401"/>
                  </a:cubicBezTo>
                  <a:cubicBezTo>
                    <a:pt x="924" y="403"/>
                    <a:pt x="923" y="403"/>
                    <a:pt x="921" y="404"/>
                  </a:cubicBezTo>
                  <a:cubicBezTo>
                    <a:pt x="921" y="401"/>
                    <a:pt x="918" y="399"/>
                    <a:pt x="916" y="396"/>
                  </a:cubicBezTo>
                  <a:cubicBezTo>
                    <a:pt x="915" y="397"/>
                    <a:pt x="917" y="400"/>
                    <a:pt x="915" y="401"/>
                  </a:cubicBezTo>
                  <a:cubicBezTo>
                    <a:pt x="917" y="403"/>
                    <a:pt x="917" y="407"/>
                    <a:pt x="920" y="407"/>
                  </a:cubicBezTo>
                  <a:cubicBezTo>
                    <a:pt x="920" y="408"/>
                    <a:pt x="920" y="409"/>
                    <a:pt x="919" y="410"/>
                  </a:cubicBezTo>
                  <a:cubicBezTo>
                    <a:pt x="917" y="407"/>
                    <a:pt x="916" y="406"/>
                    <a:pt x="914" y="405"/>
                  </a:cubicBezTo>
                  <a:cubicBezTo>
                    <a:pt x="913" y="407"/>
                    <a:pt x="912" y="409"/>
                    <a:pt x="910" y="409"/>
                  </a:cubicBezTo>
                  <a:cubicBezTo>
                    <a:pt x="911" y="412"/>
                    <a:pt x="912" y="411"/>
                    <a:pt x="913" y="410"/>
                  </a:cubicBezTo>
                  <a:cubicBezTo>
                    <a:pt x="913" y="411"/>
                    <a:pt x="914" y="414"/>
                    <a:pt x="916" y="413"/>
                  </a:cubicBezTo>
                  <a:cubicBezTo>
                    <a:pt x="913" y="413"/>
                    <a:pt x="913" y="419"/>
                    <a:pt x="909" y="416"/>
                  </a:cubicBezTo>
                  <a:cubicBezTo>
                    <a:pt x="909" y="416"/>
                    <a:pt x="912" y="420"/>
                    <a:pt x="913" y="420"/>
                  </a:cubicBezTo>
                  <a:cubicBezTo>
                    <a:pt x="913" y="422"/>
                    <a:pt x="911" y="424"/>
                    <a:pt x="910" y="426"/>
                  </a:cubicBezTo>
                  <a:cubicBezTo>
                    <a:pt x="911" y="427"/>
                    <a:pt x="912" y="426"/>
                    <a:pt x="913" y="428"/>
                  </a:cubicBezTo>
                  <a:cubicBezTo>
                    <a:pt x="911" y="429"/>
                    <a:pt x="911" y="430"/>
                    <a:pt x="909" y="430"/>
                  </a:cubicBezTo>
                  <a:cubicBezTo>
                    <a:pt x="908" y="434"/>
                    <a:pt x="913" y="433"/>
                    <a:pt x="915" y="436"/>
                  </a:cubicBezTo>
                  <a:cubicBezTo>
                    <a:pt x="916" y="435"/>
                    <a:pt x="916" y="435"/>
                    <a:pt x="917" y="433"/>
                  </a:cubicBezTo>
                  <a:cubicBezTo>
                    <a:pt x="920" y="433"/>
                    <a:pt x="916" y="437"/>
                    <a:pt x="919" y="437"/>
                  </a:cubicBezTo>
                  <a:cubicBezTo>
                    <a:pt x="919" y="438"/>
                    <a:pt x="919" y="440"/>
                    <a:pt x="918" y="441"/>
                  </a:cubicBezTo>
                  <a:cubicBezTo>
                    <a:pt x="919" y="441"/>
                    <a:pt x="921" y="443"/>
                    <a:pt x="922" y="441"/>
                  </a:cubicBezTo>
                  <a:cubicBezTo>
                    <a:pt x="924" y="444"/>
                    <a:pt x="924" y="445"/>
                    <a:pt x="923" y="447"/>
                  </a:cubicBezTo>
                  <a:cubicBezTo>
                    <a:pt x="928" y="448"/>
                    <a:pt x="924" y="443"/>
                    <a:pt x="925" y="441"/>
                  </a:cubicBezTo>
                  <a:cubicBezTo>
                    <a:pt x="925" y="441"/>
                    <a:pt x="931" y="446"/>
                    <a:pt x="927" y="447"/>
                  </a:cubicBezTo>
                  <a:cubicBezTo>
                    <a:pt x="930" y="445"/>
                    <a:pt x="933" y="444"/>
                    <a:pt x="933" y="441"/>
                  </a:cubicBezTo>
                  <a:cubicBezTo>
                    <a:pt x="935" y="444"/>
                    <a:pt x="936" y="443"/>
                    <a:pt x="939" y="444"/>
                  </a:cubicBezTo>
                  <a:cubicBezTo>
                    <a:pt x="937" y="445"/>
                    <a:pt x="937" y="445"/>
                    <a:pt x="936" y="447"/>
                  </a:cubicBezTo>
                  <a:cubicBezTo>
                    <a:pt x="934" y="445"/>
                    <a:pt x="934" y="445"/>
                    <a:pt x="934" y="445"/>
                  </a:cubicBezTo>
                  <a:cubicBezTo>
                    <a:pt x="932" y="447"/>
                    <a:pt x="934" y="448"/>
                    <a:pt x="930" y="448"/>
                  </a:cubicBezTo>
                  <a:cubicBezTo>
                    <a:pt x="933" y="450"/>
                    <a:pt x="936" y="448"/>
                    <a:pt x="939" y="446"/>
                  </a:cubicBezTo>
                  <a:cubicBezTo>
                    <a:pt x="939" y="445"/>
                    <a:pt x="940" y="446"/>
                    <a:pt x="940" y="447"/>
                  </a:cubicBezTo>
                  <a:cubicBezTo>
                    <a:pt x="940" y="447"/>
                    <a:pt x="941" y="448"/>
                    <a:pt x="941" y="448"/>
                  </a:cubicBezTo>
                  <a:cubicBezTo>
                    <a:pt x="940" y="449"/>
                    <a:pt x="940" y="448"/>
                    <a:pt x="939" y="449"/>
                  </a:cubicBezTo>
                  <a:cubicBezTo>
                    <a:pt x="940" y="450"/>
                    <a:pt x="941" y="450"/>
                    <a:pt x="942" y="450"/>
                  </a:cubicBezTo>
                  <a:cubicBezTo>
                    <a:pt x="943" y="452"/>
                    <a:pt x="943" y="453"/>
                    <a:pt x="943" y="454"/>
                  </a:cubicBezTo>
                  <a:cubicBezTo>
                    <a:pt x="940" y="453"/>
                    <a:pt x="940" y="455"/>
                    <a:pt x="937" y="455"/>
                  </a:cubicBezTo>
                  <a:cubicBezTo>
                    <a:pt x="935" y="453"/>
                    <a:pt x="939" y="452"/>
                    <a:pt x="938" y="451"/>
                  </a:cubicBezTo>
                  <a:cubicBezTo>
                    <a:pt x="936" y="450"/>
                    <a:pt x="935" y="454"/>
                    <a:pt x="933" y="455"/>
                  </a:cubicBezTo>
                  <a:cubicBezTo>
                    <a:pt x="934" y="456"/>
                    <a:pt x="935" y="458"/>
                    <a:pt x="936" y="459"/>
                  </a:cubicBezTo>
                  <a:cubicBezTo>
                    <a:pt x="936" y="459"/>
                    <a:pt x="940" y="460"/>
                    <a:pt x="938" y="461"/>
                  </a:cubicBezTo>
                  <a:cubicBezTo>
                    <a:pt x="940" y="464"/>
                    <a:pt x="939" y="460"/>
                    <a:pt x="940" y="460"/>
                  </a:cubicBezTo>
                  <a:cubicBezTo>
                    <a:pt x="941" y="460"/>
                    <a:pt x="942" y="462"/>
                    <a:pt x="942" y="464"/>
                  </a:cubicBezTo>
                  <a:cubicBezTo>
                    <a:pt x="946" y="466"/>
                    <a:pt x="946" y="459"/>
                    <a:pt x="943" y="455"/>
                  </a:cubicBezTo>
                  <a:cubicBezTo>
                    <a:pt x="945" y="457"/>
                    <a:pt x="945" y="456"/>
                    <a:pt x="947" y="456"/>
                  </a:cubicBezTo>
                  <a:cubicBezTo>
                    <a:pt x="949" y="458"/>
                    <a:pt x="946" y="458"/>
                    <a:pt x="945" y="459"/>
                  </a:cubicBezTo>
                  <a:cubicBezTo>
                    <a:pt x="947" y="460"/>
                    <a:pt x="948" y="463"/>
                    <a:pt x="949" y="462"/>
                  </a:cubicBezTo>
                  <a:cubicBezTo>
                    <a:pt x="950" y="466"/>
                    <a:pt x="952" y="470"/>
                    <a:pt x="956" y="473"/>
                  </a:cubicBezTo>
                  <a:cubicBezTo>
                    <a:pt x="955" y="473"/>
                    <a:pt x="953" y="472"/>
                    <a:pt x="951" y="471"/>
                  </a:cubicBezTo>
                  <a:cubicBezTo>
                    <a:pt x="949" y="473"/>
                    <a:pt x="952" y="474"/>
                    <a:pt x="954" y="476"/>
                  </a:cubicBezTo>
                  <a:cubicBezTo>
                    <a:pt x="952" y="477"/>
                    <a:pt x="950" y="476"/>
                    <a:pt x="949" y="476"/>
                  </a:cubicBezTo>
                  <a:cubicBezTo>
                    <a:pt x="947" y="474"/>
                    <a:pt x="950" y="474"/>
                    <a:pt x="950" y="472"/>
                  </a:cubicBezTo>
                  <a:cubicBezTo>
                    <a:pt x="949" y="471"/>
                    <a:pt x="948" y="471"/>
                    <a:pt x="947" y="470"/>
                  </a:cubicBezTo>
                  <a:cubicBezTo>
                    <a:pt x="947" y="472"/>
                    <a:pt x="948" y="475"/>
                    <a:pt x="948" y="477"/>
                  </a:cubicBezTo>
                  <a:cubicBezTo>
                    <a:pt x="946" y="476"/>
                    <a:pt x="946" y="473"/>
                    <a:pt x="944" y="471"/>
                  </a:cubicBezTo>
                  <a:cubicBezTo>
                    <a:pt x="942" y="471"/>
                    <a:pt x="945" y="473"/>
                    <a:pt x="943" y="474"/>
                  </a:cubicBezTo>
                  <a:cubicBezTo>
                    <a:pt x="941" y="470"/>
                    <a:pt x="936" y="469"/>
                    <a:pt x="933" y="469"/>
                  </a:cubicBezTo>
                  <a:cubicBezTo>
                    <a:pt x="933" y="468"/>
                    <a:pt x="935" y="467"/>
                    <a:pt x="933" y="465"/>
                  </a:cubicBezTo>
                  <a:cubicBezTo>
                    <a:pt x="931" y="462"/>
                    <a:pt x="928" y="463"/>
                    <a:pt x="926" y="463"/>
                  </a:cubicBezTo>
                  <a:cubicBezTo>
                    <a:pt x="924" y="460"/>
                    <a:pt x="929" y="462"/>
                    <a:pt x="928" y="459"/>
                  </a:cubicBezTo>
                  <a:cubicBezTo>
                    <a:pt x="928" y="461"/>
                    <a:pt x="930" y="462"/>
                    <a:pt x="932" y="460"/>
                  </a:cubicBezTo>
                  <a:cubicBezTo>
                    <a:pt x="928" y="459"/>
                    <a:pt x="924" y="457"/>
                    <a:pt x="920" y="455"/>
                  </a:cubicBezTo>
                  <a:cubicBezTo>
                    <a:pt x="918" y="451"/>
                    <a:pt x="920" y="449"/>
                    <a:pt x="922" y="447"/>
                  </a:cubicBezTo>
                  <a:cubicBezTo>
                    <a:pt x="923" y="447"/>
                    <a:pt x="922" y="446"/>
                    <a:pt x="922" y="445"/>
                  </a:cubicBezTo>
                  <a:cubicBezTo>
                    <a:pt x="921" y="444"/>
                    <a:pt x="919" y="446"/>
                    <a:pt x="920" y="448"/>
                  </a:cubicBezTo>
                  <a:cubicBezTo>
                    <a:pt x="918" y="445"/>
                    <a:pt x="916" y="446"/>
                    <a:pt x="915" y="446"/>
                  </a:cubicBezTo>
                  <a:cubicBezTo>
                    <a:pt x="914" y="445"/>
                    <a:pt x="914" y="445"/>
                    <a:pt x="915" y="444"/>
                  </a:cubicBezTo>
                  <a:cubicBezTo>
                    <a:pt x="914" y="444"/>
                    <a:pt x="914" y="443"/>
                    <a:pt x="913" y="444"/>
                  </a:cubicBezTo>
                  <a:cubicBezTo>
                    <a:pt x="912" y="445"/>
                    <a:pt x="915" y="445"/>
                    <a:pt x="914" y="447"/>
                  </a:cubicBezTo>
                  <a:cubicBezTo>
                    <a:pt x="910" y="445"/>
                    <a:pt x="909" y="449"/>
                    <a:pt x="907" y="452"/>
                  </a:cubicBezTo>
                  <a:cubicBezTo>
                    <a:pt x="907" y="450"/>
                    <a:pt x="905" y="448"/>
                    <a:pt x="903" y="449"/>
                  </a:cubicBezTo>
                  <a:cubicBezTo>
                    <a:pt x="900" y="450"/>
                    <a:pt x="902" y="458"/>
                    <a:pt x="898" y="453"/>
                  </a:cubicBezTo>
                  <a:cubicBezTo>
                    <a:pt x="897" y="449"/>
                    <a:pt x="906" y="446"/>
                    <a:pt x="901" y="443"/>
                  </a:cubicBezTo>
                  <a:cubicBezTo>
                    <a:pt x="901" y="441"/>
                    <a:pt x="905" y="441"/>
                    <a:pt x="904" y="437"/>
                  </a:cubicBezTo>
                  <a:cubicBezTo>
                    <a:pt x="903" y="436"/>
                    <a:pt x="902" y="438"/>
                    <a:pt x="901" y="436"/>
                  </a:cubicBezTo>
                  <a:cubicBezTo>
                    <a:pt x="899" y="437"/>
                    <a:pt x="900" y="440"/>
                    <a:pt x="898" y="441"/>
                  </a:cubicBezTo>
                  <a:cubicBezTo>
                    <a:pt x="898" y="438"/>
                    <a:pt x="895" y="435"/>
                    <a:pt x="893" y="438"/>
                  </a:cubicBezTo>
                  <a:cubicBezTo>
                    <a:pt x="893" y="437"/>
                    <a:pt x="893" y="436"/>
                    <a:pt x="894" y="435"/>
                  </a:cubicBezTo>
                  <a:cubicBezTo>
                    <a:pt x="892" y="435"/>
                    <a:pt x="890" y="433"/>
                    <a:pt x="888" y="433"/>
                  </a:cubicBezTo>
                  <a:cubicBezTo>
                    <a:pt x="888" y="436"/>
                    <a:pt x="887" y="440"/>
                    <a:pt x="889" y="444"/>
                  </a:cubicBezTo>
                  <a:cubicBezTo>
                    <a:pt x="888" y="445"/>
                    <a:pt x="887" y="442"/>
                    <a:pt x="886" y="442"/>
                  </a:cubicBezTo>
                  <a:cubicBezTo>
                    <a:pt x="882" y="444"/>
                    <a:pt x="886" y="450"/>
                    <a:pt x="884" y="453"/>
                  </a:cubicBezTo>
                  <a:cubicBezTo>
                    <a:pt x="884" y="454"/>
                    <a:pt x="885" y="453"/>
                    <a:pt x="885" y="452"/>
                  </a:cubicBezTo>
                  <a:cubicBezTo>
                    <a:pt x="885" y="456"/>
                    <a:pt x="887" y="462"/>
                    <a:pt x="889" y="464"/>
                  </a:cubicBezTo>
                  <a:cubicBezTo>
                    <a:pt x="887" y="465"/>
                    <a:pt x="885" y="458"/>
                    <a:pt x="883" y="460"/>
                  </a:cubicBezTo>
                  <a:cubicBezTo>
                    <a:pt x="882" y="459"/>
                    <a:pt x="884" y="458"/>
                    <a:pt x="884" y="458"/>
                  </a:cubicBezTo>
                  <a:cubicBezTo>
                    <a:pt x="883" y="455"/>
                    <a:pt x="881" y="454"/>
                    <a:pt x="880" y="455"/>
                  </a:cubicBezTo>
                  <a:cubicBezTo>
                    <a:pt x="879" y="453"/>
                    <a:pt x="881" y="453"/>
                    <a:pt x="881" y="452"/>
                  </a:cubicBezTo>
                  <a:cubicBezTo>
                    <a:pt x="877" y="450"/>
                    <a:pt x="879" y="453"/>
                    <a:pt x="877" y="447"/>
                  </a:cubicBezTo>
                  <a:cubicBezTo>
                    <a:pt x="875" y="447"/>
                    <a:pt x="873" y="448"/>
                    <a:pt x="871" y="444"/>
                  </a:cubicBezTo>
                  <a:cubicBezTo>
                    <a:pt x="868" y="444"/>
                    <a:pt x="867" y="446"/>
                    <a:pt x="863" y="447"/>
                  </a:cubicBezTo>
                  <a:cubicBezTo>
                    <a:pt x="864" y="450"/>
                    <a:pt x="865" y="449"/>
                    <a:pt x="866" y="451"/>
                  </a:cubicBezTo>
                  <a:cubicBezTo>
                    <a:pt x="863" y="451"/>
                    <a:pt x="863" y="447"/>
                    <a:pt x="860" y="446"/>
                  </a:cubicBezTo>
                  <a:cubicBezTo>
                    <a:pt x="859" y="447"/>
                    <a:pt x="861" y="449"/>
                    <a:pt x="861" y="450"/>
                  </a:cubicBezTo>
                  <a:cubicBezTo>
                    <a:pt x="860" y="449"/>
                    <a:pt x="858" y="448"/>
                    <a:pt x="857" y="447"/>
                  </a:cubicBezTo>
                  <a:cubicBezTo>
                    <a:pt x="856" y="448"/>
                    <a:pt x="859" y="450"/>
                    <a:pt x="859" y="451"/>
                  </a:cubicBezTo>
                  <a:cubicBezTo>
                    <a:pt x="857" y="452"/>
                    <a:pt x="857" y="452"/>
                    <a:pt x="856" y="452"/>
                  </a:cubicBezTo>
                  <a:cubicBezTo>
                    <a:pt x="854" y="457"/>
                    <a:pt x="858" y="465"/>
                    <a:pt x="860" y="471"/>
                  </a:cubicBezTo>
                  <a:cubicBezTo>
                    <a:pt x="859" y="471"/>
                    <a:pt x="857" y="470"/>
                    <a:pt x="859" y="473"/>
                  </a:cubicBezTo>
                  <a:cubicBezTo>
                    <a:pt x="858" y="474"/>
                    <a:pt x="856" y="477"/>
                    <a:pt x="856" y="474"/>
                  </a:cubicBezTo>
                  <a:cubicBezTo>
                    <a:pt x="855" y="476"/>
                    <a:pt x="857" y="475"/>
                    <a:pt x="857" y="477"/>
                  </a:cubicBezTo>
                  <a:cubicBezTo>
                    <a:pt x="855" y="477"/>
                    <a:pt x="854" y="475"/>
                    <a:pt x="852" y="476"/>
                  </a:cubicBezTo>
                  <a:cubicBezTo>
                    <a:pt x="851" y="476"/>
                    <a:pt x="854" y="478"/>
                    <a:pt x="854" y="477"/>
                  </a:cubicBezTo>
                  <a:cubicBezTo>
                    <a:pt x="854" y="479"/>
                    <a:pt x="853" y="479"/>
                    <a:pt x="850" y="480"/>
                  </a:cubicBezTo>
                  <a:cubicBezTo>
                    <a:pt x="853" y="481"/>
                    <a:pt x="851" y="482"/>
                    <a:pt x="849" y="481"/>
                  </a:cubicBezTo>
                  <a:cubicBezTo>
                    <a:pt x="849" y="482"/>
                    <a:pt x="850" y="484"/>
                    <a:pt x="848" y="484"/>
                  </a:cubicBezTo>
                  <a:cubicBezTo>
                    <a:pt x="850" y="486"/>
                    <a:pt x="850" y="483"/>
                    <a:pt x="852" y="482"/>
                  </a:cubicBezTo>
                  <a:cubicBezTo>
                    <a:pt x="852" y="484"/>
                    <a:pt x="854" y="484"/>
                    <a:pt x="856" y="484"/>
                  </a:cubicBezTo>
                  <a:cubicBezTo>
                    <a:pt x="857" y="485"/>
                    <a:pt x="855" y="486"/>
                    <a:pt x="856" y="487"/>
                  </a:cubicBezTo>
                  <a:cubicBezTo>
                    <a:pt x="852" y="484"/>
                    <a:pt x="855" y="489"/>
                    <a:pt x="852" y="487"/>
                  </a:cubicBezTo>
                  <a:cubicBezTo>
                    <a:pt x="853" y="490"/>
                    <a:pt x="851" y="488"/>
                    <a:pt x="853" y="492"/>
                  </a:cubicBezTo>
                  <a:cubicBezTo>
                    <a:pt x="853" y="493"/>
                    <a:pt x="854" y="493"/>
                    <a:pt x="854" y="493"/>
                  </a:cubicBezTo>
                  <a:cubicBezTo>
                    <a:pt x="855" y="489"/>
                    <a:pt x="858" y="488"/>
                    <a:pt x="859" y="485"/>
                  </a:cubicBezTo>
                  <a:cubicBezTo>
                    <a:pt x="860" y="486"/>
                    <a:pt x="859" y="486"/>
                    <a:pt x="860" y="487"/>
                  </a:cubicBezTo>
                  <a:cubicBezTo>
                    <a:pt x="863" y="485"/>
                    <a:pt x="862" y="482"/>
                    <a:pt x="864" y="479"/>
                  </a:cubicBezTo>
                  <a:cubicBezTo>
                    <a:pt x="866" y="482"/>
                    <a:pt x="867" y="481"/>
                    <a:pt x="869" y="480"/>
                  </a:cubicBezTo>
                  <a:cubicBezTo>
                    <a:pt x="871" y="482"/>
                    <a:pt x="868" y="482"/>
                    <a:pt x="870" y="484"/>
                  </a:cubicBezTo>
                  <a:cubicBezTo>
                    <a:pt x="869" y="485"/>
                    <a:pt x="868" y="483"/>
                    <a:pt x="868" y="485"/>
                  </a:cubicBezTo>
                  <a:cubicBezTo>
                    <a:pt x="870" y="487"/>
                    <a:pt x="870" y="484"/>
                    <a:pt x="871" y="483"/>
                  </a:cubicBezTo>
                  <a:cubicBezTo>
                    <a:pt x="872" y="484"/>
                    <a:pt x="872" y="485"/>
                    <a:pt x="873" y="485"/>
                  </a:cubicBezTo>
                  <a:cubicBezTo>
                    <a:pt x="870" y="486"/>
                    <a:pt x="873" y="491"/>
                    <a:pt x="876" y="496"/>
                  </a:cubicBezTo>
                  <a:cubicBezTo>
                    <a:pt x="875" y="498"/>
                    <a:pt x="876" y="500"/>
                    <a:pt x="878" y="502"/>
                  </a:cubicBezTo>
                  <a:cubicBezTo>
                    <a:pt x="876" y="504"/>
                    <a:pt x="876" y="504"/>
                    <a:pt x="874" y="504"/>
                  </a:cubicBezTo>
                  <a:cubicBezTo>
                    <a:pt x="875" y="507"/>
                    <a:pt x="869" y="509"/>
                    <a:pt x="875" y="514"/>
                  </a:cubicBezTo>
                  <a:cubicBezTo>
                    <a:pt x="875" y="515"/>
                    <a:pt x="874" y="516"/>
                    <a:pt x="872" y="517"/>
                  </a:cubicBezTo>
                  <a:cubicBezTo>
                    <a:pt x="872" y="516"/>
                    <a:pt x="873" y="515"/>
                    <a:pt x="873" y="515"/>
                  </a:cubicBezTo>
                  <a:cubicBezTo>
                    <a:pt x="872" y="513"/>
                    <a:pt x="871" y="513"/>
                    <a:pt x="870" y="514"/>
                  </a:cubicBezTo>
                  <a:cubicBezTo>
                    <a:pt x="869" y="512"/>
                    <a:pt x="872" y="511"/>
                    <a:pt x="870" y="508"/>
                  </a:cubicBezTo>
                  <a:cubicBezTo>
                    <a:pt x="868" y="508"/>
                    <a:pt x="863" y="509"/>
                    <a:pt x="864" y="511"/>
                  </a:cubicBezTo>
                  <a:cubicBezTo>
                    <a:pt x="862" y="509"/>
                    <a:pt x="861" y="509"/>
                    <a:pt x="860" y="512"/>
                  </a:cubicBezTo>
                  <a:cubicBezTo>
                    <a:pt x="859" y="511"/>
                    <a:pt x="859" y="510"/>
                    <a:pt x="858" y="510"/>
                  </a:cubicBezTo>
                  <a:cubicBezTo>
                    <a:pt x="857" y="507"/>
                    <a:pt x="860" y="511"/>
                    <a:pt x="860" y="510"/>
                  </a:cubicBezTo>
                  <a:cubicBezTo>
                    <a:pt x="860" y="508"/>
                    <a:pt x="856" y="506"/>
                    <a:pt x="855" y="508"/>
                  </a:cubicBezTo>
                  <a:cubicBezTo>
                    <a:pt x="855" y="507"/>
                    <a:pt x="854" y="506"/>
                    <a:pt x="853" y="505"/>
                  </a:cubicBezTo>
                  <a:cubicBezTo>
                    <a:pt x="852" y="508"/>
                    <a:pt x="847" y="504"/>
                    <a:pt x="844" y="507"/>
                  </a:cubicBezTo>
                  <a:cubicBezTo>
                    <a:pt x="842" y="508"/>
                    <a:pt x="847" y="509"/>
                    <a:pt x="844" y="510"/>
                  </a:cubicBezTo>
                  <a:cubicBezTo>
                    <a:pt x="843" y="510"/>
                    <a:pt x="842" y="506"/>
                    <a:pt x="839" y="509"/>
                  </a:cubicBezTo>
                  <a:cubicBezTo>
                    <a:pt x="838" y="506"/>
                    <a:pt x="836" y="507"/>
                    <a:pt x="835" y="505"/>
                  </a:cubicBezTo>
                  <a:cubicBezTo>
                    <a:pt x="834" y="506"/>
                    <a:pt x="833" y="508"/>
                    <a:pt x="835" y="510"/>
                  </a:cubicBezTo>
                  <a:cubicBezTo>
                    <a:pt x="835" y="512"/>
                    <a:pt x="833" y="512"/>
                    <a:pt x="831" y="509"/>
                  </a:cubicBezTo>
                  <a:cubicBezTo>
                    <a:pt x="832" y="508"/>
                    <a:pt x="833" y="512"/>
                    <a:pt x="834" y="510"/>
                  </a:cubicBezTo>
                  <a:cubicBezTo>
                    <a:pt x="833" y="507"/>
                    <a:pt x="829" y="508"/>
                    <a:pt x="830" y="510"/>
                  </a:cubicBezTo>
                  <a:cubicBezTo>
                    <a:pt x="831" y="511"/>
                    <a:pt x="828" y="509"/>
                    <a:pt x="830" y="507"/>
                  </a:cubicBezTo>
                  <a:cubicBezTo>
                    <a:pt x="824" y="504"/>
                    <a:pt x="822" y="512"/>
                    <a:pt x="817" y="506"/>
                  </a:cubicBezTo>
                  <a:cubicBezTo>
                    <a:pt x="817" y="509"/>
                    <a:pt x="816" y="507"/>
                    <a:pt x="815" y="509"/>
                  </a:cubicBezTo>
                  <a:cubicBezTo>
                    <a:pt x="815" y="510"/>
                    <a:pt x="816" y="510"/>
                    <a:pt x="817" y="510"/>
                  </a:cubicBezTo>
                  <a:cubicBezTo>
                    <a:pt x="816" y="512"/>
                    <a:pt x="813" y="512"/>
                    <a:pt x="811" y="515"/>
                  </a:cubicBezTo>
                  <a:cubicBezTo>
                    <a:pt x="813" y="518"/>
                    <a:pt x="813" y="518"/>
                    <a:pt x="813" y="518"/>
                  </a:cubicBezTo>
                  <a:cubicBezTo>
                    <a:pt x="814" y="518"/>
                    <a:pt x="813" y="517"/>
                    <a:pt x="813" y="515"/>
                  </a:cubicBezTo>
                  <a:cubicBezTo>
                    <a:pt x="813" y="514"/>
                    <a:pt x="817" y="518"/>
                    <a:pt x="816" y="515"/>
                  </a:cubicBezTo>
                  <a:cubicBezTo>
                    <a:pt x="816" y="515"/>
                    <a:pt x="820" y="521"/>
                    <a:pt x="820" y="520"/>
                  </a:cubicBezTo>
                  <a:cubicBezTo>
                    <a:pt x="823" y="522"/>
                    <a:pt x="825" y="513"/>
                    <a:pt x="827" y="513"/>
                  </a:cubicBezTo>
                  <a:cubicBezTo>
                    <a:pt x="827" y="516"/>
                    <a:pt x="824" y="522"/>
                    <a:pt x="821" y="524"/>
                  </a:cubicBezTo>
                  <a:cubicBezTo>
                    <a:pt x="820" y="525"/>
                    <a:pt x="823" y="526"/>
                    <a:pt x="823" y="527"/>
                  </a:cubicBezTo>
                  <a:cubicBezTo>
                    <a:pt x="824" y="528"/>
                    <a:pt x="821" y="530"/>
                    <a:pt x="823" y="530"/>
                  </a:cubicBezTo>
                  <a:cubicBezTo>
                    <a:pt x="824" y="532"/>
                    <a:pt x="822" y="530"/>
                    <a:pt x="821" y="532"/>
                  </a:cubicBezTo>
                  <a:cubicBezTo>
                    <a:pt x="824" y="533"/>
                    <a:pt x="827" y="531"/>
                    <a:pt x="829" y="535"/>
                  </a:cubicBezTo>
                  <a:cubicBezTo>
                    <a:pt x="830" y="532"/>
                    <a:pt x="832" y="534"/>
                    <a:pt x="833" y="533"/>
                  </a:cubicBezTo>
                  <a:cubicBezTo>
                    <a:pt x="832" y="529"/>
                    <a:pt x="826" y="533"/>
                    <a:pt x="824" y="529"/>
                  </a:cubicBezTo>
                  <a:cubicBezTo>
                    <a:pt x="826" y="528"/>
                    <a:pt x="827" y="530"/>
                    <a:pt x="828" y="530"/>
                  </a:cubicBezTo>
                  <a:cubicBezTo>
                    <a:pt x="829" y="528"/>
                    <a:pt x="825" y="527"/>
                    <a:pt x="824" y="525"/>
                  </a:cubicBezTo>
                  <a:cubicBezTo>
                    <a:pt x="827" y="525"/>
                    <a:pt x="830" y="527"/>
                    <a:pt x="832" y="530"/>
                  </a:cubicBezTo>
                  <a:cubicBezTo>
                    <a:pt x="833" y="528"/>
                    <a:pt x="833" y="529"/>
                    <a:pt x="834" y="527"/>
                  </a:cubicBezTo>
                  <a:cubicBezTo>
                    <a:pt x="834" y="529"/>
                    <a:pt x="836" y="531"/>
                    <a:pt x="837" y="529"/>
                  </a:cubicBezTo>
                  <a:cubicBezTo>
                    <a:pt x="837" y="530"/>
                    <a:pt x="839" y="533"/>
                    <a:pt x="838" y="534"/>
                  </a:cubicBezTo>
                  <a:cubicBezTo>
                    <a:pt x="839" y="532"/>
                    <a:pt x="842" y="538"/>
                    <a:pt x="845" y="539"/>
                  </a:cubicBezTo>
                  <a:cubicBezTo>
                    <a:pt x="845" y="534"/>
                    <a:pt x="847" y="534"/>
                    <a:pt x="850" y="533"/>
                  </a:cubicBezTo>
                  <a:cubicBezTo>
                    <a:pt x="850" y="531"/>
                    <a:pt x="849" y="533"/>
                    <a:pt x="847" y="530"/>
                  </a:cubicBezTo>
                  <a:cubicBezTo>
                    <a:pt x="849" y="531"/>
                    <a:pt x="850" y="530"/>
                    <a:pt x="852" y="533"/>
                  </a:cubicBezTo>
                  <a:cubicBezTo>
                    <a:pt x="851" y="536"/>
                    <a:pt x="851" y="541"/>
                    <a:pt x="848" y="541"/>
                  </a:cubicBezTo>
                  <a:cubicBezTo>
                    <a:pt x="850" y="543"/>
                    <a:pt x="851" y="542"/>
                    <a:pt x="852" y="541"/>
                  </a:cubicBezTo>
                  <a:cubicBezTo>
                    <a:pt x="852" y="544"/>
                    <a:pt x="848" y="543"/>
                    <a:pt x="847" y="540"/>
                  </a:cubicBezTo>
                  <a:cubicBezTo>
                    <a:pt x="846" y="544"/>
                    <a:pt x="844" y="543"/>
                    <a:pt x="842" y="546"/>
                  </a:cubicBezTo>
                  <a:cubicBezTo>
                    <a:pt x="844" y="548"/>
                    <a:pt x="844" y="546"/>
                    <a:pt x="845" y="545"/>
                  </a:cubicBezTo>
                  <a:cubicBezTo>
                    <a:pt x="846" y="547"/>
                    <a:pt x="844" y="547"/>
                    <a:pt x="845" y="549"/>
                  </a:cubicBezTo>
                  <a:cubicBezTo>
                    <a:pt x="844" y="549"/>
                    <a:pt x="842" y="546"/>
                    <a:pt x="842" y="545"/>
                  </a:cubicBezTo>
                  <a:cubicBezTo>
                    <a:pt x="841" y="546"/>
                    <a:pt x="841" y="546"/>
                    <a:pt x="841" y="546"/>
                  </a:cubicBezTo>
                  <a:cubicBezTo>
                    <a:pt x="839" y="547"/>
                    <a:pt x="844" y="547"/>
                    <a:pt x="842" y="548"/>
                  </a:cubicBezTo>
                  <a:cubicBezTo>
                    <a:pt x="843" y="550"/>
                    <a:pt x="841" y="547"/>
                    <a:pt x="839" y="546"/>
                  </a:cubicBezTo>
                  <a:cubicBezTo>
                    <a:pt x="839" y="548"/>
                    <a:pt x="839" y="552"/>
                    <a:pt x="835" y="549"/>
                  </a:cubicBezTo>
                  <a:cubicBezTo>
                    <a:pt x="836" y="548"/>
                    <a:pt x="838" y="547"/>
                    <a:pt x="838" y="546"/>
                  </a:cubicBezTo>
                  <a:cubicBezTo>
                    <a:pt x="836" y="548"/>
                    <a:pt x="830" y="545"/>
                    <a:pt x="828" y="547"/>
                  </a:cubicBezTo>
                  <a:cubicBezTo>
                    <a:pt x="830" y="548"/>
                    <a:pt x="831" y="548"/>
                    <a:pt x="833" y="549"/>
                  </a:cubicBezTo>
                  <a:cubicBezTo>
                    <a:pt x="834" y="553"/>
                    <a:pt x="828" y="554"/>
                    <a:pt x="827" y="559"/>
                  </a:cubicBezTo>
                  <a:cubicBezTo>
                    <a:pt x="827" y="559"/>
                    <a:pt x="828" y="560"/>
                    <a:pt x="829" y="561"/>
                  </a:cubicBezTo>
                  <a:cubicBezTo>
                    <a:pt x="827" y="563"/>
                    <a:pt x="827" y="564"/>
                    <a:pt x="825" y="564"/>
                  </a:cubicBezTo>
                  <a:cubicBezTo>
                    <a:pt x="827" y="566"/>
                    <a:pt x="828" y="564"/>
                    <a:pt x="830" y="566"/>
                  </a:cubicBezTo>
                  <a:cubicBezTo>
                    <a:pt x="828" y="567"/>
                    <a:pt x="823" y="565"/>
                    <a:pt x="825" y="569"/>
                  </a:cubicBezTo>
                  <a:cubicBezTo>
                    <a:pt x="826" y="571"/>
                    <a:pt x="825" y="568"/>
                    <a:pt x="826" y="568"/>
                  </a:cubicBezTo>
                  <a:cubicBezTo>
                    <a:pt x="827" y="572"/>
                    <a:pt x="826" y="572"/>
                    <a:pt x="825" y="573"/>
                  </a:cubicBezTo>
                  <a:cubicBezTo>
                    <a:pt x="826" y="570"/>
                    <a:pt x="824" y="570"/>
                    <a:pt x="821" y="568"/>
                  </a:cubicBezTo>
                  <a:cubicBezTo>
                    <a:pt x="819" y="569"/>
                    <a:pt x="822" y="571"/>
                    <a:pt x="820" y="572"/>
                  </a:cubicBezTo>
                  <a:cubicBezTo>
                    <a:pt x="817" y="570"/>
                    <a:pt x="815" y="572"/>
                    <a:pt x="812" y="570"/>
                  </a:cubicBezTo>
                  <a:cubicBezTo>
                    <a:pt x="817" y="571"/>
                    <a:pt x="823" y="567"/>
                    <a:pt x="825" y="560"/>
                  </a:cubicBezTo>
                  <a:cubicBezTo>
                    <a:pt x="824" y="562"/>
                    <a:pt x="820" y="562"/>
                    <a:pt x="819" y="566"/>
                  </a:cubicBezTo>
                  <a:cubicBezTo>
                    <a:pt x="818" y="564"/>
                    <a:pt x="817" y="567"/>
                    <a:pt x="816" y="564"/>
                  </a:cubicBezTo>
                  <a:cubicBezTo>
                    <a:pt x="811" y="568"/>
                    <a:pt x="808" y="568"/>
                    <a:pt x="807" y="573"/>
                  </a:cubicBezTo>
                  <a:cubicBezTo>
                    <a:pt x="806" y="573"/>
                    <a:pt x="806" y="572"/>
                    <a:pt x="805" y="571"/>
                  </a:cubicBezTo>
                  <a:cubicBezTo>
                    <a:pt x="804" y="575"/>
                    <a:pt x="800" y="573"/>
                    <a:pt x="801" y="577"/>
                  </a:cubicBezTo>
                  <a:cubicBezTo>
                    <a:pt x="802" y="581"/>
                    <a:pt x="803" y="576"/>
                    <a:pt x="804" y="579"/>
                  </a:cubicBezTo>
                  <a:cubicBezTo>
                    <a:pt x="804" y="582"/>
                    <a:pt x="802" y="579"/>
                    <a:pt x="801" y="581"/>
                  </a:cubicBezTo>
                  <a:cubicBezTo>
                    <a:pt x="800" y="582"/>
                    <a:pt x="803" y="582"/>
                    <a:pt x="803" y="584"/>
                  </a:cubicBezTo>
                  <a:cubicBezTo>
                    <a:pt x="802" y="587"/>
                    <a:pt x="800" y="586"/>
                    <a:pt x="798" y="585"/>
                  </a:cubicBezTo>
                  <a:cubicBezTo>
                    <a:pt x="793" y="591"/>
                    <a:pt x="793" y="594"/>
                    <a:pt x="799" y="597"/>
                  </a:cubicBezTo>
                  <a:cubicBezTo>
                    <a:pt x="800" y="596"/>
                    <a:pt x="800" y="593"/>
                    <a:pt x="799" y="591"/>
                  </a:cubicBezTo>
                  <a:cubicBezTo>
                    <a:pt x="798" y="589"/>
                    <a:pt x="798" y="593"/>
                    <a:pt x="797" y="593"/>
                  </a:cubicBezTo>
                  <a:cubicBezTo>
                    <a:pt x="796" y="590"/>
                    <a:pt x="798" y="591"/>
                    <a:pt x="798" y="589"/>
                  </a:cubicBezTo>
                  <a:cubicBezTo>
                    <a:pt x="799" y="590"/>
                    <a:pt x="799" y="590"/>
                    <a:pt x="801" y="590"/>
                  </a:cubicBezTo>
                  <a:cubicBezTo>
                    <a:pt x="802" y="591"/>
                    <a:pt x="800" y="591"/>
                    <a:pt x="800" y="592"/>
                  </a:cubicBezTo>
                  <a:cubicBezTo>
                    <a:pt x="800" y="593"/>
                    <a:pt x="801" y="593"/>
                    <a:pt x="800" y="594"/>
                  </a:cubicBezTo>
                  <a:cubicBezTo>
                    <a:pt x="802" y="595"/>
                    <a:pt x="805" y="594"/>
                    <a:pt x="803" y="591"/>
                  </a:cubicBezTo>
                  <a:cubicBezTo>
                    <a:pt x="805" y="592"/>
                    <a:pt x="808" y="590"/>
                    <a:pt x="806" y="587"/>
                  </a:cubicBezTo>
                  <a:cubicBezTo>
                    <a:pt x="809" y="590"/>
                    <a:pt x="811" y="590"/>
                    <a:pt x="813" y="587"/>
                  </a:cubicBezTo>
                  <a:cubicBezTo>
                    <a:pt x="811" y="586"/>
                    <a:pt x="810" y="588"/>
                    <a:pt x="809" y="585"/>
                  </a:cubicBezTo>
                  <a:cubicBezTo>
                    <a:pt x="811" y="582"/>
                    <a:pt x="814" y="582"/>
                    <a:pt x="817" y="582"/>
                  </a:cubicBezTo>
                  <a:cubicBezTo>
                    <a:pt x="822" y="592"/>
                    <a:pt x="833" y="581"/>
                    <a:pt x="838" y="579"/>
                  </a:cubicBezTo>
                  <a:cubicBezTo>
                    <a:pt x="838" y="581"/>
                    <a:pt x="837" y="583"/>
                    <a:pt x="838" y="585"/>
                  </a:cubicBezTo>
                  <a:cubicBezTo>
                    <a:pt x="839" y="581"/>
                    <a:pt x="840" y="579"/>
                    <a:pt x="842" y="577"/>
                  </a:cubicBezTo>
                  <a:cubicBezTo>
                    <a:pt x="843" y="578"/>
                    <a:pt x="844" y="579"/>
                    <a:pt x="844" y="580"/>
                  </a:cubicBezTo>
                  <a:cubicBezTo>
                    <a:pt x="841" y="579"/>
                    <a:pt x="839" y="582"/>
                    <a:pt x="841" y="586"/>
                  </a:cubicBezTo>
                  <a:cubicBezTo>
                    <a:pt x="844" y="586"/>
                    <a:pt x="844" y="583"/>
                    <a:pt x="845" y="588"/>
                  </a:cubicBezTo>
                  <a:cubicBezTo>
                    <a:pt x="848" y="588"/>
                    <a:pt x="845" y="585"/>
                    <a:pt x="843" y="583"/>
                  </a:cubicBezTo>
                  <a:cubicBezTo>
                    <a:pt x="846" y="583"/>
                    <a:pt x="847" y="583"/>
                    <a:pt x="847" y="579"/>
                  </a:cubicBezTo>
                  <a:cubicBezTo>
                    <a:pt x="849" y="579"/>
                    <a:pt x="850" y="584"/>
                    <a:pt x="852" y="585"/>
                  </a:cubicBezTo>
                  <a:cubicBezTo>
                    <a:pt x="854" y="588"/>
                    <a:pt x="854" y="590"/>
                    <a:pt x="851" y="591"/>
                  </a:cubicBezTo>
                  <a:cubicBezTo>
                    <a:pt x="854" y="595"/>
                    <a:pt x="854" y="595"/>
                    <a:pt x="854" y="595"/>
                  </a:cubicBezTo>
                  <a:cubicBezTo>
                    <a:pt x="853" y="597"/>
                    <a:pt x="852" y="595"/>
                    <a:pt x="852" y="596"/>
                  </a:cubicBezTo>
                  <a:cubicBezTo>
                    <a:pt x="855" y="598"/>
                    <a:pt x="856" y="602"/>
                    <a:pt x="854" y="605"/>
                  </a:cubicBezTo>
                  <a:cubicBezTo>
                    <a:pt x="852" y="603"/>
                    <a:pt x="854" y="602"/>
                    <a:pt x="853" y="601"/>
                  </a:cubicBezTo>
                  <a:cubicBezTo>
                    <a:pt x="845" y="610"/>
                    <a:pt x="834" y="610"/>
                    <a:pt x="826" y="611"/>
                  </a:cubicBezTo>
                  <a:cubicBezTo>
                    <a:pt x="826" y="613"/>
                    <a:pt x="826" y="615"/>
                    <a:pt x="824" y="616"/>
                  </a:cubicBezTo>
                  <a:cubicBezTo>
                    <a:pt x="823" y="615"/>
                    <a:pt x="822" y="615"/>
                    <a:pt x="821" y="615"/>
                  </a:cubicBezTo>
                  <a:cubicBezTo>
                    <a:pt x="821" y="614"/>
                    <a:pt x="822" y="614"/>
                    <a:pt x="822" y="613"/>
                  </a:cubicBezTo>
                  <a:cubicBezTo>
                    <a:pt x="817" y="610"/>
                    <a:pt x="816" y="612"/>
                    <a:pt x="811" y="616"/>
                  </a:cubicBezTo>
                  <a:cubicBezTo>
                    <a:pt x="812" y="619"/>
                    <a:pt x="813" y="616"/>
                    <a:pt x="815" y="619"/>
                  </a:cubicBezTo>
                  <a:cubicBezTo>
                    <a:pt x="813" y="618"/>
                    <a:pt x="813" y="618"/>
                    <a:pt x="812" y="620"/>
                  </a:cubicBezTo>
                  <a:cubicBezTo>
                    <a:pt x="811" y="619"/>
                    <a:pt x="811" y="618"/>
                    <a:pt x="811" y="617"/>
                  </a:cubicBezTo>
                  <a:cubicBezTo>
                    <a:pt x="810" y="621"/>
                    <a:pt x="806" y="616"/>
                    <a:pt x="805" y="620"/>
                  </a:cubicBezTo>
                  <a:cubicBezTo>
                    <a:pt x="803" y="621"/>
                    <a:pt x="805" y="617"/>
                    <a:pt x="803" y="617"/>
                  </a:cubicBezTo>
                  <a:cubicBezTo>
                    <a:pt x="802" y="616"/>
                    <a:pt x="805" y="615"/>
                    <a:pt x="806" y="614"/>
                  </a:cubicBezTo>
                  <a:cubicBezTo>
                    <a:pt x="803" y="610"/>
                    <a:pt x="802" y="616"/>
                    <a:pt x="800" y="615"/>
                  </a:cubicBezTo>
                  <a:cubicBezTo>
                    <a:pt x="802" y="612"/>
                    <a:pt x="798" y="614"/>
                    <a:pt x="798" y="611"/>
                  </a:cubicBezTo>
                  <a:cubicBezTo>
                    <a:pt x="795" y="613"/>
                    <a:pt x="796" y="616"/>
                    <a:pt x="792" y="614"/>
                  </a:cubicBezTo>
                  <a:cubicBezTo>
                    <a:pt x="791" y="615"/>
                    <a:pt x="792" y="616"/>
                    <a:pt x="792" y="617"/>
                  </a:cubicBezTo>
                  <a:cubicBezTo>
                    <a:pt x="793" y="619"/>
                    <a:pt x="796" y="618"/>
                    <a:pt x="795" y="616"/>
                  </a:cubicBezTo>
                  <a:cubicBezTo>
                    <a:pt x="797" y="622"/>
                    <a:pt x="788" y="616"/>
                    <a:pt x="783" y="618"/>
                  </a:cubicBezTo>
                  <a:cubicBezTo>
                    <a:pt x="782" y="612"/>
                    <a:pt x="791" y="615"/>
                    <a:pt x="792" y="608"/>
                  </a:cubicBezTo>
                  <a:cubicBezTo>
                    <a:pt x="797" y="610"/>
                    <a:pt x="794" y="604"/>
                    <a:pt x="798" y="605"/>
                  </a:cubicBezTo>
                  <a:cubicBezTo>
                    <a:pt x="798" y="606"/>
                    <a:pt x="797" y="607"/>
                    <a:pt x="796" y="609"/>
                  </a:cubicBezTo>
                  <a:cubicBezTo>
                    <a:pt x="800" y="611"/>
                    <a:pt x="800" y="606"/>
                    <a:pt x="804" y="605"/>
                  </a:cubicBezTo>
                  <a:cubicBezTo>
                    <a:pt x="800" y="604"/>
                    <a:pt x="797" y="603"/>
                    <a:pt x="793" y="602"/>
                  </a:cubicBezTo>
                  <a:cubicBezTo>
                    <a:pt x="792" y="603"/>
                    <a:pt x="794" y="605"/>
                    <a:pt x="792" y="606"/>
                  </a:cubicBezTo>
                  <a:cubicBezTo>
                    <a:pt x="790" y="603"/>
                    <a:pt x="790" y="603"/>
                    <a:pt x="790" y="603"/>
                  </a:cubicBezTo>
                  <a:cubicBezTo>
                    <a:pt x="788" y="604"/>
                    <a:pt x="790" y="607"/>
                    <a:pt x="788" y="608"/>
                  </a:cubicBezTo>
                  <a:cubicBezTo>
                    <a:pt x="789" y="605"/>
                    <a:pt x="786" y="606"/>
                    <a:pt x="784" y="603"/>
                  </a:cubicBezTo>
                  <a:cubicBezTo>
                    <a:pt x="781" y="604"/>
                    <a:pt x="785" y="605"/>
                    <a:pt x="785" y="608"/>
                  </a:cubicBezTo>
                  <a:cubicBezTo>
                    <a:pt x="782" y="611"/>
                    <a:pt x="778" y="610"/>
                    <a:pt x="775" y="613"/>
                  </a:cubicBezTo>
                  <a:cubicBezTo>
                    <a:pt x="774" y="613"/>
                    <a:pt x="776" y="615"/>
                    <a:pt x="776" y="616"/>
                  </a:cubicBezTo>
                  <a:cubicBezTo>
                    <a:pt x="777" y="614"/>
                    <a:pt x="779" y="611"/>
                    <a:pt x="781" y="613"/>
                  </a:cubicBezTo>
                  <a:cubicBezTo>
                    <a:pt x="780" y="612"/>
                    <a:pt x="777" y="619"/>
                    <a:pt x="781" y="618"/>
                  </a:cubicBezTo>
                  <a:cubicBezTo>
                    <a:pt x="780" y="620"/>
                    <a:pt x="779" y="620"/>
                    <a:pt x="779" y="625"/>
                  </a:cubicBezTo>
                  <a:cubicBezTo>
                    <a:pt x="778" y="623"/>
                    <a:pt x="779" y="623"/>
                    <a:pt x="778" y="621"/>
                  </a:cubicBezTo>
                  <a:cubicBezTo>
                    <a:pt x="777" y="622"/>
                    <a:pt x="777" y="623"/>
                    <a:pt x="777" y="623"/>
                  </a:cubicBezTo>
                  <a:cubicBezTo>
                    <a:pt x="780" y="628"/>
                    <a:pt x="780" y="627"/>
                    <a:pt x="783" y="629"/>
                  </a:cubicBezTo>
                  <a:cubicBezTo>
                    <a:pt x="781" y="627"/>
                    <a:pt x="782" y="631"/>
                    <a:pt x="780" y="630"/>
                  </a:cubicBezTo>
                  <a:cubicBezTo>
                    <a:pt x="781" y="639"/>
                    <a:pt x="781" y="647"/>
                    <a:pt x="774" y="650"/>
                  </a:cubicBezTo>
                  <a:cubicBezTo>
                    <a:pt x="775" y="657"/>
                    <a:pt x="770" y="662"/>
                    <a:pt x="771" y="669"/>
                  </a:cubicBezTo>
                  <a:cubicBezTo>
                    <a:pt x="770" y="670"/>
                    <a:pt x="766" y="671"/>
                    <a:pt x="769" y="674"/>
                  </a:cubicBezTo>
                  <a:cubicBezTo>
                    <a:pt x="768" y="674"/>
                    <a:pt x="767" y="674"/>
                    <a:pt x="766" y="674"/>
                  </a:cubicBezTo>
                  <a:cubicBezTo>
                    <a:pt x="764" y="675"/>
                    <a:pt x="769" y="674"/>
                    <a:pt x="768" y="676"/>
                  </a:cubicBezTo>
                  <a:cubicBezTo>
                    <a:pt x="766" y="679"/>
                    <a:pt x="767" y="675"/>
                    <a:pt x="766" y="676"/>
                  </a:cubicBezTo>
                  <a:cubicBezTo>
                    <a:pt x="766" y="678"/>
                    <a:pt x="767" y="680"/>
                    <a:pt x="767" y="682"/>
                  </a:cubicBezTo>
                  <a:cubicBezTo>
                    <a:pt x="764" y="685"/>
                    <a:pt x="757" y="689"/>
                    <a:pt x="755" y="694"/>
                  </a:cubicBezTo>
                  <a:cubicBezTo>
                    <a:pt x="754" y="694"/>
                    <a:pt x="753" y="693"/>
                    <a:pt x="752" y="692"/>
                  </a:cubicBezTo>
                  <a:cubicBezTo>
                    <a:pt x="747" y="704"/>
                    <a:pt x="735" y="701"/>
                    <a:pt x="728" y="708"/>
                  </a:cubicBezTo>
                  <a:cubicBezTo>
                    <a:pt x="725" y="706"/>
                    <a:pt x="725" y="708"/>
                    <a:pt x="721" y="710"/>
                  </a:cubicBezTo>
                  <a:cubicBezTo>
                    <a:pt x="721" y="709"/>
                    <a:pt x="720" y="709"/>
                    <a:pt x="719" y="707"/>
                  </a:cubicBezTo>
                  <a:cubicBezTo>
                    <a:pt x="715" y="713"/>
                    <a:pt x="708" y="710"/>
                    <a:pt x="703" y="714"/>
                  </a:cubicBezTo>
                  <a:cubicBezTo>
                    <a:pt x="703" y="713"/>
                    <a:pt x="702" y="713"/>
                    <a:pt x="702" y="712"/>
                  </a:cubicBezTo>
                  <a:cubicBezTo>
                    <a:pt x="700" y="716"/>
                    <a:pt x="698" y="712"/>
                    <a:pt x="696" y="717"/>
                  </a:cubicBezTo>
                  <a:cubicBezTo>
                    <a:pt x="694" y="715"/>
                    <a:pt x="692" y="716"/>
                    <a:pt x="692" y="718"/>
                  </a:cubicBezTo>
                  <a:cubicBezTo>
                    <a:pt x="691" y="716"/>
                    <a:pt x="690" y="717"/>
                    <a:pt x="689" y="715"/>
                  </a:cubicBezTo>
                  <a:cubicBezTo>
                    <a:pt x="687" y="715"/>
                    <a:pt x="689" y="718"/>
                    <a:pt x="687" y="718"/>
                  </a:cubicBezTo>
                  <a:cubicBezTo>
                    <a:pt x="681" y="716"/>
                    <a:pt x="673" y="716"/>
                    <a:pt x="668" y="721"/>
                  </a:cubicBezTo>
                  <a:cubicBezTo>
                    <a:pt x="664" y="717"/>
                    <a:pt x="660" y="717"/>
                    <a:pt x="656" y="718"/>
                  </a:cubicBezTo>
                  <a:cubicBezTo>
                    <a:pt x="656" y="716"/>
                    <a:pt x="655" y="714"/>
                    <a:pt x="654" y="712"/>
                  </a:cubicBezTo>
                  <a:cubicBezTo>
                    <a:pt x="647" y="709"/>
                    <a:pt x="643" y="721"/>
                    <a:pt x="637" y="717"/>
                  </a:cubicBezTo>
                  <a:cubicBezTo>
                    <a:pt x="645" y="714"/>
                    <a:pt x="653" y="707"/>
                    <a:pt x="660" y="702"/>
                  </a:cubicBezTo>
                  <a:cubicBezTo>
                    <a:pt x="665" y="688"/>
                    <a:pt x="680" y="685"/>
                    <a:pt x="690" y="675"/>
                  </a:cubicBezTo>
                  <a:cubicBezTo>
                    <a:pt x="703" y="674"/>
                    <a:pt x="711" y="665"/>
                    <a:pt x="718" y="653"/>
                  </a:cubicBezTo>
                  <a:cubicBezTo>
                    <a:pt x="716" y="649"/>
                    <a:pt x="714" y="652"/>
                    <a:pt x="712" y="648"/>
                  </a:cubicBezTo>
                  <a:cubicBezTo>
                    <a:pt x="718" y="644"/>
                    <a:pt x="722" y="643"/>
                    <a:pt x="727" y="636"/>
                  </a:cubicBezTo>
                  <a:cubicBezTo>
                    <a:pt x="726" y="635"/>
                    <a:pt x="725" y="635"/>
                    <a:pt x="724" y="635"/>
                  </a:cubicBezTo>
                  <a:cubicBezTo>
                    <a:pt x="726" y="640"/>
                    <a:pt x="717" y="636"/>
                    <a:pt x="719" y="640"/>
                  </a:cubicBezTo>
                  <a:cubicBezTo>
                    <a:pt x="711" y="638"/>
                    <a:pt x="709" y="647"/>
                    <a:pt x="700" y="644"/>
                  </a:cubicBezTo>
                  <a:cubicBezTo>
                    <a:pt x="699" y="645"/>
                    <a:pt x="702" y="647"/>
                    <a:pt x="701" y="649"/>
                  </a:cubicBezTo>
                  <a:cubicBezTo>
                    <a:pt x="699" y="644"/>
                    <a:pt x="695" y="649"/>
                    <a:pt x="695" y="652"/>
                  </a:cubicBezTo>
                  <a:cubicBezTo>
                    <a:pt x="694" y="645"/>
                    <a:pt x="688" y="652"/>
                    <a:pt x="685" y="652"/>
                  </a:cubicBezTo>
                  <a:cubicBezTo>
                    <a:pt x="685" y="651"/>
                    <a:pt x="686" y="651"/>
                    <a:pt x="685" y="650"/>
                  </a:cubicBezTo>
                  <a:cubicBezTo>
                    <a:pt x="683" y="650"/>
                    <a:pt x="682" y="651"/>
                    <a:pt x="682" y="654"/>
                  </a:cubicBezTo>
                  <a:cubicBezTo>
                    <a:pt x="681" y="655"/>
                    <a:pt x="680" y="652"/>
                    <a:pt x="679" y="651"/>
                  </a:cubicBezTo>
                  <a:cubicBezTo>
                    <a:pt x="675" y="655"/>
                    <a:pt x="669" y="651"/>
                    <a:pt x="665" y="657"/>
                  </a:cubicBezTo>
                  <a:cubicBezTo>
                    <a:pt x="664" y="655"/>
                    <a:pt x="663" y="655"/>
                    <a:pt x="662" y="653"/>
                  </a:cubicBezTo>
                  <a:cubicBezTo>
                    <a:pt x="661" y="654"/>
                    <a:pt x="659" y="655"/>
                    <a:pt x="658" y="654"/>
                  </a:cubicBezTo>
                  <a:cubicBezTo>
                    <a:pt x="657" y="654"/>
                    <a:pt x="658" y="657"/>
                    <a:pt x="659" y="656"/>
                  </a:cubicBezTo>
                  <a:cubicBezTo>
                    <a:pt x="660" y="658"/>
                    <a:pt x="657" y="655"/>
                    <a:pt x="656" y="657"/>
                  </a:cubicBezTo>
                  <a:cubicBezTo>
                    <a:pt x="655" y="656"/>
                    <a:pt x="656" y="656"/>
                    <a:pt x="654" y="655"/>
                  </a:cubicBezTo>
                  <a:cubicBezTo>
                    <a:pt x="654" y="658"/>
                    <a:pt x="648" y="657"/>
                    <a:pt x="650" y="661"/>
                  </a:cubicBezTo>
                  <a:cubicBezTo>
                    <a:pt x="646" y="656"/>
                    <a:pt x="645" y="659"/>
                    <a:pt x="642" y="659"/>
                  </a:cubicBezTo>
                  <a:cubicBezTo>
                    <a:pt x="641" y="658"/>
                    <a:pt x="644" y="657"/>
                    <a:pt x="645" y="656"/>
                  </a:cubicBezTo>
                  <a:cubicBezTo>
                    <a:pt x="644" y="653"/>
                    <a:pt x="642" y="653"/>
                    <a:pt x="640" y="654"/>
                  </a:cubicBezTo>
                  <a:cubicBezTo>
                    <a:pt x="639" y="650"/>
                    <a:pt x="645" y="654"/>
                    <a:pt x="645" y="649"/>
                  </a:cubicBezTo>
                  <a:cubicBezTo>
                    <a:pt x="643" y="649"/>
                    <a:pt x="641" y="652"/>
                    <a:pt x="639" y="648"/>
                  </a:cubicBezTo>
                  <a:cubicBezTo>
                    <a:pt x="638" y="649"/>
                    <a:pt x="640" y="652"/>
                    <a:pt x="637" y="652"/>
                  </a:cubicBezTo>
                  <a:cubicBezTo>
                    <a:pt x="636" y="654"/>
                    <a:pt x="639" y="652"/>
                    <a:pt x="639" y="655"/>
                  </a:cubicBezTo>
                  <a:cubicBezTo>
                    <a:pt x="636" y="654"/>
                    <a:pt x="635" y="654"/>
                    <a:pt x="632" y="652"/>
                  </a:cubicBezTo>
                  <a:cubicBezTo>
                    <a:pt x="633" y="651"/>
                    <a:pt x="633" y="650"/>
                    <a:pt x="633" y="649"/>
                  </a:cubicBezTo>
                  <a:cubicBezTo>
                    <a:pt x="632" y="648"/>
                    <a:pt x="632" y="648"/>
                    <a:pt x="631" y="647"/>
                  </a:cubicBezTo>
                  <a:cubicBezTo>
                    <a:pt x="630" y="651"/>
                    <a:pt x="628" y="648"/>
                    <a:pt x="627" y="651"/>
                  </a:cubicBezTo>
                  <a:cubicBezTo>
                    <a:pt x="627" y="648"/>
                    <a:pt x="625" y="646"/>
                    <a:pt x="623" y="648"/>
                  </a:cubicBezTo>
                  <a:cubicBezTo>
                    <a:pt x="621" y="648"/>
                    <a:pt x="625" y="646"/>
                    <a:pt x="626" y="645"/>
                  </a:cubicBezTo>
                  <a:cubicBezTo>
                    <a:pt x="622" y="644"/>
                    <a:pt x="620" y="647"/>
                    <a:pt x="617" y="649"/>
                  </a:cubicBezTo>
                  <a:cubicBezTo>
                    <a:pt x="616" y="646"/>
                    <a:pt x="614" y="646"/>
                    <a:pt x="616" y="644"/>
                  </a:cubicBezTo>
                  <a:cubicBezTo>
                    <a:pt x="613" y="645"/>
                    <a:pt x="611" y="648"/>
                    <a:pt x="613" y="653"/>
                  </a:cubicBezTo>
                  <a:cubicBezTo>
                    <a:pt x="612" y="654"/>
                    <a:pt x="607" y="652"/>
                    <a:pt x="608" y="655"/>
                  </a:cubicBezTo>
                  <a:cubicBezTo>
                    <a:pt x="609" y="658"/>
                    <a:pt x="610" y="655"/>
                    <a:pt x="611" y="656"/>
                  </a:cubicBezTo>
                  <a:cubicBezTo>
                    <a:pt x="611" y="660"/>
                    <a:pt x="607" y="654"/>
                    <a:pt x="604" y="654"/>
                  </a:cubicBezTo>
                  <a:cubicBezTo>
                    <a:pt x="603" y="654"/>
                    <a:pt x="604" y="657"/>
                    <a:pt x="605" y="657"/>
                  </a:cubicBezTo>
                  <a:cubicBezTo>
                    <a:pt x="605" y="659"/>
                    <a:pt x="602" y="656"/>
                    <a:pt x="603" y="654"/>
                  </a:cubicBezTo>
                  <a:cubicBezTo>
                    <a:pt x="600" y="652"/>
                    <a:pt x="601" y="659"/>
                    <a:pt x="598" y="653"/>
                  </a:cubicBezTo>
                  <a:cubicBezTo>
                    <a:pt x="597" y="655"/>
                    <a:pt x="599" y="658"/>
                    <a:pt x="599" y="659"/>
                  </a:cubicBezTo>
                  <a:cubicBezTo>
                    <a:pt x="598" y="659"/>
                    <a:pt x="594" y="661"/>
                    <a:pt x="593" y="661"/>
                  </a:cubicBezTo>
                  <a:cubicBezTo>
                    <a:pt x="592" y="659"/>
                    <a:pt x="596" y="661"/>
                    <a:pt x="597" y="659"/>
                  </a:cubicBezTo>
                  <a:cubicBezTo>
                    <a:pt x="596" y="657"/>
                    <a:pt x="595" y="656"/>
                    <a:pt x="594" y="657"/>
                  </a:cubicBezTo>
                  <a:cubicBezTo>
                    <a:pt x="594" y="654"/>
                    <a:pt x="596" y="656"/>
                    <a:pt x="597" y="657"/>
                  </a:cubicBezTo>
                  <a:cubicBezTo>
                    <a:pt x="598" y="656"/>
                    <a:pt x="597" y="654"/>
                    <a:pt x="596" y="653"/>
                  </a:cubicBezTo>
                  <a:cubicBezTo>
                    <a:pt x="588" y="658"/>
                    <a:pt x="571" y="659"/>
                    <a:pt x="563" y="668"/>
                  </a:cubicBezTo>
                  <a:cubicBezTo>
                    <a:pt x="561" y="662"/>
                    <a:pt x="552" y="667"/>
                    <a:pt x="553" y="671"/>
                  </a:cubicBezTo>
                  <a:cubicBezTo>
                    <a:pt x="552" y="671"/>
                    <a:pt x="551" y="669"/>
                    <a:pt x="550" y="669"/>
                  </a:cubicBezTo>
                  <a:cubicBezTo>
                    <a:pt x="551" y="673"/>
                    <a:pt x="547" y="669"/>
                    <a:pt x="547" y="672"/>
                  </a:cubicBezTo>
                  <a:cubicBezTo>
                    <a:pt x="544" y="672"/>
                    <a:pt x="549" y="671"/>
                    <a:pt x="546" y="669"/>
                  </a:cubicBezTo>
                  <a:cubicBezTo>
                    <a:pt x="543" y="667"/>
                    <a:pt x="546" y="673"/>
                    <a:pt x="543" y="672"/>
                  </a:cubicBezTo>
                  <a:cubicBezTo>
                    <a:pt x="542" y="671"/>
                    <a:pt x="543" y="671"/>
                    <a:pt x="543" y="670"/>
                  </a:cubicBezTo>
                  <a:cubicBezTo>
                    <a:pt x="540" y="669"/>
                    <a:pt x="536" y="671"/>
                    <a:pt x="538" y="675"/>
                  </a:cubicBezTo>
                  <a:cubicBezTo>
                    <a:pt x="534" y="672"/>
                    <a:pt x="533" y="669"/>
                    <a:pt x="529" y="669"/>
                  </a:cubicBezTo>
                  <a:cubicBezTo>
                    <a:pt x="528" y="669"/>
                    <a:pt x="530" y="671"/>
                    <a:pt x="528" y="672"/>
                  </a:cubicBezTo>
                  <a:cubicBezTo>
                    <a:pt x="526" y="670"/>
                    <a:pt x="523" y="671"/>
                    <a:pt x="522" y="673"/>
                  </a:cubicBezTo>
                  <a:cubicBezTo>
                    <a:pt x="517" y="666"/>
                    <a:pt x="514" y="675"/>
                    <a:pt x="510" y="673"/>
                  </a:cubicBezTo>
                  <a:cubicBezTo>
                    <a:pt x="509" y="678"/>
                    <a:pt x="499" y="681"/>
                    <a:pt x="497" y="680"/>
                  </a:cubicBezTo>
                  <a:cubicBezTo>
                    <a:pt x="496" y="677"/>
                    <a:pt x="498" y="678"/>
                    <a:pt x="499" y="679"/>
                  </a:cubicBezTo>
                  <a:cubicBezTo>
                    <a:pt x="500" y="677"/>
                    <a:pt x="496" y="676"/>
                    <a:pt x="499" y="675"/>
                  </a:cubicBezTo>
                  <a:cubicBezTo>
                    <a:pt x="499" y="676"/>
                    <a:pt x="500" y="678"/>
                    <a:pt x="501" y="678"/>
                  </a:cubicBezTo>
                  <a:cubicBezTo>
                    <a:pt x="500" y="676"/>
                    <a:pt x="504" y="676"/>
                    <a:pt x="505" y="675"/>
                  </a:cubicBezTo>
                  <a:cubicBezTo>
                    <a:pt x="506" y="675"/>
                    <a:pt x="506" y="674"/>
                    <a:pt x="505" y="673"/>
                  </a:cubicBezTo>
                  <a:cubicBezTo>
                    <a:pt x="502" y="670"/>
                    <a:pt x="497" y="674"/>
                    <a:pt x="498" y="676"/>
                  </a:cubicBezTo>
                  <a:cubicBezTo>
                    <a:pt x="496" y="676"/>
                    <a:pt x="493" y="675"/>
                    <a:pt x="493" y="678"/>
                  </a:cubicBezTo>
                  <a:cubicBezTo>
                    <a:pt x="490" y="677"/>
                    <a:pt x="494" y="675"/>
                    <a:pt x="495" y="674"/>
                  </a:cubicBezTo>
                  <a:cubicBezTo>
                    <a:pt x="493" y="671"/>
                    <a:pt x="493" y="671"/>
                    <a:pt x="493" y="671"/>
                  </a:cubicBezTo>
                  <a:cubicBezTo>
                    <a:pt x="492" y="672"/>
                    <a:pt x="494" y="674"/>
                    <a:pt x="492" y="675"/>
                  </a:cubicBezTo>
                  <a:cubicBezTo>
                    <a:pt x="492" y="670"/>
                    <a:pt x="489" y="673"/>
                    <a:pt x="488" y="675"/>
                  </a:cubicBezTo>
                  <a:cubicBezTo>
                    <a:pt x="486" y="672"/>
                    <a:pt x="491" y="672"/>
                    <a:pt x="492" y="670"/>
                  </a:cubicBezTo>
                  <a:cubicBezTo>
                    <a:pt x="490" y="668"/>
                    <a:pt x="490" y="669"/>
                    <a:pt x="488" y="668"/>
                  </a:cubicBezTo>
                  <a:cubicBezTo>
                    <a:pt x="491" y="671"/>
                    <a:pt x="481" y="676"/>
                    <a:pt x="478" y="675"/>
                  </a:cubicBezTo>
                  <a:cubicBezTo>
                    <a:pt x="476" y="680"/>
                    <a:pt x="468" y="681"/>
                    <a:pt x="467" y="685"/>
                  </a:cubicBezTo>
                  <a:cubicBezTo>
                    <a:pt x="469" y="686"/>
                    <a:pt x="469" y="685"/>
                    <a:pt x="470" y="684"/>
                  </a:cubicBezTo>
                  <a:cubicBezTo>
                    <a:pt x="472" y="686"/>
                    <a:pt x="470" y="686"/>
                    <a:pt x="469" y="687"/>
                  </a:cubicBezTo>
                  <a:cubicBezTo>
                    <a:pt x="470" y="689"/>
                    <a:pt x="472" y="688"/>
                    <a:pt x="473" y="688"/>
                  </a:cubicBezTo>
                  <a:cubicBezTo>
                    <a:pt x="471" y="685"/>
                    <a:pt x="475" y="688"/>
                    <a:pt x="473" y="685"/>
                  </a:cubicBezTo>
                  <a:cubicBezTo>
                    <a:pt x="474" y="685"/>
                    <a:pt x="475" y="686"/>
                    <a:pt x="476" y="687"/>
                  </a:cubicBezTo>
                  <a:cubicBezTo>
                    <a:pt x="474" y="689"/>
                    <a:pt x="474" y="689"/>
                    <a:pt x="474" y="689"/>
                  </a:cubicBezTo>
                  <a:cubicBezTo>
                    <a:pt x="475" y="691"/>
                    <a:pt x="476" y="687"/>
                    <a:pt x="478" y="690"/>
                  </a:cubicBezTo>
                  <a:cubicBezTo>
                    <a:pt x="472" y="692"/>
                    <a:pt x="472" y="691"/>
                    <a:pt x="466" y="696"/>
                  </a:cubicBezTo>
                  <a:cubicBezTo>
                    <a:pt x="466" y="694"/>
                    <a:pt x="467" y="693"/>
                    <a:pt x="465" y="691"/>
                  </a:cubicBezTo>
                  <a:cubicBezTo>
                    <a:pt x="466" y="689"/>
                    <a:pt x="467" y="690"/>
                    <a:pt x="467" y="687"/>
                  </a:cubicBezTo>
                  <a:cubicBezTo>
                    <a:pt x="465" y="685"/>
                    <a:pt x="465" y="685"/>
                    <a:pt x="463" y="683"/>
                  </a:cubicBezTo>
                  <a:cubicBezTo>
                    <a:pt x="463" y="684"/>
                    <a:pt x="463" y="684"/>
                    <a:pt x="464" y="684"/>
                  </a:cubicBezTo>
                  <a:cubicBezTo>
                    <a:pt x="464" y="688"/>
                    <a:pt x="458" y="685"/>
                    <a:pt x="460" y="689"/>
                  </a:cubicBezTo>
                  <a:cubicBezTo>
                    <a:pt x="459" y="688"/>
                    <a:pt x="459" y="688"/>
                    <a:pt x="458" y="690"/>
                  </a:cubicBezTo>
                  <a:cubicBezTo>
                    <a:pt x="457" y="687"/>
                    <a:pt x="454" y="689"/>
                    <a:pt x="456" y="687"/>
                  </a:cubicBezTo>
                  <a:cubicBezTo>
                    <a:pt x="453" y="688"/>
                    <a:pt x="450" y="692"/>
                    <a:pt x="446" y="694"/>
                  </a:cubicBezTo>
                  <a:cubicBezTo>
                    <a:pt x="450" y="685"/>
                    <a:pt x="434" y="696"/>
                    <a:pt x="432" y="701"/>
                  </a:cubicBezTo>
                  <a:cubicBezTo>
                    <a:pt x="430" y="700"/>
                    <a:pt x="427" y="702"/>
                    <a:pt x="425" y="704"/>
                  </a:cubicBezTo>
                  <a:cubicBezTo>
                    <a:pt x="424" y="704"/>
                    <a:pt x="422" y="706"/>
                    <a:pt x="421" y="707"/>
                  </a:cubicBezTo>
                  <a:cubicBezTo>
                    <a:pt x="421" y="707"/>
                    <a:pt x="420" y="708"/>
                    <a:pt x="420" y="708"/>
                  </a:cubicBezTo>
                  <a:cubicBezTo>
                    <a:pt x="420" y="708"/>
                    <a:pt x="420" y="710"/>
                    <a:pt x="420" y="710"/>
                  </a:cubicBezTo>
                  <a:cubicBezTo>
                    <a:pt x="421" y="711"/>
                    <a:pt x="421" y="711"/>
                    <a:pt x="421" y="711"/>
                  </a:cubicBezTo>
                  <a:cubicBezTo>
                    <a:pt x="418" y="713"/>
                    <a:pt x="418" y="713"/>
                    <a:pt x="418" y="713"/>
                  </a:cubicBezTo>
                  <a:cubicBezTo>
                    <a:pt x="416" y="710"/>
                    <a:pt x="416" y="710"/>
                    <a:pt x="416" y="710"/>
                  </a:cubicBezTo>
                  <a:cubicBezTo>
                    <a:pt x="416" y="709"/>
                    <a:pt x="422" y="711"/>
                    <a:pt x="422" y="711"/>
                  </a:cubicBezTo>
                  <a:cubicBezTo>
                    <a:pt x="422" y="711"/>
                    <a:pt x="422" y="711"/>
                    <a:pt x="422" y="711"/>
                  </a:cubicBezTo>
                  <a:cubicBezTo>
                    <a:pt x="422" y="711"/>
                    <a:pt x="422" y="711"/>
                    <a:pt x="422" y="711"/>
                  </a:cubicBezTo>
                  <a:cubicBezTo>
                    <a:pt x="422" y="711"/>
                    <a:pt x="422" y="711"/>
                    <a:pt x="422" y="711"/>
                  </a:cubicBezTo>
                  <a:cubicBezTo>
                    <a:pt x="421" y="709"/>
                    <a:pt x="421" y="709"/>
                    <a:pt x="421" y="709"/>
                  </a:cubicBezTo>
                  <a:cubicBezTo>
                    <a:pt x="421" y="709"/>
                    <a:pt x="420" y="708"/>
                    <a:pt x="419" y="708"/>
                  </a:cubicBezTo>
                  <a:cubicBezTo>
                    <a:pt x="418" y="706"/>
                    <a:pt x="416" y="707"/>
                    <a:pt x="414" y="707"/>
                  </a:cubicBezTo>
                  <a:cubicBezTo>
                    <a:pt x="414" y="709"/>
                    <a:pt x="418" y="707"/>
                    <a:pt x="417" y="710"/>
                  </a:cubicBezTo>
                  <a:cubicBezTo>
                    <a:pt x="416" y="709"/>
                    <a:pt x="414" y="708"/>
                    <a:pt x="413" y="710"/>
                  </a:cubicBezTo>
                  <a:cubicBezTo>
                    <a:pt x="413" y="710"/>
                    <a:pt x="413" y="709"/>
                    <a:pt x="412" y="708"/>
                  </a:cubicBezTo>
                  <a:cubicBezTo>
                    <a:pt x="412" y="711"/>
                    <a:pt x="409" y="712"/>
                    <a:pt x="406" y="710"/>
                  </a:cubicBezTo>
                  <a:cubicBezTo>
                    <a:pt x="403" y="716"/>
                    <a:pt x="396" y="716"/>
                    <a:pt x="392" y="720"/>
                  </a:cubicBezTo>
                  <a:cubicBezTo>
                    <a:pt x="392" y="717"/>
                    <a:pt x="387" y="718"/>
                    <a:pt x="390" y="722"/>
                  </a:cubicBezTo>
                  <a:cubicBezTo>
                    <a:pt x="389" y="721"/>
                    <a:pt x="388" y="722"/>
                    <a:pt x="387" y="719"/>
                  </a:cubicBezTo>
                  <a:cubicBezTo>
                    <a:pt x="385" y="722"/>
                    <a:pt x="382" y="721"/>
                    <a:pt x="379" y="724"/>
                  </a:cubicBezTo>
                  <a:cubicBezTo>
                    <a:pt x="381" y="726"/>
                    <a:pt x="385" y="725"/>
                    <a:pt x="384" y="722"/>
                  </a:cubicBezTo>
                  <a:cubicBezTo>
                    <a:pt x="387" y="724"/>
                    <a:pt x="382" y="726"/>
                    <a:pt x="383" y="728"/>
                  </a:cubicBezTo>
                  <a:cubicBezTo>
                    <a:pt x="381" y="726"/>
                    <a:pt x="381" y="726"/>
                    <a:pt x="381" y="726"/>
                  </a:cubicBezTo>
                  <a:cubicBezTo>
                    <a:pt x="380" y="728"/>
                    <a:pt x="378" y="728"/>
                    <a:pt x="376" y="732"/>
                  </a:cubicBezTo>
                  <a:cubicBezTo>
                    <a:pt x="370" y="731"/>
                    <a:pt x="365" y="730"/>
                    <a:pt x="363" y="737"/>
                  </a:cubicBezTo>
                  <a:cubicBezTo>
                    <a:pt x="365" y="739"/>
                    <a:pt x="366" y="739"/>
                    <a:pt x="367" y="740"/>
                  </a:cubicBezTo>
                  <a:cubicBezTo>
                    <a:pt x="368" y="738"/>
                    <a:pt x="365" y="737"/>
                    <a:pt x="367" y="735"/>
                  </a:cubicBezTo>
                  <a:cubicBezTo>
                    <a:pt x="367" y="740"/>
                    <a:pt x="375" y="739"/>
                    <a:pt x="371" y="735"/>
                  </a:cubicBezTo>
                  <a:cubicBezTo>
                    <a:pt x="376" y="738"/>
                    <a:pt x="379" y="734"/>
                    <a:pt x="381" y="730"/>
                  </a:cubicBezTo>
                  <a:cubicBezTo>
                    <a:pt x="382" y="732"/>
                    <a:pt x="382" y="733"/>
                    <a:pt x="382" y="734"/>
                  </a:cubicBezTo>
                  <a:cubicBezTo>
                    <a:pt x="384" y="735"/>
                    <a:pt x="384" y="729"/>
                    <a:pt x="387" y="733"/>
                  </a:cubicBezTo>
                  <a:cubicBezTo>
                    <a:pt x="388" y="732"/>
                    <a:pt x="387" y="731"/>
                    <a:pt x="388" y="730"/>
                  </a:cubicBezTo>
                  <a:cubicBezTo>
                    <a:pt x="388" y="731"/>
                    <a:pt x="388" y="732"/>
                    <a:pt x="388" y="733"/>
                  </a:cubicBezTo>
                  <a:cubicBezTo>
                    <a:pt x="390" y="734"/>
                    <a:pt x="390" y="732"/>
                    <a:pt x="393" y="731"/>
                  </a:cubicBezTo>
                  <a:cubicBezTo>
                    <a:pt x="393" y="733"/>
                    <a:pt x="392" y="734"/>
                    <a:pt x="392" y="736"/>
                  </a:cubicBezTo>
                  <a:cubicBezTo>
                    <a:pt x="389" y="735"/>
                    <a:pt x="387" y="738"/>
                    <a:pt x="387" y="740"/>
                  </a:cubicBezTo>
                  <a:cubicBezTo>
                    <a:pt x="386" y="740"/>
                    <a:pt x="385" y="739"/>
                    <a:pt x="384" y="739"/>
                  </a:cubicBezTo>
                  <a:cubicBezTo>
                    <a:pt x="382" y="740"/>
                    <a:pt x="384" y="742"/>
                    <a:pt x="383" y="744"/>
                  </a:cubicBezTo>
                  <a:cubicBezTo>
                    <a:pt x="381" y="743"/>
                    <a:pt x="380" y="744"/>
                    <a:pt x="379" y="746"/>
                  </a:cubicBezTo>
                  <a:cubicBezTo>
                    <a:pt x="377" y="744"/>
                    <a:pt x="380" y="744"/>
                    <a:pt x="379" y="742"/>
                  </a:cubicBezTo>
                  <a:cubicBezTo>
                    <a:pt x="377" y="740"/>
                    <a:pt x="376" y="740"/>
                    <a:pt x="375" y="740"/>
                  </a:cubicBezTo>
                  <a:cubicBezTo>
                    <a:pt x="375" y="741"/>
                    <a:pt x="375" y="741"/>
                    <a:pt x="374" y="742"/>
                  </a:cubicBezTo>
                  <a:cubicBezTo>
                    <a:pt x="375" y="743"/>
                    <a:pt x="377" y="742"/>
                    <a:pt x="376" y="744"/>
                  </a:cubicBezTo>
                  <a:cubicBezTo>
                    <a:pt x="373" y="743"/>
                    <a:pt x="372" y="741"/>
                    <a:pt x="369" y="744"/>
                  </a:cubicBezTo>
                  <a:cubicBezTo>
                    <a:pt x="369" y="744"/>
                    <a:pt x="369" y="745"/>
                    <a:pt x="369" y="745"/>
                  </a:cubicBezTo>
                  <a:cubicBezTo>
                    <a:pt x="370" y="748"/>
                    <a:pt x="371" y="744"/>
                    <a:pt x="372" y="747"/>
                  </a:cubicBezTo>
                  <a:cubicBezTo>
                    <a:pt x="369" y="747"/>
                    <a:pt x="366" y="745"/>
                    <a:pt x="366" y="749"/>
                  </a:cubicBezTo>
                  <a:cubicBezTo>
                    <a:pt x="368" y="751"/>
                    <a:pt x="367" y="747"/>
                    <a:pt x="369" y="747"/>
                  </a:cubicBezTo>
                  <a:cubicBezTo>
                    <a:pt x="372" y="750"/>
                    <a:pt x="367" y="750"/>
                    <a:pt x="368" y="752"/>
                  </a:cubicBezTo>
                  <a:cubicBezTo>
                    <a:pt x="365" y="749"/>
                    <a:pt x="365" y="752"/>
                    <a:pt x="363" y="754"/>
                  </a:cubicBezTo>
                  <a:cubicBezTo>
                    <a:pt x="362" y="752"/>
                    <a:pt x="365" y="752"/>
                    <a:pt x="364" y="750"/>
                  </a:cubicBezTo>
                  <a:cubicBezTo>
                    <a:pt x="362" y="750"/>
                    <a:pt x="360" y="753"/>
                    <a:pt x="357" y="749"/>
                  </a:cubicBezTo>
                  <a:cubicBezTo>
                    <a:pt x="357" y="748"/>
                    <a:pt x="362" y="750"/>
                    <a:pt x="360" y="746"/>
                  </a:cubicBezTo>
                  <a:cubicBezTo>
                    <a:pt x="361" y="746"/>
                    <a:pt x="362" y="748"/>
                    <a:pt x="364" y="749"/>
                  </a:cubicBezTo>
                  <a:cubicBezTo>
                    <a:pt x="365" y="748"/>
                    <a:pt x="366" y="741"/>
                    <a:pt x="368" y="746"/>
                  </a:cubicBezTo>
                  <a:cubicBezTo>
                    <a:pt x="369" y="745"/>
                    <a:pt x="368" y="744"/>
                    <a:pt x="367" y="742"/>
                  </a:cubicBezTo>
                  <a:cubicBezTo>
                    <a:pt x="366" y="741"/>
                    <a:pt x="363" y="743"/>
                    <a:pt x="364" y="745"/>
                  </a:cubicBezTo>
                  <a:cubicBezTo>
                    <a:pt x="362" y="744"/>
                    <a:pt x="363" y="741"/>
                    <a:pt x="360" y="739"/>
                  </a:cubicBezTo>
                  <a:cubicBezTo>
                    <a:pt x="361" y="742"/>
                    <a:pt x="360" y="741"/>
                    <a:pt x="358" y="740"/>
                  </a:cubicBezTo>
                  <a:cubicBezTo>
                    <a:pt x="355" y="742"/>
                    <a:pt x="361" y="744"/>
                    <a:pt x="358" y="745"/>
                  </a:cubicBezTo>
                  <a:cubicBezTo>
                    <a:pt x="358" y="744"/>
                    <a:pt x="357" y="742"/>
                    <a:pt x="357" y="741"/>
                  </a:cubicBezTo>
                  <a:cubicBezTo>
                    <a:pt x="356" y="742"/>
                    <a:pt x="355" y="742"/>
                    <a:pt x="354" y="743"/>
                  </a:cubicBezTo>
                  <a:cubicBezTo>
                    <a:pt x="356" y="747"/>
                    <a:pt x="351" y="746"/>
                    <a:pt x="348" y="747"/>
                  </a:cubicBezTo>
                  <a:cubicBezTo>
                    <a:pt x="350" y="751"/>
                    <a:pt x="351" y="748"/>
                    <a:pt x="353" y="751"/>
                  </a:cubicBezTo>
                  <a:cubicBezTo>
                    <a:pt x="355" y="751"/>
                    <a:pt x="352" y="749"/>
                    <a:pt x="354" y="748"/>
                  </a:cubicBezTo>
                  <a:cubicBezTo>
                    <a:pt x="355" y="751"/>
                    <a:pt x="356" y="750"/>
                    <a:pt x="358" y="752"/>
                  </a:cubicBezTo>
                  <a:cubicBezTo>
                    <a:pt x="358" y="753"/>
                    <a:pt x="356" y="754"/>
                    <a:pt x="358" y="755"/>
                  </a:cubicBezTo>
                  <a:cubicBezTo>
                    <a:pt x="354" y="758"/>
                    <a:pt x="350" y="757"/>
                    <a:pt x="345" y="757"/>
                  </a:cubicBezTo>
                  <a:cubicBezTo>
                    <a:pt x="344" y="760"/>
                    <a:pt x="337" y="765"/>
                    <a:pt x="332" y="761"/>
                  </a:cubicBezTo>
                  <a:cubicBezTo>
                    <a:pt x="335" y="763"/>
                    <a:pt x="342" y="761"/>
                    <a:pt x="340" y="756"/>
                  </a:cubicBezTo>
                  <a:cubicBezTo>
                    <a:pt x="344" y="755"/>
                    <a:pt x="347" y="756"/>
                    <a:pt x="348" y="753"/>
                  </a:cubicBezTo>
                  <a:cubicBezTo>
                    <a:pt x="346" y="750"/>
                    <a:pt x="345" y="753"/>
                    <a:pt x="344" y="749"/>
                  </a:cubicBezTo>
                  <a:cubicBezTo>
                    <a:pt x="343" y="750"/>
                    <a:pt x="343" y="751"/>
                    <a:pt x="344" y="752"/>
                  </a:cubicBezTo>
                  <a:cubicBezTo>
                    <a:pt x="342" y="754"/>
                    <a:pt x="342" y="754"/>
                    <a:pt x="342" y="754"/>
                  </a:cubicBezTo>
                  <a:cubicBezTo>
                    <a:pt x="342" y="753"/>
                    <a:pt x="342" y="752"/>
                    <a:pt x="341" y="751"/>
                  </a:cubicBezTo>
                  <a:cubicBezTo>
                    <a:pt x="340" y="757"/>
                    <a:pt x="331" y="759"/>
                    <a:pt x="325" y="761"/>
                  </a:cubicBezTo>
                  <a:cubicBezTo>
                    <a:pt x="324" y="763"/>
                    <a:pt x="327" y="765"/>
                    <a:pt x="328" y="766"/>
                  </a:cubicBezTo>
                  <a:cubicBezTo>
                    <a:pt x="327" y="767"/>
                    <a:pt x="327" y="768"/>
                    <a:pt x="326" y="768"/>
                  </a:cubicBezTo>
                  <a:cubicBezTo>
                    <a:pt x="326" y="765"/>
                    <a:pt x="324" y="765"/>
                    <a:pt x="324" y="763"/>
                  </a:cubicBezTo>
                  <a:cubicBezTo>
                    <a:pt x="324" y="767"/>
                    <a:pt x="322" y="766"/>
                    <a:pt x="319" y="767"/>
                  </a:cubicBezTo>
                  <a:cubicBezTo>
                    <a:pt x="319" y="764"/>
                    <a:pt x="316" y="766"/>
                    <a:pt x="314" y="763"/>
                  </a:cubicBezTo>
                  <a:cubicBezTo>
                    <a:pt x="311" y="766"/>
                    <a:pt x="312" y="767"/>
                    <a:pt x="309" y="769"/>
                  </a:cubicBezTo>
                  <a:cubicBezTo>
                    <a:pt x="307" y="770"/>
                    <a:pt x="310" y="771"/>
                    <a:pt x="310" y="773"/>
                  </a:cubicBezTo>
                  <a:cubicBezTo>
                    <a:pt x="309" y="772"/>
                    <a:pt x="308" y="773"/>
                    <a:pt x="306" y="771"/>
                  </a:cubicBezTo>
                  <a:cubicBezTo>
                    <a:pt x="306" y="774"/>
                    <a:pt x="307" y="773"/>
                    <a:pt x="309" y="775"/>
                  </a:cubicBezTo>
                  <a:cubicBezTo>
                    <a:pt x="306" y="778"/>
                    <a:pt x="304" y="775"/>
                    <a:pt x="302" y="778"/>
                  </a:cubicBezTo>
                  <a:cubicBezTo>
                    <a:pt x="302" y="776"/>
                    <a:pt x="302" y="775"/>
                    <a:pt x="301" y="774"/>
                  </a:cubicBezTo>
                  <a:cubicBezTo>
                    <a:pt x="299" y="776"/>
                    <a:pt x="298" y="776"/>
                    <a:pt x="295" y="778"/>
                  </a:cubicBezTo>
                  <a:cubicBezTo>
                    <a:pt x="295" y="779"/>
                    <a:pt x="296" y="779"/>
                    <a:pt x="296" y="779"/>
                  </a:cubicBezTo>
                  <a:cubicBezTo>
                    <a:pt x="297" y="780"/>
                    <a:pt x="296" y="781"/>
                    <a:pt x="295" y="782"/>
                  </a:cubicBezTo>
                  <a:cubicBezTo>
                    <a:pt x="294" y="781"/>
                    <a:pt x="294" y="781"/>
                    <a:pt x="294" y="780"/>
                  </a:cubicBezTo>
                  <a:cubicBezTo>
                    <a:pt x="289" y="780"/>
                    <a:pt x="278" y="783"/>
                    <a:pt x="275" y="790"/>
                  </a:cubicBezTo>
                  <a:cubicBezTo>
                    <a:pt x="271" y="786"/>
                    <a:pt x="268" y="796"/>
                    <a:pt x="266" y="792"/>
                  </a:cubicBezTo>
                  <a:cubicBezTo>
                    <a:pt x="263" y="797"/>
                    <a:pt x="256" y="796"/>
                    <a:pt x="254" y="800"/>
                  </a:cubicBezTo>
                  <a:cubicBezTo>
                    <a:pt x="253" y="795"/>
                    <a:pt x="260" y="795"/>
                    <a:pt x="263" y="792"/>
                  </a:cubicBezTo>
                  <a:cubicBezTo>
                    <a:pt x="264" y="791"/>
                    <a:pt x="264" y="790"/>
                    <a:pt x="263" y="789"/>
                  </a:cubicBezTo>
                  <a:cubicBezTo>
                    <a:pt x="261" y="790"/>
                    <a:pt x="259" y="794"/>
                    <a:pt x="256" y="795"/>
                  </a:cubicBezTo>
                  <a:cubicBezTo>
                    <a:pt x="256" y="793"/>
                    <a:pt x="255" y="792"/>
                    <a:pt x="255" y="790"/>
                  </a:cubicBezTo>
                  <a:cubicBezTo>
                    <a:pt x="253" y="792"/>
                    <a:pt x="253" y="794"/>
                    <a:pt x="253" y="796"/>
                  </a:cubicBezTo>
                  <a:cubicBezTo>
                    <a:pt x="252" y="796"/>
                    <a:pt x="251" y="792"/>
                    <a:pt x="253" y="792"/>
                  </a:cubicBezTo>
                  <a:cubicBezTo>
                    <a:pt x="249" y="792"/>
                    <a:pt x="246" y="797"/>
                    <a:pt x="244" y="799"/>
                  </a:cubicBezTo>
                  <a:cubicBezTo>
                    <a:pt x="245" y="802"/>
                    <a:pt x="247" y="799"/>
                    <a:pt x="248" y="802"/>
                  </a:cubicBezTo>
                  <a:cubicBezTo>
                    <a:pt x="248" y="805"/>
                    <a:pt x="246" y="801"/>
                    <a:pt x="244" y="802"/>
                  </a:cubicBezTo>
                  <a:cubicBezTo>
                    <a:pt x="244" y="802"/>
                    <a:pt x="245" y="803"/>
                    <a:pt x="245" y="804"/>
                  </a:cubicBezTo>
                  <a:cubicBezTo>
                    <a:pt x="240" y="802"/>
                    <a:pt x="233" y="807"/>
                    <a:pt x="230" y="801"/>
                  </a:cubicBezTo>
                  <a:cubicBezTo>
                    <a:pt x="228" y="804"/>
                    <a:pt x="225" y="804"/>
                    <a:pt x="223" y="805"/>
                  </a:cubicBezTo>
                  <a:cubicBezTo>
                    <a:pt x="222" y="806"/>
                    <a:pt x="223" y="807"/>
                    <a:pt x="223" y="809"/>
                  </a:cubicBezTo>
                  <a:cubicBezTo>
                    <a:pt x="220" y="808"/>
                    <a:pt x="220" y="812"/>
                    <a:pt x="217" y="813"/>
                  </a:cubicBezTo>
                  <a:cubicBezTo>
                    <a:pt x="217" y="811"/>
                    <a:pt x="216" y="812"/>
                    <a:pt x="215" y="811"/>
                  </a:cubicBezTo>
                  <a:cubicBezTo>
                    <a:pt x="213" y="812"/>
                    <a:pt x="216" y="815"/>
                    <a:pt x="213" y="813"/>
                  </a:cubicBezTo>
                  <a:cubicBezTo>
                    <a:pt x="212" y="815"/>
                    <a:pt x="215" y="815"/>
                    <a:pt x="213" y="817"/>
                  </a:cubicBezTo>
                  <a:cubicBezTo>
                    <a:pt x="212" y="812"/>
                    <a:pt x="210" y="818"/>
                    <a:pt x="209" y="814"/>
                  </a:cubicBezTo>
                  <a:cubicBezTo>
                    <a:pt x="208" y="816"/>
                    <a:pt x="207" y="816"/>
                    <a:pt x="207" y="818"/>
                  </a:cubicBezTo>
                  <a:cubicBezTo>
                    <a:pt x="206" y="819"/>
                    <a:pt x="203" y="818"/>
                    <a:pt x="204" y="816"/>
                  </a:cubicBezTo>
                  <a:cubicBezTo>
                    <a:pt x="201" y="814"/>
                    <a:pt x="199" y="817"/>
                    <a:pt x="198" y="820"/>
                  </a:cubicBezTo>
                  <a:cubicBezTo>
                    <a:pt x="199" y="820"/>
                    <a:pt x="199" y="820"/>
                    <a:pt x="200" y="821"/>
                  </a:cubicBezTo>
                  <a:cubicBezTo>
                    <a:pt x="198" y="824"/>
                    <a:pt x="195" y="817"/>
                    <a:pt x="193" y="819"/>
                  </a:cubicBezTo>
                  <a:cubicBezTo>
                    <a:pt x="191" y="820"/>
                    <a:pt x="189" y="829"/>
                    <a:pt x="186" y="823"/>
                  </a:cubicBezTo>
                  <a:cubicBezTo>
                    <a:pt x="187" y="824"/>
                    <a:pt x="187" y="823"/>
                    <a:pt x="187" y="822"/>
                  </a:cubicBezTo>
                  <a:cubicBezTo>
                    <a:pt x="187" y="821"/>
                    <a:pt x="184" y="821"/>
                    <a:pt x="186" y="820"/>
                  </a:cubicBezTo>
                  <a:cubicBezTo>
                    <a:pt x="185" y="819"/>
                    <a:pt x="184" y="820"/>
                    <a:pt x="183" y="820"/>
                  </a:cubicBezTo>
                  <a:cubicBezTo>
                    <a:pt x="184" y="821"/>
                    <a:pt x="184" y="825"/>
                    <a:pt x="181" y="822"/>
                  </a:cubicBezTo>
                  <a:close/>
                  <a:moveTo>
                    <a:pt x="290" y="746"/>
                  </a:moveTo>
                  <a:cubicBezTo>
                    <a:pt x="291" y="745"/>
                    <a:pt x="293" y="749"/>
                    <a:pt x="292" y="746"/>
                  </a:cubicBezTo>
                  <a:cubicBezTo>
                    <a:pt x="289" y="745"/>
                    <a:pt x="295" y="743"/>
                    <a:pt x="292" y="741"/>
                  </a:cubicBezTo>
                  <a:cubicBezTo>
                    <a:pt x="291" y="742"/>
                    <a:pt x="289" y="743"/>
                    <a:pt x="290" y="746"/>
                  </a:cubicBezTo>
                  <a:close/>
                  <a:moveTo>
                    <a:pt x="310" y="666"/>
                  </a:moveTo>
                  <a:cubicBezTo>
                    <a:pt x="312" y="667"/>
                    <a:pt x="313" y="663"/>
                    <a:pt x="312" y="661"/>
                  </a:cubicBezTo>
                  <a:cubicBezTo>
                    <a:pt x="314" y="660"/>
                    <a:pt x="316" y="659"/>
                    <a:pt x="318" y="660"/>
                  </a:cubicBezTo>
                  <a:cubicBezTo>
                    <a:pt x="315" y="656"/>
                    <a:pt x="321" y="654"/>
                    <a:pt x="320" y="650"/>
                  </a:cubicBezTo>
                  <a:cubicBezTo>
                    <a:pt x="319" y="651"/>
                    <a:pt x="323" y="654"/>
                    <a:pt x="322" y="651"/>
                  </a:cubicBezTo>
                  <a:cubicBezTo>
                    <a:pt x="321" y="651"/>
                    <a:pt x="321" y="650"/>
                    <a:pt x="319" y="648"/>
                  </a:cubicBezTo>
                  <a:cubicBezTo>
                    <a:pt x="317" y="650"/>
                    <a:pt x="316" y="658"/>
                    <a:pt x="312" y="655"/>
                  </a:cubicBezTo>
                  <a:cubicBezTo>
                    <a:pt x="314" y="654"/>
                    <a:pt x="315" y="650"/>
                    <a:pt x="314" y="650"/>
                  </a:cubicBezTo>
                  <a:cubicBezTo>
                    <a:pt x="314" y="651"/>
                    <a:pt x="313" y="652"/>
                    <a:pt x="311" y="652"/>
                  </a:cubicBezTo>
                  <a:cubicBezTo>
                    <a:pt x="312" y="658"/>
                    <a:pt x="309" y="660"/>
                    <a:pt x="310" y="666"/>
                  </a:cubicBezTo>
                  <a:close/>
                  <a:moveTo>
                    <a:pt x="265" y="657"/>
                  </a:moveTo>
                  <a:cubicBezTo>
                    <a:pt x="267" y="657"/>
                    <a:pt x="267" y="655"/>
                    <a:pt x="270" y="658"/>
                  </a:cubicBezTo>
                  <a:cubicBezTo>
                    <a:pt x="270" y="656"/>
                    <a:pt x="272" y="658"/>
                    <a:pt x="271" y="655"/>
                  </a:cubicBezTo>
                  <a:cubicBezTo>
                    <a:pt x="268" y="653"/>
                    <a:pt x="269" y="654"/>
                    <a:pt x="269" y="651"/>
                  </a:cubicBezTo>
                  <a:cubicBezTo>
                    <a:pt x="266" y="653"/>
                    <a:pt x="266" y="654"/>
                    <a:pt x="264" y="654"/>
                  </a:cubicBezTo>
                  <a:cubicBezTo>
                    <a:pt x="264" y="655"/>
                    <a:pt x="264" y="656"/>
                    <a:pt x="265" y="657"/>
                  </a:cubicBezTo>
                  <a:close/>
                  <a:moveTo>
                    <a:pt x="314" y="629"/>
                  </a:moveTo>
                  <a:cubicBezTo>
                    <a:pt x="316" y="628"/>
                    <a:pt x="316" y="626"/>
                    <a:pt x="319" y="626"/>
                  </a:cubicBezTo>
                  <a:cubicBezTo>
                    <a:pt x="316" y="621"/>
                    <a:pt x="314" y="626"/>
                    <a:pt x="314" y="629"/>
                  </a:cubicBezTo>
                  <a:close/>
                  <a:moveTo>
                    <a:pt x="424" y="538"/>
                  </a:moveTo>
                  <a:cubicBezTo>
                    <a:pt x="425" y="539"/>
                    <a:pt x="426" y="540"/>
                    <a:pt x="426" y="541"/>
                  </a:cubicBezTo>
                  <a:cubicBezTo>
                    <a:pt x="428" y="539"/>
                    <a:pt x="428" y="538"/>
                    <a:pt x="427" y="536"/>
                  </a:cubicBezTo>
                  <a:cubicBezTo>
                    <a:pt x="426" y="536"/>
                    <a:pt x="425" y="537"/>
                    <a:pt x="424" y="538"/>
                  </a:cubicBezTo>
                  <a:close/>
                  <a:moveTo>
                    <a:pt x="433" y="516"/>
                  </a:moveTo>
                  <a:cubicBezTo>
                    <a:pt x="434" y="512"/>
                    <a:pt x="438" y="514"/>
                    <a:pt x="437" y="509"/>
                  </a:cubicBezTo>
                  <a:cubicBezTo>
                    <a:pt x="436" y="512"/>
                    <a:pt x="434" y="513"/>
                    <a:pt x="431" y="511"/>
                  </a:cubicBezTo>
                  <a:cubicBezTo>
                    <a:pt x="430" y="511"/>
                    <a:pt x="430" y="512"/>
                    <a:pt x="430" y="513"/>
                  </a:cubicBezTo>
                  <a:cubicBezTo>
                    <a:pt x="431" y="514"/>
                    <a:pt x="432" y="515"/>
                    <a:pt x="433" y="516"/>
                  </a:cubicBezTo>
                  <a:close/>
                  <a:moveTo>
                    <a:pt x="410" y="517"/>
                  </a:moveTo>
                  <a:cubicBezTo>
                    <a:pt x="409" y="519"/>
                    <a:pt x="407" y="514"/>
                    <a:pt x="405" y="516"/>
                  </a:cubicBezTo>
                  <a:cubicBezTo>
                    <a:pt x="407" y="519"/>
                    <a:pt x="410" y="519"/>
                    <a:pt x="410" y="517"/>
                  </a:cubicBezTo>
                  <a:close/>
                  <a:moveTo>
                    <a:pt x="327" y="522"/>
                  </a:moveTo>
                  <a:cubicBezTo>
                    <a:pt x="325" y="521"/>
                    <a:pt x="326" y="519"/>
                    <a:pt x="324" y="519"/>
                  </a:cubicBezTo>
                  <a:cubicBezTo>
                    <a:pt x="325" y="521"/>
                    <a:pt x="323" y="522"/>
                    <a:pt x="324" y="524"/>
                  </a:cubicBezTo>
                  <a:cubicBezTo>
                    <a:pt x="326" y="524"/>
                    <a:pt x="325" y="521"/>
                    <a:pt x="327" y="522"/>
                  </a:cubicBezTo>
                  <a:close/>
                  <a:moveTo>
                    <a:pt x="289" y="490"/>
                  </a:moveTo>
                  <a:cubicBezTo>
                    <a:pt x="290" y="490"/>
                    <a:pt x="290" y="491"/>
                    <a:pt x="291" y="491"/>
                  </a:cubicBezTo>
                  <a:cubicBezTo>
                    <a:pt x="291" y="491"/>
                    <a:pt x="291" y="491"/>
                    <a:pt x="291" y="491"/>
                  </a:cubicBezTo>
                  <a:cubicBezTo>
                    <a:pt x="291" y="491"/>
                    <a:pt x="291" y="491"/>
                    <a:pt x="291" y="491"/>
                  </a:cubicBezTo>
                  <a:cubicBezTo>
                    <a:pt x="291" y="492"/>
                    <a:pt x="291" y="492"/>
                    <a:pt x="291" y="492"/>
                  </a:cubicBezTo>
                  <a:cubicBezTo>
                    <a:pt x="291" y="491"/>
                    <a:pt x="291" y="492"/>
                    <a:pt x="291" y="492"/>
                  </a:cubicBezTo>
                  <a:cubicBezTo>
                    <a:pt x="291" y="492"/>
                    <a:pt x="291" y="492"/>
                    <a:pt x="291" y="492"/>
                  </a:cubicBezTo>
                  <a:cubicBezTo>
                    <a:pt x="292" y="494"/>
                    <a:pt x="292" y="494"/>
                    <a:pt x="292" y="494"/>
                  </a:cubicBezTo>
                  <a:cubicBezTo>
                    <a:pt x="294" y="493"/>
                    <a:pt x="294" y="493"/>
                    <a:pt x="294" y="493"/>
                  </a:cubicBezTo>
                  <a:cubicBezTo>
                    <a:pt x="293" y="492"/>
                    <a:pt x="293" y="492"/>
                    <a:pt x="293" y="492"/>
                  </a:cubicBezTo>
                  <a:cubicBezTo>
                    <a:pt x="292" y="491"/>
                    <a:pt x="292" y="491"/>
                    <a:pt x="292" y="491"/>
                  </a:cubicBezTo>
                  <a:cubicBezTo>
                    <a:pt x="293" y="491"/>
                    <a:pt x="293" y="491"/>
                    <a:pt x="293" y="491"/>
                  </a:cubicBezTo>
                  <a:cubicBezTo>
                    <a:pt x="293" y="491"/>
                    <a:pt x="294" y="491"/>
                    <a:pt x="294" y="492"/>
                  </a:cubicBezTo>
                  <a:cubicBezTo>
                    <a:pt x="294" y="492"/>
                    <a:pt x="293" y="492"/>
                    <a:pt x="293" y="492"/>
                  </a:cubicBezTo>
                  <a:cubicBezTo>
                    <a:pt x="291" y="492"/>
                    <a:pt x="291" y="492"/>
                    <a:pt x="291" y="492"/>
                  </a:cubicBezTo>
                  <a:cubicBezTo>
                    <a:pt x="292" y="494"/>
                    <a:pt x="292" y="494"/>
                    <a:pt x="292" y="494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2" y="492"/>
                    <a:pt x="292" y="492"/>
                    <a:pt x="292" y="492"/>
                  </a:cubicBezTo>
                  <a:cubicBezTo>
                    <a:pt x="292" y="492"/>
                    <a:pt x="292" y="492"/>
                    <a:pt x="292" y="492"/>
                  </a:cubicBezTo>
                  <a:cubicBezTo>
                    <a:pt x="292" y="492"/>
                    <a:pt x="292" y="492"/>
                    <a:pt x="292" y="492"/>
                  </a:cubicBezTo>
                  <a:cubicBezTo>
                    <a:pt x="292" y="493"/>
                    <a:pt x="292" y="493"/>
                    <a:pt x="292" y="493"/>
                  </a:cubicBezTo>
                  <a:cubicBezTo>
                    <a:pt x="291" y="493"/>
                    <a:pt x="290" y="492"/>
                    <a:pt x="290" y="492"/>
                  </a:cubicBezTo>
                  <a:cubicBezTo>
                    <a:pt x="289" y="492"/>
                    <a:pt x="287" y="492"/>
                    <a:pt x="286" y="491"/>
                  </a:cubicBezTo>
                  <a:cubicBezTo>
                    <a:pt x="289" y="495"/>
                    <a:pt x="286" y="501"/>
                    <a:pt x="282" y="501"/>
                  </a:cubicBezTo>
                  <a:cubicBezTo>
                    <a:pt x="284" y="503"/>
                    <a:pt x="286" y="504"/>
                    <a:pt x="288" y="504"/>
                  </a:cubicBezTo>
                  <a:cubicBezTo>
                    <a:pt x="287" y="496"/>
                    <a:pt x="294" y="499"/>
                    <a:pt x="297" y="501"/>
                  </a:cubicBezTo>
                  <a:cubicBezTo>
                    <a:pt x="297" y="506"/>
                    <a:pt x="291" y="498"/>
                    <a:pt x="291" y="502"/>
                  </a:cubicBezTo>
                  <a:cubicBezTo>
                    <a:pt x="292" y="500"/>
                    <a:pt x="293" y="503"/>
                    <a:pt x="294" y="503"/>
                  </a:cubicBezTo>
                  <a:cubicBezTo>
                    <a:pt x="291" y="504"/>
                    <a:pt x="294" y="508"/>
                    <a:pt x="291" y="509"/>
                  </a:cubicBezTo>
                  <a:cubicBezTo>
                    <a:pt x="290" y="507"/>
                    <a:pt x="288" y="507"/>
                    <a:pt x="287" y="506"/>
                  </a:cubicBezTo>
                  <a:cubicBezTo>
                    <a:pt x="288" y="509"/>
                    <a:pt x="289" y="514"/>
                    <a:pt x="286" y="514"/>
                  </a:cubicBezTo>
                  <a:cubicBezTo>
                    <a:pt x="289" y="516"/>
                    <a:pt x="288" y="516"/>
                    <a:pt x="290" y="518"/>
                  </a:cubicBezTo>
                  <a:cubicBezTo>
                    <a:pt x="289" y="518"/>
                    <a:pt x="287" y="517"/>
                    <a:pt x="288" y="519"/>
                  </a:cubicBezTo>
                  <a:cubicBezTo>
                    <a:pt x="289" y="519"/>
                    <a:pt x="288" y="520"/>
                    <a:pt x="289" y="521"/>
                  </a:cubicBezTo>
                  <a:cubicBezTo>
                    <a:pt x="291" y="521"/>
                    <a:pt x="290" y="519"/>
                    <a:pt x="292" y="518"/>
                  </a:cubicBezTo>
                  <a:cubicBezTo>
                    <a:pt x="290" y="516"/>
                    <a:pt x="289" y="514"/>
                    <a:pt x="290" y="513"/>
                  </a:cubicBezTo>
                  <a:cubicBezTo>
                    <a:pt x="291" y="514"/>
                    <a:pt x="291" y="516"/>
                    <a:pt x="292" y="518"/>
                  </a:cubicBezTo>
                  <a:cubicBezTo>
                    <a:pt x="293" y="517"/>
                    <a:pt x="294" y="519"/>
                    <a:pt x="295" y="517"/>
                  </a:cubicBezTo>
                  <a:cubicBezTo>
                    <a:pt x="294" y="514"/>
                    <a:pt x="293" y="516"/>
                    <a:pt x="292" y="515"/>
                  </a:cubicBezTo>
                  <a:cubicBezTo>
                    <a:pt x="293" y="514"/>
                    <a:pt x="293" y="516"/>
                    <a:pt x="294" y="514"/>
                  </a:cubicBezTo>
                  <a:cubicBezTo>
                    <a:pt x="293" y="511"/>
                    <a:pt x="292" y="515"/>
                    <a:pt x="291" y="513"/>
                  </a:cubicBezTo>
                  <a:cubicBezTo>
                    <a:pt x="293" y="511"/>
                    <a:pt x="295" y="509"/>
                    <a:pt x="293" y="505"/>
                  </a:cubicBezTo>
                  <a:cubicBezTo>
                    <a:pt x="294" y="506"/>
                    <a:pt x="296" y="506"/>
                    <a:pt x="297" y="508"/>
                  </a:cubicBezTo>
                  <a:cubicBezTo>
                    <a:pt x="296" y="509"/>
                    <a:pt x="294" y="510"/>
                    <a:pt x="294" y="512"/>
                  </a:cubicBezTo>
                  <a:cubicBezTo>
                    <a:pt x="295" y="512"/>
                    <a:pt x="295" y="512"/>
                    <a:pt x="295" y="512"/>
                  </a:cubicBezTo>
                  <a:cubicBezTo>
                    <a:pt x="296" y="513"/>
                    <a:pt x="296" y="513"/>
                    <a:pt x="296" y="513"/>
                  </a:cubicBezTo>
                  <a:cubicBezTo>
                    <a:pt x="296" y="512"/>
                    <a:pt x="297" y="509"/>
                    <a:pt x="298" y="510"/>
                  </a:cubicBezTo>
                  <a:cubicBezTo>
                    <a:pt x="299" y="514"/>
                    <a:pt x="294" y="512"/>
                    <a:pt x="295" y="516"/>
                  </a:cubicBezTo>
                  <a:cubicBezTo>
                    <a:pt x="299" y="517"/>
                    <a:pt x="299" y="512"/>
                    <a:pt x="302" y="511"/>
                  </a:cubicBezTo>
                  <a:cubicBezTo>
                    <a:pt x="300" y="512"/>
                    <a:pt x="299" y="510"/>
                    <a:pt x="298" y="508"/>
                  </a:cubicBezTo>
                  <a:cubicBezTo>
                    <a:pt x="301" y="508"/>
                    <a:pt x="299" y="508"/>
                    <a:pt x="297" y="506"/>
                  </a:cubicBezTo>
                  <a:cubicBezTo>
                    <a:pt x="298" y="506"/>
                    <a:pt x="299" y="506"/>
                    <a:pt x="299" y="505"/>
                  </a:cubicBezTo>
                  <a:cubicBezTo>
                    <a:pt x="299" y="505"/>
                    <a:pt x="300" y="506"/>
                    <a:pt x="300" y="505"/>
                  </a:cubicBezTo>
                  <a:cubicBezTo>
                    <a:pt x="301" y="507"/>
                    <a:pt x="301" y="507"/>
                    <a:pt x="301" y="507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2" y="506"/>
                    <a:pt x="302" y="506"/>
                    <a:pt x="302" y="506"/>
                  </a:cubicBezTo>
                  <a:cubicBezTo>
                    <a:pt x="302" y="506"/>
                    <a:pt x="302" y="506"/>
                    <a:pt x="302" y="506"/>
                  </a:cubicBezTo>
                  <a:cubicBezTo>
                    <a:pt x="301" y="505"/>
                    <a:pt x="301" y="505"/>
                    <a:pt x="301" y="505"/>
                  </a:cubicBezTo>
                  <a:cubicBezTo>
                    <a:pt x="300" y="504"/>
                    <a:pt x="300" y="504"/>
                    <a:pt x="300" y="504"/>
                  </a:cubicBezTo>
                  <a:cubicBezTo>
                    <a:pt x="301" y="503"/>
                    <a:pt x="301" y="503"/>
                    <a:pt x="301" y="503"/>
                  </a:cubicBezTo>
                  <a:cubicBezTo>
                    <a:pt x="301" y="503"/>
                    <a:pt x="302" y="502"/>
                    <a:pt x="303" y="502"/>
                  </a:cubicBezTo>
                  <a:cubicBezTo>
                    <a:pt x="302" y="503"/>
                    <a:pt x="302" y="504"/>
                    <a:pt x="301" y="505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2" y="506"/>
                    <a:pt x="300" y="507"/>
                    <a:pt x="300" y="507"/>
                  </a:cubicBezTo>
                  <a:cubicBezTo>
                    <a:pt x="300" y="507"/>
                    <a:pt x="300" y="507"/>
                    <a:pt x="300" y="507"/>
                  </a:cubicBezTo>
                  <a:cubicBezTo>
                    <a:pt x="300" y="507"/>
                    <a:pt x="300" y="507"/>
                    <a:pt x="300" y="507"/>
                  </a:cubicBezTo>
                  <a:cubicBezTo>
                    <a:pt x="300" y="506"/>
                    <a:pt x="300" y="506"/>
                    <a:pt x="300" y="506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1" y="507"/>
                    <a:pt x="301" y="507"/>
                    <a:pt x="301" y="507"/>
                  </a:cubicBezTo>
                  <a:cubicBezTo>
                    <a:pt x="301" y="507"/>
                    <a:pt x="301" y="507"/>
                    <a:pt x="301" y="508"/>
                  </a:cubicBezTo>
                  <a:cubicBezTo>
                    <a:pt x="301" y="508"/>
                    <a:pt x="301" y="509"/>
                    <a:pt x="301" y="510"/>
                  </a:cubicBezTo>
                  <a:cubicBezTo>
                    <a:pt x="302" y="511"/>
                    <a:pt x="302" y="511"/>
                    <a:pt x="302" y="510"/>
                  </a:cubicBezTo>
                  <a:cubicBezTo>
                    <a:pt x="302" y="510"/>
                    <a:pt x="303" y="510"/>
                    <a:pt x="303" y="510"/>
                  </a:cubicBezTo>
                  <a:cubicBezTo>
                    <a:pt x="303" y="510"/>
                    <a:pt x="303" y="510"/>
                    <a:pt x="303" y="510"/>
                  </a:cubicBezTo>
                  <a:cubicBezTo>
                    <a:pt x="303" y="510"/>
                    <a:pt x="303" y="510"/>
                    <a:pt x="303" y="510"/>
                  </a:cubicBezTo>
                  <a:cubicBezTo>
                    <a:pt x="303" y="510"/>
                    <a:pt x="303" y="510"/>
                    <a:pt x="303" y="510"/>
                  </a:cubicBezTo>
                  <a:cubicBezTo>
                    <a:pt x="304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8"/>
                    <a:pt x="303" y="508"/>
                    <a:pt x="303" y="508"/>
                  </a:cubicBezTo>
                  <a:cubicBezTo>
                    <a:pt x="303" y="507"/>
                    <a:pt x="303" y="506"/>
                    <a:pt x="304" y="507"/>
                  </a:cubicBezTo>
                  <a:cubicBezTo>
                    <a:pt x="305" y="508"/>
                    <a:pt x="304" y="509"/>
                    <a:pt x="305" y="510"/>
                  </a:cubicBezTo>
                  <a:cubicBezTo>
                    <a:pt x="306" y="507"/>
                    <a:pt x="309" y="512"/>
                    <a:pt x="309" y="510"/>
                  </a:cubicBezTo>
                  <a:cubicBezTo>
                    <a:pt x="308" y="507"/>
                    <a:pt x="305" y="509"/>
                    <a:pt x="306" y="507"/>
                  </a:cubicBezTo>
                  <a:cubicBezTo>
                    <a:pt x="309" y="508"/>
                    <a:pt x="311" y="507"/>
                    <a:pt x="313" y="507"/>
                  </a:cubicBezTo>
                  <a:cubicBezTo>
                    <a:pt x="314" y="505"/>
                    <a:pt x="311" y="505"/>
                    <a:pt x="312" y="504"/>
                  </a:cubicBezTo>
                  <a:cubicBezTo>
                    <a:pt x="314" y="506"/>
                    <a:pt x="315" y="503"/>
                    <a:pt x="315" y="501"/>
                  </a:cubicBezTo>
                  <a:cubicBezTo>
                    <a:pt x="314" y="501"/>
                    <a:pt x="312" y="501"/>
                    <a:pt x="311" y="499"/>
                  </a:cubicBezTo>
                  <a:cubicBezTo>
                    <a:pt x="313" y="496"/>
                    <a:pt x="314" y="496"/>
                    <a:pt x="317" y="497"/>
                  </a:cubicBezTo>
                  <a:cubicBezTo>
                    <a:pt x="317" y="495"/>
                    <a:pt x="314" y="496"/>
                    <a:pt x="315" y="495"/>
                  </a:cubicBezTo>
                  <a:cubicBezTo>
                    <a:pt x="317" y="494"/>
                    <a:pt x="316" y="493"/>
                    <a:pt x="317" y="492"/>
                  </a:cubicBezTo>
                  <a:cubicBezTo>
                    <a:pt x="320" y="498"/>
                    <a:pt x="320" y="491"/>
                    <a:pt x="323" y="492"/>
                  </a:cubicBezTo>
                  <a:cubicBezTo>
                    <a:pt x="323" y="493"/>
                    <a:pt x="320" y="496"/>
                    <a:pt x="323" y="497"/>
                  </a:cubicBezTo>
                  <a:cubicBezTo>
                    <a:pt x="322" y="494"/>
                    <a:pt x="325" y="494"/>
                    <a:pt x="322" y="490"/>
                  </a:cubicBezTo>
                  <a:cubicBezTo>
                    <a:pt x="316" y="488"/>
                    <a:pt x="314" y="492"/>
                    <a:pt x="308" y="494"/>
                  </a:cubicBezTo>
                  <a:cubicBezTo>
                    <a:pt x="309" y="495"/>
                    <a:pt x="309" y="496"/>
                    <a:pt x="309" y="496"/>
                  </a:cubicBezTo>
                  <a:cubicBezTo>
                    <a:pt x="305" y="495"/>
                    <a:pt x="301" y="496"/>
                    <a:pt x="299" y="499"/>
                  </a:cubicBezTo>
                  <a:cubicBezTo>
                    <a:pt x="298" y="498"/>
                    <a:pt x="296" y="498"/>
                    <a:pt x="295" y="495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5" y="496"/>
                    <a:pt x="295" y="496"/>
                    <a:pt x="295" y="496"/>
                  </a:cubicBezTo>
                  <a:cubicBezTo>
                    <a:pt x="296" y="499"/>
                    <a:pt x="296" y="499"/>
                    <a:pt x="296" y="499"/>
                  </a:cubicBezTo>
                  <a:cubicBezTo>
                    <a:pt x="296" y="499"/>
                    <a:pt x="297" y="500"/>
                    <a:pt x="297" y="500"/>
                  </a:cubicBezTo>
                  <a:cubicBezTo>
                    <a:pt x="296" y="500"/>
                    <a:pt x="296" y="500"/>
                    <a:pt x="296" y="500"/>
                  </a:cubicBezTo>
                  <a:cubicBezTo>
                    <a:pt x="296" y="500"/>
                    <a:pt x="295" y="499"/>
                    <a:pt x="295" y="500"/>
                  </a:cubicBezTo>
                  <a:cubicBezTo>
                    <a:pt x="295" y="500"/>
                    <a:pt x="295" y="499"/>
                    <a:pt x="295" y="499"/>
                  </a:cubicBezTo>
                  <a:cubicBezTo>
                    <a:pt x="296" y="499"/>
                    <a:pt x="296" y="500"/>
                    <a:pt x="296" y="500"/>
                  </a:cubicBezTo>
                  <a:cubicBezTo>
                    <a:pt x="295" y="499"/>
                    <a:pt x="294" y="499"/>
                    <a:pt x="294" y="498"/>
                  </a:cubicBezTo>
                  <a:cubicBezTo>
                    <a:pt x="294" y="498"/>
                    <a:pt x="294" y="497"/>
                    <a:pt x="294" y="497"/>
                  </a:cubicBezTo>
                  <a:cubicBezTo>
                    <a:pt x="295" y="497"/>
                    <a:pt x="294" y="497"/>
                    <a:pt x="295" y="496"/>
                  </a:cubicBezTo>
                  <a:cubicBezTo>
                    <a:pt x="294" y="496"/>
                    <a:pt x="294" y="496"/>
                    <a:pt x="294" y="496"/>
                  </a:cubicBezTo>
                  <a:cubicBezTo>
                    <a:pt x="294" y="495"/>
                    <a:pt x="294" y="495"/>
                    <a:pt x="294" y="495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5" y="494"/>
                    <a:pt x="295" y="494"/>
                    <a:pt x="295" y="494"/>
                  </a:cubicBezTo>
                  <a:cubicBezTo>
                    <a:pt x="296" y="496"/>
                    <a:pt x="296" y="496"/>
                    <a:pt x="296" y="496"/>
                  </a:cubicBezTo>
                  <a:cubicBezTo>
                    <a:pt x="296" y="496"/>
                    <a:pt x="296" y="496"/>
                    <a:pt x="296" y="496"/>
                  </a:cubicBezTo>
                  <a:cubicBezTo>
                    <a:pt x="297" y="495"/>
                    <a:pt x="298" y="494"/>
                    <a:pt x="297" y="492"/>
                  </a:cubicBezTo>
                  <a:cubicBezTo>
                    <a:pt x="299" y="495"/>
                    <a:pt x="298" y="491"/>
                    <a:pt x="299" y="490"/>
                  </a:cubicBezTo>
                  <a:cubicBezTo>
                    <a:pt x="302" y="493"/>
                    <a:pt x="302" y="489"/>
                    <a:pt x="303" y="486"/>
                  </a:cubicBezTo>
                  <a:cubicBezTo>
                    <a:pt x="302" y="486"/>
                    <a:pt x="300" y="485"/>
                    <a:pt x="299" y="486"/>
                  </a:cubicBezTo>
                  <a:cubicBezTo>
                    <a:pt x="298" y="488"/>
                    <a:pt x="301" y="488"/>
                    <a:pt x="300" y="489"/>
                  </a:cubicBezTo>
                  <a:cubicBezTo>
                    <a:pt x="297" y="489"/>
                    <a:pt x="296" y="489"/>
                    <a:pt x="294" y="490"/>
                  </a:cubicBezTo>
                  <a:cubicBezTo>
                    <a:pt x="294" y="488"/>
                    <a:pt x="294" y="486"/>
                    <a:pt x="292" y="483"/>
                  </a:cubicBezTo>
                  <a:cubicBezTo>
                    <a:pt x="292" y="484"/>
                    <a:pt x="292" y="485"/>
                    <a:pt x="291" y="485"/>
                  </a:cubicBezTo>
                  <a:cubicBezTo>
                    <a:pt x="291" y="485"/>
                    <a:pt x="291" y="485"/>
                    <a:pt x="291" y="485"/>
                  </a:cubicBezTo>
                  <a:cubicBezTo>
                    <a:pt x="291" y="485"/>
                    <a:pt x="290" y="485"/>
                    <a:pt x="290" y="485"/>
                  </a:cubicBezTo>
                  <a:cubicBezTo>
                    <a:pt x="290" y="485"/>
                    <a:pt x="290" y="485"/>
                    <a:pt x="290" y="485"/>
                  </a:cubicBezTo>
                  <a:cubicBezTo>
                    <a:pt x="290" y="485"/>
                    <a:pt x="290" y="485"/>
                    <a:pt x="290" y="485"/>
                  </a:cubicBezTo>
                  <a:cubicBezTo>
                    <a:pt x="290" y="484"/>
                    <a:pt x="290" y="484"/>
                    <a:pt x="290" y="484"/>
                  </a:cubicBezTo>
                  <a:cubicBezTo>
                    <a:pt x="289" y="482"/>
                    <a:pt x="289" y="482"/>
                    <a:pt x="289" y="482"/>
                  </a:cubicBezTo>
                  <a:cubicBezTo>
                    <a:pt x="287" y="483"/>
                    <a:pt x="287" y="483"/>
                    <a:pt x="287" y="483"/>
                  </a:cubicBezTo>
                  <a:cubicBezTo>
                    <a:pt x="287" y="483"/>
                    <a:pt x="287" y="483"/>
                    <a:pt x="287" y="483"/>
                  </a:cubicBezTo>
                  <a:cubicBezTo>
                    <a:pt x="288" y="485"/>
                    <a:pt x="288" y="485"/>
                    <a:pt x="288" y="485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9" y="487"/>
                    <a:pt x="290" y="488"/>
                    <a:pt x="290" y="489"/>
                  </a:cubicBezTo>
                  <a:cubicBezTo>
                    <a:pt x="287" y="486"/>
                    <a:pt x="288" y="489"/>
                    <a:pt x="286" y="490"/>
                  </a:cubicBezTo>
                  <a:cubicBezTo>
                    <a:pt x="287" y="488"/>
                    <a:pt x="284" y="488"/>
                    <a:pt x="285" y="490"/>
                  </a:cubicBezTo>
                  <a:cubicBezTo>
                    <a:pt x="286" y="490"/>
                    <a:pt x="288" y="490"/>
                    <a:pt x="289" y="490"/>
                  </a:cubicBezTo>
                  <a:close/>
                  <a:moveTo>
                    <a:pt x="318" y="495"/>
                  </a:moveTo>
                  <a:cubicBezTo>
                    <a:pt x="319" y="497"/>
                    <a:pt x="320" y="497"/>
                    <a:pt x="320" y="499"/>
                  </a:cubicBezTo>
                  <a:cubicBezTo>
                    <a:pt x="321" y="498"/>
                    <a:pt x="321" y="498"/>
                    <a:pt x="322" y="497"/>
                  </a:cubicBezTo>
                  <a:cubicBezTo>
                    <a:pt x="321" y="496"/>
                    <a:pt x="319" y="494"/>
                    <a:pt x="318" y="495"/>
                  </a:cubicBezTo>
                  <a:close/>
                  <a:moveTo>
                    <a:pt x="228" y="523"/>
                  </a:moveTo>
                  <a:cubicBezTo>
                    <a:pt x="229" y="524"/>
                    <a:pt x="228" y="524"/>
                    <a:pt x="228" y="525"/>
                  </a:cubicBezTo>
                  <a:cubicBezTo>
                    <a:pt x="229" y="525"/>
                    <a:pt x="229" y="525"/>
                    <a:pt x="230" y="526"/>
                  </a:cubicBezTo>
                  <a:cubicBezTo>
                    <a:pt x="232" y="526"/>
                    <a:pt x="230" y="522"/>
                    <a:pt x="228" y="523"/>
                  </a:cubicBezTo>
                  <a:close/>
                  <a:moveTo>
                    <a:pt x="632" y="51"/>
                  </a:moveTo>
                  <a:cubicBezTo>
                    <a:pt x="635" y="54"/>
                    <a:pt x="632" y="54"/>
                    <a:pt x="634" y="56"/>
                  </a:cubicBezTo>
                  <a:cubicBezTo>
                    <a:pt x="635" y="54"/>
                    <a:pt x="635" y="53"/>
                    <a:pt x="635" y="51"/>
                  </a:cubicBezTo>
                  <a:cubicBezTo>
                    <a:pt x="634" y="53"/>
                    <a:pt x="633" y="51"/>
                    <a:pt x="632" y="51"/>
                  </a:cubicBezTo>
                  <a:close/>
                  <a:moveTo>
                    <a:pt x="729" y="108"/>
                  </a:moveTo>
                  <a:cubicBezTo>
                    <a:pt x="730" y="109"/>
                    <a:pt x="731" y="110"/>
                    <a:pt x="730" y="110"/>
                  </a:cubicBezTo>
                  <a:cubicBezTo>
                    <a:pt x="729" y="108"/>
                    <a:pt x="727" y="110"/>
                    <a:pt x="727" y="111"/>
                  </a:cubicBezTo>
                  <a:cubicBezTo>
                    <a:pt x="728" y="112"/>
                    <a:pt x="731" y="114"/>
                    <a:pt x="730" y="111"/>
                  </a:cubicBezTo>
                  <a:cubicBezTo>
                    <a:pt x="728" y="111"/>
                    <a:pt x="734" y="110"/>
                    <a:pt x="732" y="108"/>
                  </a:cubicBezTo>
                  <a:cubicBezTo>
                    <a:pt x="731" y="108"/>
                    <a:pt x="730" y="107"/>
                    <a:pt x="729" y="108"/>
                  </a:cubicBezTo>
                  <a:close/>
                  <a:moveTo>
                    <a:pt x="740" y="130"/>
                  </a:moveTo>
                  <a:cubicBezTo>
                    <a:pt x="741" y="132"/>
                    <a:pt x="744" y="131"/>
                    <a:pt x="744" y="129"/>
                  </a:cubicBezTo>
                  <a:cubicBezTo>
                    <a:pt x="742" y="130"/>
                    <a:pt x="741" y="128"/>
                    <a:pt x="740" y="130"/>
                  </a:cubicBezTo>
                  <a:close/>
                  <a:moveTo>
                    <a:pt x="805" y="159"/>
                  </a:moveTo>
                  <a:cubicBezTo>
                    <a:pt x="804" y="159"/>
                    <a:pt x="804" y="159"/>
                    <a:pt x="804" y="159"/>
                  </a:cubicBezTo>
                  <a:cubicBezTo>
                    <a:pt x="804" y="160"/>
                    <a:pt x="804" y="160"/>
                    <a:pt x="804" y="160"/>
                  </a:cubicBezTo>
                  <a:cubicBezTo>
                    <a:pt x="805" y="160"/>
                    <a:pt x="805" y="160"/>
                    <a:pt x="805" y="161"/>
                  </a:cubicBezTo>
                  <a:cubicBezTo>
                    <a:pt x="804" y="161"/>
                    <a:pt x="804" y="162"/>
                    <a:pt x="805" y="163"/>
                  </a:cubicBezTo>
                  <a:cubicBezTo>
                    <a:pt x="806" y="162"/>
                    <a:pt x="807" y="164"/>
                    <a:pt x="807" y="162"/>
                  </a:cubicBezTo>
                  <a:cubicBezTo>
                    <a:pt x="806" y="160"/>
                    <a:pt x="805" y="161"/>
                    <a:pt x="805" y="159"/>
                  </a:cubicBezTo>
                  <a:close/>
                  <a:moveTo>
                    <a:pt x="913" y="396"/>
                  </a:moveTo>
                  <a:cubicBezTo>
                    <a:pt x="912" y="396"/>
                    <a:pt x="911" y="397"/>
                    <a:pt x="910" y="398"/>
                  </a:cubicBezTo>
                  <a:cubicBezTo>
                    <a:pt x="909" y="397"/>
                    <a:pt x="907" y="394"/>
                    <a:pt x="906" y="395"/>
                  </a:cubicBezTo>
                  <a:cubicBezTo>
                    <a:pt x="904" y="397"/>
                    <a:pt x="908" y="398"/>
                    <a:pt x="909" y="400"/>
                  </a:cubicBezTo>
                  <a:cubicBezTo>
                    <a:pt x="911" y="397"/>
                    <a:pt x="913" y="399"/>
                    <a:pt x="915" y="398"/>
                  </a:cubicBezTo>
                  <a:cubicBezTo>
                    <a:pt x="915" y="397"/>
                    <a:pt x="914" y="397"/>
                    <a:pt x="913" y="396"/>
                  </a:cubicBezTo>
                  <a:close/>
                  <a:moveTo>
                    <a:pt x="850" y="583"/>
                  </a:moveTo>
                  <a:cubicBezTo>
                    <a:pt x="847" y="584"/>
                    <a:pt x="849" y="586"/>
                    <a:pt x="848" y="587"/>
                  </a:cubicBezTo>
                  <a:cubicBezTo>
                    <a:pt x="849" y="588"/>
                    <a:pt x="850" y="585"/>
                    <a:pt x="851" y="588"/>
                  </a:cubicBezTo>
                  <a:cubicBezTo>
                    <a:pt x="853" y="587"/>
                    <a:pt x="853" y="587"/>
                    <a:pt x="853" y="587"/>
                  </a:cubicBezTo>
                  <a:cubicBezTo>
                    <a:pt x="852" y="585"/>
                    <a:pt x="851" y="585"/>
                    <a:pt x="850" y="583"/>
                  </a:cubicBezTo>
                  <a:close/>
                  <a:moveTo>
                    <a:pt x="361" y="738"/>
                  </a:moveTo>
                  <a:cubicBezTo>
                    <a:pt x="362" y="740"/>
                    <a:pt x="365" y="741"/>
                    <a:pt x="364" y="738"/>
                  </a:cubicBezTo>
                  <a:cubicBezTo>
                    <a:pt x="363" y="739"/>
                    <a:pt x="362" y="736"/>
                    <a:pt x="361" y="738"/>
                  </a:cubicBezTo>
                  <a:close/>
                  <a:moveTo>
                    <a:pt x="218" y="807"/>
                  </a:moveTo>
                  <a:cubicBezTo>
                    <a:pt x="218" y="808"/>
                    <a:pt x="216" y="809"/>
                    <a:pt x="217" y="811"/>
                  </a:cubicBezTo>
                  <a:cubicBezTo>
                    <a:pt x="218" y="811"/>
                    <a:pt x="221" y="810"/>
                    <a:pt x="218" y="807"/>
                  </a:cubicBezTo>
                  <a:close/>
                  <a:moveTo>
                    <a:pt x="243" y="802"/>
                  </a:moveTo>
                  <a:cubicBezTo>
                    <a:pt x="241" y="799"/>
                    <a:pt x="241" y="799"/>
                    <a:pt x="241" y="799"/>
                  </a:cubicBezTo>
                  <a:cubicBezTo>
                    <a:pt x="239" y="800"/>
                    <a:pt x="238" y="799"/>
                    <a:pt x="237" y="801"/>
                  </a:cubicBezTo>
                  <a:cubicBezTo>
                    <a:pt x="239" y="803"/>
                    <a:pt x="241" y="803"/>
                    <a:pt x="243" y="802"/>
                  </a:cubicBezTo>
                  <a:close/>
                  <a:moveTo>
                    <a:pt x="250" y="775"/>
                  </a:moveTo>
                  <a:cubicBezTo>
                    <a:pt x="250" y="772"/>
                    <a:pt x="252" y="773"/>
                    <a:pt x="254" y="771"/>
                  </a:cubicBezTo>
                  <a:cubicBezTo>
                    <a:pt x="253" y="768"/>
                    <a:pt x="252" y="773"/>
                    <a:pt x="250" y="771"/>
                  </a:cubicBezTo>
                  <a:cubicBezTo>
                    <a:pt x="249" y="769"/>
                    <a:pt x="253" y="770"/>
                    <a:pt x="250" y="768"/>
                  </a:cubicBezTo>
                  <a:cubicBezTo>
                    <a:pt x="248" y="770"/>
                    <a:pt x="249" y="769"/>
                    <a:pt x="246" y="770"/>
                  </a:cubicBezTo>
                  <a:cubicBezTo>
                    <a:pt x="248" y="772"/>
                    <a:pt x="247" y="774"/>
                    <a:pt x="250" y="775"/>
                  </a:cubicBezTo>
                  <a:close/>
                  <a:moveTo>
                    <a:pt x="257" y="767"/>
                  </a:moveTo>
                  <a:cubicBezTo>
                    <a:pt x="256" y="768"/>
                    <a:pt x="255" y="769"/>
                    <a:pt x="254" y="768"/>
                  </a:cubicBezTo>
                  <a:cubicBezTo>
                    <a:pt x="256" y="773"/>
                    <a:pt x="259" y="769"/>
                    <a:pt x="257" y="767"/>
                  </a:cubicBezTo>
                  <a:close/>
                  <a:moveTo>
                    <a:pt x="269" y="777"/>
                  </a:moveTo>
                  <a:cubicBezTo>
                    <a:pt x="269" y="776"/>
                    <a:pt x="265" y="778"/>
                    <a:pt x="267" y="780"/>
                  </a:cubicBezTo>
                  <a:cubicBezTo>
                    <a:pt x="268" y="779"/>
                    <a:pt x="271" y="779"/>
                    <a:pt x="269" y="777"/>
                  </a:cubicBezTo>
                  <a:close/>
                  <a:moveTo>
                    <a:pt x="283" y="779"/>
                  </a:moveTo>
                  <a:cubicBezTo>
                    <a:pt x="281" y="778"/>
                    <a:pt x="278" y="779"/>
                    <a:pt x="279" y="781"/>
                  </a:cubicBezTo>
                  <a:cubicBezTo>
                    <a:pt x="280" y="782"/>
                    <a:pt x="286" y="783"/>
                    <a:pt x="283" y="779"/>
                  </a:cubicBezTo>
                  <a:close/>
                  <a:moveTo>
                    <a:pt x="260" y="742"/>
                  </a:moveTo>
                  <a:cubicBezTo>
                    <a:pt x="259" y="740"/>
                    <a:pt x="255" y="740"/>
                    <a:pt x="255" y="742"/>
                  </a:cubicBezTo>
                  <a:cubicBezTo>
                    <a:pt x="258" y="745"/>
                    <a:pt x="258" y="741"/>
                    <a:pt x="260" y="742"/>
                  </a:cubicBezTo>
                  <a:close/>
                  <a:moveTo>
                    <a:pt x="247" y="706"/>
                  </a:moveTo>
                  <a:cubicBezTo>
                    <a:pt x="250" y="703"/>
                    <a:pt x="244" y="697"/>
                    <a:pt x="241" y="697"/>
                  </a:cubicBezTo>
                  <a:cubicBezTo>
                    <a:pt x="242" y="702"/>
                    <a:pt x="239" y="699"/>
                    <a:pt x="237" y="701"/>
                  </a:cubicBezTo>
                  <a:cubicBezTo>
                    <a:pt x="239" y="704"/>
                    <a:pt x="240" y="704"/>
                    <a:pt x="240" y="707"/>
                  </a:cubicBezTo>
                  <a:cubicBezTo>
                    <a:pt x="243" y="708"/>
                    <a:pt x="245" y="702"/>
                    <a:pt x="247" y="706"/>
                  </a:cubicBezTo>
                  <a:close/>
                  <a:moveTo>
                    <a:pt x="267" y="735"/>
                  </a:moveTo>
                  <a:cubicBezTo>
                    <a:pt x="266" y="736"/>
                    <a:pt x="263" y="736"/>
                    <a:pt x="264" y="738"/>
                  </a:cubicBezTo>
                  <a:cubicBezTo>
                    <a:pt x="266" y="739"/>
                    <a:pt x="269" y="738"/>
                    <a:pt x="267" y="735"/>
                  </a:cubicBezTo>
                  <a:close/>
                  <a:moveTo>
                    <a:pt x="250" y="708"/>
                  </a:moveTo>
                  <a:cubicBezTo>
                    <a:pt x="249" y="709"/>
                    <a:pt x="248" y="709"/>
                    <a:pt x="247" y="709"/>
                  </a:cubicBezTo>
                  <a:cubicBezTo>
                    <a:pt x="249" y="711"/>
                    <a:pt x="246" y="710"/>
                    <a:pt x="247" y="712"/>
                  </a:cubicBezTo>
                  <a:cubicBezTo>
                    <a:pt x="249" y="713"/>
                    <a:pt x="253" y="712"/>
                    <a:pt x="250" y="708"/>
                  </a:cubicBezTo>
                  <a:close/>
                  <a:moveTo>
                    <a:pt x="284" y="754"/>
                  </a:moveTo>
                  <a:cubicBezTo>
                    <a:pt x="290" y="749"/>
                    <a:pt x="290" y="749"/>
                    <a:pt x="290" y="749"/>
                  </a:cubicBezTo>
                  <a:cubicBezTo>
                    <a:pt x="289" y="748"/>
                    <a:pt x="290" y="745"/>
                    <a:pt x="288" y="746"/>
                  </a:cubicBezTo>
                  <a:cubicBezTo>
                    <a:pt x="288" y="747"/>
                    <a:pt x="289" y="747"/>
                    <a:pt x="289" y="748"/>
                  </a:cubicBezTo>
                  <a:cubicBezTo>
                    <a:pt x="286" y="748"/>
                    <a:pt x="286" y="750"/>
                    <a:pt x="284" y="751"/>
                  </a:cubicBezTo>
                  <a:cubicBezTo>
                    <a:pt x="283" y="749"/>
                    <a:pt x="283" y="749"/>
                    <a:pt x="283" y="749"/>
                  </a:cubicBezTo>
                  <a:cubicBezTo>
                    <a:pt x="282" y="751"/>
                    <a:pt x="280" y="749"/>
                    <a:pt x="278" y="750"/>
                  </a:cubicBezTo>
                  <a:cubicBezTo>
                    <a:pt x="282" y="752"/>
                    <a:pt x="277" y="753"/>
                    <a:pt x="279" y="754"/>
                  </a:cubicBezTo>
                  <a:cubicBezTo>
                    <a:pt x="281" y="752"/>
                    <a:pt x="281" y="750"/>
                    <a:pt x="284" y="754"/>
                  </a:cubicBezTo>
                  <a:close/>
                  <a:moveTo>
                    <a:pt x="271" y="737"/>
                  </a:moveTo>
                  <a:cubicBezTo>
                    <a:pt x="272" y="736"/>
                    <a:pt x="272" y="735"/>
                    <a:pt x="271" y="733"/>
                  </a:cubicBezTo>
                  <a:cubicBezTo>
                    <a:pt x="270" y="733"/>
                    <a:pt x="269" y="733"/>
                    <a:pt x="268" y="734"/>
                  </a:cubicBezTo>
                  <a:cubicBezTo>
                    <a:pt x="269" y="736"/>
                    <a:pt x="270" y="737"/>
                    <a:pt x="271" y="737"/>
                  </a:cubicBezTo>
                  <a:close/>
                  <a:moveTo>
                    <a:pt x="277" y="733"/>
                  </a:moveTo>
                  <a:cubicBezTo>
                    <a:pt x="279" y="730"/>
                    <a:pt x="284" y="731"/>
                    <a:pt x="284" y="725"/>
                  </a:cubicBezTo>
                  <a:cubicBezTo>
                    <a:pt x="285" y="726"/>
                    <a:pt x="288" y="727"/>
                    <a:pt x="287" y="724"/>
                  </a:cubicBezTo>
                  <a:cubicBezTo>
                    <a:pt x="284" y="723"/>
                    <a:pt x="284" y="723"/>
                    <a:pt x="281" y="723"/>
                  </a:cubicBezTo>
                  <a:cubicBezTo>
                    <a:pt x="281" y="729"/>
                    <a:pt x="273" y="728"/>
                    <a:pt x="273" y="732"/>
                  </a:cubicBezTo>
                  <a:cubicBezTo>
                    <a:pt x="275" y="733"/>
                    <a:pt x="275" y="730"/>
                    <a:pt x="277" y="733"/>
                  </a:cubicBezTo>
                  <a:close/>
                  <a:moveTo>
                    <a:pt x="281" y="720"/>
                  </a:moveTo>
                  <a:cubicBezTo>
                    <a:pt x="280" y="720"/>
                    <a:pt x="275" y="721"/>
                    <a:pt x="278" y="724"/>
                  </a:cubicBezTo>
                  <a:cubicBezTo>
                    <a:pt x="279" y="722"/>
                    <a:pt x="282" y="723"/>
                    <a:pt x="281" y="720"/>
                  </a:cubicBezTo>
                  <a:close/>
                  <a:moveTo>
                    <a:pt x="277" y="709"/>
                  </a:moveTo>
                  <a:cubicBezTo>
                    <a:pt x="276" y="708"/>
                    <a:pt x="276" y="709"/>
                    <a:pt x="276" y="710"/>
                  </a:cubicBezTo>
                  <a:cubicBezTo>
                    <a:pt x="277" y="710"/>
                    <a:pt x="279" y="709"/>
                    <a:pt x="280" y="709"/>
                  </a:cubicBezTo>
                  <a:cubicBezTo>
                    <a:pt x="277" y="708"/>
                    <a:pt x="277" y="704"/>
                    <a:pt x="276" y="707"/>
                  </a:cubicBezTo>
                  <a:cubicBezTo>
                    <a:pt x="276" y="706"/>
                    <a:pt x="277" y="708"/>
                    <a:pt x="277" y="709"/>
                  </a:cubicBezTo>
                  <a:close/>
                  <a:moveTo>
                    <a:pt x="282" y="708"/>
                  </a:moveTo>
                  <a:cubicBezTo>
                    <a:pt x="283" y="708"/>
                    <a:pt x="283" y="709"/>
                    <a:pt x="284" y="710"/>
                  </a:cubicBezTo>
                  <a:cubicBezTo>
                    <a:pt x="283" y="710"/>
                    <a:pt x="281" y="711"/>
                    <a:pt x="282" y="712"/>
                  </a:cubicBezTo>
                  <a:cubicBezTo>
                    <a:pt x="285" y="713"/>
                    <a:pt x="283" y="705"/>
                    <a:pt x="282" y="708"/>
                  </a:cubicBezTo>
                  <a:close/>
                  <a:moveTo>
                    <a:pt x="287" y="714"/>
                  </a:moveTo>
                  <a:cubicBezTo>
                    <a:pt x="287" y="715"/>
                    <a:pt x="288" y="716"/>
                    <a:pt x="287" y="716"/>
                  </a:cubicBezTo>
                  <a:cubicBezTo>
                    <a:pt x="287" y="717"/>
                    <a:pt x="286" y="717"/>
                    <a:pt x="286" y="718"/>
                  </a:cubicBezTo>
                  <a:cubicBezTo>
                    <a:pt x="287" y="717"/>
                    <a:pt x="290" y="718"/>
                    <a:pt x="290" y="716"/>
                  </a:cubicBezTo>
                  <a:cubicBezTo>
                    <a:pt x="287" y="716"/>
                    <a:pt x="293" y="715"/>
                    <a:pt x="290" y="715"/>
                  </a:cubicBezTo>
                  <a:cubicBezTo>
                    <a:pt x="289" y="717"/>
                    <a:pt x="287" y="712"/>
                    <a:pt x="287" y="714"/>
                  </a:cubicBezTo>
                  <a:close/>
                  <a:moveTo>
                    <a:pt x="309" y="738"/>
                  </a:moveTo>
                  <a:cubicBezTo>
                    <a:pt x="307" y="735"/>
                    <a:pt x="305" y="735"/>
                    <a:pt x="304" y="736"/>
                  </a:cubicBezTo>
                  <a:cubicBezTo>
                    <a:pt x="304" y="737"/>
                    <a:pt x="303" y="738"/>
                    <a:pt x="305" y="741"/>
                  </a:cubicBezTo>
                  <a:cubicBezTo>
                    <a:pt x="307" y="740"/>
                    <a:pt x="308" y="739"/>
                    <a:pt x="309" y="738"/>
                  </a:cubicBezTo>
                  <a:close/>
                  <a:moveTo>
                    <a:pt x="310" y="738"/>
                  </a:moveTo>
                  <a:cubicBezTo>
                    <a:pt x="311" y="734"/>
                    <a:pt x="317" y="735"/>
                    <a:pt x="318" y="731"/>
                  </a:cubicBezTo>
                  <a:cubicBezTo>
                    <a:pt x="315" y="732"/>
                    <a:pt x="310" y="734"/>
                    <a:pt x="305" y="732"/>
                  </a:cubicBezTo>
                  <a:cubicBezTo>
                    <a:pt x="307" y="737"/>
                    <a:pt x="309" y="733"/>
                    <a:pt x="310" y="738"/>
                  </a:cubicBezTo>
                  <a:close/>
                  <a:moveTo>
                    <a:pt x="267" y="651"/>
                  </a:moveTo>
                  <a:cubicBezTo>
                    <a:pt x="266" y="649"/>
                    <a:pt x="264" y="649"/>
                    <a:pt x="263" y="650"/>
                  </a:cubicBezTo>
                  <a:cubicBezTo>
                    <a:pt x="264" y="651"/>
                    <a:pt x="264" y="652"/>
                    <a:pt x="264" y="653"/>
                  </a:cubicBezTo>
                  <a:cubicBezTo>
                    <a:pt x="265" y="652"/>
                    <a:pt x="266" y="651"/>
                    <a:pt x="267" y="651"/>
                  </a:cubicBezTo>
                  <a:close/>
                  <a:moveTo>
                    <a:pt x="321" y="727"/>
                  </a:moveTo>
                  <a:cubicBezTo>
                    <a:pt x="320" y="729"/>
                    <a:pt x="320" y="728"/>
                    <a:pt x="318" y="728"/>
                  </a:cubicBezTo>
                  <a:cubicBezTo>
                    <a:pt x="319" y="730"/>
                    <a:pt x="323" y="729"/>
                    <a:pt x="321" y="727"/>
                  </a:cubicBezTo>
                  <a:close/>
                  <a:moveTo>
                    <a:pt x="315" y="716"/>
                  </a:moveTo>
                  <a:cubicBezTo>
                    <a:pt x="314" y="716"/>
                    <a:pt x="312" y="718"/>
                    <a:pt x="313" y="720"/>
                  </a:cubicBezTo>
                  <a:cubicBezTo>
                    <a:pt x="315" y="719"/>
                    <a:pt x="315" y="718"/>
                    <a:pt x="315" y="716"/>
                  </a:cubicBezTo>
                  <a:close/>
                  <a:moveTo>
                    <a:pt x="271" y="651"/>
                  </a:moveTo>
                  <a:cubicBezTo>
                    <a:pt x="270" y="650"/>
                    <a:pt x="269" y="651"/>
                    <a:pt x="271" y="653"/>
                  </a:cubicBezTo>
                  <a:cubicBezTo>
                    <a:pt x="272" y="651"/>
                    <a:pt x="273" y="652"/>
                    <a:pt x="274" y="650"/>
                  </a:cubicBezTo>
                  <a:cubicBezTo>
                    <a:pt x="275" y="650"/>
                    <a:pt x="276" y="652"/>
                    <a:pt x="277" y="652"/>
                  </a:cubicBezTo>
                  <a:cubicBezTo>
                    <a:pt x="277" y="648"/>
                    <a:pt x="273" y="650"/>
                    <a:pt x="271" y="650"/>
                  </a:cubicBezTo>
                  <a:cubicBezTo>
                    <a:pt x="270" y="649"/>
                    <a:pt x="271" y="648"/>
                    <a:pt x="271" y="648"/>
                  </a:cubicBezTo>
                  <a:cubicBezTo>
                    <a:pt x="269" y="649"/>
                    <a:pt x="268" y="647"/>
                    <a:pt x="266" y="649"/>
                  </a:cubicBezTo>
                  <a:cubicBezTo>
                    <a:pt x="268" y="653"/>
                    <a:pt x="269" y="648"/>
                    <a:pt x="271" y="651"/>
                  </a:cubicBezTo>
                  <a:close/>
                  <a:moveTo>
                    <a:pt x="274" y="648"/>
                  </a:moveTo>
                  <a:cubicBezTo>
                    <a:pt x="273" y="646"/>
                    <a:pt x="275" y="646"/>
                    <a:pt x="274" y="645"/>
                  </a:cubicBezTo>
                  <a:cubicBezTo>
                    <a:pt x="272" y="647"/>
                    <a:pt x="270" y="642"/>
                    <a:pt x="267" y="644"/>
                  </a:cubicBezTo>
                  <a:cubicBezTo>
                    <a:pt x="267" y="644"/>
                    <a:pt x="267" y="645"/>
                    <a:pt x="267" y="646"/>
                  </a:cubicBezTo>
                  <a:cubicBezTo>
                    <a:pt x="270" y="643"/>
                    <a:pt x="271" y="648"/>
                    <a:pt x="274" y="648"/>
                  </a:cubicBezTo>
                  <a:close/>
                  <a:moveTo>
                    <a:pt x="219" y="564"/>
                  </a:moveTo>
                  <a:cubicBezTo>
                    <a:pt x="219" y="564"/>
                    <a:pt x="219" y="564"/>
                    <a:pt x="218" y="564"/>
                  </a:cubicBezTo>
                  <a:cubicBezTo>
                    <a:pt x="218" y="565"/>
                    <a:pt x="218" y="565"/>
                    <a:pt x="218" y="565"/>
                  </a:cubicBezTo>
                  <a:cubicBezTo>
                    <a:pt x="220" y="567"/>
                    <a:pt x="218" y="566"/>
                    <a:pt x="219" y="568"/>
                  </a:cubicBezTo>
                  <a:cubicBezTo>
                    <a:pt x="221" y="568"/>
                    <a:pt x="219" y="566"/>
                    <a:pt x="219" y="564"/>
                  </a:cubicBezTo>
                  <a:close/>
                  <a:moveTo>
                    <a:pt x="285" y="643"/>
                  </a:moveTo>
                  <a:cubicBezTo>
                    <a:pt x="283" y="644"/>
                    <a:pt x="277" y="645"/>
                    <a:pt x="278" y="649"/>
                  </a:cubicBezTo>
                  <a:cubicBezTo>
                    <a:pt x="281" y="646"/>
                    <a:pt x="287" y="649"/>
                    <a:pt x="285" y="643"/>
                  </a:cubicBezTo>
                  <a:close/>
                  <a:moveTo>
                    <a:pt x="327" y="705"/>
                  </a:moveTo>
                  <a:cubicBezTo>
                    <a:pt x="327" y="702"/>
                    <a:pt x="329" y="701"/>
                    <a:pt x="326" y="698"/>
                  </a:cubicBezTo>
                  <a:cubicBezTo>
                    <a:pt x="324" y="699"/>
                    <a:pt x="318" y="702"/>
                    <a:pt x="320" y="708"/>
                  </a:cubicBezTo>
                  <a:cubicBezTo>
                    <a:pt x="323" y="707"/>
                    <a:pt x="324" y="705"/>
                    <a:pt x="327" y="705"/>
                  </a:cubicBezTo>
                  <a:close/>
                  <a:moveTo>
                    <a:pt x="234" y="561"/>
                  </a:moveTo>
                  <a:cubicBezTo>
                    <a:pt x="233" y="560"/>
                    <a:pt x="227" y="562"/>
                    <a:pt x="228" y="566"/>
                  </a:cubicBezTo>
                  <a:cubicBezTo>
                    <a:pt x="229" y="565"/>
                    <a:pt x="235" y="564"/>
                    <a:pt x="234" y="561"/>
                  </a:cubicBezTo>
                  <a:close/>
                  <a:moveTo>
                    <a:pt x="288" y="639"/>
                  </a:moveTo>
                  <a:cubicBezTo>
                    <a:pt x="289" y="643"/>
                    <a:pt x="284" y="639"/>
                    <a:pt x="286" y="644"/>
                  </a:cubicBezTo>
                  <a:cubicBezTo>
                    <a:pt x="288" y="643"/>
                    <a:pt x="287" y="640"/>
                    <a:pt x="288" y="643"/>
                  </a:cubicBezTo>
                  <a:cubicBezTo>
                    <a:pt x="289" y="643"/>
                    <a:pt x="289" y="639"/>
                    <a:pt x="288" y="639"/>
                  </a:cubicBezTo>
                  <a:close/>
                  <a:moveTo>
                    <a:pt x="331" y="700"/>
                  </a:moveTo>
                  <a:cubicBezTo>
                    <a:pt x="330" y="698"/>
                    <a:pt x="328" y="695"/>
                    <a:pt x="327" y="697"/>
                  </a:cubicBezTo>
                  <a:cubicBezTo>
                    <a:pt x="329" y="700"/>
                    <a:pt x="329" y="700"/>
                    <a:pt x="329" y="700"/>
                  </a:cubicBezTo>
                  <a:cubicBezTo>
                    <a:pt x="330" y="700"/>
                    <a:pt x="330" y="699"/>
                    <a:pt x="331" y="700"/>
                  </a:cubicBezTo>
                  <a:close/>
                  <a:moveTo>
                    <a:pt x="293" y="636"/>
                  </a:moveTo>
                  <a:cubicBezTo>
                    <a:pt x="292" y="636"/>
                    <a:pt x="290" y="639"/>
                    <a:pt x="291" y="641"/>
                  </a:cubicBezTo>
                  <a:cubicBezTo>
                    <a:pt x="292" y="639"/>
                    <a:pt x="295" y="641"/>
                    <a:pt x="293" y="636"/>
                  </a:cubicBezTo>
                  <a:close/>
                  <a:moveTo>
                    <a:pt x="240" y="558"/>
                  </a:moveTo>
                  <a:cubicBezTo>
                    <a:pt x="239" y="559"/>
                    <a:pt x="237" y="560"/>
                    <a:pt x="239" y="562"/>
                  </a:cubicBezTo>
                  <a:cubicBezTo>
                    <a:pt x="239" y="561"/>
                    <a:pt x="243" y="560"/>
                    <a:pt x="240" y="558"/>
                  </a:cubicBezTo>
                  <a:close/>
                  <a:moveTo>
                    <a:pt x="312" y="667"/>
                  </a:moveTo>
                  <a:cubicBezTo>
                    <a:pt x="312" y="668"/>
                    <a:pt x="313" y="670"/>
                    <a:pt x="314" y="672"/>
                  </a:cubicBezTo>
                  <a:cubicBezTo>
                    <a:pt x="317" y="671"/>
                    <a:pt x="315" y="665"/>
                    <a:pt x="312" y="667"/>
                  </a:cubicBezTo>
                  <a:close/>
                  <a:moveTo>
                    <a:pt x="313" y="648"/>
                  </a:moveTo>
                  <a:cubicBezTo>
                    <a:pt x="312" y="649"/>
                    <a:pt x="312" y="647"/>
                    <a:pt x="310" y="646"/>
                  </a:cubicBezTo>
                  <a:cubicBezTo>
                    <a:pt x="309" y="647"/>
                    <a:pt x="308" y="649"/>
                    <a:pt x="307" y="648"/>
                  </a:cubicBezTo>
                  <a:cubicBezTo>
                    <a:pt x="307" y="647"/>
                    <a:pt x="306" y="646"/>
                    <a:pt x="306" y="645"/>
                  </a:cubicBezTo>
                  <a:cubicBezTo>
                    <a:pt x="307" y="644"/>
                    <a:pt x="310" y="645"/>
                    <a:pt x="308" y="642"/>
                  </a:cubicBezTo>
                  <a:cubicBezTo>
                    <a:pt x="305" y="641"/>
                    <a:pt x="299" y="645"/>
                    <a:pt x="303" y="647"/>
                  </a:cubicBezTo>
                  <a:cubicBezTo>
                    <a:pt x="302" y="649"/>
                    <a:pt x="301" y="647"/>
                    <a:pt x="300" y="648"/>
                  </a:cubicBezTo>
                  <a:cubicBezTo>
                    <a:pt x="301" y="650"/>
                    <a:pt x="301" y="651"/>
                    <a:pt x="301" y="652"/>
                  </a:cubicBezTo>
                  <a:cubicBezTo>
                    <a:pt x="304" y="651"/>
                    <a:pt x="303" y="647"/>
                    <a:pt x="304" y="645"/>
                  </a:cubicBezTo>
                  <a:cubicBezTo>
                    <a:pt x="306" y="649"/>
                    <a:pt x="304" y="651"/>
                    <a:pt x="303" y="653"/>
                  </a:cubicBezTo>
                  <a:cubicBezTo>
                    <a:pt x="305" y="652"/>
                    <a:pt x="307" y="657"/>
                    <a:pt x="309" y="656"/>
                  </a:cubicBezTo>
                  <a:cubicBezTo>
                    <a:pt x="308" y="654"/>
                    <a:pt x="311" y="653"/>
                    <a:pt x="310" y="649"/>
                  </a:cubicBezTo>
                  <a:cubicBezTo>
                    <a:pt x="311" y="650"/>
                    <a:pt x="314" y="650"/>
                    <a:pt x="313" y="648"/>
                  </a:cubicBezTo>
                  <a:close/>
                  <a:moveTo>
                    <a:pt x="190" y="466"/>
                  </a:moveTo>
                  <a:cubicBezTo>
                    <a:pt x="188" y="466"/>
                    <a:pt x="193" y="464"/>
                    <a:pt x="190" y="462"/>
                  </a:cubicBezTo>
                  <a:cubicBezTo>
                    <a:pt x="190" y="463"/>
                    <a:pt x="188" y="464"/>
                    <a:pt x="188" y="465"/>
                  </a:cubicBezTo>
                  <a:cubicBezTo>
                    <a:pt x="189" y="465"/>
                    <a:pt x="188" y="466"/>
                    <a:pt x="189" y="467"/>
                  </a:cubicBezTo>
                  <a:cubicBezTo>
                    <a:pt x="189" y="467"/>
                    <a:pt x="192" y="468"/>
                    <a:pt x="190" y="466"/>
                  </a:cubicBezTo>
                  <a:close/>
                  <a:moveTo>
                    <a:pt x="318" y="638"/>
                  </a:moveTo>
                  <a:cubicBezTo>
                    <a:pt x="320" y="637"/>
                    <a:pt x="319" y="635"/>
                    <a:pt x="319" y="634"/>
                  </a:cubicBezTo>
                  <a:cubicBezTo>
                    <a:pt x="320" y="635"/>
                    <a:pt x="321" y="636"/>
                    <a:pt x="322" y="635"/>
                  </a:cubicBezTo>
                  <a:cubicBezTo>
                    <a:pt x="320" y="633"/>
                    <a:pt x="321" y="632"/>
                    <a:pt x="321" y="630"/>
                  </a:cubicBezTo>
                  <a:cubicBezTo>
                    <a:pt x="320" y="630"/>
                    <a:pt x="320" y="630"/>
                    <a:pt x="319" y="629"/>
                  </a:cubicBezTo>
                  <a:cubicBezTo>
                    <a:pt x="316" y="636"/>
                    <a:pt x="307" y="635"/>
                    <a:pt x="305" y="641"/>
                  </a:cubicBezTo>
                  <a:cubicBezTo>
                    <a:pt x="306" y="637"/>
                    <a:pt x="309" y="644"/>
                    <a:pt x="312" y="642"/>
                  </a:cubicBezTo>
                  <a:cubicBezTo>
                    <a:pt x="311" y="639"/>
                    <a:pt x="310" y="641"/>
                    <a:pt x="309" y="640"/>
                  </a:cubicBezTo>
                  <a:cubicBezTo>
                    <a:pt x="309" y="639"/>
                    <a:pt x="309" y="639"/>
                    <a:pt x="309" y="638"/>
                  </a:cubicBezTo>
                  <a:cubicBezTo>
                    <a:pt x="313" y="642"/>
                    <a:pt x="312" y="633"/>
                    <a:pt x="318" y="638"/>
                  </a:cubicBezTo>
                  <a:close/>
                  <a:moveTo>
                    <a:pt x="322" y="640"/>
                  </a:moveTo>
                  <a:cubicBezTo>
                    <a:pt x="320" y="639"/>
                    <a:pt x="317" y="648"/>
                    <a:pt x="314" y="646"/>
                  </a:cubicBezTo>
                  <a:cubicBezTo>
                    <a:pt x="315" y="648"/>
                    <a:pt x="315" y="647"/>
                    <a:pt x="315" y="649"/>
                  </a:cubicBezTo>
                  <a:cubicBezTo>
                    <a:pt x="316" y="645"/>
                    <a:pt x="322" y="645"/>
                    <a:pt x="322" y="640"/>
                  </a:cubicBezTo>
                  <a:close/>
                  <a:moveTo>
                    <a:pt x="335" y="661"/>
                  </a:moveTo>
                  <a:cubicBezTo>
                    <a:pt x="334" y="663"/>
                    <a:pt x="331" y="664"/>
                    <a:pt x="332" y="664"/>
                  </a:cubicBezTo>
                  <a:cubicBezTo>
                    <a:pt x="334" y="665"/>
                    <a:pt x="337" y="665"/>
                    <a:pt x="335" y="661"/>
                  </a:cubicBezTo>
                  <a:close/>
                  <a:moveTo>
                    <a:pt x="321" y="648"/>
                  </a:moveTo>
                  <a:cubicBezTo>
                    <a:pt x="322" y="650"/>
                    <a:pt x="322" y="650"/>
                    <a:pt x="322" y="650"/>
                  </a:cubicBezTo>
                  <a:cubicBezTo>
                    <a:pt x="326" y="650"/>
                    <a:pt x="323" y="646"/>
                    <a:pt x="321" y="648"/>
                  </a:cubicBezTo>
                  <a:close/>
                  <a:moveTo>
                    <a:pt x="205" y="463"/>
                  </a:moveTo>
                  <a:cubicBezTo>
                    <a:pt x="205" y="462"/>
                    <a:pt x="204" y="458"/>
                    <a:pt x="202" y="459"/>
                  </a:cubicBezTo>
                  <a:cubicBezTo>
                    <a:pt x="202" y="461"/>
                    <a:pt x="202" y="463"/>
                    <a:pt x="203" y="465"/>
                  </a:cubicBezTo>
                  <a:cubicBezTo>
                    <a:pt x="203" y="465"/>
                    <a:pt x="204" y="464"/>
                    <a:pt x="205" y="463"/>
                  </a:cubicBezTo>
                  <a:close/>
                  <a:moveTo>
                    <a:pt x="327" y="649"/>
                  </a:moveTo>
                  <a:cubicBezTo>
                    <a:pt x="327" y="647"/>
                    <a:pt x="325" y="646"/>
                    <a:pt x="325" y="644"/>
                  </a:cubicBezTo>
                  <a:cubicBezTo>
                    <a:pt x="322" y="644"/>
                    <a:pt x="326" y="650"/>
                    <a:pt x="327" y="649"/>
                  </a:cubicBezTo>
                  <a:close/>
                  <a:moveTo>
                    <a:pt x="341" y="663"/>
                  </a:moveTo>
                  <a:cubicBezTo>
                    <a:pt x="340" y="660"/>
                    <a:pt x="336" y="662"/>
                    <a:pt x="338" y="664"/>
                  </a:cubicBezTo>
                  <a:cubicBezTo>
                    <a:pt x="339" y="665"/>
                    <a:pt x="340" y="664"/>
                    <a:pt x="341" y="663"/>
                  </a:cubicBezTo>
                  <a:close/>
                  <a:moveTo>
                    <a:pt x="211" y="460"/>
                  </a:moveTo>
                  <a:cubicBezTo>
                    <a:pt x="212" y="457"/>
                    <a:pt x="216" y="461"/>
                    <a:pt x="215" y="458"/>
                  </a:cubicBezTo>
                  <a:cubicBezTo>
                    <a:pt x="215" y="458"/>
                    <a:pt x="214" y="458"/>
                    <a:pt x="213" y="457"/>
                  </a:cubicBezTo>
                  <a:cubicBezTo>
                    <a:pt x="214" y="456"/>
                    <a:pt x="216" y="456"/>
                    <a:pt x="215" y="454"/>
                  </a:cubicBezTo>
                  <a:cubicBezTo>
                    <a:pt x="211" y="454"/>
                    <a:pt x="213" y="454"/>
                    <a:pt x="212" y="457"/>
                  </a:cubicBezTo>
                  <a:cubicBezTo>
                    <a:pt x="211" y="456"/>
                    <a:pt x="211" y="455"/>
                    <a:pt x="211" y="454"/>
                  </a:cubicBezTo>
                  <a:cubicBezTo>
                    <a:pt x="210" y="454"/>
                    <a:pt x="210" y="454"/>
                    <a:pt x="209" y="454"/>
                  </a:cubicBezTo>
                  <a:cubicBezTo>
                    <a:pt x="209" y="456"/>
                    <a:pt x="211" y="455"/>
                    <a:pt x="210" y="457"/>
                  </a:cubicBezTo>
                  <a:cubicBezTo>
                    <a:pt x="209" y="457"/>
                    <a:pt x="208" y="455"/>
                    <a:pt x="207" y="457"/>
                  </a:cubicBezTo>
                  <a:cubicBezTo>
                    <a:pt x="209" y="458"/>
                    <a:pt x="204" y="458"/>
                    <a:pt x="206" y="460"/>
                  </a:cubicBezTo>
                  <a:cubicBezTo>
                    <a:pt x="207" y="459"/>
                    <a:pt x="206" y="461"/>
                    <a:pt x="208" y="462"/>
                  </a:cubicBezTo>
                  <a:cubicBezTo>
                    <a:pt x="209" y="460"/>
                    <a:pt x="210" y="457"/>
                    <a:pt x="211" y="460"/>
                  </a:cubicBezTo>
                  <a:close/>
                  <a:moveTo>
                    <a:pt x="270" y="547"/>
                  </a:moveTo>
                  <a:cubicBezTo>
                    <a:pt x="269" y="549"/>
                    <a:pt x="266" y="547"/>
                    <a:pt x="268" y="550"/>
                  </a:cubicBezTo>
                  <a:cubicBezTo>
                    <a:pt x="268" y="549"/>
                    <a:pt x="272" y="549"/>
                    <a:pt x="270" y="547"/>
                  </a:cubicBezTo>
                  <a:close/>
                  <a:moveTo>
                    <a:pt x="326" y="633"/>
                  </a:moveTo>
                  <a:cubicBezTo>
                    <a:pt x="326" y="634"/>
                    <a:pt x="323" y="634"/>
                    <a:pt x="325" y="636"/>
                  </a:cubicBezTo>
                  <a:cubicBezTo>
                    <a:pt x="327" y="637"/>
                    <a:pt x="328" y="635"/>
                    <a:pt x="326" y="633"/>
                  </a:cubicBezTo>
                  <a:close/>
                  <a:moveTo>
                    <a:pt x="324" y="623"/>
                  </a:moveTo>
                  <a:cubicBezTo>
                    <a:pt x="322" y="625"/>
                    <a:pt x="320" y="623"/>
                    <a:pt x="319" y="623"/>
                  </a:cubicBezTo>
                  <a:cubicBezTo>
                    <a:pt x="321" y="627"/>
                    <a:pt x="326" y="628"/>
                    <a:pt x="324" y="623"/>
                  </a:cubicBezTo>
                  <a:close/>
                  <a:moveTo>
                    <a:pt x="251" y="516"/>
                  </a:moveTo>
                  <a:cubicBezTo>
                    <a:pt x="250" y="515"/>
                    <a:pt x="248" y="514"/>
                    <a:pt x="249" y="516"/>
                  </a:cubicBezTo>
                  <a:cubicBezTo>
                    <a:pt x="249" y="516"/>
                    <a:pt x="250" y="516"/>
                    <a:pt x="250" y="517"/>
                  </a:cubicBezTo>
                  <a:cubicBezTo>
                    <a:pt x="250" y="518"/>
                    <a:pt x="249" y="518"/>
                    <a:pt x="250" y="519"/>
                  </a:cubicBezTo>
                  <a:cubicBezTo>
                    <a:pt x="250" y="518"/>
                    <a:pt x="251" y="517"/>
                    <a:pt x="251" y="516"/>
                  </a:cubicBezTo>
                  <a:close/>
                  <a:moveTo>
                    <a:pt x="364" y="650"/>
                  </a:moveTo>
                  <a:cubicBezTo>
                    <a:pt x="360" y="649"/>
                    <a:pt x="362" y="657"/>
                    <a:pt x="358" y="655"/>
                  </a:cubicBezTo>
                  <a:cubicBezTo>
                    <a:pt x="358" y="654"/>
                    <a:pt x="357" y="654"/>
                    <a:pt x="357" y="653"/>
                  </a:cubicBezTo>
                  <a:cubicBezTo>
                    <a:pt x="358" y="651"/>
                    <a:pt x="359" y="654"/>
                    <a:pt x="360" y="653"/>
                  </a:cubicBezTo>
                  <a:cubicBezTo>
                    <a:pt x="357" y="651"/>
                    <a:pt x="356" y="649"/>
                    <a:pt x="353" y="649"/>
                  </a:cubicBezTo>
                  <a:cubicBezTo>
                    <a:pt x="354" y="653"/>
                    <a:pt x="355" y="652"/>
                    <a:pt x="357" y="655"/>
                  </a:cubicBezTo>
                  <a:cubicBezTo>
                    <a:pt x="354" y="658"/>
                    <a:pt x="353" y="657"/>
                    <a:pt x="351" y="661"/>
                  </a:cubicBezTo>
                  <a:cubicBezTo>
                    <a:pt x="350" y="660"/>
                    <a:pt x="350" y="658"/>
                    <a:pt x="349" y="659"/>
                  </a:cubicBezTo>
                  <a:cubicBezTo>
                    <a:pt x="349" y="662"/>
                    <a:pt x="348" y="663"/>
                    <a:pt x="348" y="666"/>
                  </a:cubicBezTo>
                  <a:cubicBezTo>
                    <a:pt x="350" y="666"/>
                    <a:pt x="352" y="668"/>
                    <a:pt x="355" y="667"/>
                  </a:cubicBezTo>
                  <a:cubicBezTo>
                    <a:pt x="355" y="665"/>
                    <a:pt x="353" y="663"/>
                    <a:pt x="353" y="662"/>
                  </a:cubicBezTo>
                  <a:cubicBezTo>
                    <a:pt x="355" y="663"/>
                    <a:pt x="356" y="663"/>
                    <a:pt x="358" y="663"/>
                  </a:cubicBezTo>
                  <a:cubicBezTo>
                    <a:pt x="358" y="665"/>
                    <a:pt x="357" y="664"/>
                    <a:pt x="355" y="665"/>
                  </a:cubicBezTo>
                  <a:cubicBezTo>
                    <a:pt x="358" y="668"/>
                    <a:pt x="360" y="667"/>
                    <a:pt x="362" y="665"/>
                  </a:cubicBezTo>
                  <a:cubicBezTo>
                    <a:pt x="360" y="660"/>
                    <a:pt x="364" y="663"/>
                    <a:pt x="363" y="657"/>
                  </a:cubicBezTo>
                  <a:cubicBezTo>
                    <a:pt x="365" y="663"/>
                    <a:pt x="368" y="657"/>
                    <a:pt x="368" y="657"/>
                  </a:cubicBezTo>
                  <a:cubicBezTo>
                    <a:pt x="369" y="658"/>
                    <a:pt x="369" y="659"/>
                    <a:pt x="369" y="660"/>
                  </a:cubicBezTo>
                  <a:cubicBezTo>
                    <a:pt x="372" y="656"/>
                    <a:pt x="378" y="652"/>
                    <a:pt x="383" y="651"/>
                  </a:cubicBezTo>
                  <a:cubicBezTo>
                    <a:pt x="384" y="653"/>
                    <a:pt x="381" y="654"/>
                    <a:pt x="380" y="656"/>
                  </a:cubicBezTo>
                  <a:cubicBezTo>
                    <a:pt x="374" y="658"/>
                    <a:pt x="367" y="662"/>
                    <a:pt x="362" y="669"/>
                  </a:cubicBezTo>
                  <a:cubicBezTo>
                    <a:pt x="361" y="668"/>
                    <a:pt x="361" y="668"/>
                    <a:pt x="361" y="667"/>
                  </a:cubicBezTo>
                  <a:cubicBezTo>
                    <a:pt x="360" y="668"/>
                    <a:pt x="360" y="670"/>
                    <a:pt x="360" y="671"/>
                  </a:cubicBezTo>
                  <a:cubicBezTo>
                    <a:pt x="358" y="671"/>
                    <a:pt x="354" y="670"/>
                    <a:pt x="353" y="673"/>
                  </a:cubicBezTo>
                  <a:cubicBezTo>
                    <a:pt x="356" y="673"/>
                    <a:pt x="362" y="671"/>
                    <a:pt x="361" y="676"/>
                  </a:cubicBezTo>
                  <a:cubicBezTo>
                    <a:pt x="364" y="676"/>
                    <a:pt x="367" y="673"/>
                    <a:pt x="368" y="671"/>
                  </a:cubicBezTo>
                  <a:cubicBezTo>
                    <a:pt x="370" y="672"/>
                    <a:pt x="369" y="675"/>
                    <a:pt x="371" y="673"/>
                  </a:cubicBezTo>
                  <a:cubicBezTo>
                    <a:pt x="370" y="668"/>
                    <a:pt x="379" y="666"/>
                    <a:pt x="381" y="666"/>
                  </a:cubicBezTo>
                  <a:cubicBezTo>
                    <a:pt x="383" y="663"/>
                    <a:pt x="386" y="663"/>
                    <a:pt x="388" y="665"/>
                  </a:cubicBezTo>
                  <a:cubicBezTo>
                    <a:pt x="389" y="665"/>
                    <a:pt x="390" y="664"/>
                    <a:pt x="392" y="664"/>
                  </a:cubicBezTo>
                  <a:cubicBezTo>
                    <a:pt x="393" y="663"/>
                    <a:pt x="393" y="663"/>
                    <a:pt x="393" y="663"/>
                  </a:cubicBezTo>
                  <a:cubicBezTo>
                    <a:pt x="393" y="663"/>
                    <a:pt x="393" y="663"/>
                    <a:pt x="393" y="663"/>
                  </a:cubicBezTo>
                  <a:cubicBezTo>
                    <a:pt x="394" y="664"/>
                    <a:pt x="394" y="664"/>
                    <a:pt x="394" y="664"/>
                  </a:cubicBezTo>
                  <a:cubicBezTo>
                    <a:pt x="394" y="665"/>
                    <a:pt x="394" y="665"/>
                    <a:pt x="394" y="665"/>
                  </a:cubicBezTo>
                  <a:cubicBezTo>
                    <a:pt x="394" y="665"/>
                    <a:pt x="394" y="665"/>
                    <a:pt x="394" y="665"/>
                  </a:cubicBezTo>
                  <a:cubicBezTo>
                    <a:pt x="395" y="665"/>
                    <a:pt x="395" y="665"/>
                    <a:pt x="395" y="665"/>
                  </a:cubicBezTo>
                  <a:cubicBezTo>
                    <a:pt x="395" y="665"/>
                    <a:pt x="395" y="665"/>
                    <a:pt x="395" y="665"/>
                  </a:cubicBezTo>
                  <a:cubicBezTo>
                    <a:pt x="393" y="666"/>
                    <a:pt x="394" y="665"/>
                    <a:pt x="394" y="665"/>
                  </a:cubicBezTo>
                  <a:cubicBezTo>
                    <a:pt x="394" y="665"/>
                    <a:pt x="394" y="665"/>
                    <a:pt x="394" y="665"/>
                  </a:cubicBezTo>
                  <a:cubicBezTo>
                    <a:pt x="393" y="664"/>
                    <a:pt x="393" y="664"/>
                    <a:pt x="393" y="664"/>
                  </a:cubicBezTo>
                  <a:cubicBezTo>
                    <a:pt x="394" y="664"/>
                    <a:pt x="394" y="663"/>
                    <a:pt x="395" y="662"/>
                  </a:cubicBezTo>
                  <a:cubicBezTo>
                    <a:pt x="397" y="661"/>
                    <a:pt x="400" y="660"/>
                    <a:pt x="403" y="659"/>
                  </a:cubicBezTo>
                  <a:cubicBezTo>
                    <a:pt x="403" y="658"/>
                    <a:pt x="402" y="656"/>
                    <a:pt x="403" y="655"/>
                  </a:cubicBezTo>
                  <a:cubicBezTo>
                    <a:pt x="407" y="656"/>
                    <a:pt x="413" y="653"/>
                    <a:pt x="412" y="649"/>
                  </a:cubicBezTo>
                  <a:cubicBezTo>
                    <a:pt x="413" y="650"/>
                    <a:pt x="414" y="650"/>
                    <a:pt x="416" y="650"/>
                  </a:cubicBezTo>
                  <a:cubicBezTo>
                    <a:pt x="418" y="645"/>
                    <a:pt x="419" y="644"/>
                    <a:pt x="423" y="642"/>
                  </a:cubicBezTo>
                  <a:cubicBezTo>
                    <a:pt x="416" y="634"/>
                    <a:pt x="429" y="633"/>
                    <a:pt x="429" y="628"/>
                  </a:cubicBezTo>
                  <a:cubicBezTo>
                    <a:pt x="430" y="629"/>
                    <a:pt x="432" y="629"/>
                    <a:pt x="432" y="627"/>
                  </a:cubicBezTo>
                  <a:cubicBezTo>
                    <a:pt x="433" y="628"/>
                    <a:pt x="433" y="628"/>
                    <a:pt x="433" y="629"/>
                  </a:cubicBezTo>
                  <a:cubicBezTo>
                    <a:pt x="436" y="627"/>
                    <a:pt x="440" y="626"/>
                    <a:pt x="440" y="623"/>
                  </a:cubicBezTo>
                  <a:cubicBezTo>
                    <a:pt x="439" y="624"/>
                    <a:pt x="438" y="624"/>
                    <a:pt x="437" y="623"/>
                  </a:cubicBezTo>
                  <a:cubicBezTo>
                    <a:pt x="437" y="621"/>
                    <a:pt x="439" y="621"/>
                    <a:pt x="441" y="622"/>
                  </a:cubicBezTo>
                  <a:cubicBezTo>
                    <a:pt x="440" y="620"/>
                    <a:pt x="441" y="619"/>
                    <a:pt x="440" y="618"/>
                  </a:cubicBezTo>
                  <a:cubicBezTo>
                    <a:pt x="437" y="620"/>
                    <a:pt x="433" y="619"/>
                    <a:pt x="433" y="623"/>
                  </a:cubicBezTo>
                  <a:cubicBezTo>
                    <a:pt x="429" y="620"/>
                    <a:pt x="425" y="626"/>
                    <a:pt x="425" y="630"/>
                  </a:cubicBezTo>
                  <a:cubicBezTo>
                    <a:pt x="425" y="629"/>
                    <a:pt x="424" y="629"/>
                    <a:pt x="424" y="629"/>
                  </a:cubicBezTo>
                  <a:cubicBezTo>
                    <a:pt x="425" y="629"/>
                    <a:pt x="426" y="628"/>
                    <a:pt x="424" y="626"/>
                  </a:cubicBezTo>
                  <a:cubicBezTo>
                    <a:pt x="419" y="625"/>
                    <a:pt x="413" y="637"/>
                    <a:pt x="408" y="632"/>
                  </a:cubicBezTo>
                  <a:cubicBezTo>
                    <a:pt x="406" y="634"/>
                    <a:pt x="407" y="634"/>
                    <a:pt x="406" y="637"/>
                  </a:cubicBezTo>
                  <a:cubicBezTo>
                    <a:pt x="405" y="633"/>
                    <a:pt x="401" y="636"/>
                    <a:pt x="402" y="638"/>
                  </a:cubicBezTo>
                  <a:cubicBezTo>
                    <a:pt x="395" y="638"/>
                    <a:pt x="393" y="647"/>
                    <a:pt x="385" y="644"/>
                  </a:cubicBezTo>
                  <a:cubicBezTo>
                    <a:pt x="384" y="645"/>
                    <a:pt x="387" y="647"/>
                    <a:pt x="385" y="648"/>
                  </a:cubicBezTo>
                  <a:cubicBezTo>
                    <a:pt x="384" y="647"/>
                    <a:pt x="384" y="645"/>
                    <a:pt x="384" y="645"/>
                  </a:cubicBezTo>
                  <a:cubicBezTo>
                    <a:pt x="384" y="645"/>
                    <a:pt x="383" y="645"/>
                    <a:pt x="383" y="645"/>
                  </a:cubicBezTo>
                  <a:cubicBezTo>
                    <a:pt x="383" y="646"/>
                    <a:pt x="383" y="646"/>
                    <a:pt x="383" y="646"/>
                  </a:cubicBezTo>
                  <a:cubicBezTo>
                    <a:pt x="382" y="646"/>
                    <a:pt x="382" y="646"/>
                    <a:pt x="382" y="646"/>
                  </a:cubicBezTo>
                  <a:cubicBezTo>
                    <a:pt x="382" y="645"/>
                    <a:pt x="382" y="645"/>
                    <a:pt x="382" y="645"/>
                  </a:cubicBezTo>
                  <a:cubicBezTo>
                    <a:pt x="382" y="645"/>
                    <a:pt x="382" y="645"/>
                    <a:pt x="382" y="645"/>
                  </a:cubicBezTo>
                  <a:cubicBezTo>
                    <a:pt x="382" y="645"/>
                    <a:pt x="382" y="645"/>
                    <a:pt x="382" y="645"/>
                  </a:cubicBezTo>
                  <a:cubicBezTo>
                    <a:pt x="383" y="647"/>
                    <a:pt x="383" y="647"/>
                    <a:pt x="383" y="647"/>
                  </a:cubicBezTo>
                  <a:cubicBezTo>
                    <a:pt x="383" y="647"/>
                    <a:pt x="385" y="644"/>
                    <a:pt x="382" y="645"/>
                  </a:cubicBezTo>
                  <a:cubicBezTo>
                    <a:pt x="383" y="645"/>
                    <a:pt x="383" y="645"/>
                    <a:pt x="383" y="645"/>
                  </a:cubicBezTo>
                  <a:cubicBezTo>
                    <a:pt x="383" y="645"/>
                    <a:pt x="383" y="645"/>
                    <a:pt x="383" y="645"/>
                  </a:cubicBezTo>
                  <a:cubicBezTo>
                    <a:pt x="383" y="645"/>
                    <a:pt x="383" y="645"/>
                    <a:pt x="383" y="645"/>
                  </a:cubicBezTo>
                  <a:cubicBezTo>
                    <a:pt x="382" y="645"/>
                    <a:pt x="382" y="646"/>
                    <a:pt x="382" y="646"/>
                  </a:cubicBezTo>
                  <a:cubicBezTo>
                    <a:pt x="381" y="645"/>
                    <a:pt x="381" y="645"/>
                    <a:pt x="379" y="645"/>
                  </a:cubicBezTo>
                  <a:cubicBezTo>
                    <a:pt x="379" y="647"/>
                    <a:pt x="383" y="647"/>
                    <a:pt x="382" y="648"/>
                  </a:cubicBezTo>
                  <a:cubicBezTo>
                    <a:pt x="380" y="647"/>
                    <a:pt x="381" y="651"/>
                    <a:pt x="379" y="649"/>
                  </a:cubicBezTo>
                  <a:cubicBezTo>
                    <a:pt x="378" y="648"/>
                    <a:pt x="381" y="648"/>
                    <a:pt x="379" y="646"/>
                  </a:cubicBezTo>
                  <a:cubicBezTo>
                    <a:pt x="377" y="647"/>
                    <a:pt x="376" y="646"/>
                    <a:pt x="374" y="647"/>
                  </a:cubicBezTo>
                  <a:cubicBezTo>
                    <a:pt x="375" y="650"/>
                    <a:pt x="376" y="646"/>
                    <a:pt x="377" y="649"/>
                  </a:cubicBezTo>
                  <a:cubicBezTo>
                    <a:pt x="374" y="648"/>
                    <a:pt x="374" y="651"/>
                    <a:pt x="372" y="650"/>
                  </a:cubicBezTo>
                  <a:cubicBezTo>
                    <a:pt x="371" y="648"/>
                    <a:pt x="375" y="648"/>
                    <a:pt x="373" y="645"/>
                  </a:cubicBezTo>
                  <a:cubicBezTo>
                    <a:pt x="371" y="647"/>
                    <a:pt x="371" y="648"/>
                    <a:pt x="369" y="647"/>
                  </a:cubicBezTo>
                  <a:cubicBezTo>
                    <a:pt x="371" y="650"/>
                    <a:pt x="368" y="650"/>
                    <a:pt x="366" y="651"/>
                  </a:cubicBezTo>
                  <a:cubicBezTo>
                    <a:pt x="367" y="652"/>
                    <a:pt x="368" y="653"/>
                    <a:pt x="368" y="653"/>
                  </a:cubicBezTo>
                  <a:cubicBezTo>
                    <a:pt x="367" y="654"/>
                    <a:pt x="368" y="655"/>
                    <a:pt x="367" y="655"/>
                  </a:cubicBezTo>
                  <a:cubicBezTo>
                    <a:pt x="368" y="650"/>
                    <a:pt x="362" y="655"/>
                    <a:pt x="362" y="651"/>
                  </a:cubicBezTo>
                  <a:cubicBezTo>
                    <a:pt x="363" y="653"/>
                    <a:pt x="365" y="651"/>
                    <a:pt x="364" y="650"/>
                  </a:cubicBezTo>
                  <a:close/>
                  <a:moveTo>
                    <a:pt x="346" y="651"/>
                  </a:moveTo>
                  <a:cubicBezTo>
                    <a:pt x="345" y="652"/>
                    <a:pt x="344" y="654"/>
                    <a:pt x="344" y="655"/>
                  </a:cubicBezTo>
                  <a:cubicBezTo>
                    <a:pt x="346" y="656"/>
                    <a:pt x="346" y="653"/>
                    <a:pt x="346" y="651"/>
                  </a:cubicBezTo>
                  <a:close/>
                  <a:moveTo>
                    <a:pt x="324" y="623"/>
                  </a:moveTo>
                  <a:cubicBezTo>
                    <a:pt x="327" y="623"/>
                    <a:pt x="330" y="622"/>
                    <a:pt x="330" y="617"/>
                  </a:cubicBezTo>
                  <a:cubicBezTo>
                    <a:pt x="328" y="617"/>
                    <a:pt x="329" y="622"/>
                    <a:pt x="327" y="620"/>
                  </a:cubicBezTo>
                  <a:cubicBezTo>
                    <a:pt x="327" y="619"/>
                    <a:pt x="328" y="619"/>
                    <a:pt x="327" y="618"/>
                  </a:cubicBezTo>
                  <a:cubicBezTo>
                    <a:pt x="326" y="620"/>
                    <a:pt x="325" y="618"/>
                    <a:pt x="324" y="618"/>
                  </a:cubicBezTo>
                  <a:cubicBezTo>
                    <a:pt x="325" y="620"/>
                    <a:pt x="326" y="620"/>
                    <a:pt x="325" y="621"/>
                  </a:cubicBezTo>
                  <a:cubicBezTo>
                    <a:pt x="324" y="621"/>
                    <a:pt x="324" y="621"/>
                    <a:pt x="324" y="621"/>
                  </a:cubicBezTo>
                  <a:cubicBezTo>
                    <a:pt x="323" y="619"/>
                    <a:pt x="322" y="618"/>
                    <a:pt x="321" y="618"/>
                  </a:cubicBezTo>
                  <a:cubicBezTo>
                    <a:pt x="321" y="620"/>
                    <a:pt x="324" y="620"/>
                    <a:pt x="324" y="623"/>
                  </a:cubicBezTo>
                  <a:close/>
                  <a:moveTo>
                    <a:pt x="334" y="625"/>
                  </a:moveTo>
                  <a:cubicBezTo>
                    <a:pt x="332" y="623"/>
                    <a:pt x="327" y="625"/>
                    <a:pt x="328" y="628"/>
                  </a:cubicBezTo>
                  <a:cubicBezTo>
                    <a:pt x="330" y="627"/>
                    <a:pt x="332" y="627"/>
                    <a:pt x="334" y="625"/>
                  </a:cubicBezTo>
                  <a:close/>
                  <a:moveTo>
                    <a:pt x="351" y="655"/>
                  </a:moveTo>
                  <a:cubicBezTo>
                    <a:pt x="349" y="651"/>
                    <a:pt x="346" y="654"/>
                    <a:pt x="348" y="656"/>
                  </a:cubicBezTo>
                  <a:cubicBezTo>
                    <a:pt x="349" y="654"/>
                    <a:pt x="350" y="658"/>
                    <a:pt x="351" y="655"/>
                  </a:cubicBezTo>
                  <a:close/>
                  <a:moveTo>
                    <a:pt x="220" y="455"/>
                  </a:moveTo>
                  <a:cubicBezTo>
                    <a:pt x="218" y="452"/>
                    <a:pt x="218" y="452"/>
                    <a:pt x="218" y="452"/>
                  </a:cubicBezTo>
                  <a:cubicBezTo>
                    <a:pt x="216" y="453"/>
                    <a:pt x="219" y="455"/>
                    <a:pt x="218" y="456"/>
                  </a:cubicBezTo>
                  <a:cubicBezTo>
                    <a:pt x="217" y="457"/>
                    <a:pt x="216" y="457"/>
                    <a:pt x="217" y="458"/>
                  </a:cubicBezTo>
                  <a:cubicBezTo>
                    <a:pt x="218" y="458"/>
                    <a:pt x="218" y="458"/>
                    <a:pt x="219" y="457"/>
                  </a:cubicBezTo>
                  <a:cubicBezTo>
                    <a:pt x="218" y="456"/>
                    <a:pt x="219" y="455"/>
                    <a:pt x="220" y="455"/>
                  </a:cubicBezTo>
                  <a:close/>
                  <a:moveTo>
                    <a:pt x="353" y="654"/>
                  </a:moveTo>
                  <a:cubicBezTo>
                    <a:pt x="351" y="653"/>
                    <a:pt x="352" y="652"/>
                    <a:pt x="350" y="650"/>
                  </a:cubicBezTo>
                  <a:cubicBezTo>
                    <a:pt x="349" y="650"/>
                    <a:pt x="345" y="648"/>
                    <a:pt x="347" y="652"/>
                  </a:cubicBezTo>
                  <a:cubicBezTo>
                    <a:pt x="349" y="650"/>
                    <a:pt x="351" y="654"/>
                    <a:pt x="353" y="654"/>
                  </a:cubicBezTo>
                  <a:close/>
                  <a:moveTo>
                    <a:pt x="284" y="546"/>
                  </a:moveTo>
                  <a:cubicBezTo>
                    <a:pt x="287" y="547"/>
                    <a:pt x="285" y="543"/>
                    <a:pt x="286" y="541"/>
                  </a:cubicBezTo>
                  <a:cubicBezTo>
                    <a:pt x="287" y="542"/>
                    <a:pt x="286" y="543"/>
                    <a:pt x="287" y="544"/>
                  </a:cubicBezTo>
                  <a:cubicBezTo>
                    <a:pt x="289" y="544"/>
                    <a:pt x="289" y="543"/>
                    <a:pt x="289" y="542"/>
                  </a:cubicBezTo>
                  <a:cubicBezTo>
                    <a:pt x="285" y="540"/>
                    <a:pt x="288" y="539"/>
                    <a:pt x="285" y="535"/>
                  </a:cubicBezTo>
                  <a:cubicBezTo>
                    <a:pt x="284" y="537"/>
                    <a:pt x="284" y="539"/>
                    <a:pt x="284" y="541"/>
                  </a:cubicBezTo>
                  <a:cubicBezTo>
                    <a:pt x="283" y="539"/>
                    <a:pt x="282" y="540"/>
                    <a:pt x="281" y="537"/>
                  </a:cubicBezTo>
                  <a:cubicBezTo>
                    <a:pt x="280" y="538"/>
                    <a:pt x="277" y="539"/>
                    <a:pt x="278" y="540"/>
                  </a:cubicBezTo>
                  <a:cubicBezTo>
                    <a:pt x="280" y="542"/>
                    <a:pt x="282" y="540"/>
                    <a:pt x="284" y="542"/>
                  </a:cubicBezTo>
                  <a:cubicBezTo>
                    <a:pt x="281" y="542"/>
                    <a:pt x="285" y="544"/>
                    <a:pt x="284" y="546"/>
                  </a:cubicBezTo>
                  <a:close/>
                  <a:moveTo>
                    <a:pt x="359" y="646"/>
                  </a:moveTo>
                  <a:cubicBezTo>
                    <a:pt x="359" y="647"/>
                    <a:pt x="355" y="647"/>
                    <a:pt x="357" y="650"/>
                  </a:cubicBezTo>
                  <a:cubicBezTo>
                    <a:pt x="359" y="649"/>
                    <a:pt x="362" y="649"/>
                    <a:pt x="359" y="646"/>
                  </a:cubicBezTo>
                  <a:close/>
                  <a:moveTo>
                    <a:pt x="290" y="538"/>
                  </a:moveTo>
                  <a:cubicBezTo>
                    <a:pt x="288" y="538"/>
                    <a:pt x="291" y="536"/>
                    <a:pt x="290" y="535"/>
                  </a:cubicBezTo>
                  <a:cubicBezTo>
                    <a:pt x="289" y="535"/>
                    <a:pt x="287" y="532"/>
                    <a:pt x="286" y="534"/>
                  </a:cubicBezTo>
                  <a:cubicBezTo>
                    <a:pt x="287" y="536"/>
                    <a:pt x="288" y="537"/>
                    <a:pt x="289" y="540"/>
                  </a:cubicBezTo>
                  <a:cubicBezTo>
                    <a:pt x="289" y="539"/>
                    <a:pt x="291" y="539"/>
                    <a:pt x="290" y="538"/>
                  </a:cubicBezTo>
                  <a:close/>
                  <a:moveTo>
                    <a:pt x="296" y="532"/>
                  </a:moveTo>
                  <a:cubicBezTo>
                    <a:pt x="293" y="529"/>
                    <a:pt x="292" y="532"/>
                    <a:pt x="295" y="532"/>
                  </a:cubicBezTo>
                  <a:cubicBezTo>
                    <a:pt x="294" y="535"/>
                    <a:pt x="292" y="531"/>
                    <a:pt x="291" y="532"/>
                  </a:cubicBezTo>
                  <a:cubicBezTo>
                    <a:pt x="293" y="534"/>
                    <a:pt x="290" y="534"/>
                    <a:pt x="292" y="535"/>
                  </a:cubicBezTo>
                  <a:cubicBezTo>
                    <a:pt x="294" y="536"/>
                    <a:pt x="296" y="535"/>
                    <a:pt x="296" y="532"/>
                  </a:cubicBezTo>
                  <a:close/>
                  <a:moveTo>
                    <a:pt x="296" y="536"/>
                  </a:moveTo>
                  <a:cubicBezTo>
                    <a:pt x="296" y="536"/>
                    <a:pt x="295" y="536"/>
                    <a:pt x="295" y="537"/>
                  </a:cubicBezTo>
                  <a:cubicBezTo>
                    <a:pt x="295" y="537"/>
                    <a:pt x="296" y="538"/>
                    <a:pt x="296" y="539"/>
                  </a:cubicBezTo>
                  <a:cubicBezTo>
                    <a:pt x="297" y="538"/>
                    <a:pt x="298" y="537"/>
                    <a:pt x="297" y="536"/>
                  </a:cubicBezTo>
                  <a:cubicBezTo>
                    <a:pt x="296" y="537"/>
                    <a:pt x="297" y="538"/>
                    <a:pt x="296" y="536"/>
                  </a:cubicBezTo>
                  <a:close/>
                  <a:moveTo>
                    <a:pt x="370" y="641"/>
                  </a:moveTo>
                  <a:cubicBezTo>
                    <a:pt x="369" y="643"/>
                    <a:pt x="366" y="643"/>
                    <a:pt x="368" y="645"/>
                  </a:cubicBezTo>
                  <a:cubicBezTo>
                    <a:pt x="369" y="645"/>
                    <a:pt x="372" y="644"/>
                    <a:pt x="370" y="641"/>
                  </a:cubicBezTo>
                  <a:close/>
                  <a:moveTo>
                    <a:pt x="236" y="433"/>
                  </a:moveTo>
                  <a:cubicBezTo>
                    <a:pt x="234" y="431"/>
                    <a:pt x="232" y="433"/>
                    <a:pt x="230" y="434"/>
                  </a:cubicBezTo>
                  <a:cubicBezTo>
                    <a:pt x="232" y="436"/>
                    <a:pt x="231" y="437"/>
                    <a:pt x="233" y="439"/>
                  </a:cubicBezTo>
                  <a:cubicBezTo>
                    <a:pt x="234" y="437"/>
                    <a:pt x="231" y="434"/>
                    <a:pt x="236" y="433"/>
                  </a:cubicBezTo>
                  <a:close/>
                  <a:moveTo>
                    <a:pt x="283" y="506"/>
                  </a:moveTo>
                  <a:cubicBezTo>
                    <a:pt x="281" y="505"/>
                    <a:pt x="279" y="501"/>
                    <a:pt x="278" y="505"/>
                  </a:cubicBezTo>
                  <a:cubicBezTo>
                    <a:pt x="279" y="504"/>
                    <a:pt x="280" y="506"/>
                    <a:pt x="280" y="507"/>
                  </a:cubicBezTo>
                  <a:cubicBezTo>
                    <a:pt x="280" y="504"/>
                    <a:pt x="283" y="508"/>
                    <a:pt x="283" y="506"/>
                  </a:cubicBezTo>
                  <a:close/>
                  <a:moveTo>
                    <a:pt x="308" y="526"/>
                  </a:moveTo>
                  <a:cubicBezTo>
                    <a:pt x="306" y="527"/>
                    <a:pt x="304" y="528"/>
                    <a:pt x="304" y="530"/>
                  </a:cubicBezTo>
                  <a:cubicBezTo>
                    <a:pt x="302" y="529"/>
                    <a:pt x="303" y="527"/>
                    <a:pt x="301" y="527"/>
                  </a:cubicBezTo>
                  <a:cubicBezTo>
                    <a:pt x="302" y="529"/>
                    <a:pt x="299" y="530"/>
                    <a:pt x="301" y="532"/>
                  </a:cubicBezTo>
                  <a:cubicBezTo>
                    <a:pt x="304" y="531"/>
                    <a:pt x="308" y="532"/>
                    <a:pt x="308" y="526"/>
                  </a:cubicBezTo>
                  <a:close/>
                  <a:moveTo>
                    <a:pt x="306" y="521"/>
                  </a:moveTo>
                  <a:cubicBezTo>
                    <a:pt x="306" y="525"/>
                    <a:pt x="300" y="522"/>
                    <a:pt x="300" y="526"/>
                  </a:cubicBezTo>
                  <a:cubicBezTo>
                    <a:pt x="302" y="525"/>
                    <a:pt x="307" y="526"/>
                    <a:pt x="306" y="521"/>
                  </a:cubicBezTo>
                  <a:close/>
                  <a:moveTo>
                    <a:pt x="240" y="430"/>
                  </a:moveTo>
                  <a:cubicBezTo>
                    <a:pt x="239" y="431"/>
                    <a:pt x="238" y="428"/>
                    <a:pt x="237" y="429"/>
                  </a:cubicBezTo>
                  <a:cubicBezTo>
                    <a:pt x="236" y="431"/>
                    <a:pt x="241" y="433"/>
                    <a:pt x="240" y="430"/>
                  </a:cubicBezTo>
                  <a:close/>
                  <a:moveTo>
                    <a:pt x="283" y="478"/>
                  </a:moveTo>
                  <a:cubicBezTo>
                    <a:pt x="279" y="478"/>
                    <a:pt x="280" y="477"/>
                    <a:pt x="276" y="476"/>
                  </a:cubicBezTo>
                  <a:cubicBezTo>
                    <a:pt x="278" y="481"/>
                    <a:pt x="281" y="480"/>
                    <a:pt x="283" y="478"/>
                  </a:cubicBezTo>
                  <a:close/>
                  <a:moveTo>
                    <a:pt x="312" y="526"/>
                  </a:moveTo>
                  <a:cubicBezTo>
                    <a:pt x="312" y="525"/>
                    <a:pt x="312" y="525"/>
                    <a:pt x="312" y="525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2" y="525"/>
                    <a:pt x="312" y="525"/>
                    <a:pt x="312" y="525"/>
                  </a:cubicBezTo>
                  <a:cubicBezTo>
                    <a:pt x="314" y="526"/>
                    <a:pt x="314" y="526"/>
                    <a:pt x="314" y="526"/>
                  </a:cubicBezTo>
                  <a:cubicBezTo>
                    <a:pt x="314" y="527"/>
                    <a:pt x="314" y="527"/>
                    <a:pt x="314" y="527"/>
                  </a:cubicBezTo>
                  <a:cubicBezTo>
                    <a:pt x="314" y="527"/>
                    <a:pt x="315" y="527"/>
                    <a:pt x="315" y="527"/>
                  </a:cubicBezTo>
                  <a:cubicBezTo>
                    <a:pt x="313" y="523"/>
                    <a:pt x="318" y="526"/>
                    <a:pt x="319" y="526"/>
                  </a:cubicBezTo>
                  <a:cubicBezTo>
                    <a:pt x="317" y="523"/>
                    <a:pt x="322" y="524"/>
                    <a:pt x="320" y="521"/>
                  </a:cubicBezTo>
                  <a:cubicBezTo>
                    <a:pt x="321" y="521"/>
                    <a:pt x="322" y="523"/>
                    <a:pt x="323" y="521"/>
                  </a:cubicBezTo>
                  <a:cubicBezTo>
                    <a:pt x="322" y="520"/>
                    <a:pt x="322" y="519"/>
                    <a:pt x="322" y="519"/>
                  </a:cubicBezTo>
                  <a:cubicBezTo>
                    <a:pt x="319" y="520"/>
                    <a:pt x="316" y="523"/>
                    <a:pt x="315" y="519"/>
                  </a:cubicBezTo>
                  <a:cubicBezTo>
                    <a:pt x="315" y="521"/>
                    <a:pt x="314" y="522"/>
                    <a:pt x="313" y="523"/>
                  </a:cubicBezTo>
                  <a:cubicBezTo>
                    <a:pt x="313" y="523"/>
                    <a:pt x="313" y="524"/>
                    <a:pt x="313" y="524"/>
                  </a:cubicBezTo>
                  <a:cubicBezTo>
                    <a:pt x="313" y="524"/>
                    <a:pt x="313" y="524"/>
                    <a:pt x="313" y="524"/>
                  </a:cubicBezTo>
                  <a:cubicBezTo>
                    <a:pt x="314" y="524"/>
                    <a:pt x="314" y="524"/>
                    <a:pt x="314" y="524"/>
                  </a:cubicBezTo>
                  <a:cubicBezTo>
                    <a:pt x="313" y="524"/>
                    <a:pt x="313" y="524"/>
                    <a:pt x="313" y="524"/>
                  </a:cubicBezTo>
                  <a:cubicBezTo>
                    <a:pt x="313" y="523"/>
                    <a:pt x="313" y="523"/>
                    <a:pt x="313" y="523"/>
                  </a:cubicBezTo>
                  <a:cubicBezTo>
                    <a:pt x="313" y="523"/>
                    <a:pt x="313" y="523"/>
                    <a:pt x="313" y="523"/>
                  </a:cubicBezTo>
                  <a:cubicBezTo>
                    <a:pt x="310" y="525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4"/>
                    <a:pt x="311" y="524"/>
                    <a:pt x="311" y="524"/>
                  </a:cubicBezTo>
                  <a:cubicBezTo>
                    <a:pt x="312" y="525"/>
                    <a:pt x="312" y="525"/>
                    <a:pt x="312" y="525"/>
                  </a:cubicBezTo>
                  <a:cubicBezTo>
                    <a:pt x="312" y="525"/>
                    <a:pt x="312" y="526"/>
                    <a:pt x="312" y="526"/>
                  </a:cubicBezTo>
                  <a:cubicBezTo>
                    <a:pt x="312" y="526"/>
                    <a:pt x="312" y="526"/>
                    <a:pt x="312" y="527"/>
                  </a:cubicBezTo>
                  <a:cubicBezTo>
                    <a:pt x="312" y="527"/>
                    <a:pt x="312" y="526"/>
                    <a:pt x="312" y="526"/>
                  </a:cubicBezTo>
                  <a:close/>
                  <a:moveTo>
                    <a:pt x="299" y="496"/>
                  </a:moveTo>
                  <a:cubicBezTo>
                    <a:pt x="297" y="497"/>
                    <a:pt x="297" y="497"/>
                    <a:pt x="297" y="497"/>
                  </a:cubicBezTo>
                  <a:cubicBezTo>
                    <a:pt x="299" y="500"/>
                    <a:pt x="301" y="498"/>
                    <a:pt x="299" y="496"/>
                  </a:cubicBezTo>
                  <a:close/>
                  <a:moveTo>
                    <a:pt x="299" y="482"/>
                  </a:moveTo>
                  <a:cubicBezTo>
                    <a:pt x="298" y="484"/>
                    <a:pt x="293" y="482"/>
                    <a:pt x="295" y="487"/>
                  </a:cubicBezTo>
                  <a:cubicBezTo>
                    <a:pt x="297" y="484"/>
                    <a:pt x="300" y="485"/>
                    <a:pt x="299" y="482"/>
                  </a:cubicBezTo>
                  <a:close/>
                  <a:moveTo>
                    <a:pt x="303" y="492"/>
                  </a:moveTo>
                  <a:cubicBezTo>
                    <a:pt x="303" y="493"/>
                    <a:pt x="299" y="493"/>
                    <a:pt x="301" y="495"/>
                  </a:cubicBezTo>
                  <a:cubicBezTo>
                    <a:pt x="303" y="494"/>
                    <a:pt x="304" y="494"/>
                    <a:pt x="303" y="492"/>
                  </a:cubicBezTo>
                  <a:close/>
                  <a:moveTo>
                    <a:pt x="325" y="515"/>
                  </a:moveTo>
                  <a:cubicBezTo>
                    <a:pt x="326" y="516"/>
                    <a:pt x="325" y="517"/>
                    <a:pt x="324" y="517"/>
                  </a:cubicBezTo>
                  <a:cubicBezTo>
                    <a:pt x="327" y="521"/>
                    <a:pt x="328" y="515"/>
                    <a:pt x="325" y="515"/>
                  </a:cubicBezTo>
                  <a:close/>
                  <a:moveTo>
                    <a:pt x="318" y="500"/>
                  </a:moveTo>
                  <a:cubicBezTo>
                    <a:pt x="317" y="499"/>
                    <a:pt x="314" y="496"/>
                    <a:pt x="314" y="499"/>
                  </a:cubicBezTo>
                  <a:cubicBezTo>
                    <a:pt x="315" y="499"/>
                    <a:pt x="317" y="501"/>
                    <a:pt x="318" y="500"/>
                  </a:cubicBezTo>
                  <a:close/>
                  <a:moveTo>
                    <a:pt x="302" y="470"/>
                  </a:moveTo>
                  <a:cubicBezTo>
                    <a:pt x="299" y="467"/>
                    <a:pt x="303" y="467"/>
                    <a:pt x="302" y="465"/>
                  </a:cubicBezTo>
                  <a:cubicBezTo>
                    <a:pt x="301" y="468"/>
                    <a:pt x="297" y="469"/>
                    <a:pt x="297" y="472"/>
                  </a:cubicBezTo>
                  <a:cubicBezTo>
                    <a:pt x="299" y="472"/>
                    <a:pt x="300" y="470"/>
                    <a:pt x="302" y="470"/>
                  </a:cubicBezTo>
                  <a:close/>
                  <a:moveTo>
                    <a:pt x="307" y="467"/>
                  </a:moveTo>
                  <a:cubicBezTo>
                    <a:pt x="304" y="462"/>
                    <a:pt x="303" y="468"/>
                    <a:pt x="303" y="470"/>
                  </a:cubicBezTo>
                  <a:cubicBezTo>
                    <a:pt x="305" y="469"/>
                    <a:pt x="305" y="468"/>
                    <a:pt x="307" y="467"/>
                  </a:cubicBezTo>
                  <a:close/>
                  <a:moveTo>
                    <a:pt x="326" y="493"/>
                  </a:moveTo>
                  <a:cubicBezTo>
                    <a:pt x="329" y="492"/>
                    <a:pt x="329" y="492"/>
                    <a:pt x="329" y="492"/>
                  </a:cubicBezTo>
                  <a:cubicBezTo>
                    <a:pt x="328" y="490"/>
                    <a:pt x="328" y="489"/>
                    <a:pt x="327" y="486"/>
                  </a:cubicBezTo>
                  <a:cubicBezTo>
                    <a:pt x="325" y="488"/>
                    <a:pt x="324" y="487"/>
                    <a:pt x="323" y="488"/>
                  </a:cubicBezTo>
                  <a:cubicBezTo>
                    <a:pt x="324" y="490"/>
                    <a:pt x="324" y="492"/>
                    <a:pt x="326" y="493"/>
                  </a:cubicBezTo>
                  <a:close/>
                  <a:moveTo>
                    <a:pt x="384" y="581"/>
                  </a:moveTo>
                  <a:cubicBezTo>
                    <a:pt x="386" y="583"/>
                    <a:pt x="383" y="583"/>
                    <a:pt x="385" y="585"/>
                  </a:cubicBezTo>
                  <a:cubicBezTo>
                    <a:pt x="387" y="585"/>
                    <a:pt x="385" y="580"/>
                    <a:pt x="384" y="581"/>
                  </a:cubicBezTo>
                  <a:close/>
                  <a:moveTo>
                    <a:pt x="386" y="578"/>
                  </a:moveTo>
                  <a:cubicBezTo>
                    <a:pt x="385" y="579"/>
                    <a:pt x="386" y="581"/>
                    <a:pt x="387" y="584"/>
                  </a:cubicBezTo>
                  <a:cubicBezTo>
                    <a:pt x="390" y="584"/>
                    <a:pt x="390" y="578"/>
                    <a:pt x="393" y="578"/>
                  </a:cubicBezTo>
                  <a:cubicBezTo>
                    <a:pt x="393" y="577"/>
                    <a:pt x="392" y="577"/>
                    <a:pt x="391" y="576"/>
                  </a:cubicBezTo>
                  <a:cubicBezTo>
                    <a:pt x="387" y="578"/>
                    <a:pt x="390" y="579"/>
                    <a:pt x="386" y="581"/>
                  </a:cubicBezTo>
                  <a:cubicBezTo>
                    <a:pt x="387" y="580"/>
                    <a:pt x="387" y="579"/>
                    <a:pt x="386" y="578"/>
                  </a:cubicBezTo>
                  <a:close/>
                  <a:moveTo>
                    <a:pt x="331" y="483"/>
                  </a:moveTo>
                  <a:cubicBezTo>
                    <a:pt x="330" y="483"/>
                    <a:pt x="329" y="483"/>
                    <a:pt x="328" y="484"/>
                  </a:cubicBezTo>
                  <a:cubicBezTo>
                    <a:pt x="329" y="485"/>
                    <a:pt x="329" y="486"/>
                    <a:pt x="330" y="486"/>
                  </a:cubicBezTo>
                  <a:cubicBezTo>
                    <a:pt x="329" y="485"/>
                    <a:pt x="333" y="486"/>
                    <a:pt x="331" y="483"/>
                  </a:cubicBezTo>
                  <a:close/>
                  <a:moveTo>
                    <a:pt x="348" y="506"/>
                  </a:moveTo>
                  <a:cubicBezTo>
                    <a:pt x="347" y="505"/>
                    <a:pt x="345" y="504"/>
                    <a:pt x="344" y="504"/>
                  </a:cubicBezTo>
                  <a:cubicBezTo>
                    <a:pt x="344" y="506"/>
                    <a:pt x="346" y="505"/>
                    <a:pt x="345" y="507"/>
                  </a:cubicBezTo>
                  <a:cubicBezTo>
                    <a:pt x="345" y="506"/>
                    <a:pt x="343" y="508"/>
                    <a:pt x="345" y="509"/>
                  </a:cubicBezTo>
                  <a:cubicBezTo>
                    <a:pt x="346" y="508"/>
                    <a:pt x="347" y="507"/>
                    <a:pt x="348" y="506"/>
                  </a:cubicBezTo>
                  <a:close/>
                  <a:moveTo>
                    <a:pt x="349" y="507"/>
                  </a:moveTo>
                  <a:cubicBezTo>
                    <a:pt x="352" y="506"/>
                    <a:pt x="355" y="507"/>
                    <a:pt x="357" y="505"/>
                  </a:cubicBezTo>
                  <a:cubicBezTo>
                    <a:pt x="355" y="501"/>
                    <a:pt x="357" y="503"/>
                    <a:pt x="354" y="498"/>
                  </a:cubicBezTo>
                  <a:cubicBezTo>
                    <a:pt x="354" y="499"/>
                    <a:pt x="353" y="499"/>
                    <a:pt x="353" y="499"/>
                  </a:cubicBezTo>
                  <a:cubicBezTo>
                    <a:pt x="355" y="501"/>
                    <a:pt x="353" y="504"/>
                    <a:pt x="352" y="502"/>
                  </a:cubicBezTo>
                  <a:cubicBezTo>
                    <a:pt x="355" y="501"/>
                    <a:pt x="348" y="500"/>
                    <a:pt x="349" y="502"/>
                  </a:cubicBezTo>
                  <a:cubicBezTo>
                    <a:pt x="350" y="502"/>
                    <a:pt x="350" y="503"/>
                    <a:pt x="351" y="504"/>
                  </a:cubicBezTo>
                  <a:cubicBezTo>
                    <a:pt x="351" y="505"/>
                    <a:pt x="350" y="506"/>
                    <a:pt x="349" y="505"/>
                  </a:cubicBezTo>
                  <a:cubicBezTo>
                    <a:pt x="349" y="504"/>
                    <a:pt x="349" y="503"/>
                    <a:pt x="348" y="501"/>
                  </a:cubicBezTo>
                  <a:cubicBezTo>
                    <a:pt x="346" y="500"/>
                    <a:pt x="345" y="503"/>
                    <a:pt x="347" y="503"/>
                  </a:cubicBezTo>
                  <a:cubicBezTo>
                    <a:pt x="347" y="501"/>
                    <a:pt x="348" y="506"/>
                    <a:pt x="349" y="507"/>
                  </a:cubicBezTo>
                  <a:close/>
                  <a:moveTo>
                    <a:pt x="434" y="635"/>
                  </a:moveTo>
                  <a:cubicBezTo>
                    <a:pt x="432" y="632"/>
                    <a:pt x="432" y="632"/>
                    <a:pt x="432" y="632"/>
                  </a:cubicBezTo>
                  <a:cubicBezTo>
                    <a:pt x="430" y="633"/>
                    <a:pt x="433" y="637"/>
                    <a:pt x="434" y="635"/>
                  </a:cubicBezTo>
                  <a:close/>
                  <a:moveTo>
                    <a:pt x="440" y="635"/>
                  </a:moveTo>
                  <a:cubicBezTo>
                    <a:pt x="439" y="633"/>
                    <a:pt x="438" y="634"/>
                    <a:pt x="438" y="632"/>
                  </a:cubicBezTo>
                  <a:cubicBezTo>
                    <a:pt x="436" y="633"/>
                    <a:pt x="437" y="636"/>
                    <a:pt x="435" y="635"/>
                  </a:cubicBezTo>
                  <a:cubicBezTo>
                    <a:pt x="436" y="637"/>
                    <a:pt x="438" y="637"/>
                    <a:pt x="440" y="635"/>
                  </a:cubicBezTo>
                  <a:close/>
                  <a:moveTo>
                    <a:pt x="360" y="507"/>
                  </a:moveTo>
                  <a:cubicBezTo>
                    <a:pt x="359" y="508"/>
                    <a:pt x="358" y="506"/>
                    <a:pt x="357" y="507"/>
                  </a:cubicBezTo>
                  <a:cubicBezTo>
                    <a:pt x="358" y="508"/>
                    <a:pt x="357" y="509"/>
                    <a:pt x="358" y="510"/>
                  </a:cubicBezTo>
                  <a:cubicBezTo>
                    <a:pt x="359" y="509"/>
                    <a:pt x="361" y="509"/>
                    <a:pt x="360" y="507"/>
                  </a:cubicBezTo>
                  <a:close/>
                  <a:moveTo>
                    <a:pt x="370" y="498"/>
                  </a:moveTo>
                  <a:cubicBezTo>
                    <a:pt x="369" y="496"/>
                    <a:pt x="366" y="496"/>
                    <a:pt x="367" y="497"/>
                  </a:cubicBezTo>
                  <a:cubicBezTo>
                    <a:pt x="368" y="497"/>
                    <a:pt x="369" y="500"/>
                    <a:pt x="370" y="498"/>
                  </a:cubicBezTo>
                  <a:close/>
                  <a:moveTo>
                    <a:pt x="382" y="505"/>
                  </a:moveTo>
                  <a:cubicBezTo>
                    <a:pt x="380" y="503"/>
                    <a:pt x="378" y="504"/>
                    <a:pt x="376" y="504"/>
                  </a:cubicBezTo>
                  <a:cubicBezTo>
                    <a:pt x="378" y="506"/>
                    <a:pt x="380" y="507"/>
                    <a:pt x="382" y="505"/>
                  </a:cubicBezTo>
                  <a:close/>
                  <a:moveTo>
                    <a:pt x="383" y="505"/>
                  </a:moveTo>
                  <a:cubicBezTo>
                    <a:pt x="385" y="504"/>
                    <a:pt x="384" y="503"/>
                    <a:pt x="384" y="501"/>
                  </a:cubicBezTo>
                  <a:cubicBezTo>
                    <a:pt x="383" y="503"/>
                    <a:pt x="382" y="501"/>
                    <a:pt x="381" y="502"/>
                  </a:cubicBezTo>
                  <a:cubicBezTo>
                    <a:pt x="383" y="504"/>
                    <a:pt x="382" y="504"/>
                    <a:pt x="383" y="505"/>
                  </a:cubicBezTo>
                  <a:close/>
                  <a:moveTo>
                    <a:pt x="498" y="669"/>
                  </a:moveTo>
                  <a:cubicBezTo>
                    <a:pt x="495" y="668"/>
                    <a:pt x="498" y="671"/>
                    <a:pt x="496" y="672"/>
                  </a:cubicBezTo>
                  <a:cubicBezTo>
                    <a:pt x="495" y="671"/>
                    <a:pt x="495" y="670"/>
                    <a:pt x="494" y="671"/>
                  </a:cubicBezTo>
                  <a:cubicBezTo>
                    <a:pt x="496" y="674"/>
                    <a:pt x="499" y="671"/>
                    <a:pt x="498" y="669"/>
                  </a:cubicBezTo>
                  <a:close/>
                  <a:moveTo>
                    <a:pt x="387" y="488"/>
                  </a:moveTo>
                  <a:cubicBezTo>
                    <a:pt x="386" y="484"/>
                    <a:pt x="381" y="481"/>
                    <a:pt x="383" y="485"/>
                  </a:cubicBezTo>
                  <a:cubicBezTo>
                    <a:pt x="384" y="483"/>
                    <a:pt x="386" y="488"/>
                    <a:pt x="387" y="488"/>
                  </a:cubicBezTo>
                  <a:close/>
                  <a:moveTo>
                    <a:pt x="396" y="499"/>
                  </a:moveTo>
                  <a:cubicBezTo>
                    <a:pt x="393" y="497"/>
                    <a:pt x="397" y="497"/>
                    <a:pt x="396" y="495"/>
                  </a:cubicBezTo>
                  <a:cubicBezTo>
                    <a:pt x="393" y="495"/>
                    <a:pt x="394" y="497"/>
                    <a:pt x="391" y="497"/>
                  </a:cubicBezTo>
                  <a:cubicBezTo>
                    <a:pt x="393" y="498"/>
                    <a:pt x="394" y="498"/>
                    <a:pt x="396" y="499"/>
                  </a:cubicBezTo>
                  <a:close/>
                  <a:moveTo>
                    <a:pt x="512" y="671"/>
                  </a:moveTo>
                  <a:cubicBezTo>
                    <a:pt x="511" y="668"/>
                    <a:pt x="507" y="669"/>
                    <a:pt x="509" y="672"/>
                  </a:cubicBezTo>
                  <a:cubicBezTo>
                    <a:pt x="510" y="670"/>
                    <a:pt x="511" y="672"/>
                    <a:pt x="512" y="671"/>
                  </a:cubicBezTo>
                  <a:close/>
                  <a:moveTo>
                    <a:pt x="399" y="499"/>
                  </a:moveTo>
                  <a:cubicBezTo>
                    <a:pt x="400" y="501"/>
                    <a:pt x="401" y="502"/>
                    <a:pt x="401" y="503"/>
                  </a:cubicBezTo>
                  <a:cubicBezTo>
                    <a:pt x="405" y="504"/>
                    <a:pt x="402" y="498"/>
                    <a:pt x="399" y="499"/>
                  </a:cubicBezTo>
                  <a:close/>
                  <a:moveTo>
                    <a:pt x="409" y="508"/>
                  </a:moveTo>
                  <a:cubicBezTo>
                    <a:pt x="408" y="508"/>
                    <a:pt x="405" y="507"/>
                    <a:pt x="407" y="510"/>
                  </a:cubicBezTo>
                  <a:cubicBezTo>
                    <a:pt x="407" y="510"/>
                    <a:pt x="410" y="510"/>
                    <a:pt x="409" y="508"/>
                  </a:cubicBezTo>
                  <a:close/>
                  <a:moveTo>
                    <a:pt x="435" y="539"/>
                  </a:moveTo>
                  <a:cubicBezTo>
                    <a:pt x="432" y="534"/>
                    <a:pt x="430" y="536"/>
                    <a:pt x="428" y="536"/>
                  </a:cubicBezTo>
                  <a:cubicBezTo>
                    <a:pt x="431" y="541"/>
                    <a:pt x="432" y="536"/>
                    <a:pt x="435" y="539"/>
                  </a:cubicBezTo>
                  <a:close/>
                  <a:moveTo>
                    <a:pt x="514" y="663"/>
                  </a:moveTo>
                  <a:cubicBezTo>
                    <a:pt x="513" y="659"/>
                    <a:pt x="511" y="661"/>
                    <a:pt x="509" y="661"/>
                  </a:cubicBezTo>
                  <a:cubicBezTo>
                    <a:pt x="511" y="664"/>
                    <a:pt x="513" y="664"/>
                    <a:pt x="514" y="663"/>
                  </a:cubicBezTo>
                  <a:close/>
                  <a:moveTo>
                    <a:pt x="409" y="503"/>
                  </a:moveTo>
                  <a:cubicBezTo>
                    <a:pt x="410" y="502"/>
                    <a:pt x="411" y="501"/>
                    <a:pt x="411" y="500"/>
                  </a:cubicBezTo>
                  <a:cubicBezTo>
                    <a:pt x="409" y="500"/>
                    <a:pt x="408" y="497"/>
                    <a:pt x="407" y="499"/>
                  </a:cubicBezTo>
                  <a:cubicBezTo>
                    <a:pt x="409" y="501"/>
                    <a:pt x="408" y="502"/>
                    <a:pt x="409" y="503"/>
                  </a:cubicBezTo>
                  <a:close/>
                  <a:moveTo>
                    <a:pt x="415" y="494"/>
                  </a:moveTo>
                  <a:cubicBezTo>
                    <a:pt x="414" y="496"/>
                    <a:pt x="411" y="496"/>
                    <a:pt x="412" y="498"/>
                  </a:cubicBezTo>
                  <a:cubicBezTo>
                    <a:pt x="413" y="498"/>
                    <a:pt x="416" y="498"/>
                    <a:pt x="415" y="494"/>
                  </a:cubicBezTo>
                  <a:close/>
                  <a:moveTo>
                    <a:pt x="437" y="531"/>
                  </a:moveTo>
                  <a:cubicBezTo>
                    <a:pt x="435" y="531"/>
                    <a:pt x="436" y="533"/>
                    <a:pt x="437" y="535"/>
                  </a:cubicBezTo>
                  <a:cubicBezTo>
                    <a:pt x="439" y="534"/>
                    <a:pt x="438" y="532"/>
                    <a:pt x="437" y="531"/>
                  </a:cubicBezTo>
                  <a:close/>
                  <a:moveTo>
                    <a:pt x="428" y="518"/>
                  </a:moveTo>
                  <a:cubicBezTo>
                    <a:pt x="430" y="517"/>
                    <a:pt x="429" y="516"/>
                    <a:pt x="429" y="514"/>
                  </a:cubicBezTo>
                  <a:cubicBezTo>
                    <a:pt x="428" y="514"/>
                    <a:pt x="425" y="515"/>
                    <a:pt x="426" y="516"/>
                  </a:cubicBezTo>
                  <a:cubicBezTo>
                    <a:pt x="427" y="515"/>
                    <a:pt x="428" y="516"/>
                    <a:pt x="428" y="518"/>
                  </a:cubicBezTo>
                  <a:close/>
                  <a:moveTo>
                    <a:pt x="439" y="513"/>
                  </a:moveTo>
                  <a:cubicBezTo>
                    <a:pt x="440" y="515"/>
                    <a:pt x="439" y="516"/>
                    <a:pt x="440" y="518"/>
                  </a:cubicBezTo>
                  <a:cubicBezTo>
                    <a:pt x="442" y="517"/>
                    <a:pt x="442" y="517"/>
                    <a:pt x="442" y="517"/>
                  </a:cubicBezTo>
                  <a:cubicBezTo>
                    <a:pt x="439" y="515"/>
                    <a:pt x="441" y="513"/>
                    <a:pt x="439" y="513"/>
                  </a:cubicBezTo>
                  <a:close/>
                  <a:moveTo>
                    <a:pt x="539" y="646"/>
                  </a:moveTo>
                  <a:cubicBezTo>
                    <a:pt x="538" y="647"/>
                    <a:pt x="537" y="648"/>
                    <a:pt x="537" y="649"/>
                  </a:cubicBezTo>
                  <a:cubicBezTo>
                    <a:pt x="539" y="650"/>
                    <a:pt x="542" y="649"/>
                    <a:pt x="539" y="646"/>
                  </a:cubicBezTo>
                  <a:close/>
                  <a:moveTo>
                    <a:pt x="462" y="503"/>
                  </a:moveTo>
                  <a:cubicBezTo>
                    <a:pt x="461" y="500"/>
                    <a:pt x="457" y="501"/>
                    <a:pt x="459" y="503"/>
                  </a:cubicBezTo>
                  <a:cubicBezTo>
                    <a:pt x="460" y="502"/>
                    <a:pt x="461" y="505"/>
                    <a:pt x="462" y="503"/>
                  </a:cubicBezTo>
                  <a:close/>
                  <a:moveTo>
                    <a:pt x="516" y="582"/>
                  </a:moveTo>
                  <a:cubicBezTo>
                    <a:pt x="515" y="582"/>
                    <a:pt x="513" y="582"/>
                    <a:pt x="512" y="581"/>
                  </a:cubicBezTo>
                  <a:cubicBezTo>
                    <a:pt x="512" y="583"/>
                    <a:pt x="512" y="584"/>
                    <a:pt x="513" y="585"/>
                  </a:cubicBezTo>
                  <a:cubicBezTo>
                    <a:pt x="514" y="584"/>
                    <a:pt x="518" y="586"/>
                    <a:pt x="516" y="582"/>
                  </a:cubicBezTo>
                  <a:close/>
                  <a:moveTo>
                    <a:pt x="539" y="572"/>
                  </a:moveTo>
                  <a:cubicBezTo>
                    <a:pt x="537" y="570"/>
                    <a:pt x="537" y="570"/>
                    <a:pt x="537" y="570"/>
                  </a:cubicBezTo>
                  <a:cubicBezTo>
                    <a:pt x="536" y="571"/>
                    <a:pt x="536" y="572"/>
                    <a:pt x="537" y="574"/>
                  </a:cubicBezTo>
                  <a:lnTo>
                    <a:pt x="539" y="572"/>
                  </a:lnTo>
                  <a:close/>
                  <a:moveTo>
                    <a:pt x="605" y="651"/>
                  </a:moveTo>
                  <a:cubicBezTo>
                    <a:pt x="604" y="652"/>
                    <a:pt x="604" y="653"/>
                    <a:pt x="603" y="651"/>
                  </a:cubicBezTo>
                  <a:cubicBezTo>
                    <a:pt x="604" y="651"/>
                    <a:pt x="606" y="650"/>
                    <a:pt x="605" y="648"/>
                  </a:cubicBezTo>
                  <a:cubicBezTo>
                    <a:pt x="602" y="651"/>
                    <a:pt x="600" y="650"/>
                    <a:pt x="597" y="651"/>
                  </a:cubicBezTo>
                  <a:cubicBezTo>
                    <a:pt x="600" y="654"/>
                    <a:pt x="603" y="653"/>
                    <a:pt x="605" y="651"/>
                  </a:cubicBezTo>
                  <a:close/>
                  <a:moveTo>
                    <a:pt x="648" y="650"/>
                  </a:moveTo>
                  <a:cubicBezTo>
                    <a:pt x="647" y="650"/>
                    <a:pt x="646" y="651"/>
                    <a:pt x="647" y="653"/>
                  </a:cubicBezTo>
                  <a:cubicBezTo>
                    <a:pt x="649" y="654"/>
                    <a:pt x="650" y="652"/>
                    <a:pt x="648" y="650"/>
                  </a:cubicBezTo>
                  <a:close/>
                  <a:moveTo>
                    <a:pt x="610" y="450"/>
                  </a:moveTo>
                  <a:cubicBezTo>
                    <a:pt x="609" y="448"/>
                    <a:pt x="610" y="448"/>
                    <a:pt x="608" y="446"/>
                  </a:cubicBezTo>
                  <a:cubicBezTo>
                    <a:pt x="606" y="447"/>
                    <a:pt x="609" y="451"/>
                    <a:pt x="610" y="450"/>
                  </a:cubicBezTo>
                  <a:close/>
                  <a:moveTo>
                    <a:pt x="739" y="628"/>
                  </a:moveTo>
                  <a:cubicBezTo>
                    <a:pt x="738" y="625"/>
                    <a:pt x="734" y="629"/>
                    <a:pt x="737" y="631"/>
                  </a:cubicBezTo>
                  <a:cubicBezTo>
                    <a:pt x="738" y="629"/>
                    <a:pt x="737" y="628"/>
                    <a:pt x="739" y="628"/>
                  </a:cubicBezTo>
                  <a:close/>
                  <a:moveTo>
                    <a:pt x="768" y="658"/>
                  </a:moveTo>
                  <a:cubicBezTo>
                    <a:pt x="766" y="659"/>
                    <a:pt x="768" y="662"/>
                    <a:pt x="769" y="664"/>
                  </a:cubicBezTo>
                  <a:cubicBezTo>
                    <a:pt x="770" y="663"/>
                    <a:pt x="769" y="660"/>
                    <a:pt x="768" y="658"/>
                  </a:cubicBezTo>
                  <a:close/>
                  <a:moveTo>
                    <a:pt x="808" y="609"/>
                  </a:moveTo>
                  <a:cubicBezTo>
                    <a:pt x="807" y="610"/>
                    <a:pt x="805" y="611"/>
                    <a:pt x="807" y="614"/>
                  </a:cubicBezTo>
                  <a:cubicBezTo>
                    <a:pt x="807" y="612"/>
                    <a:pt x="810" y="613"/>
                    <a:pt x="808" y="609"/>
                  </a:cubicBezTo>
                  <a:close/>
                  <a:moveTo>
                    <a:pt x="526" y="122"/>
                  </a:moveTo>
                  <a:cubicBezTo>
                    <a:pt x="527" y="125"/>
                    <a:pt x="525" y="121"/>
                    <a:pt x="526" y="121"/>
                  </a:cubicBezTo>
                  <a:cubicBezTo>
                    <a:pt x="524" y="122"/>
                    <a:pt x="519" y="127"/>
                    <a:pt x="525" y="128"/>
                  </a:cubicBezTo>
                  <a:cubicBezTo>
                    <a:pt x="524" y="124"/>
                    <a:pt x="527" y="126"/>
                    <a:pt x="529" y="124"/>
                  </a:cubicBezTo>
                  <a:cubicBezTo>
                    <a:pt x="527" y="123"/>
                    <a:pt x="528" y="122"/>
                    <a:pt x="526" y="122"/>
                  </a:cubicBezTo>
                  <a:close/>
                  <a:moveTo>
                    <a:pt x="804" y="543"/>
                  </a:moveTo>
                  <a:cubicBezTo>
                    <a:pt x="804" y="545"/>
                    <a:pt x="801" y="548"/>
                    <a:pt x="804" y="548"/>
                  </a:cubicBezTo>
                  <a:cubicBezTo>
                    <a:pt x="804" y="547"/>
                    <a:pt x="806" y="544"/>
                    <a:pt x="804" y="543"/>
                  </a:cubicBezTo>
                  <a:close/>
                  <a:moveTo>
                    <a:pt x="807" y="551"/>
                  </a:moveTo>
                  <a:cubicBezTo>
                    <a:pt x="809" y="551"/>
                    <a:pt x="811" y="548"/>
                    <a:pt x="812" y="552"/>
                  </a:cubicBezTo>
                  <a:cubicBezTo>
                    <a:pt x="814" y="551"/>
                    <a:pt x="815" y="554"/>
                    <a:pt x="816" y="553"/>
                  </a:cubicBezTo>
                  <a:cubicBezTo>
                    <a:pt x="815" y="550"/>
                    <a:pt x="814" y="551"/>
                    <a:pt x="813" y="550"/>
                  </a:cubicBezTo>
                  <a:cubicBezTo>
                    <a:pt x="817" y="548"/>
                    <a:pt x="818" y="542"/>
                    <a:pt x="822" y="543"/>
                  </a:cubicBezTo>
                  <a:cubicBezTo>
                    <a:pt x="822" y="544"/>
                    <a:pt x="822" y="544"/>
                    <a:pt x="823" y="546"/>
                  </a:cubicBezTo>
                  <a:cubicBezTo>
                    <a:pt x="824" y="546"/>
                    <a:pt x="824" y="544"/>
                    <a:pt x="825" y="543"/>
                  </a:cubicBezTo>
                  <a:cubicBezTo>
                    <a:pt x="825" y="544"/>
                    <a:pt x="825" y="545"/>
                    <a:pt x="827" y="545"/>
                  </a:cubicBezTo>
                  <a:cubicBezTo>
                    <a:pt x="826" y="544"/>
                    <a:pt x="825" y="543"/>
                    <a:pt x="826" y="542"/>
                  </a:cubicBezTo>
                  <a:cubicBezTo>
                    <a:pt x="827" y="543"/>
                    <a:pt x="828" y="545"/>
                    <a:pt x="829" y="543"/>
                  </a:cubicBezTo>
                  <a:cubicBezTo>
                    <a:pt x="826" y="541"/>
                    <a:pt x="829" y="541"/>
                    <a:pt x="828" y="538"/>
                  </a:cubicBezTo>
                  <a:cubicBezTo>
                    <a:pt x="826" y="539"/>
                    <a:pt x="825" y="539"/>
                    <a:pt x="824" y="541"/>
                  </a:cubicBezTo>
                  <a:cubicBezTo>
                    <a:pt x="824" y="539"/>
                    <a:pt x="823" y="540"/>
                    <a:pt x="822" y="538"/>
                  </a:cubicBezTo>
                  <a:cubicBezTo>
                    <a:pt x="822" y="537"/>
                    <a:pt x="825" y="537"/>
                    <a:pt x="823" y="535"/>
                  </a:cubicBezTo>
                  <a:cubicBezTo>
                    <a:pt x="820" y="537"/>
                    <a:pt x="818" y="534"/>
                    <a:pt x="816" y="533"/>
                  </a:cubicBezTo>
                  <a:cubicBezTo>
                    <a:pt x="818" y="532"/>
                    <a:pt x="820" y="532"/>
                    <a:pt x="820" y="530"/>
                  </a:cubicBezTo>
                  <a:cubicBezTo>
                    <a:pt x="819" y="529"/>
                    <a:pt x="818" y="531"/>
                    <a:pt x="816" y="530"/>
                  </a:cubicBezTo>
                  <a:cubicBezTo>
                    <a:pt x="816" y="528"/>
                    <a:pt x="818" y="528"/>
                    <a:pt x="819" y="528"/>
                  </a:cubicBezTo>
                  <a:cubicBezTo>
                    <a:pt x="818" y="526"/>
                    <a:pt x="819" y="526"/>
                    <a:pt x="818" y="524"/>
                  </a:cubicBezTo>
                  <a:cubicBezTo>
                    <a:pt x="817" y="524"/>
                    <a:pt x="816" y="527"/>
                    <a:pt x="815" y="525"/>
                  </a:cubicBezTo>
                  <a:cubicBezTo>
                    <a:pt x="815" y="522"/>
                    <a:pt x="813" y="525"/>
                    <a:pt x="811" y="520"/>
                  </a:cubicBezTo>
                  <a:cubicBezTo>
                    <a:pt x="810" y="522"/>
                    <a:pt x="808" y="524"/>
                    <a:pt x="809" y="527"/>
                  </a:cubicBezTo>
                  <a:cubicBezTo>
                    <a:pt x="807" y="525"/>
                    <a:pt x="808" y="524"/>
                    <a:pt x="807" y="523"/>
                  </a:cubicBezTo>
                  <a:cubicBezTo>
                    <a:pt x="805" y="525"/>
                    <a:pt x="806" y="520"/>
                    <a:pt x="804" y="522"/>
                  </a:cubicBezTo>
                  <a:cubicBezTo>
                    <a:pt x="805" y="524"/>
                    <a:pt x="805" y="526"/>
                    <a:pt x="806" y="528"/>
                  </a:cubicBezTo>
                  <a:cubicBezTo>
                    <a:pt x="809" y="526"/>
                    <a:pt x="808" y="529"/>
                    <a:pt x="810" y="529"/>
                  </a:cubicBezTo>
                  <a:cubicBezTo>
                    <a:pt x="810" y="527"/>
                    <a:pt x="811" y="526"/>
                    <a:pt x="812" y="525"/>
                  </a:cubicBezTo>
                  <a:cubicBezTo>
                    <a:pt x="816" y="527"/>
                    <a:pt x="812" y="529"/>
                    <a:pt x="816" y="531"/>
                  </a:cubicBezTo>
                  <a:cubicBezTo>
                    <a:pt x="813" y="536"/>
                    <a:pt x="808" y="536"/>
                    <a:pt x="804" y="541"/>
                  </a:cubicBezTo>
                  <a:cubicBezTo>
                    <a:pt x="805" y="544"/>
                    <a:pt x="806" y="542"/>
                    <a:pt x="807" y="543"/>
                  </a:cubicBezTo>
                  <a:cubicBezTo>
                    <a:pt x="805" y="545"/>
                    <a:pt x="805" y="548"/>
                    <a:pt x="807" y="551"/>
                  </a:cubicBezTo>
                  <a:close/>
                  <a:moveTo>
                    <a:pt x="804" y="524"/>
                  </a:moveTo>
                  <a:cubicBezTo>
                    <a:pt x="802" y="526"/>
                    <a:pt x="802" y="526"/>
                    <a:pt x="802" y="526"/>
                  </a:cubicBezTo>
                  <a:cubicBezTo>
                    <a:pt x="802" y="527"/>
                    <a:pt x="803" y="529"/>
                    <a:pt x="803" y="530"/>
                  </a:cubicBezTo>
                  <a:cubicBezTo>
                    <a:pt x="803" y="526"/>
                    <a:pt x="806" y="527"/>
                    <a:pt x="804" y="524"/>
                  </a:cubicBezTo>
                  <a:close/>
                  <a:moveTo>
                    <a:pt x="802" y="529"/>
                  </a:moveTo>
                  <a:cubicBezTo>
                    <a:pt x="801" y="527"/>
                    <a:pt x="801" y="527"/>
                    <a:pt x="801" y="527"/>
                  </a:cubicBezTo>
                  <a:cubicBezTo>
                    <a:pt x="800" y="528"/>
                    <a:pt x="799" y="529"/>
                    <a:pt x="800" y="531"/>
                  </a:cubicBezTo>
                  <a:cubicBezTo>
                    <a:pt x="801" y="529"/>
                    <a:pt x="802" y="531"/>
                    <a:pt x="802" y="529"/>
                  </a:cubicBezTo>
                  <a:close/>
                  <a:moveTo>
                    <a:pt x="845" y="589"/>
                  </a:moveTo>
                  <a:cubicBezTo>
                    <a:pt x="845" y="590"/>
                    <a:pt x="844" y="592"/>
                    <a:pt x="845" y="594"/>
                  </a:cubicBezTo>
                  <a:cubicBezTo>
                    <a:pt x="846" y="592"/>
                    <a:pt x="847" y="591"/>
                    <a:pt x="845" y="589"/>
                  </a:cubicBezTo>
                  <a:close/>
                  <a:moveTo>
                    <a:pt x="541" y="112"/>
                  </a:moveTo>
                  <a:cubicBezTo>
                    <a:pt x="538" y="112"/>
                    <a:pt x="536" y="117"/>
                    <a:pt x="533" y="120"/>
                  </a:cubicBezTo>
                  <a:cubicBezTo>
                    <a:pt x="537" y="121"/>
                    <a:pt x="542" y="116"/>
                    <a:pt x="541" y="112"/>
                  </a:cubicBezTo>
                  <a:close/>
                  <a:moveTo>
                    <a:pt x="825" y="552"/>
                  </a:moveTo>
                  <a:cubicBezTo>
                    <a:pt x="824" y="551"/>
                    <a:pt x="825" y="550"/>
                    <a:pt x="823" y="548"/>
                  </a:cubicBezTo>
                  <a:cubicBezTo>
                    <a:pt x="821" y="549"/>
                    <a:pt x="820" y="550"/>
                    <a:pt x="821" y="552"/>
                  </a:cubicBezTo>
                  <a:cubicBezTo>
                    <a:pt x="822" y="549"/>
                    <a:pt x="824" y="553"/>
                    <a:pt x="825" y="552"/>
                  </a:cubicBezTo>
                  <a:close/>
                  <a:moveTo>
                    <a:pt x="831" y="550"/>
                  </a:moveTo>
                  <a:cubicBezTo>
                    <a:pt x="830" y="550"/>
                    <a:pt x="828" y="550"/>
                    <a:pt x="827" y="551"/>
                  </a:cubicBezTo>
                  <a:cubicBezTo>
                    <a:pt x="828" y="552"/>
                    <a:pt x="828" y="553"/>
                    <a:pt x="828" y="553"/>
                  </a:cubicBezTo>
                  <a:cubicBezTo>
                    <a:pt x="829" y="553"/>
                    <a:pt x="830" y="551"/>
                    <a:pt x="831" y="550"/>
                  </a:cubicBezTo>
                  <a:close/>
                  <a:moveTo>
                    <a:pt x="818" y="523"/>
                  </a:moveTo>
                  <a:cubicBezTo>
                    <a:pt x="817" y="522"/>
                    <a:pt x="816" y="519"/>
                    <a:pt x="815" y="520"/>
                  </a:cubicBezTo>
                  <a:cubicBezTo>
                    <a:pt x="816" y="521"/>
                    <a:pt x="814" y="522"/>
                    <a:pt x="816" y="524"/>
                  </a:cubicBezTo>
                  <a:cubicBezTo>
                    <a:pt x="817" y="523"/>
                    <a:pt x="817" y="523"/>
                    <a:pt x="818" y="523"/>
                  </a:cubicBezTo>
                  <a:close/>
                  <a:moveTo>
                    <a:pt x="546" y="105"/>
                  </a:moveTo>
                  <a:cubicBezTo>
                    <a:pt x="545" y="104"/>
                    <a:pt x="543" y="105"/>
                    <a:pt x="544" y="107"/>
                  </a:cubicBezTo>
                  <a:cubicBezTo>
                    <a:pt x="546" y="108"/>
                    <a:pt x="547" y="106"/>
                    <a:pt x="546" y="105"/>
                  </a:cubicBezTo>
                  <a:close/>
                  <a:moveTo>
                    <a:pt x="589" y="98"/>
                  </a:moveTo>
                  <a:cubicBezTo>
                    <a:pt x="588" y="102"/>
                    <a:pt x="581" y="102"/>
                    <a:pt x="582" y="107"/>
                  </a:cubicBezTo>
                  <a:cubicBezTo>
                    <a:pt x="585" y="106"/>
                    <a:pt x="591" y="103"/>
                    <a:pt x="589" y="98"/>
                  </a:cubicBezTo>
                  <a:close/>
                  <a:moveTo>
                    <a:pt x="861" y="502"/>
                  </a:moveTo>
                  <a:cubicBezTo>
                    <a:pt x="862" y="501"/>
                    <a:pt x="864" y="502"/>
                    <a:pt x="865" y="501"/>
                  </a:cubicBezTo>
                  <a:cubicBezTo>
                    <a:pt x="862" y="498"/>
                    <a:pt x="864" y="498"/>
                    <a:pt x="866" y="497"/>
                  </a:cubicBezTo>
                  <a:cubicBezTo>
                    <a:pt x="861" y="491"/>
                    <a:pt x="861" y="498"/>
                    <a:pt x="858" y="498"/>
                  </a:cubicBezTo>
                  <a:cubicBezTo>
                    <a:pt x="859" y="500"/>
                    <a:pt x="860" y="500"/>
                    <a:pt x="861" y="502"/>
                  </a:cubicBezTo>
                  <a:close/>
                  <a:moveTo>
                    <a:pt x="591" y="86"/>
                  </a:moveTo>
                  <a:cubicBezTo>
                    <a:pt x="590" y="86"/>
                    <a:pt x="586" y="85"/>
                    <a:pt x="588" y="89"/>
                  </a:cubicBezTo>
                  <a:cubicBezTo>
                    <a:pt x="590" y="88"/>
                    <a:pt x="593" y="88"/>
                    <a:pt x="591" y="86"/>
                  </a:cubicBezTo>
                  <a:close/>
                  <a:moveTo>
                    <a:pt x="858" y="488"/>
                  </a:moveTo>
                  <a:cubicBezTo>
                    <a:pt x="858" y="489"/>
                    <a:pt x="855" y="489"/>
                    <a:pt x="856" y="491"/>
                  </a:cubicBezTo>
                  <a:cubicBezTo>
                    <a:pt x="858" y="492"/>
                    <a:pt x="860" y="491"/>
                    <a:pt x="858" y="488"/>
                  </a:cubicBezTo>
                  <a:close/>
                  <a:moveTo>
                    <a:pt x="594" y="84"/>
                  </a:moveTo>
                  <a:cubicBezTo>
                    <a:pt x="593" y="86"/>
                    <a:pt x="593" y="86"/>
                    <a:pt x="593" y="86"/>
                  </a:cubicBezTo>
                  <a:cubicBezTo>
                    <a:pt x="594" y="89"/>
                    <a:pt x="597" y="87"/>
                    <a:pt x="594" y="84"/>
                  </a:cubicBezTo>
                  <a:close/>
                  <a:moveTo>
                    <a:pt x="610" y="70"/>
                  </a:moveTo>
                  <a:cubicBezTo>
                    <a:pt x="609" y="67"/>
                    <a:pt x="606" y="69"/>
                    <a:pt x="608" y="71"/>
                  </a:cubicBezTo>
                  <a:cubicBezTo>
                    <a:pt x="609" y="69"/>
                    <a:pt x="611" y="72"/>
                    <a:pt x="610" y="70"/>
                  </a:cubicBezTo>
                  <a:close/>
                  <a:moveTo>
                    <a:pt x="629" y="86"/>
                  </a:moveTo>
                  <a:cubicBezTo>
                    <a:pt x="629" y="88"/>
                    <a:pt x="626" y="87"/>
                    <a:pt x="628" y="90"/>
                  </a:cubicBezTo>
                  <a:cubicBezTo>
                    <a:pt x="630" y="88"/>
                    <a:pt x="631" y="90"/>
                    <a:pt x="633" y="89"/>
                  </a:cubicBezTo>
                  <a:cubicBezTo>
                    <a:pt x="634" y="87"/>
                    <a:pt x="634" y="81"/>
                    <a:pt x="638" y="82"/>
                  </a:cubicBezTo>
                  <a:cubicBezTo>
                    <a:pt x="636" y="77"/>
                    <a:pt x="636" y="76"/>
                    <a:pt x="634" y="71"/>
                  </a:cubicBezTo>
                  <a:cubicBezTo>
                    <a:pt x="633" y="73"/>
                    <a:pt x="632" y="69"/>
                    <a:pt x="632" y="71"/>
                  </a:cubicBezTo>
                  <a:cubicBezTo>
                    <a:pt x="633" y="79"/>
                    <a:pt x="624" y="79"/>
                    <a:pt x="623" y="87"/>
                  </a:cubicBezTo>
                  <a:cubicBezTo>
                    <a:pt x="625" y="87"/>
                    <a:pt x="626" y="81"/>
                    <a:pt x="629" y="86"/>
                  </a:cubicBezTo>
                  <a:close/>
                  <a:moveTo>
                    <a:pt x="617" y="66"/>
                  </a:moveTo>
                  <a:cubicBezTo>
                    <a:pt x="616" y="67"/>
                    <a:pt x="616" y="67"/>
                    <a:pt x="616" y="67"/>
                  </a:cubicBezTo>
                  <a:cubicBezTo>
                    <a:pt x="616" y="65"/>
                    <a:pt x="615" y="66"/>
                    <a:pt x="614" y="64"/>
                  </a:cubicBezTo>
                  <a:cubicBezTo>
                    <a:pt x="611" y="67"/>
                    <a:pt x="619" y="68"/>
                    <a:pt x="617" y="66"/>
                  </a:cubicBezTo>
                  <a:close/>
                  <a:moveTo>
                    <a:pt x="622" y="69"/>
                  </a:moveTo>
                  <a:cubicBezTo>
                    <a:pt x="620" y="69"/>
                    <a:pt x="620" y="70"/>
                    <a:pt x="620" y="72"/>
                  </a:cubicBezTo>
                  <a:cubicBezTo>
                    <a:pt x="622" y="71"/>
                    <a:pt x="623" y="71"/>
                    <a:pt x="622" y="69"/>
                  </a:cubicBezTo>
                  <a:close/>
                  <a:moveTo>
                    <a:pt x="672" y="141"/>
                  </a:moveTo>
                  <a:cubicBezTo>
                    <a:pt x="670" y="138"/>
                    <a:pt x="669" y="139"/>
                    <a:pt x="668" y="138"/>
                  </a:cubicBezTo>
                  <a:cubicBezTo>
                    <a:pt x="669" y="140"/>
                    <a:pt x="667" y="142"/>
                    <a:pt x="669" y="142"/>
                  </a:cubicBezTo>
                  <a:cubicBezTo>
                    <a:pt x="668" y="139"/>
                    <a:pt x="671" y="143"/>
                    <a:pt x="672" y="141"/>
                  </a:cubicBezTo>
                  <a:close/>
                  <a:moveTo>
                    <a:pt x="683" y="150"/>
                  </a:moveTo>
                  <a:cubicBezTo>
                    <a:pt x="682" y="149"/>
                    <a:pt x="682" y="149"/>
                    <a:pt x="682" y="149"/>
                  </a:cubicBezTo>
                  <a:cubicBezTo>
                    <a:pt x="682" y="149"/>
                    <a:pt x="683" y="148"/>
                    <a:pt x="682" y="148"/>
                  </a:cubicBezTo>
                  <a:cubicBezTo>
                    <a:pt x="682" y="148"/>
                    <a:pt x="677" y="138"/>
                    <a:pt x="677" y="147"/>
                  </a:cubicBezTo>
                  <a:cubicBezTo>
                    <a:pt x="678" y="145"/>
                    <a:pt x="677" y="148"/>
                    <a:pt x="678" y="149"/>
                  </a:cubicBezTo>
                  <a:cubicBezTo>
                    <a:pt x="680" y="149"/>
                    <a:pt x="681" y="151"/>
                    <a:pt x="683" y="150"/>
                  </a:cubicBezTo>
                  <a:close/>
                  <a:moveTo>
                    <a:pt x="628" y="64"/>
                  </a:moveTo>
                  <a:cubicBezTo>
                    <a:pt x="629" y="66"/>
                    <a:pt x="625" y="67"/>
                    <a:pt x="627" y="69"/>
                  </a:cubicBezTo>
                  <a:cubicBezTo>
                    <a:pt x="629" y="69"/>
                    <a:pt x="631" y="65"/>
                    <a:pt x="628" y="64"/>
                  </a:cubicBezTo>
                  <a:close/>
                  <a:moveTo>
                    <a:pt x="669" y="125"/>
                  </a:moveTo>
                  <a:cubicBezTo>
                    <a:pt x="668" y="122"/>
                    <a:pt x="665" y="124"/>
                    <a:pt x="666" y="126"/>
                  </a:cubicBezTo>
                  <a:cubicBezTo>
                    <a:pt x="668" y="127"/>
                    <a:pt x="668" y="127"/>
                    <a:pt x="669" y="125"/>
                  </a:cubicBezTo>
                  <a:close/>
                  <a:moveTo>
                    <a:pt x="639" y="75"/>
                  </a:moveTo>
                  <a:cubicBezTo>
                    <a:pt x="642" y="74"/>
                    <a:pt x="640" y="71"/>
                    <a:pt x="638" y="68"/>
                  </a:cubicBezTo>
                  <a:cubicBezTo>
                    <a:pt x="634" y="70"/>
                    <a:pt x="640" y="72"/>
                    <a:pt x="639" y="75"/>
                  </a:cubicBezTo>
                  <a:close/>
                  <a:moveTo>
                    <a:pt x="627" y="58"/>
                  </a:moveTo>
                  <a:cubicBezTo>
                    <a:pt x="628" y="57"/>
                    <a:pt x="631" y="53"/>
                    <a:pt x="628" y="49"/>
                  </a:cubicBezTo>
                  <a:cubicBezTo>
                    <a:pt x="628" y="50"/>
                    <a:pt x="627" y="55"/>
                    <a:pt x="626" y="54"/>
                  </a:cubicBezTo>
                  <a:cubicBezTo>
                    <a:pt x="628" y="55"/>
                    <a:pt x="625" y="56"/>
                    <a:pt x="627" y="58"/>
                  </a:cubicBezTo>
                  <a:close/>
                  <a:moveTo>
                    <a:pt x="650" y="83"/>
                  </a:moveTo>
                  <a:cubicBezTo>
                    <a:pt x="649" y="82"/>
                    <a:pt x="649" y="81"/>
                    <a:pt x="648" y="80"/>
                  </a:cubicBezTo>
                  <a:cubicBezTo>
                    <a:pt x="647" y="81"/>
                    <a:pt x="647" y="82"/>
                    <a:pt x="647" y="83"/>
                  </a:cubicBezTo>
                  <a:cubicBezTo>
                    <a:pt x="648" y="81"/>
                    <a:pt x="649" y="85"/>
                    <a:pt x="650" y="83"/>
                  </a:cubicBezTo>
                  <a:close/>
                  <a:moveTo>
                    <a:pt x="646" y="68"/>
                  </a:moveTo>
                  <a:cubicBezTo>
                    <a:pt x="643" y="67"/>
                    <a:pt x="643" y="69"/>
                    <a:pt x="642" y="72"/>
                  </a:cubicBezTo>
                  <a:cubicBezTo>
                    <a:pt x="645" y="73"/>
                    <a:pt x="649" y="76"/>
                    <a:pt x="652" y="77"/>
                  </a:cubicBezTo>
                  <a:cubicBezTo>
                    <a:pt x="651" y="73"/>
                    <a:pt x="650" y="71"/>
                    <a:pt x="648" y="65"/>
                  </a:cubicBezTo>
                  <a:cubicBezTo>
                    <a:pt x="647" y="65"/>
                    <a:pt x="643" y="65"/>
                    <a:pt x="645" y="66"/>
                  </a:cubicBezTo>
                  <a:cubicBezTo>
                    <a:pt x="646" y="66"/>
                    <a:pt x="646" y="67"/>
                    <a:pt x="646" y="68"/>
                  </a:cubicBezTo>
                  <a:close/>
                  <a:moveTo>
                    <a:pt x="643" y="58"/>
                  </a:moveTo>
                  <a:cubicBezTo>
                    <a:pt x="641" y="58"/>
                    <a:pt x="640" y="57"/>
                    <a:pt x="639" y="59"/>
                  </a:cubicBezTo>
                  <a:cubicBezTo>
                    <a:pt x="640" y="60"/>
                    <a:pt x="641" y="64"/>
                    <a:pt x="642" y="64"/>
                  </a:cubicBezTo>
                  <a:cubicBezTo>
                    <a:pt x="641" y="62"/>
                    <a:pt x="643" y="60"/>
                    <a:pt x="643" y="58"/>
                  </a:cubicBezTo>
                  <a:close/>
                  <a:moveTo>
                    <a:pt x="671" y="102"/>
                  </a:moveTo>
                  <a:cubicBezTo>
                    <a:pt x="670" y="102"/>
                    <a:pt x="668" y="100"/>
                    <a:pt x="667" y="101"/>
                  </a:cubicBezTo>
                  <a:cubicBezTo>
                    <a:pt x="669" y="102"/>
                    <a:pt x="670" y="106"/>
                    <a:pt x="670" y="106"/>
                  </a:cubicBezTo>
                  <a:cubicBezTo>
                    <a:pt x="669" y="104"/>
                    <a:pt x="673" y="104"/>
                    <a:pt x="671" y="102"/>
                  </a:cubicBezTo>
                  <a:close/>
                  <a:moveTo>
                    <a:pt x="643" y="54"/>
                  </a:moveTo>
                  <a:cubicBezTo>
                    <a:pt x="641" y="56"/>
                    <a:pt x="642" y="53"/>
                    <a:pt x="641" y="51"/>
                  </a:cubicBezTo>
                  <a:cubicBezTo>
                    <a:pt x="639" y="52"/>
                    <a:pt x="639" y="52"/>
                    <a:pt x="639" y="52"/>
                  </a:cubicBezTo>
                  <a:cubicBezTo>
                    <a:pt x="640" y="54"/>
                    <a:pt x="641" y="54"/>
                    <a:pt x="642" y="56"/>
                  </a:cubicBezTo>
                  <a:cubicBezTo>
                    <a:pt x="642" y="55"/>
                    <a:pt x="643" y="55"/>
                    <a:pt x="643" y="54"/>
                  </a:cubicBezTo>
                  <a:close/>
                  <a:moveTo>
                    <a:pt x="894" y="427"/>
                  </a:moveTo>
                  <a:cubicBezTo>
                    <a:pt x="893" y="428"/>
                    <a:pt x="890" y="428"/>
                    <a:pt x="891" y="432"/>
                  </a:cubicBezTo>
                  <a:cubicBezTo>
                    <a:pt x="893" y="432"/>
                    <a:pt x="894" y="429"/>
                    <a:pt x="894" y="427"/>
                  </a:cubicBezTo>
                  <a:close/>
                  <a:moveTo>
                    <a:pt x="926" y="450"/>
                  </a:moveTo>
                  <a:cubicBezTo>
                    <a:pt x="924" y="451"/>
                    <a:pt x="923" y="450"/>
                    <a:pt x="920" y="450"/>
                  </a:cubicBezTo>
                  <a:cubicBezTo>
                    <a:pt x="921" y="452"/>
                    <a:pt x="922" y="454"/>
                    <a:pt x="923" y="456"/>
                  </a:cubicBezTo>
                  <a:cubicBezTo>
                    <a:pt x="925" y="455"/>
                    <a:pt x="927" y="453"/>
                    <a:pt x="926" y="450"/>
                  </a:cubicBezTo>
                  <a:close/>
                  <a:moveTo>
                    <a:pt x="940" y="465"/>
                  </a:moveTo>
                  <a:cubicBezTo>
                    <a:pt x="938" y="468"/>
                    <a:pt x="935" y="466"/>
                    <a:pt x="938" y="469"/>
                  </a:cubicBezTo>
                  <a:cubicBezTo>
                    <a:pt x="939" y="468"/>
                    <a:pt x="942" y="469"/>
                    <a:pt x="940" y="465"/>
                  </a:cubicBezTo>
                  <a:close/>
                  <a:moveTo>
                    <a:pt x="909" y="422"/>
                  </a:moveTo>
                  <a:cubicBezTo>
                    <a:pt x="911" y="421"/>
                    <a:pt x="911" y="421"/>
                    <a:pt x="911" y="421"/>
                  </a:cubicBezTo>
                  <a:cubicBezTo>
                    <a:pt x="908" y="418"/>
                    <a:pt x="908" y="418"/>
                    <a:pt x="905" y="414"/>
                  </a:cubicBezTo>
                  <a:cubicBezTo>
                    <a:pt x="904" y="416"/>
                    <a:pt x="904" y="416"/>
                    <a:pt x="904" y="416"/>
                  </a:cubicBezTo>
                  <a:cubicBezTo>
                    <a:pt x="906" y="419"/>
                    <a:pt x="909" y="418"/>
                    <a:pt x="909" y="422"/>
                  </a:cubicBezTo>
                  <a:close/>
                  <a:moveTo>
                    <a:pt x="756" y="185"/>
                  </a:moveTo>
                  <a:cubicBezTo>
                    <a:pt x="758" y="185"/>
                    <a:pt x="759" y="186"/>
                    <a:pt x="760" y="183"/>
                  </a:cubicBezTo>
                  <a:cubicBezTo>
                    <a:pt x="761" y="185"/>
                    <a:pt x="762" y="186"/>
                    <a:pt x="763" y="188"/>
                  </a:cubicBezTo>
                  <a:cubicBezTo>
                    <a:pt x="766" y="188"/>
                    <a:pt x="766" y="183"/>
                    <a:pt x="773" y="182"/>
                  </a:cubicBezTo>
                  <a:cubicBezTo>
                    <a:pt x="772" y="183"/>
                    <a:pt x="773" y="183"/>
                    <a:pt x="773" y="184"/>
                  </a:cubicBezTo>
                  <a:cubicBezTo>
                    <a:pt x="774" y="183"/>
                    <a:pt x="773" y="181"/>
                    <a:pt x="772" y="178"/>
                  </a:cubicBezTo>
                  <a:cubicBezTo>
                    <a:pt x="770" y="177"/>
                    <a:pt x="770" y="180"/>
                    <a:pt x="769" y="177"/>
                  </a:cubicBezTo>
                  <a:cubicBezTo>
                    <a:pt x="766" y="178"/>
                    <a:pt x="768" y="184"/>
                    <a:pt x="764" y="183"/>
                  </a:cubicBezTo>
                  <a:cubicBezTo>
                    <a:pt x="765" y="178"/>
                    <a:pt x="767" y="178"/>
                    <a:pt x="767" y="173"/>
                  </a:cubicBezTo>
                  <a:cubicBezTo>
                    <a:pt x="769" y="173"/>
                    <a:pt x="770" y="176"/>
                    <a:pt x="770" y="177"/>
                  </a:cubicBezTo>
                  <a:cubicBezTo>
                    <a:pt x="771" y="176"/>
                    <a:pt x="774" y="175"/>
                    <a:pt x="772" y="172"/>
                  </a:cubicBezTo>
                  <a:cubicBezTo>
                    <a:pt x="771" y="173"/>
                    <a:pt x="771" y="174"/>
                    <a:pt x="769" y="174"/>
                  </a:cubicBezTo>
                  <a:cubicBezTo>
                    <a:pt x="767" y="171"/>
                    <a:pt x="769" y="171"/>
                    <a:pt x="768" y="169"/>
                  </a:cubicBezTo>
                  <a:cubicBezTo>
                    <a:pt x="766" y="172"/>
                    <a:pt x="763" y="175"/>
                    <a:pt x="760" y="173"/>
                  </a:cubicBezTo>
                  <a:cubicBezTo>
                    <a:pt x="762" y="171"/>
                    <a:pt x="766" y="171"/>
                    <a:pt x="764" y="167"/>
                  </a:cubicBezTo>
                  <a:cubicBezTo>
                    <a:pt x="762" y="167"/>
                    <a:pt x="762" y="168"/>
                    <a:pt x="761" y="165"/>
                  </a:cubicBezTo>
                  <a:cubicBezTo>
                    <a:pt x="759" y="166"/>
                    <a:pt x="757" y="167"/>
                    <a:pt x="755" y="165"/>
                  </a:cubicBezTo>
                  <a:cubicBezTo>
                    <a:pt x="759" y="164"/>
                    <a:pt x="762" y="165"/>
                    <a:pt x="766" y="164"/>
                  </a:cubicBezTo>
                  <a:cubicBezTo>
                    <a:pt x="765" y="162"/>
                    <a:pt x="761" y="159"/>
                    <a:pt x="760" y="158"/>
                  </a:cubicBezTo>
                  <a:cubicBezTo>
                    <a:pt x="758" y="159"/>
                    <a:pt x="763" y="160"/>
                    <a:pt x="761" y="162"/>
                  </a:cubicBezTo>
                  <a:cubicBezTo>
                    <a:pt x="758" y="160"/>
                    <a:pt x="755" y="161"/>
                    <a:pt x="753" y="164"/>
                  </a:cubicBezTo>
                  <a:cubicBezTo>
                    <a:pt x="754" y="162"/>
                    <a:pt x="754" y="165"/>
                    <a:pt x="754" y="166"/>
                  </a:cubicBezTo>
                  <a:cubicBezTo>
                    <a:pt x="753" y="166"/>
                    <a:pt x="751" y="167"/>
                    <a:pt x="750" y="168"/>
                  </a:cubicBezTo>
                  <a:cubicBezTo>
                    <a:pt x="752" y="171"/>
                    <a:pt x="752" y="171"/>
                    <a:pt x="752" y="171"/>
                  </a:cubicBezTo>
                  <a:cubicBezTo>
                    <a:pt x="753" y="171"/>
                    <a:pt x="754" y="169"/>
                    <a:pt x="754" y="171"/>
                  </a:cubicBezTo>
                  <a:cubicBezTo>
                    <a:pt x="753" y="172"/>
                    <a:pt x="752" y="171"/>
                    <a:pt x="751" y="172"/>
                  </a:cubicBezTo>
                  <a:cubicBezTo>
                    <a:pt x="754" y="176"/>
                    <a:pt x="749" y="176"/>
                    <a:pt x="751" y="178"/>
                  </a:cubicBezTo>
                  <a:cubicBezTo>
                    <a:pt x="753" y="180"/>
                    <a:pt x="752" y="175"/>
                    <a:pt x="754" y="177"/>
                  </a:cubicBezTo>
                  <a:cubicBezTo>
                    <a:pt x="756" y="179"/>
                    <a:pt x="753" y="179"/>
                    <a:pt x="755" y="181"/>
                  </a:cubicBezTo>
                  <a:cubicBezTo>
                    <a:pt x="756" y="181"/>
                    <a:pt x="757" y="181"/>
                    <a:pt x="757" y="181"/>
                  </a:cubicBezTo>
                  <a:cubicBezTo>
                    <a:pt x="757" y="179"/>
                    <a:pt x="756" y="179"/>
                    <a:pt x="756" y="179"/>
                  </a:cubicBezTo>
                  <a:cubicBezTo>
                    <a:pt x="757" y="179"/>
                    <a:pt x="758" y="180"/>
                    <a:pt x="759" y="181"/>
                  </a:cubicBezTo>
                  <a:cubicBezTo>
                    <a:pt x="758" y="182"/>
                    <a:pt x="759" y="183"/>
                    <a:pt x="758" y="184"/>
                  </a:cubicBezTo>
                  <a:cubicBezTo>
                    <a:pt x="756" y="184"/>
                    <a:pt x="754" y="182"/>
                    <a:pt x="752" y="182"/>
                  </a:cubicBezTo>
                  <a:cubicBezTo>
                    <a:pt x="754" y="185"/>
                    <a:pt x="755" y="182"/>
                    <a:pt x="756" y="185"/>
                  </a:cubicBezTo>
                  <a:close/>
                  <a:moveTo>
                    <a:pt x="751" y="165"/>
                  </a:moveTo>
                  <a:cubicBezTo>
                    <a:pt x="752" y="164"/>
                    <a:pt x="752" y="162"/>
                    <a:pt x="753" y="160"/>
                  </a:cubicBezTo>
                  <a:cubicBezTo>
                    <a:pt x="752" y="160"/>
                    <a:pt x="750" y="158"/>
                    <a:pt x="749" y="159"/>
                  </a:cubicBezTo>
                  <a:cubicBezTo>
                    <a:pt x="750" y="163"/>
                    <a:pt x="747" y="160"/>
                    <a:pt x="745" y="161"/>
                  </a:cubicBezTo>
                  <a:cubicBezTo>
                    <a:pt x="748" y="163"/>
                    <a:pt x="747" y="163"/>
                    <a:pt x="745" y="164"/>
                  </a:cubicBezTo>
                  <a:cubicBezTo>
                    <a:pt x="748" y="168"/>
                    <a:pt x="748" y="159"/>
                    <a:pt x="751" y="165"/>
                  </a:cubicBezTo>
                  <a:close/>
                  <a:moveTo>
                    <a:pt x="764" y="192"/>
                  </a:moveTo>
                  <a:cubicBezTo>
                    <a:pt x="762" y="192"/>
                    <a:pt x="761" y="194"/>
                    <a:pt x="762" y="196"/>
                  </a:cubicBezTo>
                  <a:cubicBezTo>
                    <a:pt x="763" y="196"/>
                    <a:pt x="766" y="195"/>
                    <a:pt x="764" y="192"/>
                  </a:cubicBezTo>
                  <a:close/>
                  <a:moveTo>
                    <a:pt x="757" y="153"/>
                  </a:moveTo>
                  <a:cubicBezTo>
                    <a:pt x="757" y="155"/>
                    <a:pt x="756" y="158"/>
                    <a:pt x="754" y="160"/>
                  </a:cubicBezTo>
                  <a:cubicBezTo>
                    <a:pt x="758" y="160"/>
                    <a:pt x="760" y="157"/>
                    <a:pt x="761" y="153"/>
                  </a:cubicBezTo>
                  <a:cubicBezTo>
                    <a:pt x="762" y="155"/>
                    <a:pt x="760" y="156"/>
                    <a:pt x="761" y="157"/>
                  </a:cubicBezTo>
                  <a:cubicBezTo>
                    <a:pt x="763" y="154"/>
                    <a:pt x="763" y="156"/>
                    <a:pt x="765" y="156"/>
                  </a:cubicBezTo>
                  <a:cubicBezTo>
                    <a:pt x="763" y="155"/>
                    <a:pt x="764" y="153"/>
                    <a:pt x="763" y="150"/>
                  </a:cubicBezTo>
                  <a:cubicBezTo>
                    <a:pt x="761" y="153"/>
                    <a:pt x="759" y="154"/>
                    <a:pt x="757" y="151"/>
                  </a:cubicBezTo>
                  <a:cubicBezTo>
                    <a:pt x="757" y="150"/>
                    <a:pt x="759" y="150"/>
                    <a:pt x="757" y="148"/>
                  </a:cubicBezTo>
                  <a:cubicBezTo>
                    <a:pt x="757" y="149"/>
                    <a:pt x="754" y="151"/>
                    <a:pt x="753" y="153"/>
                  </a:cubicBezTo>
                  <a:cubicBezTo>
                    <a:pt x="751" y="153"/>
                    <a:pt x="752" y="150"/>
                    <a:pt x="750" y="151"/>
                  </a:cubicBezTo>
                  <a:cubicBezTo>
                    <a:pt x="752" y="155"/>
                    <a:pt x="748" y="154"/>
                    <a:pt x="748" y="156"/>
                  </a:cubicBezTo>
                  <a:cubicBezTo>
                    <a:pt x="752" y="160"/>
                    <a:pt x="755" y="152"/>
                    <a:pt x="757" y="153"/>
                  </a:cubicBezTo>
                  <a:close/>
                  <a:moveTo>
                    <a:pt x="720" y="101"/>
                  </a:moveTo>
                  <a:cubicBezTo>
                    <a:pt x="719" y="98"/>
                    <a:pt x="715" y="100"/>
                    <a:pt x="716" y="102"/>
                  </a:cubicBezTo>
                  <a:cubicBezTo>
                    <a:pt x="717" y="102"/>
                    <a:pt x="719" y="103"/>
                    <a:pt x="720" y="101"/>
                  </a:cubicBezTo>
                  <a:close/>
                  <a:moveTo>
                    <a:pt x="910" y="387"/>
                  </a:moveTo>
                  <a:cubicBezTo>
                    <a:pt x="907" y="383"/>
                    <a:pt x="907" y="383"/>
                    <a:pt x="907" y="383"/>
                  </a:cubicBezTo>
                  <a:cubicBezTo>
                    <a:pt x="905" y="384"/>
                    <a:pt x="905" y="384"/>
                    <a:pt x="905" y="384"/>
                  </a:cubicBezTo>
                  <a:cubicBezTo>
                    <a:pt x="907" y="386"/>
                    <a:pt x="908" y="387"/>
                    <a:pt x="910" y="387"/>
                  </a:cubicBezTo>
                  <a:close/>
                  <a:moveTo>
                    <a:pt x="724" y="104"/>
                  </a:moveTo>
                  <a:cubicBezTo>
                    <a:pt x="723" y="105"/>
                    <a:pt x="725" y="107"/>
                    <a:pt x="725" y="109"/>
                  </a:cubicBezTo>
                  <a:cubicBezTo>
                    <a:pt x="726" y="109"/>
                    <a:pt x="728" y="108"/>
                    <a:pt x="727" y="106"/>
                  </a:cubicBezTo>
                  <a:cubicBezTo>
                    <a:pt x="726" y="106"/>
                    <a:pt x="725" y="106"/>
                    <a:pt x="725" y="106"/>
                  </a:cubicBezTo>
                  <a:cubicBezTo>
                    <a:pt x="725" y="105"/>
                    <a:pt x="725" y="105"/>
                    <a:pt x="724" y="104"/>
                  </a:cubicBezTo>
                  <a:close/>
                  <a:moveTo>
                    <a:pt x="766" y="160"/>
                  </a:moveTo>
                  <a:cubicBezTo>
                    <a:pt x="765" y="157"/>
                    <a:pt x="765" y="157"/>
                    <a:pt x="765" y="157"/>
                  </a:cubicBezTo>
                  <a:cubicBezTo>
                    <a:pt x="764" y="157"/>
                    <a:pt x="763" y="158"/>
                    <a:pt x="763" y="158"/>
                  </a:cubicBezTo>
                  <a:cubicBezTo>
                    <a:pt x="764" y="161"/>
                    <a:pt x="765" y="161"/>
                    <a:pt x="766" y="160"/>
                  </a:cubicBezTo>
                  <a:close/>
                  <a:moveTo>
                    <a:pt x="730" y="103"/>
                  </a:moveTo>
                  <a:cubicBezTo>
                    <a:pt x="730" y="101"/>
                    <a:pt x="724" y="98"/>
                    <a:pt x="725" y="102"/>
                  </a:cubicBezTo>
                  <a:cubicBezTo>
                    <a:pt x="727" y="102"/>
                    <a:pt x="729" y="104"/>
                    <a:pt x="730" y="103"/>
                  </a:cubicBezTo>
                  <a:close/>
                  <a:moveTo>
                    <a:pt x="782" y="176"/>
                  </a:moveTo>
                  <a:cubicBezTo>
                    <a:pt x="782" y="177"/>
                    <a:pt x="782" y="177"/>
                    <a:pt x="782" y="178"/>
                  </a:cubicBezTo>
                  <a:cubicBezTo>
                    <a:pt x="782" y="179"/>
                    <a:pt x="783" y="179"/>
                    <a:pt x="784" y="180"/>
                  </a:cubicBezTo>
                  <a:cubicBezTo>
                    <a:pt x="785" y="180"/>
                    <a:pt x="784" y="176"/>
                    <a:pt x="782" y="176"/>
                  </a:cubicBezTo>
                  <a:close/>
                  <a:moveTo>
                    <a:pt x="759" y="133"/>
                  </a:moveTo>
                  <a:cubicBezTo>
                    <a:pt x="758" y="130"/>
                    <a:pt x="755" y="130"/>
                    <a:pt x="756" y="133"/>
                  </a:cubicBezTo>
                  <a:cubicBezTo>
                    <a:pt x="757" y="133"/>
                    <a:pt x="758" y="134"/>
                    <a:pt x="759" y="133"/>
                  </a:cubicBezTo>
                  <a:close/>
                  <a:moveTo>
                    <a:pt x="761" y="129"/>
                  </a:moveTo>
                  <a:cubicBezTo>
                    <a:pt x="760" y="128"/>
                    <a:pt x="762" y="127"/>
                    <a:pt x="761" y="126"/>
                  </a:cubicBezTo>
                  <a:cubicBezTo>
                    <a:pt x="760" y="126"/>
                    <a:pt x="759" y="126"/>
                    <a:pt x="758" y="127"/>
                  </a:cubicBezTo>
                  <a:cubicBezTo>
                    <a:pt x="759" y="129"/>
                    <a:pt x="760" y="129"/>
                    <a:pt x="761" y="129"/>
                  </a:cubicBezTo>
                  <a:close/>
                  <a:moveTo>
                    <a:pt x="892" y="278"/>
                  </a:moveTo>
                  <a:cubicBezTo>
                    <a:pt x="895" y="281"/>
                    <a:pt x="896" y="281"/>
                    <a:pt x="897" y="278"/>
                  </a:cubicBezTo>
                  <a:cubicBezTo>
                    <a:pt x="899" y="280"/>
                    <a:pt x="900" y="282"/>
                    <a:pt x="902" y="282"/>
                  </a:cubicBezTo>
                  <a:cubicBezTo>
                    <a:pt x="902" y="279"/>
                    <a:pt x="906" y="280"/>
                    <a:pt x="906" y="276"/>
                  </a:cubicBezTo>
                  <a:cubicBezTo>
                    <a:pt x="907" y="276"/>
                    <a:pt x="909" y="277"/>
                    <a:pt x="911" y="277"/>
                  </a:cubicBezTo>
                  <a:cubicBezTo>
                    <a:pt x="909" y="274"/>
                    <a:pt x="907" y="274"/>
                    <a:pt x="906" y="271"/>
                  </a:cubicBezTo>
                  <a:cubicBezTo>
                    <a:pt x="905" y="272"/>
                    <a:pt x="903" y="270"/>
                    <a:pt x="902" y="268"/>
                  </a:cubicBezTo>
                  <a:cubicBezTo>
                    <a:pt x="896" y="266"/>
                    <a:pt x="895" y="273"/>
                    <a:pt x="890" y="273"/>
                  </a:cubicBezTo>
                  <a:cubicBezTo>
                    <a:pt x="891" y="277"/>
                    <a:pt x="895" y="275"/>
                    <a:pt x="894" y="277"/>
                  </a:cubicBezTo>
                  <a:cubicBezTo>
                    <a:pt x="893" y="276"/>
                    <a:pt x="892" y="277"/>
                    <a:pt x="892" y="278"/>
                  </a:cubicBezTo>
                  <a:close/>
                  <a:moveTo>
                    <a:pt x="894" y="282"/>
                  </a:moveTo>
                  <a:cubicBezTo>
                    <a:pt x="892" y="280"/>
                    <a:pt x="890" y="279"/>
                    <a:pt x="889" y="277"/>
                  </a:cubicBezTo>
                  <a:cubicBezTo>
                    <a:pt x="885" y="285"/>
                    <a:pt x="879" y="279"/>
                    <a:pt x="880" y="289"/>
                  </a:cubicBezTo>
                  <a:cubicBezTo>
                    <a:pt x="880" y="288"/>
                    <a:pt x="881" y="288"/>
                    <a:pt x="882" y="288"/>
                  </a:cubicBezTo>
                  <a:cubicBezTo>
                    <a:pt x="877" y="289"/>
                    <a:pt x="877" y="292"/>
                    <a:pt x="871" y="295"/>
                  </a:cubicBezTo>
                  <a:cubicBezTo>
                    <a:pt x="874" y="297"/>
                    <a:pt x="876" y="297"/>
                    <a:pt x="878" y="297"/>
                  </a:cubicBezTo>
                  <a:cubicBezTo>
                    <a:pt x="878" y="296"/>
                    <a:pt x="875" y="296"/>
                    <a:pt x="876" y="294"/>
                  </a:cubicBezTo>
                  <a:cubicBezTo>
                    <a:pt x="878" y="295"/>
                    <a:pt x="879" y="295"/>
                    <a:pt x="880" y="293"/>
                  </a:cubicBezTo>
                  <a:cubicBezTo>
                    <a:pt x="887" y="298"/>
                    <a:pt x="893" y="288"/>
                    <a:pt x="900" y="286"/>
                  </a:cubicBezTo>
                  <a:cubicBezTo>
                    <a:pt x="898" y="283"/>
                    <a:pt x="895" y="285"/>
                    <a:pt x="894" y="280"/>
                  </a:cubicBezTo>
                  <a:cubicBezTo>
                    <a:pt x="893" y="280"/>
                    <a:pt x="894" y="282"/>
                    <a:pt x="894" y="282"/>
                  </a:cubicBezTo>
                  <a:close/>
                  <a:moveTo>
                    <a:pt x="921" y="339"/>
                  </a:moveTo>
                  <a:cubicBezTo>
                    <a:pt x="920" y="336"/>
                    <a:pt x="917" y="338"/>
                    <a:pt x="919" y="340"/>
                  </a:cubicBezTo>
                  <a:lnTo>
                    <a:pt x="921" y="339"/>
                  </a:lnTo>
                  <a:close/>
                  <a:moveTo>
                    <a:pt x="803" y="165"/>
                  </a:moveTo>
                  <a:cubicBezTo>
                    <a:pt x="806" y="162"/>
                    <a:pt x="799" y="159"/>
                    <a:pt x="803" y="165"/>
                  </a:cubicBezTo>
                  <a:close/>
                  <a:moveTo>
                    <a:pt x="808" y="166"/>
                  </a:moveTo>
                  <a:cubicBezTo>
                    <a:pt x="807" y="163"/>
                    <a:pt x="804" y="165"/>
                    <a:pt x="805" y="167"/>
                  </a:cubicBezTo>
                  <a:cubicBezTo>
                    <a:pt x="806" y="166"/>
                    <a:pt x="807" y="167"/>
                    <a:pt x="808" y="166"/>
                  </a:cubicBezTo>
                  <a:close/>
                  <a:moveTo>
                    <a:pt x="927" y="347"/>
                  </a:moveTo>
                  <a:cubicBezTo>
                    <a:pt x="928" y="346"/>
                    <a:pt x="929" y="344"/>
                    <a:pt x="929" y="343"/>
                  </a:cubicBezTo>
                  <a:cubicBezTo>
                    <a:pt x="927" y="344"/>
                    <a:pt x="926" y="341"/>
                    <a:pt x="924" y="344"/>
                  </a:cubicBezTo>
                  <a:cubicBezTo>
                    <a:pt x="925" y="345"/>
                    <a:pt x="926" y="346"/>
                    <a:pt x="927" y="347"/>
                  </a:cubicBezTo>
                  <a:close/>
                  <a:moveTo>
                    <a:pt x="937" y="332"/>
                  </a:moveTo>
                  <a:cubicBezTo>
                    <a:pt x="935" y="329"/>
                    <a:pt x="937" y="328"/>
                    <a:pt x="939" y="327"/>
                  </a:cubicBezTo>
                  <a:cubicBezTo>
                    <a:pt x="937" y="324"/>
                    <a:pt x="935" y="327"/>
                    <a:pt x="934" y="324"/>
                  </a:cubicBezTo>
                  <a:cubicBezTo>
                    <a:pt x="933" y="325"/>
                    <a:pt x="929" y="325"/>
                    <a:pt x="931" y="328"/>
                  </a:cubicBezTo>
                  <a:cubicBezTo>
                    <a:pt x="933" y="329"/>
                    <a:pt x="931" y="324"/>
                    <a:pt x="934" y="327"/>
                  </a:cubicBezTo>
                  <a:cubicBezTo>
                    <a:pt x="933" y="329"/>
                    <a:pt x="933" y="331"/>
                    <a:pt x="934" y="333"/>
                  </a:cubicBezTo>
                  <a:cubicBezTo>
                    <a:pt x="935" y="333"/>
                    <a:pt x="936" y="334"/>
                    <a:pt x="937" y="332"/>
                  </a:cubicBezTo>
                  <a:close/>
                  <a:moveTo>
                    <a:pt x="830" y="159"/>
                  </a:moveTo>
                  <a:cubicBezTo>
                    <a:pt x="828" y="156"/>
                    <a:pt x="825" y="157"/>
                    <a:pt x="827" y="160"/>
                  </a:cubicBezTo>
                  <a:cubicBezTo>
                    <a:pt x="828" y="160"/>
                    <a:pt x="829" y="160"/>
                    <a:pt x="830" y="159"/>
                  </a:cubicBezTo>
                  <a:close/>
                  <a:moveTo>
                    <a:pt x="838" y="169"/>
                  </a:moveTo>
                  <a:cubicBezTo>
                    <a:pt x="839" y="171"/>
                    <a:pt x="840" y="169"/>
                    <a:pt x="841" y="169"/>
                  </a:cubicBezTo>
                  <a:cubicBezTo>
                    <a:pt x="840" y="166"/>
                    <a:pt x="839" y="168"/>
                    <a:pt x="838" y="169"/>
                  </a:cubicBezTo>
                  <a:close/>
                  <a:moveTo>
                    <a:pt x="845" y="159"/>
                  </a:moveTo>
                  <a:cubicBezTo>
                    <a:pt x="844" y="159"/>
                    <a:pt x="840" y="158"/>
                    <a:pt x="840" y="161"/>
                  </a:cubicBezTo>
                  <a:cubicBezTo>
                    <a:pt x="841" y="160"/>
                    <a:pt x="842" y="163"/>
                    <a:pt x="841" y="163"/>
                  </a:cubicBezTo>
                  <a:cubicBezTo>
                    <a:pt x="837" y="162"/>
                    <a:pt x="832" y="165"/>
                    <a:pt x="836" y="169"/>
                  </a:cubicBezTo>
                  <a:cubicBezTo>
                    <a:pt x="836" y="165"/>
                    <a:pt x="840" y="165"/>
                    <a:pt x="843" y="165"/>
                  </a:cubicBezTo>
                  <a:cubicBezTo>
                    <a:pt x="842" y="166"/>
                    <a:pt x="841" y="167"/>
                    <a:pt x="841" y="169"/>
                  </a:cubicBezTo>
                  <a:cubicBezTo>
                    <a:pt x="847" y="172"/>
                    <a:pt x="849" y="168"/>
                    <a:pt x="852" y="165"/>
                  </a:cubicBezTo>
                  <a:cubicBezTo>
                    <a:pt x="849" y="160"/>
                    <a:pt x="847" y="166"/>
                    <a:pt x="845" y="166"/>
                  </a:cubicBezTo>
                  <a:cubicBezTo>
                    <a:pt x="845" y="162"/>
                    <a:pt x="843" y="164"/>
                    <a:pt x="841" y="162"/>
                  </a:cubicBezTo>
                  <a:cubicBezTo>
                    <a:pt x="842" y="162"/>
                    <a:pt x="847" y="162"/>
                    <a:pt x="845" y="159"/>
                  </a:cubicBezTo>
                  <a:close/>
                  <a:moveTo>
                    <a:pt x="917" y="280"/>
                  </a:moveTo>
                  <a:cubicBezTo>
                    <a:pt x="920" y="281"/>
                    <a:pt x="921" y="283"/>
                    <a:pt x="921" y="285"/>
                  </a:cubicBezTo>
                  <a:cubicBezTo>
                    <a:pt x="924" y="285"/>
                    <a:pt x="920" y="282"/>
                    <a:pt x="923" y="281"/>
                  </a:cubicBezTo>
                  <a:cubicBezTo>
                    <a:pt x="917" y="278"/>
                    <a:pt x="917" y="274"/>
                    <a:pt x="912" y="271"/>
                  </a:cubicBezTo>
                  <a:cubicBezTo>
                    <a:pt x="911" y="272"/>
                    <a:pt x="911" y="274"/>
                    <a:pt x="912" y="277"/>
                  </a:cubicBezTo>
                  <a:cubicBezTo>
                    <a:pt x="913" y="278"/>
                    <a:pt x="915" y="276"/>
                    <a:pt x="916" y="277"/>
                  </a:cubicBezTo>
                  <a:cubicBezTo>
                    <a:pt x="916" y="280"/>
                    <a:pt x="913" y="279"/>
                    <a:pt x="914" y="282"/>
                  </a:cubicBezTo>
                  <a:cubicBezTo>
                    <a:pt x="917" y="283"/>
                    <a:pt x="916" y="282"/>
                    <a:pt x="917" y="280"/>
                  </a:cubicBezTo>
                  <a:close/>
                  <a:moveTo>
                    <a:pt x="851" y="154"/>
                  </a:moveTo>
                  <a:cubicBezTo>
                    <a:pt x="849" y="156"/>
                    <a:pt x="847" y="154"/>
                    <a:pt x="848" y="158"/>
                  </a:cubicBezTo>
                  <a:cubicBezTo>
                    <a:pt x="850" y="159"/>
                    <a:pt x="851" y="157"/>
                    <a:pt x="851" y="154"/>
                  </a:cubicBezTo>
                  <a:close/>
                  <a:moveTo>
                    <a:pt x="227" y="491"/>
                  </a:moveTo>
                  <a:cubicBezTo>
                    <a:pt x="225" y="489"/>
                    <a:pt x="226" y="488"/>
                    <a:pt x="226" y="487"/>
                  </a:cubicBezTo>
                  <a:cubicBezTo>
                    <a:pt x="224" y="487"/>
                    <a:pt x="223" y="489"/>
                    <a:pt x="221" y="491"/>
                  </a:cubicBezTo>
                  <a:cubicBezTo>
                    <a:pt x="224" y="494"/>
                    <a:pt x="224" y="489"/>
                    <a:pt x="227" y="491"/>
                  </a:cubicBezTo>
                  <a:close/>
                  <a:moveTo>
                    <a:pt x="237" y="498"/>
                  </a:moveTo>
                  <a:cubicBezTo>
                    <a:pt x="238" y="496"/>
                    <a:pt x="239" y="497"/>
                    <a:pt x="241" y="495"/>
                  </a:cubicBezTo>
                  <a:cubicBezTo>
                    <a:pt x="239" y="492"/>
                    <a:pt x="242" y="494"/>
                    <a:pt x="241" y="491"/>
                  </a:cubicBezTo>
                  <a:cubicBezTo>
                    <a:pt x="238" y="492"/>
                    <a:pt x="235" y="493"/>
                    <a:pt x="237" y="498"/>
                  </a:cubicBezTo>
                  <a:close/>
                  <a:moveTo>
                    <a:pt x="233" y="493"/>
                  </a:moveTo>
                  <a:cubicBezTo>
                    <a:pt x="234" y="494"/>
                    <a:pt x="236" y="493"/>
                    <a:pt x="237" y="492"/>
                  </a:cubicBezTo>
                  <a:cubicBezTo>
                    <a:pt x="237" y="491"/>
                    <a:pt x="237" y="490"/>
                    <a:pt x="237" y="488"/>
                  </a:cubicBezTo>
                  <a:cubicBezTo>
                    <a:pt x="235" y="488"/>
                    <a:pt x="232" y="492"/>
                    <a:pt x="236" y="491"/>
                  </a:cubicBezTo>
                  <a:cubicBezTo>
                    <a:pt x="235" y="493"/>
                    <a:pt x="231" y="490"/>
                    <a:pt x="233" y="493"/>
                  </a:cubicBezTo>
                  <a:close/>
                  <a:moveTo>
                    <a:pt x="847" y="510"/>
                  </a:moveTo>
                  <a:cubicBezTo>
                    <a:pt x="848" y="507"/>
                    <a:pt x="854" y="511"/>
                    <a:pt x="856" y="514"/>
                  </a:cubicBezTo>
                  <a:cubicBezTo>
                    <a:pt x="856" y="513"/>
                    <a:pt x="858" y="512"/>
                    <a:pt x="858" y="510"/>
                  </a:cubicBezTo>
                  <a:cubicBezTo>
                    <a:pt x="856" y="508"/>
                    <a:pt x="853" y="512"/>
                    <a:pt x="852" y="507"/>
                  </a:cubicBezTo>
                  <a:cubicBezTo>
                    <a:pt x="851" y="508"/>
                    <a:pt x="850" y="509"/>
                    <a:pt x="848" y="507"/>
                  </a:cubicBezTo>
                  <a:cubicBezTo>
                    <a:pt x="847" y="508"/>
                    <a:pt x="844" y="507"/>
                    <a:pt x="847" y="510"/>
                  </a:cubicBezTo>
                  <a:close/>
                  <a:moveTo>
                    <a:pt x="969" y="369"/>
                  </a:moveTo>
                  <a:cubicBezTo>
                    <a:pt x="969" y="368"/>
                    <a:pt x="971" y="367"/>
                    <a:pt x="969" y="365"/>
                  </a:cubicBezTo>
                  <a:cubicBezTo>
                    <a:pt x="969" y="367"/>
                    <a:pt x="966" y="365"/>
                    <a:pt x="967" y="366"/>
                  </a:cubicBezTo>
                  <a:cubicBezTo>
                    <a:pt x="968" y="366"/>
                    <a:pt x="968" y="367"/>
                    <a:pt x="969" y="369"/>
                  </a:cubicBezTo>
                  <a:close/>
                  <a:moveTo>
                    <a:pt x="679" y="94"/>
                  </a:moveTo>
                  <a:cubicBezTo>
                    <a:pt x="680" y="95"/>
                    <a:pt x="680" y="95"/>
                    <a:pt x="681" y="95"/>
                  </a:cubicBezTo>
                  <a:cubicBezTo>
                    <a:pt x="678" y="91"/>
                    <a:pt x="677" y="94"/>
                    <a:pt x="677" y="95"/>
                  </a:cubicBezTo>
                  <a:cubicBezTo>
                    <a:pt x="678" y="96"/>
                    <a:pt x="679" y="95"/>
                    <a:pt x="679" y="94"/>
                  </a:cubicBezTo>
                  <a:close/>
                  <a:moveTo>
                    <a:pt x="239" y="528"/>
                  </a:moveTo>
                  <a:cubicBezTo>
                    <a:pt x="240" y="527"/>
                    <a:pt x="243" y="528"/>
                    <a:pt x="243" y="526"/>
                  </a:cubicBezTo>
                  <a:cubicBezTo>
                    <a:pt x="241" y="527"/>
                    <a:pt x="238" y="524"/>
                    <a:pt x="239" y="528"/>
                  </a:cubicBezTo>
                  <a:close/>
                  <a:moveTo>
                    <a:pt x="378" y="540"/>
                  </a:moveTo>
                  <a:cubicBezTo>
                    <a:pt x="380" y="542"/>
                    <a:pt x="377" y="542"/>
                    <a:pt x="378" y="544"/>
                  </a:cubicBezTo>
                  <a:cubicBezTo>
                    <a:pt x="380" y="542"/>
                    <a:pt x="379" y="543"/>
                    <a:pt x="380" y="546"/>
                  </a:cubicBezTo>
                  <a:cubicBezTo>
                    <a:pt x="381" y="545"/>
                    <a:pt x="382" y="543"/>
                    <a:pt x="383" y="542"/>
                  </a:cubicBezTo>
                  <a:cubicBezTo>
                    <a:pt x="384" y="542"/>
                    <a:pt x="386" y="544"/>
                    <a:pt x="387" y="544"/>
                  </a:cubicBezTo>
                  <a:cubicBezTo>
                    <a:pt x="386" y="542"/>
                    <a:pt x="389" y="546"/>
                    <a:pt x="389" y="544"/>
                  </a:cubicBezTo>
                  <a:cubicBezTo>
                    <a:pt x="388" y="542"/>
                    <a:pt x="387" y="542"/>
                    <a:pt x="386" y="541"/>
                  </a:cubicBezTo>
                  <a:cubicBezTo>
                    <a:pt x="387" y="540"/>
                    <a:pt x="386" y="540"/>
                    <a:pt x="387" y="539"/>
                  </a:cubicBezTo>
                  <a:cubicBezTo>
                    <a:pt x="388" y="541"/>
                    <a:pt x="390" y="542"/>
                    <a:pt x="391" y="541"/>
                  </a:cubicBezTo>
                  <a:cubicBezTo>
                    <a:pt x="390" y="540"/>
                    <a:pt x="389" y="540"/>
                    <a:pt x="390" y="539"/>
                  </a:cubicBezTo>
                  <a:cubicBezTo>
                    <a:pt x="391" y="540"/>
                    <a:pt x="393" y="535"/>
                    <a:pt x="393" y="540"/>
                  </a:cubicBezTo>
                  <a:cubicBezTo>
                    <a:pt x="394" y="539"/>
                    <a:pt x="395" y="537"/>
                    <a:pt x="396" y="540"/>
                  </a:cubicBezTo>
                  <a:cubicBezTo>
                    <a:pt x="396" y="537"/>
                    <a:pt x="401" y="541"/>
                    <a:pt x="399" y="536"/>
                  </a:cubicBezTo>
                  <a:cubicBezTo>
                    <a:pt x="395" y="536"/>
                    <a:pt x="394" y="533"/>
                    <a:pt x="390" y="530"/>
                  </a:cubicBezTo>
                  <a:cubicBezTo>
                    <a:pt x="389" y="532"/>
                    <a:pt x="392" y="532"/>
                    <a:pt x="391" y="534"/>
                  </a:cubicBezTo>
                  <a:cubicBezTo>
                    <a:pt x="389" y="532"/>
                    <a:pt x="390" y="536"/>
                    <a:pt x="390" y="537"/>
                  </a:cubicBezTo>
                  <a:cubicBezTo>
                    <a:pt x="385" y="539"/>
                    <a:pt x="382" y="538"/>
                    <a:pt x="380" y="543"/>
                  </a:cubicBezTo>
                  <a:cubicBezTo>
                    <a:pt x="379" y="542"/>
                    <a:pt x="380" y="539"/>
                    <a:pt x="378" y="540"/>
                  </a:cubicBezTo>
                  <a:close/>
                  <a:moveTo>
                    <a:pt x="264" y="669"/>
                  </a:moveTo>
                  <a:cubicBezTo>
                    <a:pt x="265" y="667"/>
                    <a:pt x="267" y="668"/>
                    <a:pt x="268" y="668"/>
                  </a:cubicBezTo>
                  <a:cubicBezTo>
                    <a:pt x="267" y="666"/>
                    <a:pt x="266" y="663"/>
                    <a:pt x="266" y="661"/>
                  </a:cubicBezTo>
                  <a:cubicBezTo>
                    <a:pt x="266" y="665"/>
                    <a:pt x="265" y="667"/>
                    <a:pt x="264" y="669"/>
                  </a:cubicBezTo>
                  <a:close/>
                  <a:moveTo>
                    <a:pt x="125" y="722"/>
                  </a:moveTo>
                  <a:cubicBezTo>
                    <a:pt x="124" y="719"/>
                    <a:pt x="121" y="722"/>
                    <a:pt x="121" y="722"/>
                  </a:cubicBezTo>
                  <a:cubicBezTo>
                    <a:pt x="123" y="722"/>
                    <a:pt x="124" y="724"/>
                    <a:pt x="125" y="722"/>
                  </a:cubicBezTo>
                  <a:close/>
                  <a:moveTo>
                    <a:pt x="106" y="690"/>
                  </a:moveTo>
                  <a:cubicBezTo>
                    <a:pt x="105" y="691"/>
                    <a:pt x="105" y="692"/>
                    <a:pt x="105" y="694"/>
                  </a:cubicBezTo>
                  <a:cubicBezTo>
                    <a:pt x="107" y="693"/>
                    <a:pt x="106" y="696"/>
                    <a:pt x="106" y="697"/>
                  </a:cubicBezTo>
                  <a:cubicBezTo>
                    <a:pt x="107" y="697"/>
                    <a:pt x="108" y="696"/>
                    <a:pt x="108" y="696"/>
                  </a:cubicBezTo>
                  <a:cubicBezTo>
                    <a:pt x="107" y="694"/>
                    <a:pt x="106" y="695"/>
                    <a:pt x="105" y="692"/>
                  </a:cubicBezTo>
                  <a:cubicBezTo>
                    <a:pt x="106" y="692"/>
                    <a:pt x="108" y="691"/>
                    <a:pt x="106" y="690"/>
                  </a:cubicBezTo>
                  <a:close/>
                  <a:moveTo>
                    <a:pt x="175" y="793"/>
                  </a:moveTo>
                  <a:cubicBezTo>
                    <a:pt x="179" y="793"/>
                    <a:pt x="179" y="791"/>
                    <a:pt x="182" y="792"/>
                  </a:cubicBezTo>
                  <a:cubicBezTo>
                    <a:pt x="180" y="789"/>
                    <a:pt x="173" y="793"/>
                    <a:pt x="173" y="791"/>
                  </a:cubicBezTo>
                  <a:lnTo>
                    <a:pt x="175" y="793"/>
                  </a:lnTo>
                  <a:close/>
                  <a:moveTo>
                    <a:pt x="265" y="900"/>
                  </a:moveTo>
                  <a:cubicBezTo>
                    <a:pt x="268" y="903"/>
                    <a:pt x="263" y="901"/>
                    <a:pt x="262" y="902"/>
                  </a:cubicBezTo>
                  <a:cubicBezTo>
                    <a:pt x="268" y="905"/>
                    <a:pt x="272" y="900"/>
                    <a:pt x="276" y="899"/>
                  </a:cubicBezTo>
                  <a:cubicBezTo>
                    <a:pt x="274" y="895"/>
                    <a:pt x="275" y="901"/>
                    <a:pt x="272" y="898"/>
                  </a:cubicBezTo>
                  <a:cubicBezTo>
                    <a:pt x="270" y="899"/>
                    <a:pt x="273" y="901"/>
                    <a:pt x="271" y="901"/>
                  </a:cubicBezTo>
                  <a:cubicBezTo>
                    <a:pt x="268" y="898"/>
                    <a:pt x="267" y="902"/>
                    <a:pt x="265" y="900"/>
                  </a:cubicBezTo>
                  <a:close/>
                  <a:moveTo>
                    <a:pt x="200" y="795"/>
                  </a:moveTo>
                  <a:cubicBezTo>
                    <a:pt x="199" y="794"/>
                    <a:pt x="195" y="792"/>
                    <a:pt x="195" y="794"/>
                  </a:cubicBezTo>
                  <a:cubicBezTo>
                    <a:pt x="196" y="792"/>
                    <a:pt x="198" y="797"/>
                    <a:pt x="200" y="795"/>
                  </a:cubicBezTo>
                  <a:close/>
                  <a:moveTo>
                    <a:pt x="152" y="712"/>
                  </a:moveTo>
                  <a:cubicBezTo>
                    <a:pt x="150" y="711"/>
                    <a:pt x="147" y="714"/>
                    <a:pt x="147" y="710"/>
                  </a:cubicBezTo>
                  <a:cubicBezTo>
                    <a:pt x="146" y="711"/>
                    <a:pt x="145" y="708"/>
                    <a:pt x="143" y="710"/>
                  </a:cubicBezTo>
                  <a:cubicBezTo>
                    <a:pt x="145" y="714"/>
                    <a:pt x="146" y="711"/>
                    <a:pt x="148" y="714"/>
                  </a:cubicBezTo>
                  <a:cubicBezTo>
                    <a:pt x="147" y="716"/>
                    <a:pt x="145" y="715"/>
                    <a:pt x="145" y="717"/>
                  </a:cubicBezTo>
                  <a:cubicBezTo>
                    <a:pt x="147" y="715"/>
                    <a:pt x="150" y="720"/>
                    <a:pt x="150" y="718"/>
                  </a:cubicBezTo>
                  <a:cubicBezTo>
                    <a:pt x="148" y="716"/>
                    <a:pt x="148" y="714"/>
                    <a:pt x="149" y="713"/>
                  </a:cubicBezTo>
                  <a:cubicBezTo>
                    <a:pt x="150" y="714"/>
                    <a:pt x="152" y="713"/>
                    <a:pt x="152" y="712"/>
                  </a:cubicBezTo>
                  <a:close/>
                  <a:moveTo>
                    <a:pt x="70" y="588"/>
                  </a:moveTo>
                  <a:cubicBezTo>
                    <a:pt x="70" y="587"/>
                    <a:pt x="72" y="583"/>
                    <a:pt x="71" y="584"/>
                  </a:cubicBezTo>
                  <a:cubicBezTo>
                    <a:pt x="71" y="587"/>
                    <a:pt x="65" y="584"/>
                    <a:pt x="67" y="585"/>
                  </a:cubicBezTo>
                  <a:cubicBezTo>
                    <a:pt x="68" y="585"/>
                    <a:pt x="69" y="586"/>
                    <a:pt x="70" y="588"/>
                  </a:cubicBezTo>
                  <a:close/>
                  <a:moveTo>
                    <a:pt x="186" y="705"/>
                  </a:moveTo>
                  <a:cubicBezTo>
                    <a:pt x="183" y="704"/>
                    <a:pt x="181" y="706"/>
                    <a:pt x="179" y="708"/>
                  </a:cubicBezTo>
                  <a:cubicBezTo>
                    <a:pt x="178" y="709"/>
                    <a:pt x="179" y="707"/>
                    <a:pt x="178" y="706"/>
                  </a:cubicBezTo>
                  <a:cubicBezTo>
                    <a:pt x="183" y="705"/>
                    <a:pt x="184" y="702"/>
                    <a:pt x="186" y="697"/>
                  </a:cubicBezTo>
                  <a:cubicBezTo>
                    <a:pt x="187" y="701"/>
                    <a:pt x="194" y="695"/>
                    <a:pt x="194" y="692"/>
                  </a:cubicBezTo>
                  <a:cubicBezTo>
                    <a:pt x="193" y="692"/>
                    <a:pt x="193" y="692"/>
                    <a:pt x="192" y="691"/>
                  </a:cubicBezTo>
                  <a:cubicBezTo>
                    <a:pt x="192" y="696"/>
                    <a:pt x="189" y="693"/>
                    <a:pt x="188" y="697"/>
                  </a:cubicBezTo>
                  <a:cubicBezTo>
                    <a:pt x="187" y="694"/>
                    <a:pt x="187" y="694"/>
                    <a:pt x="187" y="694"/>
                  </a:cubicBezTo>
                  <a:cubicBezTo>
                    <a:pt x="184" y="696"/>
                    <a:pt x="181" y="697"/>
                    <a:pt x="183" y="701"/>
                  </a:cubicBezTo>
                  <a:cubicBezTo>
                    <a:pt x="180" y="703"/>
                    <a:pt x="179" y="698"/>
                    <a:pt x="176" y="700"/>
                  </a:cubicBezTo>
                  <a:cubicBezTo>
                    <a:pt x="175" y="704"/>
                    <a:pt x="173" y="706"/>
                    <a:pt x="172" y="709"/>
                  </a:cubicBezTo>
                  <a:cubicBezTo>
                    <a:pt x="173" y="709"/>
                    <a:pt x="173" y="709"/>
                    <a:pt x="174" y="710"/>
                  </a:cubicBezTo>
                  <a:cubicBezTo>
                    <a:pt x="175" y="710"/>
                    <a:pt x="174" y="709"/>
                    <a:pt x="176" y="709"/>
                  </a:cubicBezTo>
                  <a:cubicBezTo>
                    <a:pt x="174" y="712"/>
                    <a:pt x="170" y="714"/>
                    <a:pt x="167" y="714"/>
                  </a:cubicBezTo>
                  <a:cubicBezTo>
                    <a:pt x="165" y="715"/>
                    <a:pt x="166" y="717"/>
                    <a:pt x="166" y="718"/>
                  </a:cubicBezTo>
                  <a:cubicBezTo>
                    <a:pt x="164" y="720"/>
                    <a:pt x="164" y="717"/>
                    <a:pt x="164" y="715"/>
                  </a:cubicBezTo>
                  <a:cubicBezTo>
                    <a:pt x="167" y="712"/>
                    <a:pt x="168" y="712"/>
                    <a:pt x="170" y="710"/>
                  </a:cubicBezTo>
                  <a:cubicBezTo>
                    <a:pt x="167" y="706"/>
                    <a:pt x="163" y="709"/>
                    <a:pt x="164" y="712"/>
                  </a:cubicBezTo>
                  <a:cubicBezTo>
                    <a:pt x="163" y="712"/>
                    <a:pt x="162" y="710"/>
                    <a:pt x="161" y="709"/>
                  </a:cubicBezTo>
                  <a:cubicBezTo>
                    <a:pt x="159" y="710"/>
                    <a:pt x="159" y="711"/>
                    <a:pt x="156" y="712"/>
                  </a:cubicBezTo>
                  <a:cubicBezTo>
                    <a:pt x="154" y="709"/>
                    <a:pt x="154" y="709"/>
                    <a:pt x="154" y="709"/>
                  </a:cubicBezTo>
                  <a:cubicBezTo>
                    <a:pt x="155" y="707"/>
                    <a:pt x="157" y="708"/>
                    <a:pt x="159" y="707"/>
                  </a:cubicBezTo>
                  <a:cubicBezTo>
                    <a:pt x="160" y="706"/>
                    <a:pt x="158" y="707"/>
                    <a:pt x="157" y="704"/>
                  </a:cubicBezTo>
                  <a:cubicBezTo>
                    <a:pt x="158" y="702"/>
                    <a:pt x="161" y="704"/>
                    <a:pt x="162" y="701"/>
                  </a:cubicBezTo>
                  <a:cubicBezTo>
                    <a:pt x="162" y="703"/>
                    <a:pt x="161" y="704"/>
                    <a:pt x="161" y="706"/>
                  </a:cubicBezTo>
                  <a:cubicBezTo>
                    <a:pt x="162" y="707"/>
                    <a:pt x="163" y="707"/>
                    <a:pt x="164" y="707"/>
                  </a:cubicBezTo>
                  <a:cubicBezTo>
                    <a:pt x="164" y="705"/>
                    <a:pt x="164" y="703"/>
                    <a:pt x="165" y="702"/>
                  </a:cubicBezTo>
                  <a:cubicBezTo>
                    <a:pt x="164" y="701"/>
                    <a:pt x="162" y="700"/>
                    <a:pt x="163" y="698"/>
                  </a:cubicBezTo>
                  <a:cubicBezTo>
                    <a:pt x="163" y="699"/>
                    <a:pt x="168" y="698"/>
                    <a:pt x="168" y="695"/>
                  </a:cubicBezTo>
                  <a:cubicBezTo>
                    <a:pt x="171" y="696"/>
                    <a:pt x="170" y="698"/>
                    <a:pt x="170" y="700"/>
                  </a:cubicBezTo>
                  <a:cubicBezTo>
                    <a:pt x="172" y="701"/>
                    <a:pt x="172" y="699"/>
                    <a:pt x="173" y="697"/>
                  </a:cubicBezTo>
                  <a:cubicBezTo>
                    <a:pt x="172" y="696"/>
                    <a:pt x="170" y="696"/>
                    <a:pt x="170" y="694"/>
                  </a:cubicBezTo>
                  <a:cubicBezTo>
                    <a:pt x="173" y="696"/>
                    <a:pt x="173" y="693"/>
                    <a:pt x="176" y="691"/>
                  </a:cubicBezTo>
                  <a:cubicBezTo>
                    <a:pt x="178" y="693"/>
                    <a:pt x="180" y="691"/>
                    <a:pt x="182" y="693"/>
                  </a:cubicBezTo>
                  <a:cubicBezTo>
                    <a:pt x="184" y="691"/>
                    <a:pt x="182" y="689"/>
                    <a:pt x="183" y="688"/>
                  </a:cubicBezTo>
                  <a:cubicBezTo>
                    <a:pt x="185" y="694"/>
                    <a:pt x="202" y="685"/>
                    <a:pt x="193" y="683"/>
                  </a:cubicBezTo>
                  <a:cubicBezTo>
                    <a:pt x="191" y="682"/>
                    <a:pt x="196" y="682"/>
                    <a:pt x="195" y="681"/>
                  </a:cubicBezTo>
                  <a:cubicBezTo>
                    <a:pt x="195" y="682"/>
                    <a:pt x="197" y="683"/>
                    <a:pt x="199" y="682"/>
                  </a:cubicBezTo>
                  <a:cubicBezTo>
                    <a:pt x="200" y="681"/>
                    <a:pt x="200" y="680"/>
                    <a:pt x="199" y="679"/>
                  </a:cubicBezTo>
                  <a:cubicBezTo>
                    <a:pt x="201" y="680"/>
                    <a:pt x="202" y="679"/>
                    <a:pt x="204" y="677"/>
                  </a:cubicBezTo>
                  <a:cubicBezTo>
                    <a:pt x="203" y="675"/>
                    <a:pt x="202" y="677"/>
                    <a:pt x="201" y="676"/>
                  </a:cubicBezTo>
                  <a:cubicBezTo>
                    <a:pt x="201" y="673"/>
                    <a:pt x="205" y="678"/>
                    <a:pt x="206" y="677"/>
                  </a:cubicBezTo>
                  <a:cubicBezTo>
                    <a:pt x="205" y="676"/>
                    <a:pt x="206" y="673"/>
                    <a:pt x="205" y="673"/>
                  </a:cubicBezTo>
                  <a:cubicBezTo>
                    <a:pt x="207" y="674"/>
                    <a:pt x="218" y="677"/>
                    <a:pt x="216" y="667"/>
                  </a:cubicBezTo>
                  <a:cubicBezTo>
                    <a:pt x="218" y="669"/>
                    <a:pt x="219" y="666"/>
                    <a:pt x="221" y="670"/>
                  </a:cubicBezTo>
                  <a:cubicBezTo>
                    <a:pt x="223" y="667"/>
                    <a:pt x="223" y="665"/>
                    <a:pt x="225" y="668"/>
                  </a:cubicBezTo>
                  <a:cubicBezTo>
                    <a:pt x="226" y="665"/>
                    <a:pt x="232" y="666"/>
                    <a:pt x="230" y="661"/>
                  </a:cubicBezTo>
                  <a:cubicBezTo>
                    <a:pt x="231" y="661"/>
                    <a:pt x="235" y="664"/>
                    <a:pt x="233" y="660"/>
                  </a:cubicBezTo>
                  <a:cubicBezTo>
                    <a:pt x="236" y="664"/>
                    <a:pt x="238" y="661"/>
                    <a:pt x="241" y="661"/>
                  </a:cubicBezTo>
                  <a:cubicBezTo>
                    <a:pt x="240" y="665"/>
                    <a:pt x="234" y="662"/>
                    <a:pt x="235" y="668"/>
                  </a:cubicBezTo>
                  <a:cubicBezTo>
                    <a:pt x="233" y="670"/>
                    <a:pt x="235" y="666"/>
                    <a:pt x="234" y="665"/>
                  </a:cubicBezTo>
                  <a:cubicBezTo>
                    <a:pt x="230" y="667"/>
                    <a:pt x="228" y="668"/>
                    <a:pt x="226" y="672"/>
                  </a:cubicBezTo>
                  <a:cubicBezTo>
                    <a:pt x="230" y="671"/>
                    <a:pt x="234" y="669"/>
                    <a:pt x="238" y="669"/>
                  </a:cubicBezTo>
                  <a:cubicBezTo>
                    <a:pt x="239" y="671"/>
                    <a:pt x="235" y="671"/>
                    <a:pt x="238" y="674"/>
                  </a:cubicBezTo>
                  <a:cubicBezTo>
                    <a:pt x="234" y="671"/>
                    <a:pt x="232" y="678"/>
                    <a:pt x="230" y="675"/>
                  </a:cubicBezTo>
                  <a:cubicBezTo>
                    <a:pt x="229" y="676"/>
                    <a:pt x="229" y="677"/>
                    <a:pt x="228" y="677"/>
                  </a:cubicBezTo>
                  <a:cubicBezTo>
                    <a:pt x="229" y="678"/>
                    <a:pt x="229" y="678"/>
                    <a:pt x="230" y="677"/>
                  </a:cubicBezTo>
                  <a:cubicBezTo>
                    <a:pt x="230" y="681"/>
                    <a:pt x="225" y="677"/>
                    <a:pt x="224" y="679"/>
                  </a:cubicBezTo>
                  <a:cubicBezTo>
                    <a:pt x="227" y="683"/>
                    <a:pt x="221" y="683"/>
                    <a:pt x="220" y="687"/>
                  </a:cubicBezTo>
                  <a:cubicBezTo>
                    <a:pt x="219" y="686"/>
                    <a:pt x="219" y="685"/>
                    <a:pt x="220" y="684"/>
                  </a:cubicBezTo>
                  <a:cubicBezTo>
                    <a:pt x="219" y="684"/>
                    <a:pt x="218" y="685"/>
                    <a:pt x="216" y="684"/>
                  </a:cubicBezTo>
                  <a:cubicBezTo>
                    <a:pt x="217" y="689"/>
                    <a:pt x="211" y="690"/>
                    <a:pt x="210" y="694"/>
                  </a:cubicBezTo>
                  <a:cubicBezTo>
                    <a:pt x="209" y="695"/>
                    <a:pt x="208" y="695"/>
                    <a:pt x="207" y="693"/>
                  </a:cubicBezTo>
                  <a:cubicBezTo>
                    <a:pt x="205" y="694"/>
                    <a:pt x="208" y="697"/>
                    <a:pt x="206" y="698"/>
                  </a:cubicBezTo>
                  <a:cubicBezTo>
                    <a:pt x="205" y="696"/>
                    <a:pt x="206" y="695"/>
                    <a:pt x="206" y="693"/>
                  </a:cubicBezTo>
                  <a:cubicBezTo>
                    <a:pt x="202" y="691"/>
                    <a:pt x="203" y="695"/>
                    <a:pt x="200" y="695"/>
                  </a:cubicBezTo>
                  <a:cubicBezTo>
                    <a:pt x="199" y="697"/>
                    <a:pt x="202" y="697"/>
                    <a:pt x="201" y="700"/>
                  </a:cubicBezTo>
                  <a:cubicBezTo>
                    <a:pt x="200" y="698"/>
                    <a:pt x="198" y="701"/>
                    <a:pt x="197" y="698"/>
                  </a:cubicBezTo>
                  <a:cubicBezTo>
                    <a:pt x="195" y="700"/>
                    <a:pt x="195" y="700"/>
                    <a:pt x="193" y="700"/>
                  </a:cubicBezTo>
                  <a:cubicBezTo>
                    <a:pt x="193" y="700"/>
                    <a:pt x="193" y="701"/>
                    <a:pt x="193" y="703"/>
                  </a:cubicBezTo>
                  <a:cubicBezTo>
                    <a:pt x="195" y="704"/>
                    <a:pt x="195" y="700"/>
                    <a:pt x="197" y="700"/>
                  </a:cubicBezTo>
                  <a:cubicBezTo>
                    <a:pt x="197" y="705"/>
                    <a:pt x="195" y="705"/>
                    <a:pt x="191" y="704"/>
                  </a:cubicBezTo>
                  <a:cubicBezTo>
                    <a:pt x="190" y="702"/>
                    <a:pt x="191" y="702"/>
                    <a:pt x="193" y="701"/>
                  </a:cubicBezTo>
                  <a:cubicBezTo>
                    <a:pt x="190" y="699"/>
                    <a:pt x="184" y="700"/>
                    <a:pt x="186" y="705"/>
                  </a:cubicBezTo>
                  <a:close/>
                  <a:moveTo>
                    <a:pt x="177" y="694"/>
                  </a:moveTo>
                  <a:cubicBezTo>
                    <a:pt x="176" y="694"/>
                    <a:pt x="172" y="695"/>
                    <a:pt x="174" y="698"/>
                  </a:cubicBezTo>
                  <a:cubicBezTo>
                    <a:pt x="176" y="700"/>
                    <a:pt x="179" y="697"/>
                    <a:pt x="177" y="694"/>
                  </a:cubicBezTo>
                  <a:close/>
                  <a:moveTo>
                    <a:pt x="200" y="685"/>
                  </a:moveTo>
                  <a:cubicBezTo>
                    <a:pt x="199" y="688"/>
                    <a:pt x="198" y="684"/>
                    <a:pt x="197" y="686"/>
                  </a:cubicBezTo>
                  <a:cubicBezTo>
                    <a:pt x="201" y="689"/>
                    <a:pt x="195" y="689"/>
                    <a:pt x="198" y="693"/>
                  </a:cubicBezTo>
                  <a:cubicBezTo>
                    <a:pt x="199" y="691"/>
                    <a:pt x="202" y="690"/>
                    <a:pt x="200" y="685"/>
                  </a:cubicBezTo>
                  <a:close/>
                  <a:moveTo>
                    <a:pt x="216" y="680"/>
                  </a:moveTo>
                  <a:cubicBezTo>
                    <a:pt x="213" y="680"/>
                    <a:pt x="209" y="681"/>
                    <a:pt x="209" y="684"/>
                  </a:cubicBezTo>
                  <a:cubicBezTo>
                    <a:pt x="212" y="683"/>
                    <a:pt x="215" y="682"/>
                    <a:pt x="216" y="680"/>
                  </a:cubicBezTo>
                  <a:close/>
                  <a:moveTo>
                    <a:pt x="222" y="675"/>
                  </a:moveTo>
                  <a:cubicBezTo>
                    <a:pt x="220" y="671"/>
                    <a:pt x="217" y="674"/>
                    <a:pt x="218" y="677"/>
                  </a:cubicBezTo>
                  <a:cubicBezTo>
                    <a:pt x="219" y="677"/>
                    <a:pt x="222" y="677"/>
                    <a:pt x="222" y="675"/>
                  </a:cubicBezTo>
                  <a:close/>
                  <a:moveTo>
                    <a:pt x="227" y="673"/>
                  </a:moveTo>
                  <a:cubicBezTo>
                    <a:pt x="226" y="676"/>
                    <a:pt x="223" y="674"/>
                    <a:pt x="224" y="677"/>
                  </a:cubicBezTo>
                  <a:cubicBezTo>
                    <a:pt x="225" y="676"/>
                    <a:pt x="230" y="677"/>
                    <a:pt x="227" y="673"/>
                  </a:cubicBezTo>
                  <a:close/>
                  <a:moveTo>
                    <a:pt x="205" y="767"/>
                  </a:moveTo>
                  <a:cubicBezTo>
                    <a:pt x="203" y="769"/>
                    <a:pt x="203" y="769"/>
                    <a:pt x="203" y="769"/>
                  </a:cubicBezTo>
                  <a:cubicBezTo>
                    <a:pt x="204" y="770"/>
                    <a:pt x="203" y="771"/>
                    <a:pt x="204" y="771"/>
                  </a:cubicBezTo>
                  <a:cubicBezTo>
                    <a:pt x="203" y="769"/>
                    <a:pt x="207" y="769"/>
                    <a:pt x="205" y="767"/>
                  </a:cubicBezTo>
                  <a:close/>
                  <a:moveTo>
                    <a:pt x="115" y="615"/>
                  </a:moveTo>
                  <a:cubicBezTo>
                    <a:pt x="117" y="613"/>
                    <a:pt x="120" y="617"/>
                    <a:pt x="120" y="614"/>
                  </a:cubicBezTo>
                  <a:cubicBezTo>
                    <a:pt x="119" y="614"/>
                    <a:pt x="119" y="613"/>
                    <a:pt x="118" y="612"/>
                  </a:cubicBezTo>
                  <a:cubicBezTo>
                    <a:pt x="116" y="614"/>
                    <a:pt x="117" y="611"/>
                    <a:pt x="116" y="611"/>
                  </a:cubicBezTo>
                  <a:cubicBezTo>
                    <a:pt x="116" y="613"/>
                    <a:pt x="116" y="614"/>
                    <a:pt x="116" y="614"/>
                  </a:cubicBezTo>
                  <a:cubicBezTo>
                    <a:pt x="115" y="612"/>
                    <a:pt x="113" y="614"/>
                    <a:pt x="113" y="616"/>
                  </a:cubicBezTo>
                  <a:cubicBezTo>
                    <a:pt x="113" y="615"/>
                    <a:pt x="114" y="615"/>
                    <a:pt x="115" y="617"/>
                  </a:cubicBezTo>
                  <a:cubicBezTo>
                    <a:pt x="113" y="619"/>
                    <a:pt x="114" y="619"/>
                    <a:pt x="112" y="620"/>
                  </a:cubicBezTo>
                  <a:cubicBezTo>
                    <a:pt x="114" y="623"/>
                    <a:pt x="110" y="623"/>
                    <a:pt x="111" y="626"/>
                  </a:cubicBezTo>
                  <a:cubicBezTo>
                    <a:pt x="112" y="621"/>
                    <a:pt x="118" y="622"/>
                    <a:pt x="115" y="615"/>
                  </a:cubicBezTo>
                  <a:close/>
                  <a:moveTo>
                    <a:pt x="231" y="780"/>
                  </a:moveTo>
                  <a:cubicBezTo>
                    <a:pt x="229" y="777"/>
                    <a:pt x="229" y="777"/>
                    <a:pt x="229" y="777"/>
                  </a:cubicBezTo>
                  <a:cubicBezTo>
                    <a:pt x="227" y="780"/>
                    <a:pt x="223" y="778"/>
                    <a:pt x="223" y="780"/>
                  </a:cubicBezTo>
                  <a:cubicBezTo>
                    <a:pt x="225" y="782"/>
                    <a:pt x="227" y="779"/>
                    <a:pt x="229" y="779"/>
                  </a:cubicBezTo>
                  <a:cubicBezTo>
                    <a:pt x="230" y="785"/>
                    <a:pt x="226" y="789"/>
                    <a:pt x="221" y="785"/>
                  </a:cubicBezTo>
                  <a:cubicBezTo>
                    <a:pt x="222" y="783"/>
                    <a:pt x="223" y="785"/>
                    <a:pt x="224" y="784"/>
                  </a:cubicBezTo>
                  <a:cubicBezTo>
                    <a:pt x="222" y="782"/>
                    <a:pt x="217" y="785"/>
                    <a:pt x="219" y="788"/>
                  </a:cubicBezTo>
                  <a:cubicBezTo>
                    <a:pt x="222" y="786"/>
                    <a:pt x="225" y="789"/>
                    <a:pt x="229" y="789"/>
                  </a:cubicBezTo>
                  <a:cubicBezTo>
                    <a:pt x="228" y="789"/>
                    <a:pt x="227" y="787"/>
                    <a:pt x="228" y="787"/>
                  </a:cubicBezTo>
                  <a:cubicBezTo>
                    <a:pt x="230" y="791"/>
                    <a:pt x="229" y="786"/>
                    <a:pt x="232" y="788"/>
                  </a:cubicBezTo>
                  <a:cubicBezTo>
                    <a:pt x="230" y="788"/>
                    <a:pt x="232" y="792"/>
                    <a:pt x="233" y="791"/>
                  </a:cubicBezTo>
                  <a:cubicBezTo>
                    <a:pt x="232" y="789"/>
                    <a:pt x="233" y="788"/>
                    <a:pt x="233" y="786"/>
                  </a:cubicBezTo>
                  <a:cubicBezTo>
                    <a:pt x="232" y="788"/>
                    <a:pt x="231" y="786"/>
                    <a:pt x="230" y="785"/>
                  </a:cubicBezTo>
                  <a:cubicBezTo>
                    <a:pt x="231" y="785"/>
                    <a:pt x="230" y="784"/>
                    <a:pt x="230" y="783"/>
                  </a:cubicBezTo>
                  <a:cubicBezTo>
                    <a:pt x="233" y="785"/>
                    <a:pt x="234" y="786"/>
                    <a:pt x="236" y="786"/>
                  </a:cubicBezTo>
                  <a:cubicBezTo>
                    <a:pt x="235" y="784"/>
                    <a:pt x="234" y="784"/>
                    <a:pt x="234" y="782"/>
                  </a:cubicBezTo>
                  <a:cubicBezTo>
                    <a:pt x="232" y="785"/>
                    <a:pt x="231" y="781"/>
                    <a:pt x="229" y="781"/>
                  </a:cubicBezTo>
                  <a:lnTo>
                    <a:pt x="231" y="780"/>
                  </a:lnTo>
                  <a:close/>
                  <a:moveTo>
                    <a:pt x="226" y="791"/>
                  </a:moveTo>
                  <a:cubicBezTo>
                    <a:pt x="225" y="788"/>
                    <a:pt x="221" y="789"/>
                    <a:pt x="221" y="790"/>
                  </a:cubicBezTo>
                  <a:cubicBezTo>
                    <a:pt x="223" y="791"/>
                    <a:pt x="224" y="791"/>
                    <a:pt x="226" y="791"/>
                  </a:cubicBezTo>
                  <a:close/>
                  <a:moveTo>
                    <a:pt x="292" y="887"/>
                  </a:moveTo>
                  <a:cubicBezTo>
                    <a:pt x="293" y="889"/>
                    <a:pt x="294" y="888"/>
                    <a:pt x="295" y="891"/>
                  </a:cubicBezTo>
                  <a:cubicBezTo>
                    <a:pt x="299" y="888"/>
                    <a:pt x="296" y="889"/>
                    <a:pt x="292" y="887"/>
                  </a:cubicBezTo>
                  <a:close/>
                  <a:moveTo>
                    <a:pt x="187" y="707"/>
                  </a:moveTo>
                  <a:cubicBezTo>
                    <a:pt x="183" y="705"/>
                    <a:pt x="184" y="713"/>
                    <a:pt x="180" y="711"/>
                  </a:cubicBezTo>
                  <a:cubicBezTo>
                    <a:pt x="179" y="709"/>
                    <a:pt x="183" y="712"/>
                    <a:pt x="180" y="709"/>
                  </a:cubicBezTo>
                  <a:cubicBezTo>
                    <a:pt x="180" y="710"/>
                    <a:pt x="177" y="710"/>
                    <a:pt x="178" y="712"/>
                  </a:cubicBezTo>
                  <a:cubicBezTo>
                    <a:pt x="183" y="716"/>
                    <a:pt x="184" y="708"/>
                    <a:pt x="187" y="707"/>
                  </a:cubicBezTo>
                  <a:close/>
                  <a:moveTo>
                    <a:pt x="157" y="679"/>
                  </a:moveTo>
                  <a:cubicBezTo>
                    <a:pt x="159" y="682"/>
                    <a:pt x="159" y="682"/>
                    <a:pt x="159" y="682"/>
                  </a:cubicBezTo>
                  <a:cubicBezTo>
                    <a:pt x="164" y="680"/>
                    <a:pt x="160" y="681"/>
                    <a:pt x="157" y="679"/>
                  </a:cubicBezTo>
                  <a:close/>
                  <a:moveTo>
                    <a:pt x="190" y="717"/>
                  </a:moveTo>
                  <a:cubicBezTo>
                    <a:pt x="190" y="716"/>
                    <a:pt x="182" y="716"/>
                    <a:pt x="185" y="719"/>
                  </a:cubicBezTo>
                  <a:cubicBezTo>
                    <a:pt x="185" y="717"/>
                    <a:pt x="189" y="718"/>
                    <a:pt x="190" y="717"/>
                  </a:cubicBezTo>
                  <a:close/>
                  <a:moveTo>
                    <a:pt x="199" y="737"/>
                  </a:moveTo>
                  <a:cubicBezTo>
                    <a:pt x="203" y="736"/>
                    <a:pt x="205" y="736"/>
                    <a:pt x="207" y="731"/>
                  </a:cubicBezTo>
                  <a:cubicBezTo>
                    <a:pt x="205" y="733"/>
                    <a:pt x="194" y="733"/>
                    <a:pt x="199" y="737"/>
                  </a:cubicBezTo>
                  <a:close/>
                  <a:moveTo>
                    <a:pt x="129" y="614"/>
                  </a:moveTo>
                  <a:cubicBezTo>
                    <a:pt x="127" y="615"/>
                    <a:pt x="127" y="615"/>
                    <a:pt x="125" y="616"/>
                  </a:cubicBezTo>
                  <a:cubicBezTo>
                    <a:pt x="126" y="617"/>
                    <a:pt x="125" y="618"/>
                    <a:pt x="125" y="618"/>
                  </a:cubicBezTo>
                  <a:cubicBezTo>
                    <a:pt x="126" y="618"/>
                    <a:pt x="127" y="621"/>
                    <a:pt x="128" y="620"/>
                  </a:cubicBezTo>
                  <a:cubicBezTo>
                    <a:pt x="125" y="615"/>
                    <a:pt x="133" y="617"/>
                    <a:pt x="133" y="613"/>
                  </a:cubicBezTo>
                  <a:cubicBezTo>
                    <a:pt x="131" y="609"/>
                    <a:pt x="138" y="604"/>
                    <a:pt x="141" y="605"/>
                  </a:cubicBezTo>
                  <a:cubicBezTo>
                    <a:pt x="140" y="607"/>
                    <a:pt x="138" y="608"/>
                    <a:pt x="138" y="609"/>
                  </a:cubicBezTo>
                  <a:cubicBezTo>
                    <a:pt x="138" y="609"/>
                    <a:pt x="139" y="611"/>
                    <a:pt x="140" y="611"/>
                  </a:cubicBezTo>
                  <a:cubicBezTo>
                    <a:pt x="141" y="610"/>
                    <a:pt x="143" y="608"/>
                    <a:pt x="141" y="606"/>
                  </a:cubicBezTo>
                  <a:cubicBezTo>
                    <a:pt x="144" y="608"/>
                    <a:pt x="144" y="605"/>
                    <a:pt x="146" y="605"/>
                  </a:cubicBezTo>
                  <a:cubicBezTo>
                    <a:pt x="144" y="604"/>
                    <a:pt x="145" y="601"/>
                    <a:pt x="146" y="602"/>
                  </a:cubicBezTo>
                  <a:cubicBezTo>
                    <a:pt x="146" y="602"/>
                    <a:pt x="145" y="603"/>
                    <a:pt x="146" y="603"/>
                  </a:cubicBezTo>
                  <a:cubicBezTo>
                    <a:pt x="154" y="604"/>
                    <a:pt x="155" y="594"/>
                    <a:pt x="163" y="597"/>
                  </a:cubicBezTo>
                  <a:cubicBezTo>
                    <a:pt x="164" y="595"/>
                    <a:pt x="161" y="593"/>
                    <a:pt x="161" y="593"/>
                  </a:cubicBezTo>
                  <a:cubicBezTo>
                    <a:pt x="166" y="595"/>
                    <a:pt x="167" y="587"/>
                    <a:pt x="173" y="589"/>
                  </a:cubicBezTo>
                  <a:cubicBezTo>
                    <a:pt x="173" y="588"/>
                    <a:pt x="172" y="587"/>
                    <a:pt x="172" y="586"/>
                  </a:cubicBezTo>
                  <a:cubicBezTo>
                    <a:pt x="174" y="588"/>
                    <a:pt x="178" y="584"/>
                    <a:pt x="177" y="583"/>
                  </a:cubicBezTo>
                  <a:cubicBezTo>
                    <a:pt x="179" y="582"/>
                    <a:pt x="182" y="583"/>
                    <a:pt x="183" y="587"/>
                  </a:cubicBezTo>
                  <a:cubicBezTo>
                    <a:pt x="183" y="583"/>
                    <a:pt x="186" y="587"/>
                    <a:pt x="187" y="584"/>
                  </a:cubicBezTo>
                  <a:cubicBezTo>
                    <a:pt x="184" y="585"/>
                    <a:pt x="187" y="581"/>
                    <a:pt x="185" y="579"/>
                  </a:cubicBezTo>
                  <a:cubicBezTo>
                    <a:pt x="183" y="580"/>
                    <a:pt x="181" y="580"/>
                    <a:pt x="181" y="583"/>
                  </a:cubicBezTo>
                  <a:cubicBezTo>
                    <a:pt x="173" y="581"/>
                    <a:pt x="168" y="590"/>
                    <a:pt x="162" y="591"/>
                  </a:cubicBezTo>
                  <a:cubicBezTo>
                    <a:pt x="161" y="589"/>
                    <a:pt x="159" y="590"/>
                    <a:pt x="159" y="588"/>
                  </a:cubicBezTo>
                  <a:cubicBezTo>
                    <a:pt x="159" y="591"/>
                    <a:pt x="157" y="593"/>
                    <a:pt x="154" y="593"/>
                  </a:cubicBezTo>
                  <a:cubicBezTo>
                    <a:pt x="155" y="595"/>
                    <a:pt x="154" y="596"/>
                    <a:pt x="153" y="597"/>
                  </a:cubicBezTo>
                  <a:cubicBezTo>
                    <a:pt x="152" y="596"/>
                    <a:pt x="153" y="595"/>
                    <a:pt x="152" y="594"/>
                  </a:cubicBezTo>
                  <a:cubicBezTo>
                    <a:pt x="151" y="595"/>
                    <a:pt x="151" y="595"/>
                    <a:pt x="151" y="596"/>
                  </a:cubicBezTo>
                  <a:cubicBezTo>
                    <a:pt x="151" y="595"/>
                    <a:pt x="151" y="595"/>
                    <a:pt x="151" y="594"/>
                  </a:cubicBezTo>
                  <a:cubicBezTo>
                    <a:pt x="150" y="596"/>
                    <a:pt x="147" y="594"/>
                    <a:pt x="148" y="596"/>
                  </a:cubicBezTo>
                  <a:cubicBezTo>
                    <a:pt x="149" y="596"/>
                    <a:pt x="149" y="596"/>
                    <a:pt x="150" y="597"/>
                  </a:cubicBezTo>
                  <a:cubicBezTo>
                    <a:pt x="149" y="597"/>
                    <a:pt x="150" y="598"/>
                    <a:pt x="149" y="599"/>
                  </a:cubicBezTo>
                  <a:cubicBezTo>
                    <a:pt x="148" y="596"/>
                    <a:pt x="147" y="598"/>
                    <a:pt x="145" y="596"/>
                  </a:cubicBezTo>
                  <a:cubicBezTo>
                    <a:pt x="145" y="599"/>
                    <a:pt x="145" y="600"/>
                    <a:pt x="141" y="600"/>
                  </a:cubicBezTo>
                  <a:cubicBezTo>
                    <a:pt x="143" y="602"/>
                    <a:pt x="143" y="603"/>
                    <a:pt x="142" y="604"/>
                  </a:cubicBezTo>
                  <a:cubicBezTo>
                    <a:pt x="141" y="599"/>
                    <a:pt x="137" y="603"/>
                    <a:pt x="137" y="605"/>
                  </a:cubicBezTo>
                  <a:cubicBezTo>
                    <a:pt x="137" y="604"/>
                    <a:pt x="136" y="603"/>
                    <a:pt x="136" y="603"/>
                  </a:cubicBezTo>
                  <a:cubicBezTo>
                    <a:pt x="134" y="606"/>
                    <a:pt x="130" y="607"/>
                    <a:pt x="126" y="607"/>
                  </a:cubicBezTo>
                  <a:cubicBezTo>
                    <a:pt x="129" y="610"/>
                    <a:pt x="125" y="611"/>
                    <a:pt x="123" y="611"/>
                  </a:cubicBezTo>
                  <a:cubicBezTo>
                    <a:pt x="123" y="610"/>
                    <a:pt x="123" y="609"/>
                    <a:pt x="123" y="608"/>
                  </a:cubicBezTo>
                  <a:cubicBezTo>
                    <a:pt x="123" y="611"/>
                    <a:pt x="126" y="609"/>
                    <a:pt x="125" y="608"/>
                  </a:cubicBezTo>
                  <a:cubicBezTo>
                    <a:pt x="123" y="610"/>
                    <a:pt x="122" y="607"/>
                    <a:pt x="120" y="606"/>
                  </a:cubicBezTo>
                  <a:cubicBezTo>
                    <a:pt x="122" y="611"/>
                    <a:pt x="120" y="609"/>
                    <a:pt x="124" y="614"/>
                  </a:cubicBezTo>
                  <a:cubicBezTo>
                    <a:pt x="125" y="613"/>
                    <a:pt x="129" y="608"/>
                    <a:pt x="130" y="612"/>
                  </a:cubicBezTo>
                  <a:cubicBezTo>
                    <a:pt x="128" y="610"/>
                    <a:pt x="130" y="613"/>
                    <a:pt x="129" y="614"/>
                  </a:cubicBezTo>
                  <a:close/>
                  <a:moveTo>
                    <a:pt x="206" y="723"/>
                  </a:moveTo>
                  <a:cubicBezTo>
                    <a:pt x="206" y="720"/>
                    <a:pt x="203" y="727"/>
                    <a:pt x="205" y="729"/>
                  </a:cubicBezTo>
                  <a:cubicBezTo>
                    <a:pt x="207" y="728"/>
                    <a:pt x="206" y="725"/>
                    <a:pt x="206" y="723"/>
                  </a:cubicBezTo>
                  <a:close/>
                  <a:moveTo>
                    <a:pt x="172" y="662"/>
                  </a:moveTo>
                  <a:cubicBezTo>
                    <a:pt x="171" y="660"/>
                    <a:pt x="170" y="661"/>
                    <a:pt x="169" y="659"/>
                  </a:cubicBezTo>
                  <a:cubicBezTo>
                    <a:pt x="171" y="660"/>
                    <a:pt x="173" y="659"/>
                    <a:pt x="172" y="656"/>
                  </a:cubicBezTo>
                  <a:cubicBezTo>
                    <a:pt x="169" y="659"/>
                    <a:pt x="167" y="661"/>
                    <a:pt x="163" y="661"/>
                  </a:cubicBezTo>
                  <a:cubicBezTo>
                    <a:pt x="164" y="662"/>
                    <a:pt x="163" y="665"/>
                    <a:pt x="165" y="665"/>
                  </a:cubicBezTo>
                  <a:cubicBezTo>
                    <a:pt x="165" y="661"/>
                    <a:pt x="169" y="662"/>
                    <a:pt x="172" y="662"/>
                  </a:cubicBezTo>
                  <a:close/>
                  <a:moveTo>
                    <a:pt x="245" y="761"/>
                  </a:moveTo>
                  <a:cubicBezTo>
                    <a:pt x="244" y="761"/>
                    <a:pt x="239" y="760"/>
                    <a:pt x="241" y="761"/>
                  </a:cubicBezTo>
                  <a:cubicBezTo>
                    <a:pt x="242" y="762"/>
                    <a:pt x="243" y="761"/>
                    <a:pt x="245" y="762"/>
                  </a:cubicBezTo>
                  <a:cubicBezTo>
                    <a:pt x="242" y="763"/>
                    <a:pt x="243" y="766"/>
                    <a:pt x="240" y="766"/>
                  </a:cubicBezTo>
                  <a:cubicBezTo>
                    <a:pt x="243" y="770"/>
                    <a:pt x="245" y="763"/>
                    <a:pt x="245" y="761"/>
                  </a:cubicBezTo>
                  <a:close/>
                  <a:moveTo>
                    <a:pt x="134" y="585"/>
                  </a:moveTo>
                  <a:cubicBezTo>
                    <a:pt x="131" y="581"/>
                    <a:pt x="136" y="585"/>
                    <a:pt x="135" y="581"/>
                  </a:cubicBezTo>
                  <a:cubicBezTo>
                    <a:pt x="134" y="582"/>
                    <a:pt x="133" y="581"/>
                    <a:pt x="132" y="581"/>
                  </a:cubicBezTo>
                  <a:cubicBezTo>
                    <a:pt x="134" y="585"/>
                    <a:pt x="127" y="583"/>
                    <a:pt x="127" y="587"/>
                  </a:cubicBezTo>
                  <a:cubicBezTo>
                    <a:pt x="129" y="585"/>
                    <a:pt x="131" y="584"/>
                    <a:pt x="134" y="585"/>
                  </a:cubicBezTo>
                  <a:close/>
                  <a:moveTo>
                    <a:pt x="132" y="586"/>
                  </a:moveTo>
                  <a:cubicBezTo>
                    <a:pt x="132" y="586"/>
                    <a:pt x="131" y="587"/>
                    <a:pt x="130" y="588"/>
                  </a:cubicBezTo>
                  <a:cubicBezTo>
                    <a:pt x="131" y="591"/>
                    <a:pt x="131" y="591"/>
                    <a:pt x="131" y="591"/>
                  </a:cubicBezTo>
                  <a:cubicBezTo>
                    <a:pt x="133" y="590"/>
                    <a:pt x="135" y="589"/>
                    <a:pt x="134" y="587"/>
                  </a:cubicBezTo>
                  <a:cubicBezTo>
                    <a:pt x="132" y="588"/>
                    <a:pt x="133" y="584"/>
                    <a:pt x="132" y="586"/>
                  </a:cubicBezTo>
                  <a:close/>
                  <a:moveTo>
                    <a:pt x="182" y="659"/>
                  </a:moveTo>
                  <a:cubicBezTo>
                    <a:pt x="183" y="658"/>
                    <a:pt x="186" y="662"/>
                    <a:pt x="186" y="659"/>
                  </a:cubicBezTo>
                  <a:cubicBezTo>
                    <a:pt x="185" y="660"/>
                    <a:pt x="184" y="657"/>
                    <a:pt x="183" y="658"/>
                  </a:cubicBezTo>
                  <a:cubicBezTo>
                    <a:pt x="183" y="660"/>
                    <a:pt x="180" y="658"/>
                    <a:pt x="181" y="661"/>
                  </a:cubicBezTo>
                  <a:cubicBezTo>
                    <a:pt x="182" y="661"/>
                    <a:pt x="181" y="663"/>
                    <a:pt x="182" y="664"/>
                  </a:cubicBezTo>
                  <a:cubicBezTo>
                    <a:pt x="184" y="663"/>
                    <a:pt x="181" y="661"/>
                    <a:pt x="182" y="659"/>
                  </a:cubicBezTo>
                  <a:close/>
                  <a:moveTo>
                    <a:pt x="240" y="743"/>
                  </a:moveTo>
                  <a:cubicBezTo>
                    <a:pt x="242" y="742"/>
                    <a:pt x="242" y="742"/>
                    <a:pt x="242" y="742"/>
                  </a:cubicBezTo>
                  <a:cubicBezTo>
                    <a:pt x="240" y="740"/>
                    <a:pt x="239" y="741"/>
                    <a:pt x="237" y="740"/>
                  </a:cubicBezTo>
                  <a:cubicBezTo>
                    <a:pt x="238" y="743"/>
                    <a:pt x="239" y="741"/>
                    <a:pt x="240" y="743"/>
                  </a:cubicBezTo>
                  <a:close/>
                  <a:moveTo>
                    <a:pt x="193" y="659"/>
                  </a:moveTo>
                  <a:cubicBezTo>
                    <a:pt x="192" y="656"/>
                    <a:pt x="195" y="659"/>
                    <a:pt x="194" y="656"/>
                  </a:cubicBezTo>
                  <a:cubicBezTo>
                    <a:pt x="192" y="653"/>
                    <a:pt x="190" y="657"/>
                    <a:pt x="188" y="656"/>
                  </a:cubicBezTo>
                  <a:cubicBezTo>
                    <a:pt x="188" y="653"/>
                    <a:pt x="196" y="655"/>
                    <a:pt x="193" y="650"/>
                  </a:cubicBezTo>
                  <a:cubicBezTo>
                    <a:pt x="196" y="651"/>
                    <a:pt x="195" y="649"/>
                    <a:pt x="198" y="648"/>
                  </a:cubicBezTo>
                  <a:cubicBezTo>
                    <a:pt x="199" y="651"/>
                    <a:pt x="200" y="650"/>
                    <a:pt x="204" y="654"/>
                  </a:cubicBezTo>
                  <a:cubicBezTo>
                    <a:pt x="203" y="654"/>
                    <a:pt x="203" y="655"/>
                    <a:pt x="202" y="656"/>
                  </a:cubicBezTo>
                  <a:cubicBezTo>
                    <a:pt x="201" y="654"/>
                    <a:pt x="200" y="655"/>
                    <a:pt x="199" y="653"/>
                  </a:cubicBezTo>
                  <a:cubicBezTo>
                    <a:pt x="199" y="656"/>
                    <a:pt x="195" y="657"/>
                    <a:pt x="193" y="659"/>
                  </a:cubicBezTo>
                  <a:close/>
                  <a:moveTo>
                    <a:pt x="197" y="650"/>
                  </a:moveTo>
                  <a:cubicBezTo>
                    <a:pt x="197" y="653"/>
                    <a:pt x="194" y="652"/>
                    <a:pt x="194" y="654"/>
                  </a:cubicBezTo>
                  <a:cubicBezTo>
                    <a:pt x="196" y="655"/>
                    <a:pt x="199" y="651"/>
                    <a:pt x="197" y="650"/>
                  </a:cubicBezTo>
                  <a:close/>
                  <a:moveTo>
                    <a:pt x="302" y="814"/>
                  </a:moveTo>
                  <a:cubicBezTo>
                    <a:pt x="305" y="819"/>
                    <a:pt x="306" y="817"/>
                    <a:pt x="308" y="820"/>
                  </a:cubicBezTo>
                  <a:cubicBezTo>
                    <a:pt x="306" y="816"/>
                    <a:pt x="314" y="817"/>
                    <a:pt x="311" y="814"/>
                  </a:cubicBezTo>
                  <a:cubicBezTo>
                    <a:pt x="312" y="813"/>
                    <a:pt x="313" y="816"/>
                    <a:pt x="314" y="816"/>
                  </a:cubicBezTo>
                  <a:cubicBezTo>
                    <a:pt x="318" y="813"/>
                    <a:pt x="321" y="807"/>
                    <a:pt x="326" y="808"/>
                  </a:cubicBezTo>
                  <a:cubicBezTo>
                    <a:pt x="324" y="806"/>
                    <a:pt x="325" y="808"/>
                    <a:pt x="325" y="805"/>
                  </a:cubicBezTo>
                  <a:cubicBezTo>
                    <a:pt x="323" y="808"/>
                    <a:pt x="314" y="803"/>
                    <a:pt x="314" y="809"/>
                  </a:cubicBezTo>
                  <a:cubicBezTo>
                    <a:pt x="313" y="808"/>
                    <a:pt x="312" y="807"/>
                    <a:pt x="312" y="807"/>
                  </a:cubicBezTo>
                  <a:cubicBezTo>
                    <a:pt x="314" y="810"/>
                    <a:pt x="310" y="809"/>
                    <a:pt x="309" y="808"/>
                  </a:cubicBezTo>
                  <a:cubicBezTo>
                    <a:pt x="308" y="811"/>
                    <a:pt x="303" y="811"/>
                    <a:pt x="300" y="813"/>
                  </a:cubicBezTo>
                  <a:cubicBezTo>
                    <a:pt x="301" y="814"/>
                    <a:pt x="301" y="817"/>
                    <a:pt x="302" y="817"/>
                  </a:cubicBezTo>
                  <a:cubicBezTo>
                    <a:pt x="302" y="816"/>
                    <a:pt x="303" y="815"/>
                    <a:pt x="302" y="814"/>
                  </a:cubicBezTo>
                  <a:close/>
                  <a:moveTo>
                    <a:pt x="159" y="572"/>
                  </a:moveTo>
                  <a:cubicBezTo>
                    <a:pt x="156" y="571"/>
                    <a:pt x="154" y="574"/>
                    <a:pt x="153" y="577"/>
                  </a:cubicBezTo>
                  <a:cubicBezTo>
                    <a:pt x="154" y="576"/>
                    <a:pt x="156" y="577"/>
                    <a:pt x="157" y="575"/>
                  </a:cubicBezTo>
                  <a:cubicBezTo>
                    <a:pt x="154" y="573"/>
                    <a:pt x="161" y="575"/>
                    <a:pt x="159" y="572"/>
                  </a:cubicBezTo>
                  <a:close/>
                  <a:moveTo>
                    <a:pt x="213" y="637"/>
                  </a:moveTo>
                  <a:cubicBezTo>
                    <a:pt x="214" y="636"/>
                    <a:pt x="216" y="638"/>
                    <a:pt x="217" y="637"/>
                  </a:cubicBezTo>
                  <a:cubicBezTo>
                    <a:pt x="215" y="634"/>
                    <a:pt x="214" y="637"/>
                    <a:pt x="212" y="636"/>
                  </a:cubicBezTo>
                  <a:cubicBezTo>
                    <a:pt x="212" y="638"/>
                    <a:pt x="212" y="640"/>
                    <a:pt x="211" y="641"/>
                  </a:cubicBezTo>
                  <a:cubicBezTo>
                    <a:pt x="208" y="638"/>
                    <a:pt x="208" y="642"/>
                    <a:pt x="205" y="641"/>
                  </a:cubicBezTo>
                  <a:cubicBezTo>
                    <a:pt x="206" y="643"/>
                    <a:pt x="206" y="644"/>
                    <a:pt x="205" y="645"/>
                  </a:cubicBezTo>
                  <a:cubicBezTo>
                    <a:pt x="204" y="644"/>
                    <a:pt x="204" y="644"/>
                    <a:pt x="203" y="643"/>
                  </a:cubicBezTo>
                  <a:cubicBezTo>
                    <a:pt x="204" y="643"/>
                    <a:pt x="204" y="642"/>
                    <a:pt x="204" y="641"/>
                  </a:cubicBezTo>
                  <a:cubicBezTo>
                    <a:pt x="202" y="643"/>
                    <a:pt x="200" y="643"/>
                    <a:pt x="198" y="642"/>
                  </a:cubicBezTo>
                  <a:cubicBezTo>
                    <a:pt x="201" y="644"/>
                    <a:pt x="197" y="643"/>
                    <a:pt x="198" y="645"/>
                  </a:cubicBezTo>
                  <a:cubicBezTo>
                    <a:pt x="200" y="646"/>
                    <a:pt x="202" y="641"/>
                    <a:pt x="203" y="646"/>
                  </a:cubicBezTo>
                  <a:cubicBezTo>
                    <a:pt x="202" y="646"/>
                    <a:pt x="202" y="645"/>
                    <a:pt x="201" y="646"/>
                  </a:cubicBezTo>
                  <a:cubicBezTo>
                    <a:pt x="202" y="650"/>
                    <a:pt x="204" y="650"/>
                    <a:pt x="204" y="653"/>
                  </a:cubicBezTo>
                  <a:cubicBezTo>
                    <a:pt x="206" y="652"/>
                    <a:pt x="204" y="649"/>
                    <a:pt x="206" y="648"/>
                  </a:cubicBezTo>
                  <a:cubicBezTo>
                    <a:pt x="207" y="651"/>
                    <a:pt x="206" y="653"/>
                    <a:pt x="209" y="652"/>
                  </a:cubicBezTo>
                  <a:cubicBezTo>
                    <a:pt x="207" y="649"/>
                    <a:pt x="207" y="647"/>
                    <a:pt x="209" y="646"/>
                  </a:cubicBezTo>
                  <a:cubicBezTo>
                    <a:pt x="210" y="650"/>
                    <a:pt x="213" y="645"/>
                    <a:pt x="214" y="645"/>
                  </a:cubicBezTo>
                  <a:cubicBezTo>
                    <a:pt x="216" y="647"/>
                    <a:pt x="215" y="648"/>
                    <a:pt x="217" y="647"/>
                  </a:cubicBezTo>
                  <a:cubicBezTo>
                    <a:pt x="215" y="645"/>
                    <a:pt x="220" y="646"/>
                    <a:pt x="217" y="644"/>
                  </a:cubicBezTo>
                  <a:cubicBezTo>
                    <a:pt x="216" y="644"/>
                    <a:pt x="217" y="647"/>
                    <a:pt x="215" y="645"/>
                  </a:cubicBezTo>
                  <a:cubicBezTo>
                    <a:pt x="216" y="641"/>
                    <a:pt x="220" y="639"/>
                    <a:pt x="222" y="639"/>
                  </a:cubicBezTo>
                  <a:cubicBezTo>
                    <a:pt x="220" y="634"/>
                    <a:pt x="215" y="640"/>
                    <a:pt x="213" y="641"/>
                  </a:cubicBezTo>
                  <a:cubicBezTo>
                    <a:pt x="213" y="641"/>
                    <a:pt x="212" y="641"/>
                    <a:pt x="212" y="640"/>
                  </a:cubicBezTo>
                  <a:cubicBezTo>
                    <a:pt x="214" y="640"/>
                    <a:pt x="213" y="638"/>
                    <a:pt x="213" y="637"/>
                  </a:cubicBezTo>
                  <a:close/>
                  <a:moveTo>
                    <a:pt x="152" y="541"/>
                  </a:moveTo>
                  <a:cubicBezTo>
                    <a:pt x="151" y="544"/>
                    <a:pt x="148" y="542"/>
                    <a:pt x="149" y="540"/>
                  </a:cubicBezTo>
                  <a:cubicBezTo>
                    <a:pt x="147" y="538"/>
                    <a:pt x="145" y="544"/>
                    <a:pt x="143" y="541"/>
                  </a:cubicBezTo>
                  <a:cubicBezTo>
                    <a:pt x="143" y="544"/>
                    <a:pt x="142" y="544"/>
                    <a:pt x="141" y="545"/>
                  </a:cubicBezTo>
                  <a:cubicBezTo>
                    <a:pt x="144" y="547"/>
                    <a:pt x="144" y="540"/>
                    <a:pt x="147" y="542"/>
                  </a:cubicBezTo>
                  <a:cubicBezTo>
                    <a:pt x="150" y="544"/>
                    <a:pt x="147" y="544"/>
                    <a:pt x="149" y="546"/>
                  </a:cubicBezTo>
                  <a:cubicBezTo>
                    <a:pt x="150" y="547"/>
                    <a:pt x="152" y="543"/>
                    <a:pt x="149" y="544"/>
                  </a:cubicBezTo>
                  <a:cubicBezTo>
                    <a:pt x="150" y="543"/>
                    <a:pt x="154" y="545"/>
                    <a:pt x="152" y="541"/>
                  </a:cubicBezTo>
                  <a:close/>
                  <a:moveTo>
                    <a:pt x="204" y="616"/>
                  </a:moveTo>
                  <a:cubicBezTo>
                    <a:pt x="202" y="615"/>
                    <a:pt x="201" y="611"/>
                    <a:pt x="201" y="613"/>
                  </a:cubicBezTo>
                  <a:cubicBezTo>
                    <a:pt x="203" y="617"/>
                    <a:pt x="198" y="617"/>
                    <a:pt x="200" y="619"/>
                  </a:cubicBezTo>
                  <a:cubicBezTo>
                    <a:pt x="201" y="618"/>
                    <a:pt x="202" y="616"/>
                    <a:pt x="204" y="616"/>
                  </a:cubicBezTo>
                  <a:close/>
                  <a:moveTo>
                    <a:pt x="94" y="424"/>
                  </a:moveTo>
                  <a:cubicBezTo>
                    <a:pt x="89" y="423"/>
                    <a:pt x="84" y="425"/>
                    <a:pt x="83" y="429"/>
                  </a:cubicBezTo>
                  <a:cubicBezTo>
                    <a:pt x="86" y="424"/>
                    <a:pt x="92" y="428"/>
                    <a:pt x="94" y="424"/>
                  </a:cubicBezTo>
                  <a:close/>
                  <a:moveTo>
                    <a:pt x="153" y="524"/>
                  </a:moveTo>
                  <a:cubicBezTo>
                    <a:pt x="155" y="527"/>
                    <a:pt x="152" y="529"/>
                    <a:pt x="153" y="533"/>
                  </a:cubicBezTo>
                  <a:cubicBezTo>
                    <a:pt x="154" y="530"/>
                    <a:pt x="157" y="531"/>
                    <a:pt x="159" y="533"/>
                  </a:cubicBezTo>
                  <a:cubicBezTo>
                    <a:pt x="157" y="530"/>
                    <a:pt x="155" y="525"/>
                    <a:pt x="153" y="524"/>
                  </a:cubicBezTo>
                  <a:close/>
                  <a:moveTo>
                    <a:pt x="242" y="626"/>
                  </a:moveTo>
                  <a:cubicBezTo>
                    <a:pt x="242" y="626"/>
                    <a:pt x="241" y="625"/>
                    <a:pt x="242" y="624"/>
                  </a:cubicBezTo>
                  <a:cubicBezTo>
                    <a:pt x="240" y="622"/>
                    <a:pt x="239" y="627"/>
                    <a:pt x="238" y="624"/>
                  </a:cubicBezTo>
                  <a:cubicBezTo>
                    <a:pt x="240" y="622"/>
                    <a:pt x="243" y="624"/>
                    <a:pt x="242" y="621"/>
                  </a:cubicBezTo>
                  <a:cubicBezTo>
                    <a:pt x="245" y="624"/>
                    <a:pt x="244" y="617"/>
                    <a:pt x="247" y="621"/>
                  </a:cubicBezTo>
                  <a:cubicBezTo>
                    <a:pt x="249" y="621"/>
                    <a:pt x="245" y="617"/>
                    <a:pt x="248" y="616"/>
                  </a:cubicBezTo>
                  <a:cubicBezTo>
                    <a:pt x="248" y="618"/>
                    <a:pt x="247" y="619"/>
                    <a:pt x="249" y="618"/>
                  </a:cubicBezTo>
                  <a:cubicBezTo>
                    <a:pt x="250" y="616"/>
                    <a:pt x="247" y="616"/>
                    <a:pt x="248" y="614"/>
                  </a:cubicBezTo>
                  <a:cubicBezTo>
                    <a:pt x="248" y="614"/>
                    <a:pt x="249" y="616"/>
                    <a:pt x="250" y="615"/>
                  </a:cubicBezTo>
                  <a:cubicBezTo>
                    <a:pt x="250" y="616"/>
                    <a:pt x="251" y="617"/>
                    <a:pt x="251" y="618"/>
                  </a:cubicBezTo>
                  <a:cubicBezTo>
                    <a:pt x="250" y="611"/>
                    <a:pt x="263" y="611"/>
                    <a:pt x="258" y="605"/>
                  </a:cubicBezTo>
                  <a:cubicBezTo>
                    <a:pt x="259" y="604"/>
                    <a:pt x="260" y="605"/>
                    <a:pt x="261" y="607"/>
                  </a:cubicBezTo>
                  <a:cubicBezTo>
                    <a:pt x="262" y="606"/>
                    <a:pt x="263" y="605"/>
                    <a:pt x="263" y="605"/>
                  </a:cubicBezTo>
                  <a:cubicBezTo>
                    <a:pt x="262" y="601"/>
                    <a:pt x="261" y="605"/>
                    <a:pt x="259" y="602"/>
                  </a:cubicBezTo>
                  <a:cubicBezTo>
                    <a:pt x="262" y="602"/>
                    <a:pt x="265" y="602"/>
                    <a:pt x="268" y="601"/>
                  </a:cubicBezTo>
                  <a:cubicBezTo>
                    <a:pt x="269" y="605"/>
                    <a:pt x="270" y="600"/>
                    <a:pt x="270" y="605"/>
                  </a:cubicBezTo>
                  <a:cubicBezTo>
                    <a:pt x="272" y="605"/>
                    <a:pt x="273" y="603"/>
                    <a:pt x="273" y="603"/>
                  </a:cubicBezTo>
                  <a:cubicBezTo>
                    <a:pt x="271" y="600"/>
                    <a:pt x="271" y="601"/>
                    <a:pt x="269" y="600"/>
                  </a:cubicBezTo>
                  <a:cubicBezTo>
                    <a:pt x="270" y="598"/>
                    <a:pt x="271" y="598"/>
                    <a:pt x="273" y="601"/>
                  </a:cubicBezTo>
                  <a:cubicBezTo>
                    <a:pt x="274" y="600"/>
                    <a:pt x="274" y="599"/>
                    <a:pt x="275" y="598"/>
                  </a:cubicBezTo>
                  <a:cubicBezTo>
                    <a:pt x="277" y="600"/>
                    <a:pt x="276" y="599"/>
                    <a:pt x="277" y="602"/>
                  </a:cubicBezTo>
                  <a:cubicBezTo>
                    <a:pt x="278" y="597"/>
                    <a:pt x="289" y="598"/>
                    <a:pt x="290" y="593"/>
                  </a:cubicBezTo>
                  <a:cubicBezTo>
                    <a:pt x="292" y="595"/>
                    <a:pt x="290" y="596"/>
                    <a:pt x="289" y="597"/>
                  </a:cubicBezTo>
                  <a:cubicBezTo>
                    <a:pt x="290" y="598"/>
                    <a:pt x="290" y="598"/>
                    <a:pt x="291" y="599"/>
                  </a:cubicBezTo>
                  <a:cubicBezTo>
                    <a:pt x="291" y="596"/>
                    <a:pt x="295" y="594"/>
                    <a:pt x="293" y="592"/>
                  </a:cubicBezTo>
                  <a:cubicBezTo>
                    <a:pt x="294" y="590"/>
                    <a:pt x="295" y="593"/>
                    <a:pt x="296" y="593"/>
                  </a:cubicBezTo>
                  <a:cubicBezTo>
                    <a:pt x="295" y="590"/>
                    <a:pt x="301" y="590"/>
                    <a:pt x="300" y="588"/>
                  </a:cubicBezTo>
                  <a:cubicBezTo>
                    <a:pt x="302" y="586"/>
                    <a:pt x="311" y="581"/>
                    <a:pt x="306" y="576"/>
                  </a:cubicBezTo>
                  <a:cubicBezTo>
                    <a:pt x="308" y="574"/>
                    <a:pt x="311" y="579"/>
                    <a:pt x="309" y="580"/>
                  </a:cubicBezTo>
                  <a:cubicBezTo>
                    <a:pt x="312" y="583"/>
                    <a:pt x="315" y="575"/>
                    <a:pt x="318" y="579"/>
                  </a:cubicBezTo>
                  <a:cubicBezTo>
                    <a:pt x="318" y="577"/>
                    <a:pt x="317" y="576"/>
                    <a:pt x="319" y="575"/>
                  </a:cubicBezTo>
                  <a:cubicBezTo>
                    <a:pt x="321" y="577"/>
                    <a:pt x="319" y="577"/>
                    <a:pt x="320" y="578"/>
                  </a:cubicBezTo>
                  <a:cubicBezTo>
                    <a:pt x="323" y="576"/>
                    <a:pt x="327" y="569"/>
                    <a:pt x="332" y="570"/>
                  </a:cubicBezTo>
                  <a:cubicBezTo>
                    <a:pt x="333" y="569"/>
                    <a:pt x="332" y="567"/>
                    <a:pt x="333" y="566"/>
                  </a:cubicBezTo>
                  <a:cubicBezTo>
                    <a:pt x="335" y="568"/>
                    <a:pt x="336" y="565"/>
                    <a:pt x="337" y="568"/>
                  </a:cubicBezTo>
                  <a:cubicBezTo>
                    <a:pt x="332" y="571"/>
                    <a:pt x="333" y="577"/>
                    <a:pt x="330" y="581"/>
                  </a:cubicBezTo>
                  <a:cubicBezTo>
                    <a:pt x="329" y="580"/>
                    <a:pt x="328" y="580"/>
                    <a:pt x="328" y="579"/>
                  </a:cubicBezTo>
                  <a:cubicBezTo>
                    <a:pt x="329" y="579"/>
                    <a:pt x="330" y="579"/>
                    <a:pt x="331" y="578"/>
                  </a:cubicBezTo>
                  <a:cubicBezTo>
                    <a:pt x="327" y="577"/>
                    <a:pt x="324" y="578"/>
                    <a:pt x="321" y="580"/>
                  </a:cubicBezTo>
                  <a:cubicBezTo>
                    <a:pt x="321" y="581"/>
                    <a:pt x="322" y="581"/>
                    <a:pt x="322" y="581"/>
                  </a:cubicBezTo>
                  <a:cubicBezTo>
                    <a:pt x="323" y="582"/>
                    <a:pt x="321" y="582"/>
                    <a:pt x="320" y="583"/>
                  </a:cubicBezTo>
                  <a:cubicBezTo>
                    <a:pt x="319" y="582"/>
                    <a:pt x="321" y="582"/>
                    <a:pt x="319" y="580"/>
                  </a:cubicBezTo>
                  <a:cubicBezTo>
                    <a:pt x="318" y="580"/>
                    <a:pt x="319" y="581"/>
                    <a:pt x="319" y="581"/>
                  </a:cubicBezTo>
                  <a:cubicBezTo>
                    <a:pt x="319" y="586"/>
                    <a:pt x="312" y="583"/>
                    <a:pt x="313" y="589"/>
                  </a:cubicBezTo>
                  <a:cubicBezTo>
                    <a:pt x="313" y="584"/>
                    <a:pt x="310" y="590"/>
                    <a:pt x="309" y="586"/>
                  </a:cubicBezTo>
                  <a:cubicBezTo>
                    <a:pt x="304" y="593"/>
                    <a:pt x="296" y="596"/>
                    <a:pt x="290" y="602"/>
                  </a:cubicBezTo>
                  <a:cubicBezTo>
                    <a:pt x="288" y="600"/>
                    <a:pt x="290" y="600"/>
                    <a:pt x="289" y="598"/>
                  </a:cubicBezTo>
                  <a:cubicBezTo>
                    <a:pt x="287" y="602"/>
                    <a:pt x="284" y="602"/>
                    <a:pt x="281" y="606"/>
                  </a:cubicBezTo>
                  <a:cubicBezTo>
                    <a:pt x="280" y="605"/>
                    <a:pt x="278" y="605"/>
                    <a:pt x="278" y="603"/>
                  </a:cubicBezTo>
                  <a:cubicBezTo>
                    <a:pt x="278" y="606"/>
                    <a:pt x="275" y="604"/>
                    <a:pt x="274" y="606"/>
                  </a:cubicBezTo>
                  <a:cubicBezTo>
                    <a:pt x="275" y="608"/>
                    <a:pt x="277" y="603"/>
                    <a:pt x="279" y="607"/>
                  </a:cubicBezTo>
                  <a:cubicBezTo>
                    <a:pt x="278" y="609"/>
                    <a:pt x="276" y="609"/>
                    <a:pt x="274" y="607"/>
                  </a:cubicBezTo>
                  <a:cubicBezTo>
                    <a:pt x="272" y="607"/>
                    <a:pt x="274" y="610"/>
                    <a:pt x="272" y="610"/>
                  </a:cubicBezTo>
                  <a:cubicBezTo>
                    <a:pt x="274" y="613"/>
                    <a:pt x="274" y="613"/>
                    <a:pt x="274" y="613"/>
                  </a:cubicBezTo>
                  <a:cubicBezTo>
                    <a:pt x="274" y="614"/>
                    <a:pt x="273" y="613"/>
                    <a:pt x="273" y="613"/>
                  </a:cubicBezTo>
                  <a:cubicBezTo>
                    <a:pt x="272" y="611"/>
                    <a:pt x="271" y="614"/>
                    <a:pt x="270" y="614"/>
                  </a:cubicBezTo>
                  <a:cubicBezTo>
                    <a:pt x="269" y="611"/>
                    <a:pt x="272" y="612"/>
                    <a:pt x="272" y="610"/>
                  </a:cubicBezTo>
                  <a:cubicBezTo>
                    <a:pt x="270" y="610"/>
                    <a:pt x="261" y="612"/>
                    <a:pt x="266" y="616"/>
                  </a:cubicBezTo>
                  <a:cubicBezTo>
                    <a:pt x="266" y="618"/>
                    <a:pt x="265" y="617"/>
                    <a:pt x="264" y="619"/>
                  </a:cubicBezTo>
                  <a:cubicBezTo>
                    <a:pt x="265" y="621"/>
                    <a:pt x="265" y="620"/>
                    <a:pt x="266" y="620"/>
                  </a:cubicBezTo>
                  <a:cubicBezTo>
                    <a:pt x="266" y="623"/>
                    <a:pt x="264" y="622"/>
                    <a:pt x="261" y="625"/>
                  </a:cubicBezTo>
                  <a:cubicBezTo>
                    <a:pt x="261" y="624"/>
                    <a:pt x="261" y="622"/>
                    <a:pt x="260" y="622"/>
                  </a:cubicBezTo>
                  <a:cubicBezTo>
                    <a:pt x="259" y="621"/>
                    <a:pt x="265" y="623"/>
                    <a:pt x="264" y="620"/>
                  </a:cubicBezTo>
                  <a:cubicBezTo>
                    <a:pt x="256" y="621"/>
                    <a:pt x="251" y="620"/>
                    <a:pt x="247" y="624"/>
                  </a:cubicBezTo>
                  <a:cubicBezTo>
                    <a:pt x="248" y="626"/>
                    <a:pt x="250" y="625"/>
                    <a:pt x="251" y="625"/>
                  </a:cubicBezTo>
                  <a:cubicBezTo>
                    <a:pt x="251" y="626"/>
                    <a:pt x="249" y="627"/>
                    <a:pt x="251" y="628"/>
                  </a:cubicBezTo>
                  <a:cubicBezTo>
                    <a:pt x="249" y="629"/>
                    <a:pt x="249" y="628"/>
                    <a:pt x="249" y="626"/>
                  </a:cubicBezTo>
                  <a:cubicBezTo>
                    <a:pt x="249" y="630"/>
                    <a:pt x="244" y="625"/>
                    <a:pt x="247" y="630"/>
                  </a:cubicBezTo>
                  <a:cubicBezTo>
                    <a:pt x="245" y="630"/>
                    <a:pt x="243" y="628"/>
                    <a:pt x="242" y="626"/>
                  </a:cubicBezTo>
                  <a:cubicBezTo>
                    <a:pt x="241" y="629"/>
                    <a:pt x="237" y="632"/>
                    <a:pt x="232" y="629"/>
                  </a:cubicBezTo>
                  <a:cubicBezTo>
                    <a:pt x="231" y="630"/>
                    <a:pt x="232" y="631"/>
                    <a:pt x="231" y="631"/>
                  </a:cubicBezTo>
                  <a:cubicBezTo>
                    <a:pt x="232" y="634"/>
                    <a:pt x="232" y="631"/>
                    <a:pt x="233" y="634"/>
                  </a:cubicBezTo>
                  <a:cubicBezTo>
                    <a:pt x="232" y="634"/>
                    <a:pt x="233" y="636"/>
                    <a:pt x="232" y="636"/>
                  </a:cubicBezTo>
                  <a:cubicBezTo>
                    <a:pt x="230" y="635"/>
                    <a:pt x="231" y="634"/>
                    <a:pt x="230" y="633"/>
                  </a:cubicBezTo>
                  <a:cubicBezTo>
                    <a:pt x="230" y="633"/>
                    <a:pt x="225" y="633"/>
                    <a:pt x="227" y="636"/>
                  </a:cubicBezTo>
                  <a:cubicBezTo>
                    <a:pt x="226" y="637"/>
                    <a:pt x="225" y="638"/>
                    <a:pt x="224" y="638"/>
                  </a:cubicBezTo>
                  <a:cubicBezTo>
                    <a:pt x="223" y="637"/>
                    <a:pt x="223" y="637"/>
                    <a:pt x="222" y="636"/>
                  </a:cubicBezTo>
                  <a:cubicBezTo>
                    <a:pt x="223" y="633"/>
                    <a:pt x="226" y="634"/>
                    <a:pt x="223" y="630"/>
                  </a:cubicBezTo>
                  <a:cubicBezTo>
                    <a:pt x="226" y="631"/>
                    <a:pt x="227" y="626"/>
                    <a:pt x="230" y="626"/>
                  </a:cubicBezTo>
                  <a:cubicBezTo>
                    <a:pt x="229" y="632"/>
                    <a:pt x="237" y="622"/>
                    <a:pt x="242" y="626"/>
                  </a:cubicBezTo>
                  <a:close/>
                  <a:moveTo>
                    <a:pt x="244" y="624"/>
                  </a:moveTo>
                  <a:cubicBezTo>
                    <a:pt x="244" y="624"/>
                    <a:pt x="245" y="623"/>
                    <a:pt x="245" y="624"/>
                  </a:cubicBezTo>
                  <a:cubicBezTo>
                    <a:pt x="246" y="625"/>
                    <a:pt x="245" y="625"/>
                    <a:pt x="246" y="626"/>
                  </a:cubicBezTo>
                  <a:cubicBezTo>
                    <a:pt x="247" y="626"/>
                    <a:pt x="247" y="625"/>
                    <a:pt x="247" y="624"/>
                  </a:cubicBezTo>
                  <a:cubicBezTo>
                    <a:pt x="246" y="621"/>
                    <a:pt x="243" y="622"/>
                    <a:pt x="244" y="624"/>
                  </a:cubicBezTo>
                  <a:close/>
                  <a:moveTo>
                    <a:pt x="261" y="612"/>
                  </a:moveTo>
                  <a:cubicBezTo>
                    <a:pt x="260" y="614"/>
                    <a:pt x="256" y="615"/>
                    <a:pt x="257" y="618"/>
                  </a:cubicBezTo>
                  <a:cubicBezTo>
                    <a:pt x="259" y="615"/>
                    <a:pt x="263" y="617"/>
                    <a:pt x="261" y="612"/>
                  </a:cubicBezTo>
                  <a:close/>
                  <a:moveTo>
                    <a:pt x="268" y="608"/>
                  </a:moveTo>
                  <a:cubicBezTo>
                    <a:pt x="266" y="608"/>
                    <a:pt x="267" y="609"/>
                    <a:pt x="264" y="609"/>
                  </a:cubicBezTo>
                  <a:cubicBezTo>
                    <a:pt x="267" y="613"/>
                    <a:pt x="269" y="611"/>
                    <a:pt x="268" y="608"/>
                  </a:cubicBezTo>
                  <a:close/>
                  <a:moveTo>
                    <a:pt x="237" y="632"/>
                  </a:moveTo>
                  <a:cubicBezTo>
                    <a:pt x="240" y="634"/>
                    <a:pt x="244" y="632"/>
                    <a:pt x="245" y="631"/>
                  </a:cubicBezTo>
                  <a:cubicBezTo>
                    <a:pt x="243" y="632"/>
                    <a:pt x="245" y="630"/>
                    <a:pt x="244" y="629"/>
                  </a:cubicBezTo>
                  <a:cubicBezTo>
                    <a:pt x="244" y="629"/>
                    <a:pt x="243" y="629"/>
                    <a:pt x="243" y="628"/>
                  </a:cubicBezTo>
                  <a:cubicBezTo>
                    <a:pt x="241" y="629"/>
                    <a:pt x="244" y="631"/>
                    <a:pt x="243" y="632"/>
                  </a:cubicBezTo>
                  <a:cubicBezTo>
                    <a:pt x="241" y="630"/>
                    <a:pt x="239" y="631"/>
                    <a:pt x="237" y="632"/>
                  </a:cubicBezTo>
                  <a:close/>
                  <a:moveTo>
                    <a:pt x="152" y="521"/>
                  </a:moveTo>
                  <a:cubicBezTo>
                    <a:pt x="149" y="520"/>
                    <a:pt x="149" y="526"/>
                    <a:pt x="149" y="525"/>
                  </a:cubicBezTo>
                  <a:cubicBezTo>
                    <a:pt x="150" y="523"/>
                    <a:pt x="152" y="524"/>
                    <a:pt x="152" y="521"/>
                  </a:cubicBezTo>
                  <a:close/>
                  <a:moveTo>
                    <a:pt x="202" y="598"/>
                  </a:moveTo>
                  <a:cubicBezTo>
                    <a:pt x="200" y="598"/>
                    <a:pt x="200" y="604"/>
                    <a:pt x="202" y="602"/>
                  </a:cubicBezTo>
                  <a:cubicBezTo>
                    <a:pt x="199" y="600"/>
                    <a:pt x="205" y="600"/>
                    <a:pt x="202" y="598"/>
                  </a:cubicBezTo>
                  <a:close/>
                  <a:moveTo>
                    <a:pt x="199" y="598"/>
                  </a:moveTo>
                  <a:cubicBezTo>
                    <a:pt x="200" y="597"/>
                    <a:pt x="202" y="597"/>
                    <a:pt x="201" y="595"/>
                  </a:cubicBezTo>
                  <a:cubicBezTo>
                    <a:pt x="199" y="598"/>
                    <a:pt x="198" y="594"/>
                    <a:pt x="196" y="595"/>
                  </a:cubicBezTo>
                  <a:cubicBezTo>
                    <a:pt x="197" y="597"/>
                    <a:pt x="198" y="595"/>
                    <a:pt x="199" y="598"/>
                  </a:cubicBezTo>
                  <a:close/>
                  <a:moveTo>
                    <a:pt x="169" y="551"/>
                  </a:moveTo>
                  <a:cubicBezTo>
                    <a:pt x="167" y="553"/>
                    <a:pt x="168" y="549"/>
                    <a:pt x="167" y="547"/>
                  </a:cubicBezTo>
                  <a:cubicBezTo>
                    <a:pt x="163" y="548"/>
                    <a:pt x="170" y="555"/>
                    <a:pt x="169" y="551"/>
                  </a:cubicBezTo>
                  <a:close/>
                  <a:moveTo>
                    <a:pt x="162" y="538"/>
                  </a:moveTo>
                  <a:cubicBezTo>
                    <a:pt x="161" y="537"/>
                    <a:pt x="161" y="537"/>
                    <a:pt x="161" y="537"/>
                  </a:cubicBezTo>
                  <a:cubicBezTo>
                    <a:pt x="162" y="536"/>
                    <a:pt x="163" y="536"/>
                    <a:pt x="162" y="535"/>
                  </a:cubicBezTo>
                  <a:cubicBezTo>
                    <a:pt x="162" y="534"/>
                    <a:pt x="158" y="535"/>
                    <a:pt x="160" y="536"/>
                  </a:cubicBezTo>
                  <a:cubicBezTo>
                    <a:pt x="161" y="535"/>
                    <a:pt x="160" y="539"/>
                    <a:pt x="162" y="538"/>
                  </a:cubicBezTo>
                  <a:close/>
                  <a:moveTo>
                    <a:pt x="101" y="443"/>
                  </a:moveTo>
                  <a:cubicBezTo>
                    <a:pt x="104" y="440"/>
                    <a:pt x="104" y="440"/>
                    <a:pt x="104" y="440"/>
                  </a:cubicBezTo>
                  <a:cubicBezTo>
                    <a:pt x="104" y="439"/>
                    <a:pt x="96" y="442"/>
                    <a:pt x="98" y="442"/>
                  </a:cubicBezTo>
                  <a:cubicBezTo>
                    <a:pt x="99" y="442"/>
                    <a:pt x="100" y="442"/>
                    <a:pt x="101" y="443"/>
                  </a:cubicBezTo>
                  <a:close/>
                  <a:moveTo>
                    <a:pt x="170" y="535"/>
                  </a:moveTo>
                  <a:cubicBezTo>
                    <a:pt x="171" y="539"/>
                    <a:pt x="168" y="536"/>
                    <a:pt x="167" y="537"/>
                  </a:cubicBezTo>
                  <a:cubicBezTo>
                    <a:pt x="169" y="539"/>
                    <a:pt x="172" y="538"/>
                    <a:pt x="174" y="541"/>
                  </a:cubicBezTo>
                  <a:cubicBezTo>
                    <a:pt x="173" y="540"/>
                    <a:pt x="174" y="539"/>
                    <a:pt x="173" y="538"/>
                  </a:cubicBezTo>
                  <a:cubicBezTo>
                    <a:pt x="172" y="538"/>
                    <a:pt x="171" y="538"/>
                    <a:pt x="170" y="536"/>
                  </a:cubicBezTo>
                  <a:cubicBezTo>
                    <a:pt x="171" y="536"/>
                    <a:pt x="171" y="535"/>
                    <a:pt x="170" y="535"/>
                  </a:cubicBezTo>
                  <a:close/>
                  <a:moveTo>
                    <a:pt x="183" y="542"/>
                  </a:moveTo>
                  <a:cubicBezTo>
                    <a:pt x="184" y="538"/>
                    <a:pt x="186" y="538"/>
                    <a:pt x="190" y="538"/>
                  </a:cubicBezTo>
                  <a:cubicBezTo>
                    <a:pt x="189" y="537"/>
                    <a:pt x="189" y="536"/>
                    <a:pt x="189" y="535"/>
                  </a:cubicBezTo>
                  <a:cubicBezTo>
                    <a:pt x="187" y="535"/>
                    <a:pt x="190" y="538"/>
                    <a:pt x="188" y="538"/>
                  </a:cubicBezTo>
                  <a:cubicBezTo>
                    <a:pt x="187" y="536"/>
                    <a:pt x="189" y="536"/>
                    <a:pt x="188" y="534"/>
                  </a:cubicBezTo>
                  <a:cubicBezTo>
                    <a:pt x="186" y="535"/>
                    <a:pt x="186" y="538"/>
                    <a:pt x="184" y="536"/>
                  </a:cubicBezTo>
                  <a:cubicBezTo>
                    <a:pt x="184" y="532"/>
                    <a:pt x="190" y="534"/>
                    <a:pt x="188" y="530"/>
                  </a:cubicBezTo>
                  <a:cubicBezTo>
                    <a:pt x="184" y="530"/>
                    <a:pt x="186" y="531"/>
                    <a:pt x="183" y="534"/>
                  </a:cubicBezTo>
                  <a:cubicBezTo>
                    <a:pt x="184" y="538"/>
                    <a:pt x="182" y="537"/>
                    <a:pt x="183" y="542"/>
                  </a:cubicBezTo>
                  <a:close/>
                  <a:moveTo>
                    <a:pt x="247" y="632"/>
                  </a:moveTo>
                  <a:cubicBezTo>
                    <a:pt x="247" y="635"/>
                    <a:pt x="245" y="634"/>
                    <a:pt x="245" y="636"/>
                  </a:cubicBezTo>
                  <a:cubicBezTo>
                    <a:pt x="247" y="637"/>
                    <a:pt x="248" y="634"/>
                    <a:pt x="247" y="632"/>
                  </a:cubicBezTo>
                  <a:close/>
                  <a:moveTo>
                    <a:pt x="301" y="719"/>
                  </a:moveTo>
                  <a:cubicBezTo>
                    <a:pt x="306" y="722"/>
                    <a:pt x="306" y="714"/>
                    <a:pt x="301" y="719"/>
                  </a:cubicBezTo>
                  <a:close/>
                  <a:moveTo>
                    <a:pt x="177" y="514"/>
                  </a:moveTo>
                  <a:cubicBezTo>
                    <a:pt x="176" y="517"/>
                    <a:pt x="174" y="519"/>
                    <a:pt x="174" y="523"/>
                  </a:cubicBezTo>
                  <a:cubicBezTo>
                    <a:pt x="175" y="519"/>
                    <a:pt x="179" y="518"/>
                    <a:pt x="177" y="514"/>
                  </a:cubicBezTo>
                  <a:close/>
                  <a:moveTo>
                    <a:pt x="303" y="699"/>
                  </a:moveTo>
                  <a:cubicBezTo>
                    <a:pt x="300" y="700"/>
                    <a:pt x="298" y="704"/>
                    <a:pt x="299" y="707"/>
                  </a:cubicBezTo>
                  <a:cubicBezTo>
                    <a:pt x="299" y="704"/>
                    <a:pt x="304" y="702"/>
                    <a:pt x="303" y="699"/>
                  </a:cubicBezTo>
                  <a:close/>
                  <a:moveTo>
                    <a:pt x="197" y="530"/>
                  </a:moveTo>
                  <a:cubicBezTo>
                    <a:pt x="199" y="528"/>
                    <a:pt x="200" y="530"/>
                    <a:pt x="202" y="530"/>
                  </a:cubicBezTo>
                  <a:cubicBezTo>
                    <a:pt x="201" y="528"/>
                    <a:pt x="200" y="527"/>
                    <a:pt x="201" y="526"/>
                  </a:cubicBezTo>
                  <a:cubicBezTo>
                    <a:pt x="201" y="526"/>
                    <a:pt x="205" y="530"/>
                    <a:pt x="204" y="527"/>
                  </a:cubicBezTo>
                  <a:cubicBezTo>
                    <a:pt x="202" y="527"/>
                    <a:pt x="205" y="523"/>
                    <a:pt x="203" y="521"/>
                  </a:cubicBezTo>
                  <a:cubicBezTo>
                    <a:pt x="202" y="524"/>
                    <a:pt x="201" y="520"/>
                    <a:pt x="200" y="520"/>
                  </a:cubicBezTo>
                  <a:cubicBezTo>
                    <a:pt x="201" y="523"/>
                    <a:pt x="198" y="521"/>
                    <a:pt x="199" y="524"/>
                  </a:cubicBezTo>
                  <a:cubicBezTo>
                    <a:pt x="199" y="523"/>
                    <a:pt x="198" y="524"/>
                    <a:pt x="198" y="523"/>
                  </a:cubicBezTo>
                  <a:cubicBezTo>
                    <a:pt x="198" y="522"/>
                    <a:pt x="198" y="522"/>
                    <a:pt x="198" y="521"/>
                  </a:cubicBezTo>
                  <a:cubicBezTo>
                    <a:pt x="195" y="519"/>
                    <a:pt x="197" y="523"/>
                    <a:pt x="197" y="525"/>
                  </a:cubicBezTo>
                  <a:cubicBezTo>
                    <a:pt x="193" y="528"/>
                    <a:pt x="191" y="526"/>
                    <a:pt x="190" y="530"/>
                  </a:cubicBezTo>
                  <a:cubicBezTo>
                    <a:pt x="191" y="530"/>
                    <a:pt x="190" y="534"/>
                    <a:pt x="190" y="535"/>
                  </a:cubicBezTo>
                  <a:cubicBezTo>
                    <a:pt x="193" y="534"/>
                    <a:pt x="192" y="528"/>
                    <a:pt x="196" y="531"/>
                  </a:cubicBezTo>
                  <a:cubicBezTo>
                    <a:pt x="195" y="532"/>
                    <a:pt x="196" y="534"/>
                    <a:pt x="197" y="535"/>
                  </a:cubicBezTo>
                  <a:cubicBezTo>
                    <a:pt x="197" y="533"/>
                    <a:pt x="197" y="532"/>
                    <a:pt x="197" y="530"/>
                  </a:cubicBezTo>
                  <a:close/>
                  <a:moveTo>
                    <a:pt x="278" y="660"/>
                  </a:moveTo>
                  <a:cubicBezTo>
                    <a:pt x="275" y="658"/>
                    <a:pt x="277" y="662"/>
                    <a:pt x="274" y="661"/>
                  </a:cubicBezTo>
                  <a:cubicBezTo>
                    <a:pt x="276" y="663"/>
                    <a:pt x="276" y="663"/>
                    <a:pt x="277" y="666"/>
                  </a:cubicBezTo>
                  <a:cubicBezTo>
                    <a:pt x="280" y="665"/>
                    <a:pt x="275" y="661"/>
                    <a:pt x="277" y="660"/>
                  </a:cubicBezTo>
                  <a:cubicBezTo>
                    <a:pt x="278" y="661"/>
                    <a:pt x="278" y="661"/>
                    <a:pt x="278" y="660"/>
                  </a:cubicBezTo>
                  <a:close/>
                  <a:moveTo>
                    <a:pt x="231" y="584"/>
                  </a:moveTo>
                  <a:cubicBezTo>
                    <a:pt x="230" y="582"/>
                    <a:pt x="228" y="584"/>
                    <a:pt x="226" y="583"/>
                  </a:cubicBezTo>
                  <a:cubicBezTo>
                    <a:pt x="227" y="585"/>
                    <a:pt x="225" y="585"/>
                    <a:pt x="225" y="587"/>
                  </a:cubicBezTo>
                  <a:cubicBezTo>
                    <a:pt x="228" y="586"/>
                    <a:pt x="228" y="583"/>
                    <a:pt x="231" y="584"/>
                  </a:cubicBezTo>
                  <a:close/>
                  <a:moveTo>
                    <a:pt x="182" y="510"/>
                  </a:moveTo>
                  <a:cubicBezTo>
                    <a:pt x="181" y="512"/>
                    <a:pt x="181" y="513"/>
                    <a:pt x="179" y="512"/>
                  </a:cubicBezTo>
                  <a:cubicBezTo>
                    <a:pt x="180" y="513"/>
                    <a:pt x="180" y="514"/>
                    <a:pt x="180" y="515"/>
                  </a:cubicBezTo>
                  <a:cubicBezTo>
                    <a:pt x="182" y="514"/>
                    <a:pt x="183" y="512"/>
                    <a:pt x="182" y="510"/>
                  </a:cubicBezTo>
                  <a:close/>
                  <a:moveTo>
                    <a:pt x="177" y="508"/>
                  </a:moveTo>
                  <a:cubicBezTo>
                    <a:pt x="178" y="509"/>
                    <a:pt x="179" y="508"/>
                    <a:pt x="180" y="508"/>
                  </a:cubicBezTo>
                  <a:cubicBezTo>
                    <a:pt x="179" y="507"/>
                    <a:pt x="180" y="506"/>
                    <a:pt x="180" y="505"/>
                  </a:cubicBezTo>
                  <a:cubicBezTo>
                    <a:pt x="178" y="505"/>
                    <a:pt x="179" y="507"/>
                    <a:pt x="178" y="508"/>
                  </a:cubicBezTo>
                  <a:cubicBezTo>
                    <a:pt x="177" y="508"/>
                    <a:pt x="174" y="504"/>
                    <a:pt x="175" y="507"/>
                  </a:cubicBezTo>
                  <a:cubicBezTo>
                    <a:pt x="175" y="507"/>
                    <a:pt x="176" y="507"/>
                    <a:pt x="177" y="508"/>
                  </a:cubicBezTo>
                  <a:close/>
                  <a:moveTo>
                    <a:pt x="282" y="659"/>
                  </a:moveTo>
                  <a:cubicBezTo>
                    <a:pt x="281" y="658"/>
                    <a:pt x="279" y="660"/>
                    <a:pt x="278" y="659"/>
                  </a:cubicBezTo>
                  <a:cubicBezTo>
                    <a:pt x="281" y="662"/>
                    <a:pt x="277" y="662"/>
                    <a:pt x="280" y="665"/>
                  </a:cubicBezTo>
                  <a:cubicBezTo>
                    <a:pt x="281" y="662"/>
                    <a:pt x="282" y="668"/>
                    <a:pt x="283" y="666"/>
                  </a:cubicBezTo>
                  <a:cubicBezTo>
                    <a:pt x="282" y="663"/>
                    <a:pt x="281" y="663"/>
                    <a:pt x="280" y="662"/>
                  </a:cubicBezTo>
                  <a:cubicBezTo>
                    <a:pt x="281" y="661"/>
                    <a:pt x="283" y="661"/>
                    <a:pt x="282" y="659"/>
                  </a:cubicBezTo>
                  <a:close/>
                  <a:moveTo>
                    <a:pt x="296" y="679"/>
                  </a:moveTo>
                  <a:cubicBezTo>
                    <a:pt x="296" y="680"/>
                    <a:pt x="295" y="679"/>
                    <a:pt x="295" y="678"/>
                  </a:cubicBezTo>
                  <a:cubicBezTo>
                    <a:pt x="295" y="681"/>
                    <a:pt x="292" y="679"/>
                    <a:pt x="292" y="682"/>
                  </a:cubicBezTo>
                  <a:cubicBezTo>
                    <a:pt x="294" y="683"/>
                    <a:pt x="296" y="680"/>
                    <a:pt x="296" y="679"/>
                  </a:cubicBezTo>
                  <a:close/>
                  <a:moveTo>
                    <a:pt x="247" y="596"/>
                  </a:moveTo>
                  <a:cubicBezTo>
                    <a:pt x="245" y="595"/>
                    <a:pt x="241" y="591"/>
                    <a:pt x="240" y="595"/>
                  </a:cubicBezTo>
                  <a:cubicBezTo>
                    <a:pt x="243" y="595"/>
                    <a:pt x="241" y="598"/>
                    <a:pt x="241" y="600"/>
                  </a:cubicBezTo>
                  <a:cubicBezTo>
                    <a:pt x="244" y="598"/>
                    <a:pt x="245" y="596"/>
                    <a:pt x="247" y="596"/>
                  </a:cubicBezTo>
                  <a:close/>
                  <a:moveTo>
                    <a:pt x="219" y="558"/>
                  </a:moveTo>
                  <a:cubicBezTo>
                    <a:pt x="219" y="559"/>
                    <a:pt x="220" y="560"/>
                    <a:pt x="220" y="559"/>
                  </a:cubicBezTo>
                  <a:cubicBezTo>
                    <a:pt x="219" y="557"/>
                    <a:pt x="219" y="557"/>
                    <a:pt x="219" y="557"/>
                  </a:cubicBezTo>
                  <a:cubicBezTo>
                    <a:pt x="218" y="558"/>
                    <a:pt x="217" y="559"/>
                    <a:pt x="217" y="561"/>
                  </a:cubicBezTo>
                  <a:cubicBezTo>
                    <a:pt x="218" y="560"/>
                    <a:pt x="219" y="561"/>
                    <a:pt x="219" y="560"/>
                  </a:cubicBezTo>
                  <a:cubicBezTo>
                    <a:pt x="219" y="559"/>
                    <a:pt x="218" y="558"/>
                    <a:pt x="219" y="558"/>
                  </a:cubicBezTo>
                  <a:close/>
                  <a:moveTo>
                    <a:pt x="187" y="510"/>
                  </a:moveTo>
                  <a:cubicBezTo>
                    <a:pt x="188" y="511"/>
                    <a:pt x="188" y="511"/>
                    <a:pt x="188" y="512"/>
                  </a:cubicBezTo>
                  <a:cubicBezTo>
                    <a:pt x="190" y="511"/>
                    <a:pt x="188" y="510"/>
                    <a:pt x="186" y="509"/>
                  </a:cubicBezTo>
                  <a:cubicBezTo>
                    <a:pt x="185" y="509"/>
                    <a:pt x="184" y="513"/>
                    <a:pt x="186" y="513"/>
                  </a:cubicBezTo>
                  <a:cubicBezTo>
                    <a:pt x="185" y="511"/>
                    <a:pt x="186" y="510"/>
                    <a:pt x="187" y="510"/>
                  </a:cubicBezTo>
                  <a:close/>
                  <a:moveTo>
                    <a:pt x="358" y="762"/>
                  </a:moveTo>
                  <a:cubicBezTo>
                    <a:pt x="356" y="763"/>
                    <a:pt x="359" y="766"/>
                    <a:pt x="359" y="768"/>
                  </a:cubicBezTo>
                  <a:cubicBezTo>
                    <a:pt x="360" y="766"/>
                    <a:pt x="360" y="764"/>
                    <a:pt x="361" y="763"/>
                  </a:cubicBezTo>
                  <a:cubicBezTo>
                    <a:pt x="359" y="764"/>
                    <a:pt x="362" y="759"/>
                    <a:pt x="359" y="759"/>
                  </a:cubicBezTo>
                  <a:cubicBezTo>
                    <a:pt x="360" y="761"/>
                    <a:pt x="359" y="767"/>
                    <a:pt x="358" y="762"/>
                  </a:cubicBezTo>
                  <a:close/>
                  <a:moveTo>
                    <a:pt x="173" y="469"/>
                  </a:moveTo>
                  <a:cubicBezTo>
                    <a:pt x="171" y="471"/>
                    <a:pt x="170" y="472"/>
                    <a:pt x="167" y="473"/>
                  </a:cubicBezTo>
                  <a:cubicBezTo>
                    <a:pt x="170" y="475"/>
                    <a:pt x="166" y="474"/>
                    <a:pt x="167" y="476"/>
                  </a:cubicBezTo>
                  <a:cubicBezTo>
                    <a:pt x="169" y="474"/>
                    <a:pt x="173" y="473"/>
                    <a:pt x="173" y="469"/>
                  </a:cubicBezTo>
                  <a:close/>
                  <a:moveTo>
                    <a:pt x="203" y="514"/>
                  </a:moveTo>
                  <a:cubicBezTo>
                    <a:pt x="201" y="509"/>
                    <a:pt x="202" y="508"/>
                    <a:pt x="199" y="504"/>
                  </a:cubicBezTo>
                  <a:cubicBezTo>
                    <a:pt x="198" y="503"/>
                    <a:pt x="198" y="505"/>
                    <a:pt x="197" y="503"/>
                  </a:cubicBezTo>
                  <a:cubicBezTo>
                    <a:pt x="196" y="502"/>
                    <a:pt x="201" y="502"/>
                    <a:pt x="198" y="499"/>
                  </a:cubicBezTo>
                  <a:cubicBezTo>
                    <a:pt x="196" y="504"/>
                    <a:pt x="191" y="504"/>
                    <a:pt x="190" y="507"/>
                  </a:cubicBezTo>
                  <a:cubicBezTo>
                    <a:pt x="191" y="507"/>
                    <a:pt x="192" y="510"/>
                    <a:pt x="192" y="511"/>
                  </a:cubicBezTo>
                  <a:cubicBezTo>
                    <a:pt x="194" y="509"/>
                    <a:pt x="198" y="512"/>
                    <a:pt x="198" y="508"/>
                  </a:cubicBezTo>
                  <a:cubicBezTo>
                    <a:pt x="200" y="511"/>
                    <a:pt x="203" y="512"/>
                    <a:pt x="201" y="515"/>
                  </a:cubicBezTo>
                  <a:cubicBezTo>
                    <a:pt x="201" y="514"/>
                    <a:pt x="200" y="514"/>
                    <a:pt x="200" y="514"/>
                  </a:cubicBezTo>
                  <a:cubicBezTo>
                    <a:pt x="201" y="515"/>
                    <a:pt x="202" y="517"/>
                    <a:pt x="202" y="516"/>
                  </a:cubicBezTo>
                  <a:cubicBezTo>
                    <a:pt x="202" y="515"/>
                    <a:pt x="202" y="514"/>
                    <a:pt x="203" y="514"/>
                  </a:cubicBezTo>
                  <a:close/>
                  <a:moveTo>
                    <a:pt x="281" y="631"/>
                  </a:moveTo>
                  <a:cubicBezTo>
                    <a:pt x="280" y="629"/>
                    <a:pt x="279" y="627"/>
                    <a:pt x="277" y="626"/>
                  </a:cubicBezTo>
                  <a:cubicBezTo>
                    <a:pt x="279" y="627"/>
                    <a:pt x="279" y="629"/>
                    <a:pt x="278" y="630"/>
                  </a:cubicBezTo>
                  <a:cubicBezTo>
                    <a:pt x="278" y="629"/>
                    <a:pt x="277" y="626"/>
                    <a:pt x="276" y="627"/>
                  </a:cubicBezTo>
                  <a:cubicBezTo>
                    <a:pt x="277" y="628"/>
                    <a:pt x="276" y="629"/>
                    <a:pt x="276" y="629"/>
                  </a:cubicBezTo>
                  <a:cubicBezTo>
                    <a:pt x="278" y="629"/>
                    <a:pt x="279" y="632"/>
                    <a:pt x="281" y="631"/>
                  </a:cubicBezTo>
                  <a:close/>
                  <a:moveTo>
                    <a:pt x="207" y="514"/>
                  </a:moveTo>
                  <a:cubicBezTo>
                    <a:pt x="210" y="518"/>
                    <a:pt x="206" y="519"/>
                    <a:pt x="204" y="519"/>
                  </a:cubicBezTo>
                  <a:cubicBezTo>
                    <a:pt x="204" y="521"/>
                    <a:pt x="205" y="520"/>
                    <a:pt x="205" y="522"/>
                  </a:cubicBezTo>
                  <a:cubicBezTo>
                    <a:pt x="208" y="520"/>
                    <a:pt x="211" y="526"/>
                    <a:pt x="214" y="526"/>
                  </a:cubicBezTo>
                  <a:cubicBezTo>
                    <a:pt x="212" y="524"/>
                    <a:pt x="209" y="523"/>
                    <a:pt x="209" y="521"/>
                  </a:cubicBezTo>
                  <a:cubicBezTo>
                    <a:pt x="214" y="524"/>
                    <a:pt x="212" y="519"/>
                    <a:pt x="215" y="516"/>
                  </a:cubicBezTo>
                  <a:cubicBezTo>
                    <a:pt x="218" y="518"/>
                    <a:pt x="217" y="514"/>
                    <a:pt x="220" y="515"/>
                  </a:cubicBezTo>
                  <a:cubicBezTo>
                    <a:pt x="219" y="514"/>
                    <a:pt x="220" y="513"/>
                    <a:pt x="220" y="512"/>
                  </a:cubicBezTo>
                  <a:cubicBezTo>
                    <a:pt x="219" y="512"/>
                    <a:pt x="218" y="513"/>
                    <a:pt x="218" y="511"/>
                  </a:cubicBezTo>
                  <a:cubicBezTo>
                    <a:pt x="217" y="513"/>
                    <a:pt x="216" y="515"/>
                    <a:pt x="214" y="512"/>
                  </a:cubicBezTo>
                  <a:cubicBezTo>
                    <a:pt x="217" y="511"/>
                    <a:pt x="213" y="511"/>
                    <a:pt x="212" y="508"/>
                  </a:cubicBezTo>
                  <a:cubicBezTo>
                    <a:pt x="211" y="509"/>
                    <a:pt x="210" y="509"/>
                    <a:pt x="211" y="510"/>
                  </a:cubicBezTo>
                  <a:cubicBezTo>
                    <a:pt x="214" y="508"/>
                    <a:pt x="209" y="514"/>
                    <a:pt x="212" y="513"/>
                  </a:cubicBezTo>
                  <a:cubicBezTo>
                    <a:pt x="211" y="511"/>
                    <a:pt x="214" y="512"/>
                    <a:pt x="214" y="514"/>
                  </a:cubicBezTo>
                  <a:cubicBezTo>
                    <a:pt x="212" y="515"/>
                    <a:pt x="209" y="513"/>
                    <a:pt x="207" y="514"/>
                  </a:cubicBezTo>
                  <a:close/>
                  <a:moveTo>
                    <a:pt x="272" y="617"/>
                  </a:moveTo>
                  <a:cubicBezTo>
                    <a:pt x="272" y="616"/>
                    <a:pt x="271" y="615"/>
                    <a:pt x="271" y="615"/>
                  </a:cubicBezTo>
                  <a:cubicBezTo>
                    <a:pt x="271" y="616"/>
                    <a:pt x="272" y="617"/>
                    <a:pt x="271" y="617"/>
                  </a:cubicBezTo>
                  <a:cubicBezTo>
                    <a:pt x="270" y="616"/>
                    <a:pt x="270" y="616"/>
                    <a:pt x="269" y="617"/>
                  </a:cubicBezTo>
                  <a:cubicBezTo>
                    <a:pt x="270" y="619"/>
                    <a:pt x="274" y="622"/>
                    <a:pt x="273" y="618"/>
                  </a:cubicBezTo>
                  <a:cubicBezTo>
                    <a:pt x="271" y="619"/>
                    <a:pt x="271" y="617"/>
                    <a:pt x="272" y="617"/>
                  </a:cubicBezTo>
                  <a:close/>
                  <a:moveTo>
                    <a:pt x="248" y="576"/>
                  </a:moveTo>
                  <a:cubicBezTo>
                    <a:pt x="248" y="574"/>
                    <a:pt x="246" y="575"/>
                    <a:pt x="247" y="574"/>
                  </a:cubicBezTo>
                  <a:cubicBezTo>
                    <a:pt x="249" y="571"/>
                    <a:pt x="252" y="574"/>
                    <a:pt x="253" y="572"/>
                  </a:cubicBezTo>
                  <a:cubicBezTo>
                    <a:pt x="252" y="572"/>
                    <a:pt x="252" y="571"/>
                    <a:pt x="252" y="570"/>
                  </a:cubicBezTo>
                  <a:cubicBezTo>
                    <a:pt x="249" y="573"/>
                    <a:pt x="243" y="573"/>
                    <a:pt x="242" y="576"/>
                  </a:cubicBezTo>
                  <a:cubicBezTo>
                    <a:pt x="244" y="573"/>
                    <a:pt x="246" y="577"/>
                    <a:pt x="248" y="576"/>
                  </a:cubicBezTo>
                  <a:close/>
                  <a:moveTo>
                    <a:pt x="181" y="473"/>
                  </a:moveTo>
                  <a:cubicBezTo>
                    <a:pt x="179" y="475"/>
                    <a:pt x="176" y="472"/>
                    <a:pt x="177" y="477"/>
                  </a:cubicBezTo>
                  <a:cubicBezTo>
                    <a:pt x="179" y="475"/>
                    <a:pt x="181" y="475"/>
                    <a:pt x="181" y="473"/>
                  </a:cubicBezTo>
                  <a:close/>
                  <a:moveTo>
                    <a:pt x="181" y="471"/>
                  </a:moveTo>
                  <a:cubicBezTo>
                    <a:pt x="180" y="471"/>
                    <a:pt x="179" y="471"/>
                    <a:pt x="178" y="471"/>
                  </a:cubicBezTo>
                  <a:cubicBezTo>
                    <a:pt x="178" y="470"/>
                    <a:pt x="178" y="468"/>
                    <a:pt x="177" y="468"/>
                  </a:cubicBezTo>
                  <a:cubicBezTo>
                    <a:pt x="178" y="470"/>
                    <a:pt x="177" y="471"/>
                    <a:pt x="177" y="473"/>
                  </a:cubicBezTo>
                  <a:cubicBezTo>
                    <a:pt x="178" y="470"/>
                    <a:pt x="181" y="474"/>
                    <a:pt x="181" y="471"/>
                  </a:cubicBezTo>
                  <a:close/>
                  <a:moveTo>
                    <a:pt x="276" y="616"/>
                  </a:moveTo>
                  <a:cubicBezTo>
                    <a:pt x="277" y="617"/>
                    <a:pt x="278" y="620"/>
                    <a:pt x="279" y="618"/>
                  </a:cubicBezTo>
                  <a:cubicBezTo>
                    <a:pt x="277" y="616"/>
                    <a:pt x="276" y="615"/>
                    <a:pt x="274" y="615"/>
                  </a:cubicBezTo>
                  <a:cubicBezTo>
                    <a:pt x="275" y="617"/>
                    <a:pt x="274" y="617"/>
                    <a:pt x="274" y="619"/>
                  </a:cubicBezTo>
                  <a:cubicBezTo>
                    <a:pt x="275" y="618"/>
                    <a:pt x="276" y="617"/>
                    <a:pt x="276" y="616"/>
                  </a:cubicBezTo>
                  <a:close/>
                  <a:moveTo>
                    <a:pt x="209" y="510"/>
                  </a:moveTo>
                  <a:cubicBezTo>
                    <a:pt x="206" y="508"/>
                    <a:pt x="209" y="507"/>
                    <a:pt x="208" y="505"/>
                  </a:cubicBezTo>
                  <a:cubicBezTo>
                    <a:pt x="206" y="506"/>
                    <a:pt x="207" y="512"/>
                    <a:pt x="208" y="512"/>
                  </a:cubicBezTo>
                  <a:cubicBezTo>
                    <a:pt x="207" y="511"/>
                    <a:pt x="208" y="511"/>
                    <a:pt x="209" y="510"/>
                  </a:cubicBezTo>
                  <a:close/>
                  <a:moveTo>
                    <a:pt x="287" y="625"/>
                  </a:moveTo>
                  <a:cubicBezTo>
                    <a:pt x="288" y="627"/>
                    <a:pt x="284" y="627"/>
                    <a:pt x="286" y="629"/>
                  </a:cubicBezTo>
                  <a:cubicBezTo>
                    <a:pt x="287" y="628"/>
                    <a:pt x="288" y="631"/>
                    <a:pt x="290" y="630"/>
                  </a:cubicBezTo>
                  <a:cubicBezTo>
                    <a:pt x="289" y="629"/>
                    <a:pt x="290" y="629"/>
                    <a:pt x="289" y="628"/>
                  </a:cubicBezTo>
                  <a:cubicBezTo>
                    <a:pt x="289" y="629"/>
                    <a:pt x="288" y="629"/>
                    <a:pt x="287" y="628"/>
                  </a:cubicBezTo>
                  <a:cubicBezTo>
                    <a:pt x="288" y="628"/>
                    <a:pt x="288" y="624"/>
                    <a:pt x="287" y="625"/>
                  </a:cubicBezTo>
                  <a:close/>
                  <a:moveTo>
                    <a:pt x="286" y="623"/>
                  </a:moveTo>
                  <a:cubicBezTo>
                    <a:pt x="283" y="621"/>
                    <a:pt x="284" y="621"/>
                    <a:pt x="283" y="618"/>
                  </a:cubicBezTo>
                  <a:cubicBezTo>
                    <a:pt x="281" y="619"/>
                    <a:pt x="281" y="619"/>
                    <a:pt x="281" y="622"/>
                  </a:cubicBezTo>
                  <a:cubicBezTo>
                    <a:pt x="282" y="622"/>
                    <a:pt x="283" y="622"/>
                    <a:pt x="284" y="624"/>
                  </a:cubicBezTo>
                  <a:cubicBezTo>
                    <a:pt x="284" y="624"/>
                    <a:pt x="284" y="625"/>
                    <a:pt x="285" y="624"/>
                  </a:cubicBezTo>
                  <a:cubicBezTo>
                    <a:pt x="284" y="623"/>
                    <a:pt x="285" y="624"/>
                    <a:pt x="286" y="623"/>
                  </a:cubicBezTo>
                  <a:close/>
                  <a:moveTo>
                    <a:pt x="193" y="481"/>
                  </a:moveTo>
                  <a:cubicBezTo>
                    <a:pt x="192" y="482"/>
                    <a:pt x="194" y="485"/>
                    <a:pt x="193" y="487"/>
                  </a:cubicBezTo>
                  <a:cubicBezTo>
                    <a:pt x="195" y="486"/>
                    <a:pt x="194" y="483"/>
                    <a:pt x="193" y="481"/>
                  </a:cubicBezTo>
                  <a:close/>
                  <a:moveTo>
                    <a:pt x="200" y="469"/>
                  </a:moveTo>
                  <a:cubicBezTo>
                    <a:pt x="199" y="468"/>
                    <a:pt x="194" y="470"/>
                    <a:pt x="193" y="472"/>
                  </a:cubicBezTo>
                  <a:cubicBezTo>
                    <a:pt x="193" y="471"/>
                    <a:pt x="195" y="472"/>
                    <a:pt x="194" y="473"/>
                  </a:cubicBezTo>
                  <a:cubicBezTo>
                    <a:pt x="192" y="473"/>
                    <a:pt x="190" y="473"/>
                    <a:pt x="188" y="473"/>
                  </a:cubicBezTo>
                  <a:cubicBezTo>
                    <a:pt x="188" y="475"/>
                    <a:pt x="185" y="475"/>
                    <a:pt x="186" y="478"/>
                  </a:cubicBezTo>
                  <a:cubicBezTo>
                    <a:pt x="192" y="475"/>
                    <a:pt x="196" y="474"/>
                    <a:pt x="200" y="471"/>
                  </a:cubicBezTo>
                  <a:cubicBezTo>
                    <a:pt x="199" y="470"/>
                    <a:pt x="199" y="469"/>
                    <a:pt x="200" y="469"/>
                  </a:cubicBezTo>
                  <a:close/>
                  <a:moveTo>
                    <a:pt x="168" y="439"/>
                  </a:moveTo>
                  <a:cubicBezTo>
                    <a:pt x="162" y="441"/>
                    <a:pt x="165" y="444"/>
                    <a:pt x="168" y="439"/>
                  </a:cubicBezTo>
                  <a:close/>
                  <a:moveTo>
                    <a:pt x="202" y="491"/>
                  </a:moveTo>
                  <a:cubicBezTo>
                    <a:pt x="200" y="490"/>
                    <a:pt x="199" y="493"/>
                    <a:pt x="199" y="494"/>
                  </a:cubicBezTo>
                  <a:cubicBezTo>
                    <a:pt x="200" y="491"/>
                    <a:pt x="203" y="494"/>
                    <a:pt x="202" y="491"/>
                  </a:cubicBezTo>
                  <a:close/>
                  <a:moveTo>
                    <a:pt x="206" y="495"/>
                  </a:moveTo>
                  <a:cubicBezTo>
                    <a:pt x="204" y="493"/>
                    <a:pt x="206" y="493"/>
                    <a:pt x="204" y="493"/>
                  </a:cubicBezTo>
                  <a:cubicBezTo>
                    <a:pt x="203" y="493"/>
                    <a:pt x="203" y="493"/>
                    <a:pt x="203" y="493"/>
                  </a:cubicBezTo>
                  <a:cubicBezTo>
                    <a:pt x="203" y="494"/>
                    <a:pt x="203" y="494"/>
                    <a:pt x="203" y="494"/>
                  </a:cubicBezTo>
                  <a:cubicBezTo>
                    <a:pt x="204" y="497"/>
                    <a:pt x="205" y="494"/>
                    <a:pt x="206" y="496"/>
                  </a:cubicBezTo>
                  <a:cubicBezTo>
                    <a:pt x="206" y="498"/>
                    <a:pt x="203" y="499"/>
                    <a:pt x="204" y="500"/>
                  </a:cubicBezTo>
                  <a:cubicBezTo>
                    <a:pt x="204" y="498"/>
                    <a:pt x="205" y="501"/>
                    <a:pt x="206" y="500"/>
                  </a:cubicBezTo>
                  <a:cubicBezTo>
                    <a:pt x="205" y="499"/>
                    <a:pt x="208" y="499"/>
                    <a:pt x="208" y="498"/>
                  </a:cubicBezTo>
                  <a:cubicBezTo>
                    <a:pt x="209" y="500"/>
                    <a:pt x="210" y="501"/>
                    <a:pt x="212" y="503"/>
                  </a:cubicBezTo>
                  <a:cubicBezTo>
                    <a:pt x="212" y="500"/>
                    <a:pt x="216" y="500"/>
                    <a:pt x="215" y="499"/>
                  </a:cubicBezTo>
                  <a:cubicBezTo>
                    <a:pt x="213" y="499"/>
                    <a:pt x="212" y="501"/>
                    <a:pt x="210" y="498"/>
                  </a:cubicBezTo>
                  <a:cubicBezTo>
                    <a:pt x="211" y="498"/>
                    <a:pt x="212" y="498"/>
                    <a:pt x="213" y="497"/>
                  </a:cubicBezTo>
                  <a:cubicBezTo>
                    <a:pt x="211" y="495"/>
                    <a:pt x="206" y="493"/>
                    <a:pt x="206" y="495"/>
                  </a:cubicBezTo>
                  <a:close/>
                  <a:moveTo>
                    <a:pt x="282" y="613"/>
                  </a:moveTo>
                  <a:cubicBezTo>
                    <a:pt x="284" y="616"/>
                    <a:pt x="280" y="614"/>
                    <a:pt x="281" y="616"/>
                  </a:cubicBezTo>
                  <a:cubicBezTo>
                    <a:pt x="282" y="616"/>
                    <a:pt x="283" y="618"/>
                    <a:pt x="284" y="616"/>
                  </a:cubicBezTo>
                  <a:cubicBezTo>
                    <a:pt x="282" y="615"/>
                    <a:pt x="285" y="613"/>
                    <a:pt x="282" y="613"/>
                  </a:cubicBezTo>
                  <a:close/>
                  <a:moveTo>
                    <a:pt x="216" y="502"/>
                  </a:moveTo>
                  <a:cubicBezTo>
                    <a:pt x="214" y="501"/>
                    <a:pt x="213" y="505"/>
                    <a:pt x="213" y="506"/>
                  </a:cubicBezTo>
                  <a:cubicBezTo>
                    <a:pt x="215" y="507"/>
                    <a:pt x="215" y="503"/>
                    <a:pt x="216" y="502"/>
                  </a:cubicBezTo>
                  <a:close/>
                  <a:moveTo>
                    <a:pt x="284" y="606"/>
                  </a:moveTo>
                  <a:cubicBezTo>
                    <a:pt x="285" y="608"/>
                    <a:pt x="283" y="608"/>
                    <a:pt x="285" y="610"/>
                  </a:cubicBezTo>
                  <a:cubicBezTo>
                    <a:pt x="286" y="611"/>
                    <a:pt x="285" y="610"/>
                    <a:pt x="286" y="609"/>
                  </a:cubicBezTo>
                  <a:cubicBezTo>
                    <a:pt x="286" y="608"/>
                    <a:pt x="285" y="608"/>
                    <a:pt x="285" y="607"/>
                  </a:cubicBezTo>
                  <a:cubicBezTo>
                    <a:pt x="285" y="607"/>
                    <a:pt x="285" y="606"/>
                    <a:pt x="284" y="606"/>
                  </a:cubicBezTo>
                  <a:close/>
                  <a:moveTo>
                    <a:pt x="276" y="583"/>
                  </a:moveTo>
                  <a:cubicBezTo>
                    <a:pt x="273" y="582"/>
                    <a:pt x="271" y="582"/>
                    <a:pt x="269" y="580"/>
                  </a:cubicBezTo>
                  <a:cubicBezTo>
                    <a:pt x="269" y="581"/>
                    <a:pt x="270" y="583"/>
                    <a:pt x="270" y="584"/>
                  </a:cubicBezTo>
                  <a:cubicBezTo>
                    <a:pt x="271" y="584"/>
                    <a:pt x="270" y="583"/>
                    <a:pt x="271" y="582"/>
                  </a:cubicBezTo>
                  <a:cubicBezTo>
                    <a:pt x="272" y="584"/>
                    <a:pt x="275" y="586"/>
                    <a:pt x="276" y="583"/>
                  </a:cubicBezTo>
                  <a:close/>
                  <a:moveTo>
                    <a:pt x="213" y="489"/>
                  </a:moveTo>
                  <a:cubicBezTo>
                    <a:pt x="214" y="492"/>
                    <a:pt x="214" y="494"/>
                    <a:pt x="212" y="494"/>
                  </a:cubicBezTo>
                  <a:cubicBezTo>
                    <a:pt x="214" y="497"/>
                    <a:pt x="215" y="494"/>
                    <a:pt x="215" y="493"/>
                  </a:cubicBezTo>
                  <a:cubicBezTo>
                    <a:pt x="213" y="491"/>
                    <a:pt x="214" y="489"/>
                    <a:pt x="213" y="489"/>
                  </a:cubicBezTo>
                  <a:close/>
                  <a:moveTo>
                    <a:pt x="396" y="732"/>
                  </a:moveTo>
                  <a:cubicBezTo>
                    <a:pt x="395" y="732"/>
                    <a:pt x="395" y="732"/>
                    <a:pt x="395" y="731"/>
                  </a:cubicBezTo>
                  <a:cubicBezTo>
                    <a:pt x="394" y="732"/>
                    <a:pt x="394" y="737"/>
                    <a:pt x="394" y="737"/>
                  </a:cubicBezTo>
                  <a:cubicBezTo>
                    <a:pt x="394" y="735"/>
                    <a:pt x="397" y="734"/>
                    <a:pt x="396" y="732"/>
                  </a:cubicBezTo>
                  <a:close/>
                  <a:moveTo>
                    <a:pt x="224" y="469"/>
                  </a:moveTo>
                  <a:cubicBezTo>
                    <a:pt x="223" y="467"/>
                    <a:pt x="219" y="465"/>
                    <a:pt x="219" y="466"/>
                  </a:cubicBezTo>
                  <a:cubicBezTo>
                    <a:pt x="224" y="468"/>
                    <a:pt x="221" y="471"/>
                    <a:pt x="221" y="471"/>
                  </a:cubicBezTo>
                  <a:cubicBezTo>
                    <a:pt x="222" y="471"/>
                    <a:pt x="225" y="470"/>
                    <a:pt x="224" y="469"/>
                  </a:cubicBezTo>
                  <a:close/>
                  <a:moveTo>
                    <a:pt x="397" y="731"/>
                  </a:moveTo>
                  <a:cubicBezTo>
                    <a:pt x="398" y="731"/>
                    <a:pt x="398" y="732"/>
                    <a:pt x="399" y="732"/>
                  </a:cubicBezTo>
                  <a:cubicBezTo>
                    <a:pt x="399" y="729"/>
                    <a:pt x="395" y="729"/>
                    <a:pt x="396" y="731"/>
                  </a:cubicBezTo>
                  <a:cubicBezTo>
                    <a:pt x="396" y="730"/>
                    <a:pt x="397" y="735"/>
                    <a:pt x="397" y="732"/>
                  </a:cubicBezTo>
                  <a:cubicBezTo>
                    <a:pt x="397" y="732"/>
                    <a:pt x="397" y="731"/>
                    <a:pt x="397" y="731"/>
                  </a:cubicBezTo>
                  <a:close/>
                  <a:moveTo>
                    <a:pt x="310" y="594"/>
                  </a:moveTo>
                  <a:cubicBezTo>
                    <a:pt x="309" y="597"/>
                    <a:pt x="308" y="594"/>
                    <a:pt x="306" y="593"/>
                  </a:cubicBezTo>
                  <a:cubicBezTo>
                    <a:pt x="308" y="595"/>
                    <a:pt x="307" y="596"/>
                    <a:pt x="307" y="597"/>
                  </a:cubicBezTo>
                  <a:cubicBezTo>
                    <a:pt x="309" y="597"/>
                    <a:pt x="310" y="595"/>
                    <a:pt x="310" y="594"/>
                  </a:cubicBezTo>
                  <a:close/>
                  <a:moveTo>
                    <a:pt x="263" y="524"/>
                  </a:moveTo>
                  <a:cubicBezTo>
                    <a:pt x="262" y="523"/>
                    <a:pt x="262" y="526"/>
                    <a:pt x="263" y="526"/>
                  </a:cubicBezTo>
                  <a:cubicBezTo>
                    <a:pt x="264" y="523"/>
                    <a:pt x="262" y="523"/>
                    <a:pt x="262" y="520"/>
                  </a:cubicBezTo>
                  <a:cubicBezTo>
                    <a:pt x="261" y="521"/>
                    <a:pt x="259" y="524"/>
                    <a:pt x="261" y="524"/>
                  </a:cubicBezTo>
                  <a:cubicBezTo>
                    <a:pt x="260" y="523"/>
                    <a:pt x="263" y="523"/>
                    <a:pt x="263" y="524"/>
                  </a:cubicBezTo>
                  <a:close/>
                  <a:moveTo>
                    <a:pt x="234" y="476"/>
                  </a:moveTo>
                  <a:cubicBezTo>
                    <a:pt x="232" y="478"/>
                    <a:pt x="230" y="476"/>
                    <a:pt x="228" y="475"/>
                  </a:cubicBezTo>
                  <a:cubicBezTo>
                    <a:pt x="231" y="480"/>
                    <a:pt x="233" y="477"/>
                    <a:pt x="235" y="477"/>
                  </a:cubicBezTo>
                  <a:cubicBezTo>
                    <a:pt x="234" y="475"/>
                    <a:pt x="236" y="474"/>
                    <a:pt x="233" y="471"/>
                  </a:cubicBezTo>
                  <a:cubicBezTo>
                    <a:pt x="235" y="476"/>
                    <a:pt x="229" y="473"/>
                    <a:pt x="234" y="476"/>
                  </a:cubicBezTo>
                  <a:close/>
                  <a:moveTo>
                    <a:pt x="214" y="437"/>
                  </a:moveTo>
                  <a:cubicBezTo>
                    <a:pt x="213" y="438"/>
                    <a:pt x="208" y="434"/>
                    <a:pt x="208" y="438"/>
                  </a:cubicBezTo>
                  <a:cubicBezTo>
                    <a:pt x="210" y="437"/>
                    <a:pt x="212" y="437"/>
                    <a:pt x="212" y="440"/>
                  </a:cubicBezTo>
                  <a:cubicBezTo>
                    <a:pt x="212" y="438"/>
                    <a:pt x="215" y="439"/>
                    <a:pt x="214" y="437"/>
                  </a:cubicBezTo>
                  <a:close/>
                  <a:moveTo>
                    <a:pt x="197" y="412"/>
                  </a:moveTo>
                  <a:cubicBezTo>
                    <a:pt x="193" y="414"/>
                    <a:pt x="200" y="424"/>
                    <a:pt x="200" y="423"/>
                  </a:cubicBezTo>
                  <a:cubicBezTo>
                    <a:pt x="199" y="419"/>
                    <a:pt x="196" y="415"/>
                    <a:pt x="197" y="412"/>
                  </a:cubicBezTo>
                  <a:close/>
                  <a:moveTo>
                    <a:pt x="411" y="721"/>
                  </a:moveTo>
                  <a:cubicBezTo>
                    <a:pt x="409" y="716"/>
                    <a:pt x="417" y="720"/>
                    <a:pt x="415" y="715"/>
                  </a:cubicBezTo>
                  <a:cubicBezTo>
                    <a:pt x="411" y="716"/>
                    <a:pt x="406" y="718"/>
                    <a:pt x="401" y="721"/>
                  </a:cubicBezTo>
                  <a:cubicBezTo>
                    <a:pt x="405" y="723"/>
                    <a:pt x="407" y="718"/>
                    <a:pt x="411" y="721"/>
                  </a:cubicBezTo>
                  <a:close/>
                  <a:moveTo>
                    <a:pt x="207" y="413"/>
                  </a:moveTo>
                  <a:cubicBezTo>
                    <a:pt x="209" y="416"/>
                    <a:pt x="206" y="417"/>
                    <a:pt x="207" y="420"/>
                  </a:cubicBezTo>
                  <a:cubicBezTo>
                    <a:pt x="208" y="418"/>
                    <a:pt x="210" y="414"/>
                    <a:pt x="207" y="413"/>
                  </a:cubicBezTo>
                  <a:close/>
                  <a:moveTo>
                    <a:pt x="317" y="570"/>
                  </a:moveTo>
                  <a:cubicBezTo>
                    <a:pt x="315" y="572"/>
                    <a:pt x="315" y="572"/>
                    <a:pt x="313" y="572"/>
                  </a:cubicBezTo>
                  <a:cubicBezTo>
                    <a:pt x="316" y="577"/>
                    <a:pt x="309" y="573"/>
                    <a:pt x="311" y="576"/>
                  </a:cubicBezTo>
                  <a:cubicBezTo>
                    <a:pt x="315" y="574"/>
                    <a:pt x="316" y="573"/>
                    <a:pt x="317" y="570"/>
                  </a:cubicBezTo>
                  <a:close/>
                  <a:moveTo>
                    <a:pt x="308" y="546"/>
                  </a:moveTo>
                  <a:cubicBezTo>
                    <a:pt x="307" y="550"/>
                    <a:pt x="302" y="549"/>
                    <a:pt x="301" y="554"/>
                  </a:cubicBezTo>
                  <a:cubicBezTo>
                    <a:pt x="302" y="551"/>
                    <a:pt x="309" y="551"/>
                    <a:pt x="308" y="546"/>
                  </a:cubicBezTo>
                  <a:close/>
                  <a:moveTo>
                    <a:pt x="278" y="517"/>
                  </a:moveTo>
                  <a:cubicBezTo>
                    <a:pt x="278" y="517"/>
                    <a:pt x="278" y="517"/>
                    <a:pt x="278" y="518"/>
                  </a:cubicBezTo>
                  <a:cubicBezTo>
                    <a:pt x="279" y="517"/>
                    <a:pt x="279" y="517"/>
                    <a:pt x="279" y="517"/>
                  </a:cubicBezTo>
                  <a:cubicBezTo>
                    <a:pt x="279" y="516"/>
                    <a:pt x="279" y="516"/>
                    <a:pt x="278" y="515"/>
                  </a:cubicBezTo>
                  <a:cubicBezTo>
                    <a:pt x="278" y="517"/>
                    <a:pt x="274" y="511"/>
                    <a:pt x="275" y="515"/>
                  </a:cubicBezTo>
                  <a:cubicBezTo>
                    <a:pt x="275" y="515"/>
                    <a:pt x="276" y="515"/>
                    <a:pt x="276" y="516"/>
                  </a:cubicBezTo>
                  <a:cubicBezTo>
                    <a:pt x="276" y="516"/>
                    <a:pt x="277" y="516"/>
                    <a:pt x="278" y="517"/>
                  </a:cubicBezTo>
                  <a:close/>
                  <a:moveTo>
                    <a:pt x="342" y="590"/>
                  </a:moveTo>
                  <a:cubicBezTo>
                    <a:pt x="342" y="590"/>
                    <a:pt x="342" y="591"/>
                    <a:pt x="342" y="591"/>
                  </a:cubicBezTo>
                  <a:cubicBezTo>
                    <a:pt x="341" y="590"/>
                    <a:pt x="338" y="587"/>
                    <a:pt x="339" y="590"/>
                  </a:cubicBezTo>
                  <a:cubicBezTo>
                    <a:pt x="340" y="591"/>
                    <a:pt x="345" y="592"/>
                    <a:pt x="342" y="590"/>
                  </a:cubicBezTo>
                  <a:close/>
                  <a:moveTo>
                    <a:pt x="338" y="579"/>
                  </a:moveTo>
                  <a:cubicBezTo>
                    <a:pt x="339" y="582"/>
                    <a:pt x="334" y="579"/>
                    <a:pt x="335" y="582"/>
                  </a:cubicBezTo>
                  <a:cubicBezTo>
                    <a:pt x="337" y="582"/>
                    <a:pt x="338" y="582"/>
                    <a:pt x="339" y="582"/>
                  </a:cubicBezTo>
                  <a:cubicBezTo>
                    <a:pt x="337" y="581"/>
                    <a:pt x="340" y="579"/>
                    <a:pt x="338" y="579"/>
                  </a:cubicBezTo>
                  <a:close/>
                  <a:moveTo>
                    <a:pt x="485" y="784"/>
                  </a:moveTo>
                  <a:cubicBezTo>
                    <a:pt x="485" y="791"/>
                    <a:pt x="475" y="789"/>
                    <a:pt x="473" y="794"/>
                  </a:cubicBezTo>
                  <a:cubicBezTo>
                    <a:pt x="477" y="793"/>
                    <a:pt x="481" y="791"/>
                    <a:pt x="485" y="789"/>
                  </a:cubicBezTo>
                  <a:cubicBezTo>
                    <a:pt x="483" y="787"/>
                    <a:pt x="487" y="787"/>
                    <a:pt x="485" y="784"/>
                  </a:cubicBezTo>
                  <a:close/>
                  <a:moveTo>
                    <a:pt x="324" y="552"/>
                  </a:moveTo>
                  <a:cubicBezTo>
                    <a:pt x="324" y="555"/>
                    <a:pt x="320" y="553"/>
                    <a:pt x="320" y="556"/>
                  </a:cubicBezTo>
                  <a:cubicBezTo>
                    <a:pt x="321" y="556"/>
                    <a:pt x="321" y="556"/>
                    <a:pt x="321" y="557"/>
                  </a:cubicBezTo>
                  <a:cubicBezTo>
                    <a:pt x="322" y="557"/>
                    <a:pt x="322" y="557"/>
                    <a:pt x="322" y="557"/>
                  </a:cubicBezTo>
                  <a:cubicBezTo>
                    <a:pt x="322" y="556"/>
                    <a:pt x="322" y="556"/>
                    <a:pt x="323" y="555"/>
                  </a:cubicBezTo>
                  <a:cubicBezTo>
                    <a:pt x="324" y="558"/>
                    <a:pt x="325" y="558"/>
                    <a:pt x="326" y="557"/>
                  </a:cubicBezTo>
                  <a:cubicBezTo>
                    <a:pt x="326" y="559"/>
                    <a:pt x="329" y="562"/>
                    <a:pt x="326" y="562"/>
                  </a:cubicBezTo>
                  <a:cubicBezTo>
                    <a:pt x="329" y="565"/>
                    <a:pt x="332" y="564"/>
                    <a:pt x="335" y="565"/>
                  </a:cubicBezTo>
                  <a:cubicBezTo>
                    <a:pt x="333" y="561"/>
                    <a:pt x="330" y="564"/>
                    <a:pt x="328" y="560"/>
                  </a:cubicBezTo>
                  <a:cubicBezTo>
                    <a:pt x="330" y="560"/>
                    <a:pt x="325" y="556"/>
                    <a:pt x="327" y="555"/>
                  </a:cubicBezTo>
                  <a:cubicBezTo>
                    <a:pt x="328" y="555"/>
                    <a:pt x="329" y="555"/>
                    <a:pt x="330" y="556"/>
                  </a:cubicBezTo>
                  <a:cubicBezTo>
                    <a:pt x="330" y="557"/>
                    <a:pt x="330" y="557"/>
                    <a:pt x="330" y="557"/>
                  </a:cubicBezTo>
                  <a:cubicBezTo>
                    <a:pt x="330" y="557"/>
                    <a:pt x="331" y="558"/>
                    <a:pt x="331" y="558"/>
                  </a:cubicBezTo>
                  <a:cubicBezTo>
                    <a:pt x="331" y="558"/>
                    <a:pt x="331" y="558"/>
                    <a:pt x="331" y="558"/>
                  </a:cubicBezTo>
                  <a:cubicBezTo>
                    <a:pt x="332" y="559"/>
                    <a:pt x="332" y="559"/>
                    <a:pt x="332" y="559"/>
                  </a:cubicBezTo>
                  <a:cubicBezTo>
                    <a:pt x="332" y="559"/>
                    <a:pt x="332" y="559"/>
                    <a:pt x="332" y="559"/>
                  </a:cubicBezTo>
                  <a:cubicBezTo>
                    <a:pt x="332" y="559"/>
                    <a:pt x="332" y="558"/>
                    <a:pt x="332" y="558"/>
                  </a:cubicBezTo>
                  <a:cubicBezTo>
                    <a:pt x="334" y="556"/>
                    <a:pt x="329" y="555"/>
                    <a:pt x="330" y="554"/>
                  </a:cubicBezTo>
                  <a:cubicBezTo>
                    <a:pt x="333" y="556"/>
                    <a:pt x="331" y="552"/>
                    <a:pt x="332" y="552"/>
                  </a:cubicBezTo>
                  <a:cubicBezTo>
                    <a:pt x="333" y="552"/>
                    <a:pt x="335" y="554"/>
                    <a:pt x="334" y="555"/>
                  </a:cubicBezTo>
                  <a:cubicBezTo>
                    <a:pt x="333" y="556"/>
                    <a:pt x="333" y="554"/>
                    <a:pt x="332" y="554"/>
                  </a:cubicBezTo>
                  <a:cubicBezTo>
                    <a:pt x="333" y="555"/>
                    <a:pt x="333" y="557"/>
                    <a:pt x="333" y="557"/>
                  </a:cubicBezTo>
                  <a:cubicBezTo>
                    <a:pt x="335" y="556"/>
                    <a:pt x="339" y="555"/>
                    <a:pt x="338" y="550"/>
                  </a:cubicBezTo>
                  <a:cubicBezTo>
                    <a:pt x="336" y="549"/>
                    <a:pt x="338" y="552"/>
                    <a:pt x="336" y="552"/>
                  </a:cubicBezTo>
                  <a:cubicBezTo>
                    <a:pt x="333" y="550"/>
                    <a:pt x="333" y="549"/>
                    <a:pt x="336" y="549"/>
                  </a:cubicBezTo>
                  <a:cubicBezTo>
                    <a:pt x="334" y="546"/>
                    <a:pt x="332" y="548"/>
                    <a:pt x="332" y="551"/>
                  </a:cubicBezTo>
                  <a:cubicBezTo>
                    <a:pt x="331" y="549"/>
                    <a:pt x="331" y="549"/>
                    <a:pt x="330" y="549"/>
                  </a:cubicBezTo>
                  <a:cubicBezTo>
                    <a:pt x="330" y="550"/>
                    <a:pt x="331" y="551"/>
                    <a:pt x="331" y="552"/>
                  </a:cubicBezTo>
                  <a:cubicBezTo>
                    <a:pt x="330" y="552"/>
                    <a:pt x="329" y="552"/>
                    <a:pt x="329" y="551"/>
                  </a:cubicBezTo>
                  <a:cubicBezTo>
                    <a:pt x="329" y="550"/>
                    <a:pt x="329" y="548"/>
                    <a:pt x="329" y="546"/>
                  </a:cubicBezTo>
                  <a:cubicBezTo>
                    <a:pt x="327" y="545"/>
                    <a:pt x="327" y="550"/>
                    <a:pt x="328" y="551"/>
                  </a:cubicBezTo>
                  <a:cubicBezTo>
                    <a:pt x="328" y="551"/>
                    <a:pt x="328" y="551"/>
                    <a:pt x="328" y="552"/>
                  </a:cubicBezTo>
                  <a:cubicBezTo>
                    <a:pt x="328" y="552"/>
                    <a:pt x="328" y="552"/>
                    <a:pt x="328" y="552"/>
                  </a:cubicBezTo>
                  <a:cubicBezTo>
                    <a:pt x="328" y="552"/>
                    <a:pt x="328" y="552"/>
                    <a:pt x="328" y="552"/>
                  </a:cubicBezTo>
                  <a:cubicBezTo>
                    <a:pt x="328" y="552"/>
                    <a:pt x="328" y="552"/>
                    <a:pt x="328" y="552"/>
                  </a:cubicBezTo>
                  <a:cubicBezTo>
                    <a:pt x="328" y="553"/>
                    <a:pt x="328" y="553"/>
                    <a:pt x="328" y="553"/>
                  </a:cubicBezTo>
                  <a:cubicBezTo>
                    <a:pt x="328" y="553"/>
                    <a:pt x="328" y="553"/>
                    <a:pt x="328" y="553"/>
                  </a:cubicBezTo>
                  <a:cubicBezTo>
                    <a:pt x="328" y="552"/>
                    <a:pt x="328" y="552"/>
                    <a:pt x="328" y="552"/>
                  </a:cubicBezTo>
                  <a:cubicBezTo>
                    <a:pt x="327" y="551"/>
                    <a:pt x="327" y="551"/>
                    <a:pt x="327" y="551"/>
                  </a:cubicBezTo>
                  <a:cubicBezTo>
                    <a:pt x="327" y="551"/>
                    <a:pt x="327" y="551"/>
                    <a:pt x="327" y="551"/>
                  </a:cubicBezTo>
                  <a:cubicBezTo>
                    <a:pt x="327" y="552"/>
                    <a:pt x="327" y="552"/>
                    <a:pt x="327" y="552"/>
                  </a:cubicBezTo>
                  <a:cubicBezTo>
                    <a:pt x="327" y="553"/>
                    <a:pt x="327" y="553"/>
                    <a:pt x="326" y="554"/>
                  </a:cubicBezTo>
                  <a:cubicBezTo>
                    <a:pt x="324" y="551"/>
                    <a:pt x="325" y="556"/>
                    <a:pt x="324" y="552"/>
                  </a:cubicBezTo>
                  <a:close/>
                  <a:moveTo>
                    <a:pt x="323" y="550"/>
                  </a:moveTo>
                  <a:cubicBezTo>
                    <a:pt x="322" y="547"/>
                    <a:pt x="320" y="546"/>
                    <a:pt x="318" y="546"/>
                  </a:cubicBezTo>
                  <a:cubicBezTo>
                    <a:pt x="320" y="548"/>
                    <a:pt x="322" y="550"/>
                    <a:pt x="323" y="550"/>
                  </a:cubicBezTo>
                  <a:close/>
                  <a:moveTo>
                    <a:pt x="341" y="577"/>
                  </a:moveTo>
                  <a:cubicBezTo>
                    <a:pt x="343" y="577"/>
                    <a:pt x="342" y="573"/>
                    <a:pt x="340" y="574"/>
                  </a:cubicBezTo>
                  <a:cubicBezTo>
                    <a:pt x="342" y="577"/>
                    <a:pt x="339" y="575"/>
                    <a:pt x="338" y="574"/>
                  </a:cubicBezTo>
                  <a:cubicBezTo>
                    <a:pt x="339" y="577"/>
                    <a:pt x="340" y="575"/>
                    <a:pt x="341" y="577"/>
                  </a:cubicBezTo>
                  <a:close/>
                  <a:moveTo>
                    <a:pt x="356" y="538"/>
                  </a:moveTo>
                  <a:cubicBezTo>
                    <a:pt x="355" y="538"/>
                    <a:pt x="356" y="540"/>
                    <a:pt x="354" y="540"/>
                  </a:cubicBezTo>
                  <a:cubicBezTo>
                    <a:pt x="354" y="539"/>
                    <a:pt x="354" y="538"/>
                    <a:pt x="353" y="537"/>
                  </a:cubicBezTo>
                  <a:cubicBezTo>
                    <a:pt x="354" y="537"/>
                    <a:pt x="355" y="537"/>
                    <a:pt x="357" y="537"/>
                  </a:cubicBezTo>
                  <a:cubicBezTo>
                    <a:pt x="358" y="537"/>
                    <a:pt x="356" y="535"/>
                    <a:pt x="357" y="534"/>
                  </a:cubicBezTo>
                  <a:cubicBezTo>
                    <a:pt x="354" y="534"/>
                    <a:pt x="352" y="532"/>
                    <a:pt x="349" y="529"/>
                  </a:cubicBezTo>
                  <a:cubicBezTo>
                    <a:pt x="352" y="531"/>
                    <a:pt x="353" y="531"/>
                    <a:pt x="353" y="527"/>
                  </a:cubicBezTo>
                  <a:cubicBezTo>
                    <a:pt x="357" y="532"/>
                    <a:pt x="361" y="527"/>
                    <a:pt x="363" y="526"/>
                  </a:cubicBezTo>
                  <a:cubicBezTo>
                    <a:pt x="364" y="527"/>
                    <a:pt x="364" y="528"/>
                    <a:pt x="363" y="528"/>
                  </a:cubicBezTo>
                  <a:cubicBezTo>
                    <a:pt x="368" y="532"/>
                    <a:pt x="366" y="522"/>
                    <a:pt x="370" y="525"/>
                  </a:cubicBezTo>
                  <a:cubicBezTo>
                    <a:pt x="370" y="527"/>
                    <a:pt x="365" y="528"/>
                    <a:pt x="368" y="532"/>
                  </a:cubicBezTo>
                  <a:cubicBezTo>
                    <a:pt x="365" y="530"/>
                    <a:pt x="365" y="533"/>
                    <a:pt x="363" y="535"/>
                  </a:cubicBezTo>
                  <a:cubicBezTo>
                    <a:pt x="366" y="536"/>
                    <a:pt x="368" y="532"/>
                    <a:pt x="370" y="531"/>
                  </a:cubicBezTo>
                  <a:cubicBezTo>
                    <a:pt x="369" y="535"/>
                    <a:pt x="370" y="539"/>
                    <a:pt x="368" y="542"/>
                  </a:cubicBezTo>
                  <a:cubicBezTo>
                    <a:pt x="370" y="544"/>
                    <a:pt x="370" y="547"/>
                    <a:pt x="371" y="544"/>
                  </a:cubicBezTo>
                  <a:cubicBezTo>
                    <a:pt x="372" y="546"/>
                    <a:pt x="373" y="545"/>
                    <a:pt x="375" y="548"/>
                  </a:cubicBezTo>
                  <a:cubicBezTo>
                    <a:pt x="373" y="549"/>
                    <a:pt x="370" y="548"/>
                    <a:pt x="373" y="551"/>
                  </a:cubicBezTo>
                  <a:cubicBezTo>
                    <a:pt x="367" y="552"/>
                    <a:pt x="366" y="557"/>
                    <a:pt x="363" y="555"/>
                  </a:cubicBezTo>
                  <a:cubicBezTo>
                    <a:pt x="362" y="556"/>
                    <a:pt x="363" y="557"/>
                    <a:pt x="364" y="558"/>
                  </a:cubicBezTo>
                  <a:cubicBezTo>
                    <a:pt x="361" y="557"/>
                    <a:pt x="359" y="556"/>
                    <a:pt x="356" y="558"/>
                  </a:cubicBezTo>
                  <a:cubicBezTo>
                    <a:pt x="357" y="560"/>
                    <a:pt x="359" y="558"/>
                    <a:pt x="360" y="558"/>
                  </a:cubicBezTo>
                  <a:cubicBezTo>
                    <a:pt x="362" y="563"/>
                    <a:pt x="353" y="557"/>
                    <a:pt x="356" y="562"/>
                  </a:cubicBezTo>
                  <a:cubicBezTo>
                    <a:pt x="355" y="562"/>
                    <a:pt x="354" y="561"/>
                    <a:pt x="353" y="560"/>
                  </a:cubicBezTo>
                  <a:cubicBezTo>
                    <a:pt x="351" y="561"/>
                    <a:pt x="355" y="564"/>
                    <a:pt x="352" y="565"/>
                  </a:cubicBezTo>
                  <a:cubicBezTo>
                    <a:pt x="352" y="563"/>
                    <a:pt x="353" y="562"/>
                    <a:pt x="351" y="562"/>
                  </a:cubicBezTo>
                  <a:cubicBezTo>
                    <a:pt x="350" y="561"/>
                    <a:pt x="348" y="563"/>
                    <a:pt x="346" y="565"/>
                  </a:cubicBezTo>
                  <a:cubicBezTo>
                    <a:pt x="344" y="563"/>
                    <a:pt x="343" y="563"/>
                    <a:pt x="341" y="563"/>
                  </a:cubicBezTo>
                  <a:cubicBezTo>
                    <a:pt x="342" y="565"/>
                    <a:pt x="343" y="563"/>
                    <a:pt x="344" y="564"/>
                  </a:cubicBezTo>
                  <a:cubicBezTo>
                    <a:pt x="344" y="567"/>
                    <a:pt x="340" y="566"/>
                    <a:pt x="340" y="569"/>
                  </a:cubicBezTo>
                  <a:cubicBezTo>
                    <a:pt x="339" y="567"/>
                    <a:pt x="336" y="566"/>
                    <a:pt x="336" y="564"/>
                  </a:cubicBezTo>
                  <a:cubicBezTo>
                    <a:pt x="339" y="563"/>
                    <a:pt x="338" y="567"/>
                    <a:pt x="340" y="565"/>
                  </a:cubicBezTo>
                  <a:cubicBezTo>
                    <a:pt x="339" y="562"/>
                    <a:pt x="338" y="559"/>
                    <a:pt x="338" y="556"/>
                  </a:cubicBezTo>
                  <a:cubicBezTo>
                    <a:pt x="339" y="556"/>
                    <a:pt x="340" y="557"/>
                    <a:pt x="341" y="558"/>
                  </a:cubicBezTo>
                  <a:cubicBezTo>
                    <a:pt x="340" y="559"/>
                    <a:pt x="339" y="559"/>
                    <a:pt x="340" y="560"/>
                  </a:cubicBezTo>
                  <a:cubicBezTo>
                    <a:pt x="348" y="561"/>
                    <a:pt x="354" y="554"/>
                    <a:pt x="361" y="554"/>
                  </a:cubicBezTo>
                  <a:cubicBezTo>
                    <a:pt x="362" y="554"/>
                    <a:pt x="361" y="553"/>
                    <a:pt x="360" y="552"/>
                  </a:cubicBezTo>
                  <a:cubicBezTo>
                    <a:pt x="362" y="552"/>
                    <a:pt x="364" y="552"/>
                    <a:pt x="366" y="551"/>
                  </a:cubicBezTo>
                  <a:cubicBezTo>
                    <a:pt x="367" y="549"/>
                    <a:pt x="363" y="548"/>
                    <a:pt x="366" y="547"/>
                  </a:cubicBezTo>
                  <a:cubicBezTo>
                    <a:pt x="366" y="548"/>
                    <a:pt x="367" y="549"/>
                    <a:pt x="368" y="551"/>
                  </a:cubicBezTo>
                  <a:cubicBezTo>
                    <a:pt x="368" y="549"/>
                    <a:pt x="368" y="546"/>
                    <a:pt x="367" y="544"/>
                  </a:cubicBezTo>
                  <a:cubicBezTo>
                    <a:pt x="366" y="542"/>
                    <a:pt x="365" y="543"/>
                    <a:pt x="364" y="543"/>
                  </a:cubicBezTo>
                  <a:cubicBezTo>
                    <a:pt x="362" y="544"/>
                    <a:pt x="364" y="548"/>
                    <a:pt x="362" y="547"/>
                  </a:cubicBezTo>
                  <a:cubicBezTo>
                    <a:pt x="362" y="546"/>
                    <a:pt x="362" y="544"/>
                    <a:pt x="360" y="541"/>
                  </a:cubicBezTo>
                  <a:cubicBezTo>
                    <a:pt x="359" y="542"/>
                    <a:pt x="359" y="542"/>
                    <a:pt x="359" y="542"/>
                  </a:cubicBezTo>
                  <a:cubicBezTo>
                    <a:pt x="358" y="543"/>
                    <a:pt x="360" y="546"/>
                    <a:pt x="360" y="547"/>
                  </a:cubicBezTo>
                  <a:cubicBezTo>
                    <a:pt x="358" y="546"/>
                    <a:pt x="357" y="550"/>
                    <a:pt x="354" y="548"/>
                  </a:cubicBezTo>
                  <a:cubicBezTo>
                    <a:pt x="358" y="549"/>
                    <a:pt x="356" y="541"/>
                    <a:pt x="360" y="540"/>
                  </a:cubicBezTo>
                  <a:cubicBezTo>
                    <a:pt x="360" y="539"/>
                    <a:pt x="360" y="538"/>
                    <a:pt x="359" y="537"/>
                  </a:cubicBezTo>
                  <a:cubicBezTo>
                    <a:pt x="357" y="538"/>
                    <a:pt x="359" y="540"/>
                    <a:pt x="357" y="541"/>
                  </a:cubicBezTo>
                  <a:cubicBezTo>
                    <a:pt x="356" y="539"/>
                    <a:pt x="357" y="539"/>
                    <a:pt x="356" y="538"/>
                  </a:cubicBezTo>
                  <a:close/>
                  <a:moveTo>
                    <a:pt x="364" y="531"/>
                  </a:moveTo>
                  <a:cubicBezTo>
                    <a:pt x="362" y="526"/>
                    <a:pt x="358" y="531"/>
                    <a:pt x="360" y="534"/>
                  </a:cubicBezTo>
                  <a:cubicBezTo>
                    <a:pt x="362" y="531"/>
                    <a:pt x="361" y="531"/>
                    <a:pt x="364" y="531"/>
                  </a:cubicBezTo>
                  <a:close/>
                  <a:moveTo>
                    <a:pt x="346" y="574"/>
                  </a:moveTo>
                  <a:cubicBezTo>
                    <a:pt x="345" y="571"/>
                    <a:pt x="343" y="572"/>
                    <a:pt x="343" y="570"/>
                  </a:cubicBezTo>
                  <a:cubicBezTo>
                    <a:pt x="342" y="570"/>
                    <a:pt x="340" y="570"/>
                    <a:pt x="342" y="572"/>
                  </a:cubicBezTo>
                  <a:cubicBezTo>
                    <a:pt x="343" y="573"/>
                    <a:pt x="344" y="571"/>
                    <a:pt x="345" y="574"/>
                  </a:cubicBezTo>
                  <a:cubicBezTo>
                    <a:pt x="345" y="575"/>
                    <a:pt x="344" y="576"/>
                    <a:pt x="345" y="576"/>
                  </a:cubicBezTo>
                  <a:cubicBezTo>
                    <a:pt x="346" y="575"/>
                    <a:pt x="346" y="575"/>
                    <a:pt x="346" y="574"/>
                  </a:cubicBezTo>
                  <a:close/>
                  <a:moveTo>
                    <a:pt x="438" y="709"/>
                  </a:moveTo>
                  <a:cubicBezTo>
                    <a:pt x="433" y="705"/>
                    <a:pt x="442" y="710"/>
                    <a:pt x="439" y="704"/>
                  </a:cubicBezTo>
                  <a:cubicBezTo>
                    <a:pt x="434" y="706"/>
                    <a:pt x="434" y="705"/>
                    <a:pt x="431" y="708"/>
                  </a:cubicBezTo>
                  <a:cubicBezTo>
                    <a:pt x="434" y="709"/>
                    <a:pt x="435" y="707"/>
                    <a:pt x="438" y="709"/>
                  </a:cubicBezTo>
                  <a:close/>
                  <a:moveTo>
                    <a:pt x="309" y="498"/>
                  </a:moveTo>
                  <a:cubicBezTo>
                    <a:pt x="307" y="499"/>
                    <a:pt x="306" y="503"/>
                    <a:pt x="303" y="501"/>
                  </a:cubicBezTo>
                  <a:cubicBezTo>
                    <a:pt x="305" y="503"/>
                    <a:pt x="303" y="506"/>
                    <a:pt x="305" y="506"/>
                  </a:cubicBezTo>
                  <a:cubicBezTo>
                    <a:pt x="306" y="503"/>
                    <a:pt x="309" y="501"/>
                    <a:pt x="309" y="498"/>
                  </a:cubicBezTo>
                  <a:close/>
                  <a:moveTo>
                    <a:pt x="361" y="585"/>
                  </a:moveTo>
                  <a:cubicBezTo>
                    <a:pt x="360" y="583"/>
                    <a:pt x="358" y="582"/>
                    <a:pt x="357" y="582"/>
                  </a:cubicBezTo>
                  <a:cubicBezTo>
                    <a:pt x="357" y="583"/>
                    <a:pt x="357" y="586"/>
                    <a:pt x="359" y="585"/>
                  </a:cubicBezTo>
                  <a:cubicBezTo>
                    <a:pt x="358" y="582"/>
                    <a:pt x="361" y="586"/>
                    <a:pt x="361" y="585"/>
                  </a:cubicBezTo>
                  <a:close/>
                  <a:moveTo>
                    <a:pt x="411" y="640"/>
                  </a:moveTo>
                  <a:cubicBezTo>
                    <a:pt x="408" y="636"/>
                    <a:pt x="404" y="641"/>
                    <a:pt x="402" y="643"/>
                  </a:cubicBezTo>
                  <a:cubicBezTo>
                    <a:pt x="403" y="642"/>
                    <a:pt x="404" y="642"/>
                    <a:pt x="405" y="644"/>
                  </a:cubicBezTo>
                  <a:cubicBezTo>
                    <a:pt x="405" y="646"/>
                    <a:pt x="399" y="648"/>
                    <a:pt x="402" y="650"/>
                  </a:cubicBezTo>
                  <a:cubicBezTo>
                    <a:pt x="405" y="647"/>
                    <a:pt x="407" y="643"/>
                    <a:pt x="409" y="640"/>
                  </a:cubicBezTo>
                  <a:cubicBezTo>
                    <a:pt x="410" y="641"/>
                    <a:pt x="409" y="643"/>
                    <a:pt x="411" y="642"/>
                  </a:cubicBezTo>
                  <a:cubicBezTo>
                    <a:pt x="410" y="641"/>
                    <a:pt x="410" y="640"/>
                    <a:pt x="411" y="640"/>
                  </a:cubicBezTo>
                  <a:close/>
                  <a:moveTo>
                    <a:pt x="335" y="541"/>
                  </a:moveTo>
                  <a:cubicBezTo>
                    <a:pt x="334" y="540"/>
                    <a:pt x="333" y="540"/>
                    <a:pt x="331" y="539"/>
                  </a:cubicBezTo>
                  <a:cubicBezTo>
                    <a:pt x="332" y="538"/>
                    <a:pt x="333" y="537"/>
                    <a:pt x="332" y="536"/>
                  </a:cubicBezTo>
                  <a:cubicBezTo>
                    <a:pt x="331" y="537"/>
                    <a:pt x="331" y="538"/>
                    <a:pt x="330" y="538"/>
                  </a:cubicBezTo>
                  <a:cubicBezTo>
                    <a:pt x="332" y="540"/>
                    <a:pt x="335" y="543"/>
                    <a:pt x="335" y="541"/>
                  </a:cubicBezTo>
                  <a:close/>
                  <a:moveTo>
                    <a:pt x="450" y="703"/>
                  </a:moveTo>
                  <a:cubicBezTo>
                    <a:pt x="449" y="703"/>
                    <a:pt x="448" y="703"/>
                    <a:pt x="447" y="701"/>
                  </a:cubicBezTo>
                  <a:cubicBezTo>
                    <a:pt x="446" y="702"/>
                    <a:pt x="447" y="704"/>
                    <a:pt x="445" y="704"/>
                  </a:cubicBezTo>
                  <a:cubicBezTo>
                    <a:pt x="443" y="702"/>
                    <a:pt x="444" y="704"/>
                    <a:pt x="442" y="702"/>
                  </a:cubicBezTo>
                  <a:cubicBezTo>
                    <a:pt x="443" y="704"/>
                    <a:pt x="439" y="702"/>
                    <a:pt x="440" y="704"/>
                  </a:cubicBezTo>
                  <a:cubicBezTo>
                    <a:pt x="441" y="704"/>
                    <a:pt x="442" y="706"/>
                    <a:pt x="443" y="705"/>
                  </a:cubicBezTo>
                  <a:cubicBezTo>
                    <a:pt x="443" y="705"/>
                    <a:pt x="442" y="704"/>
                    <a:pt x="443" y="704"/>
                  </a:cubicBezTo>
                  <a:cubicBezTo>
                    <a:pt x="443" y="705"/>
                    <a:pt x="444" y="706"/>
                    <a:pt x="445" y="706"/>
                  </a:cubicBezTo>
                  <a:cubicBezTo>
                    <a:pt x="444" y="704"/>
                    <a:pt x="450" y="706"/>
                    <a:pt x="448" y="703"/>
                  </a:cubicBezTo>
                  <a:cubicBezTo>
                    <a:pt x="449" y="704"/>
                    <a:pt x="450" y="704"/>
                    <a:pt x="450" y="703"/>
                  </a:cubicBezTo>
                  <a:close/>
                  <a:moveTo>
                    <a:pt x="346" y="550"/>
                  </a:moveTo>
                  <a:cubicBezTo>
                    <a:pt x="346" y="551"/>
                    <a:pt x="345" y="551"/>
                    <a:pt x="346" y="552"/>
                  </a:cubicBezTo>
                  <a:cubicBezTo>
                    <a:pt x="348" y="550"/>
                    <a:pt x="351" y="550"/>
                    <a:pt x="349" y="546"/>
                  </a:cubicBezTo>
                  <a:cubicBezTo>
                    <a:pt x="348" y="549"/>
                    <a:pt x="345" y="549"/>
                    <a:pt x="345" y="549"/>
                  </a:cubicBezTo>
                  <a:cubicBezTo>
                    <a:pt x="345" y="550"/>
                    <a:pt x="346" y="550"/>
                    <a:pt x="346" y="550"/>
                  </a:cubicBezTo>
                  <a:close/>
                  <a:moveTo>
                    <a:pt x="345" y="536"/>
                  </a:moveTo>
                  <a:cubicBezTo>
                    <a:pt x="344" y="533"/>
                    <a:pt x="342" y="535"/>
                    <a:pt x="341" y="534"/>
                  </a:cubicBezTo>
                  <a:cubicBezTo>
                    <a:pt x="342" y="535"/>
                    <a:pt x="341" y="536"/>
                    <a:pt x="342" y="536"/>
                  </a:cubicBezTo>
                  <a:cubicBezTo>
                    <a:pt x="341" y="534"/>
                    <a:pt x="345" y="538"/>
                    <a:pt x="345" y="536"/>
                  </a:cubicBezTo>
                  <a:close/>
                  <a:moveTo>
                    <a:pt x="377" y="574"/>
                  </a:moveTo>
                  <a:cubicBezTo>
                    <a:pt x="376" y="574"/>
                    <a:pt x="377" y="576"/>
                    <a:pt x="375" y="576"/>
                  </a:cubicBezTo>
                  <a:cubicBezTo>
                    <a:pt x="378" y="580"/>
                    <a:pt x="377" y="575"/>
                    <a:pt x="379" y="577"/>
                  </a:cubicBezTo>
                  <a:cubicBezTo>
                    <a:pt x="380" y="578"/>
                    <a:pt x="378" y="579"/>
                    <a:pt x="379" y="580"/>
                  </a:cubicBezTo>
                  <a:cubicBezTo>
                    <a:pt x="382" y="579"/>
                    <a:pt x="377" y="575"/>
                    <a:pt x="377" y="574"/>
                  </a:cubicBezTo>
                  <a:close/>
                  <a:moveTo>
                    <a:pt x="464" y="692"/>
                  </a:moveTo>
                  <a:cubicBezTo>
                    <a:pt x="464" y="695"/>
                    <a:pt x="461" y="693"/>
                    <a:pt x="459" y="693"/>
                  </a:cubicBezTo>
                  <a:cubicBezTo>
                    <a:pt x="463" y="697"/>
                    <a:pt x="456" y="695"/>
                    <a:pt x="458" y="698"/>
                  </a:cubicBezTo>
                  <a:cubicBezTo>
                    <a:pt x="459" y="697"/>
                    <a:pt x="459" y="697"/>
                    <a:pt x="459" y="699"/>
                  </a:cubicBezTo>
                  <a:cubicBezTo>
                    <a:pt x="462" y="697"/>
                    <a:pt x="463" y="698"/>
                    <a:pt x="461" y="695"/>
                  </a:cubicBezTo>
                  <a:cubicBezTo>
                    <a:pt x="464" y="695"/>
                    <a:pt x="464" y="696"/>
                    <a:pt x="466" y="697"/>
                  </a:cubicBezTo>
                  <a:cubicBezTo>
                    <a:pt x="464" y="696"/>
                    <a:pt x="464" y="691"/>
                    <a:pt x="464" y="692"/>
                  </a:cubicBezTo>
                  <a:close/>
                  <a:moveTo>
                    <a:pt x="263" y="378"/>
                  </a:moveTo>
                  <a:cubicBezTo>
                    <a:pt x="261" y="376"/>
                    <a:pt x="264" y="376"/>
                    <a:pt x="263" y="374"/>
                  </a:cubicBezTo>
                  <a:cubicBezTo>
                    <a:pt x="261" y="376"/>
                    <a:pt x="259" y="375"/>
                    <a:pt x="257" y="375"/>
                  </a:cubicBezTo>
                  <a:cubicBezTo>
                    <a:pt x="257" y="376"/>
                    <a:pt x="258" y="378"/>
                    <a:pt x="260" y="378"/>
                  </a:cubicBezTo>
                  <a:cubicBezTo>
                    <a:pt x="259" y="377"/>
                    <a:pt x="258" y="376"/>
                    <a:pt x="259" y="376"/>
                  </a:cubicBezTo>
                  <a:cubicBezTo>
                    <a:pt x="260" y="376"/>
                    <a:pt x="261" y="377"/>
                    <a:pt x="263" y="378"/>
                  </a:cubicBezTo>
                  <a:close/>
                  <a:moveTo>
                    <a:pt x="283" y="385"/>
                  </a:moveTo>
                  <a:cubicBezTo>
                    <a:pt x="282" y="384"/>
                    <a:pt x="282" y="383"/>
                    <a:pt x="281" y="383"/>
                  </a:cubicBezTo>
                  <a:cubicBezTo>
                    <a:pt x="280" y="383"/>
                    <a:pt x="280" y="383"/>
                    <a:pt x="280" y="383"/>
                  </a:cubicBezTo>
                  <a:cubicBezTo>
                    <a:pt x="284" y="387"/>
                    <a:pt x="278" y="386"/>
                    <a:pt x="277" y="388"/>
                  </a:cubicBezTo>
                  <a:cubicBezTo>
                    <a:pt x="278" y="387"/>
                    <a:pt x="278" y="387"/>
                    <a:pt x="278" y="388"/>
                  </a:cubicBezTo>
                  <a:cubicBezTo>
                    <a:pt x="278" y="388"/>
                    <a:pt x="277" y="389"/>
                    <a:pt x="277" y="390"/>
                  </a:cubicBezTo>
                  <a:cubicBezTo>
                    <a:pt x="280" y="390"/>
                    <a:pt x="281" y="386"/>
                    <a:pt x="283" y="385"/>
                  </a:cubicBezTo>
                  <a:close/>
                  <a:moveTo>
                    <a:pt x="389" y="550"/>
                  </a:moveTo>
                  <a:cubicBezTo>
                    <a:pt x="387" y="548"/>
                    <a:pt x="386" y="548"/>
                    <a:pt x="385" y="547"/>
                  </a:cubicBezTo>
                  <a:cubicBezTo>
                    <a:pt x="386" y="551"/>
                    <a:pt x="383" y="548"/>
                    <a:pt x="382" y="548"/>
                  </a:cubicBezTo>
                  <a:cubicBezTo>
                    <a:pt x="382" y="550"/>
                    <a:pt x="385" y="549"/>
                    <a:pt x="384" y="552"/>
                  </a:cubicBezTo>
                  <a:cubicBezTo>
                    <a:pt x="384" y="551"/>
                    <a:pt x="383" y="550"/>
                    <a:pt x="383" y="550"/>
                  </a:cubicBezTo>
                  <a:cubicBezTo>
                    <a:pt x="387" y="554"/>
                    <a:pt x="386" y="550"/>
                    <a:pt x="389" y="550"/>
                  </a:cubicBezTo>
                  <a:close/>
                  <a:moveTo>
                    <a:pt x="367" y="517"/>
                  </a:moveTo>
                  <a:cubicBezTo>
                    <a:pt x="368" y="520"/>
                    <a:pt x="364" y="518"/>
                    <a:pt x="366" y="522"/>
                  </a:cubicBezTo>
                  <a:cubicBezTo>
                    <a:pt x="367" y="521"/>
                    <a:pt x="367" y="519"/>
                    <a:pt x="369" y="520"/>
                  </a:cubicBezTo>
                  <a:cubicBezTo>
                    <a:pt x="367" y="519"/>
                    <a:pt x="368" y="516"/>
                    <a:pt x="367" y="517"/>
                  </a:cubicBezTo>
                  <a:close/>
                  <a:moveTo>
                    <a:pt x="371" y="520"/>
                  </a:moveTo>
                  <a:cubicBezTo>
                    <a:pt x="371" y="521"/>
                    <a:pt x="376" y="520"/>
                    <a:pt x="375" y="518"/>
                  </a:cubicBezTo>
                  <a:cubicBezTo>
                    <a:pt x="372" y="517"/>
                    <a:pt x="372" y="521"/>
                    <a:pt x="370" y="519"/>
                  </a:cubicBezTo>
                  <a:cubicBezTo>
                    <a:pt x="371" y="522"/>
                    <a:pt x="370" y="523"/>
                    <a:pt x="371" y="526"/>
                  </a:cubicBezTo>
                  <a:cubicBezTo>
                    <a:pt x="373" y="524"/>
                    <a:pt x="373" y="524"/>
                    <a:pt x="373" y="524"/>
                  </a:cubicBezTo>
                  <a:cubicBezTo>
                    <a:pt x="373" y="523"/>
                    <a:pt x="370" y="521"/>
                    <a:pt x="371" y="520"/>
                  </a:cubicBezTo>
                  <a:close/>
                  <a:moveTo>
                    <a:pt x="398" y="551"/>
                  </a:moveTo>
                  <a:cubicBezTo>
                    <a:pt x="395" y="550"/>
                    <a:pt x="395" y="548"/>
                    <a:pt x="392" y="549"/>
                  </a:cubicBezTo>
                  <a:cubicBezTo>
                    <a:pt x="393" y="550"/>
                    <a:pt x="393" y="551"/>
                    <a:pt x="394" y="552"/>
                  </a:cubicBezTo>
                  <a:cubicBezTo>
                    <a:pt x="396" y="553"/>
                    <a:pt x="396" y="550"/>
                    <a:pt x="398" y="551"/>
                  </a:cubicBezTo>
                  <a:close/>
                  <a:moveTo>
                    <a:pt x="383" y="521"/>
                  </a:moveTo>
                  <a:cubicBezTo>
                    <a:pt x="382" y="520"/>
                    <a:pt x="383" y="519"/>
                    <a:pt x="383" y="518"/>
                  </a:cubicBezTo>
                  <a:cubicBezTo>
                    <a:pt x="381" y="518"/>
                    <a:pt x="382" y="520"/>
                    <a:pt x="380" y="518"/>
                  </a:cubicBezTo>
                  <a:cubicBezTo>
                    <a:pt x="380" y="518"/>
                    <a:pt x="380" y="517"/>
                    <a:pt x="379" y="517"/>
                  </a:cubicBezTo>
                  <a:cubicBezTo>
                    <a:pt x="379" y="518"/>
                    <a:pt x="380" y="523"/>
                    <a:pt x="381" y="522"/>
                  </a:cubicBezTo>
                  <a:cubicBezTo>
                    <a:pt x="380" y="520"/>
                    <a:pt x="383" y="521"/>
                    <a:pt x="383" y="521"/>
                  </a:cubicBezTo>
                  <a:close/>
                  <a:moveTo>
                    <a:pt x="405" y="538"/>
                  </a:moveTo>
                  <a:cubicBezTo>
                    <a:pt x="401" y="540"/>
                    <a:pt x="402" y="540"/>
                    <a:pt x="401" y="543"/>
                  </a:cubicBezTo>
                  <a:cubicBezTo>
                    <a:pt x="402" y="543"/>
                    <a:pt x="406" y="538"/>
                    <a:pt x="405" y="538"/>
                  </a:cubicBezTo>
                  <a:close/>
                  <a:moveTo>
                    <a:pt x="409" y="550"/>
                  </a:moveTo>
                  <a:cubicBezTo>
                    <a:pt x="409" y="548"/>
                    <a:pt x="407" y="545"/>
                    <a:pt x="406" y="545"/>
                  </a:cubicBezTo>
                  <a:cubicBezTo>
                    <a:pt x="406" y="546"/>
                    <a:pt x="408" y="550"/>
                    <a:pt x="408" y="550"/>
                  </a:cubicBezTo>
                  <a:cubicBezTo>
                    <a:pt x="408" y="549"/>
                    <a:pt x="409" y="549"/>
                    <a:pt x="409" y="550"/>
                  </a:cubicBezTo>
                  <a:close/>
                  <a:moveTo>
                    <a:pt x="415" y="535"/>
                  </a:moveTo>
                  <a:cubicBezTo>
                    <a:pt x="418" y="533"/>
                    <a:pt x="413" y="527"/>
                    <a:pt x="411" y="529"/>
                  </a:cubicBezTo>
                  <a:cubicBezTo>
                    <a:pt x="415" y="530"/>
                    <a:pt x="413" y="532"/>
                    <a:pt x="415" y="535"/>
                  </a:cubicBezTo>
                  <a:close/>
                  <a:moveTo>
                    <a:pt x="271" y="293"/>
                  </a:moveTo>
                  <a:cubicBezTo>
                    <a:pt x="271" y="291"/>
                    <a:pt x="274" y="292"/>
                    <a:pt x="274" y="289"/>
                  </a:cubicBezTo>
                  <a:cubicBezTo>
                    <a:pt x="281" y="284"/>
                    <a:pt x="268" y="290"/>
                    <a:pt x="271" y="291"/>
                  </a:cubicBezTo>
                  <a:cubicBezTo>
                    <a:pt x="268" y="291"/>
                    <a:pt x="266" y="290"/>
                    <a:pt x="265" y="294"/>
                  </a:cubicBezTo>
                  <a:cubicBezTo>
                    <a:pt x="268" y="295"/>
                    <a:pt x="269" y="293"/>
                    <a:pt x="269" y="292"/>
                  </a:cubicBezTo>
                  <a:cubicBezTo>
                    <a:pt x="269" y="292"/>
                    <a:pt x="270" y="293"/>
                    <a:pt x="271" y="293"/>
                  </a:cubicBezTo>
                  <a:close/>
                  <a:moveTo>
                    <a:pt x="427" y="531"/>
                  </a:moveTo>
                  <a:cubicBezTo>
                    <a:pt x="425" y="535"/>
                    <a:pt x="421" y="529"/>
                    <a:pt x="421" y="533"/>
                  </a:cubicBezTo>
                  <a:cubicBezTo>
                    <a:pt x="422" y="531"/>
                    <a:pt x="428" y="536"/>
                    <a:pt x="427" y="531"/>
                  </a:cubicBezTo>
                  <a:close/>
                  <a:moveTo>
                    <a:pt x="532" y="675"/>
                  </a:moveTo>
                  <a:cubicBezTo>
                    <a:pt x="530" y="676"/>
                    <a:pt x="535" y="680"/>
                    <a:pt x="533" y="681"/>
                  </a:cubicBezTo>
                  <a:cubicBezTo>
                    <a:pt x="534" y="681"/>
                    <a:pt x="534" y="681"/>
                    <a:pt x="535" y="681"/>
                  </a:cubicBezTo>
                  <a:cubicBezTo>
                    <a:pt x="534" y="678"/>
                    <a:pt x="533" y="674"/>
                    <a:pt x="529" y="672"/>
                  </a:cubicBezTo>
                  <a:cubicBezTo>
                    <a:pt x="529" y="673"/>
                    <a:pt x="527" y="674"/>
                    <a:pt x="528" y="676"/>
                  </a:cubicBezTo>
                  <a:cubicBezTo>
                    <a:pt x="530" y="675"/>
                    <a:pt x="530" y="674"/>
                    <a:pt x="532" y="675"/>
                  </a:cubicBezTo>
                  <a:close/>
                  <a:moveTo>
                    <a:pt x="603" y="671"/>
                  </a:moveTo>
                  <a:cubicBezTo>
                    <a:pt x="602" y="671"/>
                    <a:pt x="601" y="672"/>
                    <a:pt x="600" y="670"/>
                  </a:cubicBezTo>
                  <a:cubicBezTo>
                    <a:pt x="600" y="670"/>
                    <a:pt x="600" y="670"/>
                    <a:pt x="600" y="669"/>
                  </a:cubicBezTo>
                  <a:cubicBezTo>
                    <a:pt x="599" y="670"/>
                    <a:pt x="599" y="671"/>
                    <a:pt x="599" y="672"/>
                  </a:cubicBezTo>
                  <a:cubicBezTo>
                    <a:pt x="600" y="670"/>
                    <a:pt x="604" y="675"/>
                    <a:pt x="603" y="671"/>
                  </a:cubicBezTo>
                  <a:close/>
                  <a:moveTo>
                    <a:pt x="652" y="694"/>
                  </a:moveTo>
                  <a:cubicBezTo>
                    <a:pt x="653" y="698"/>
                    <a:pt x="650" y="697"/>
                    <a:pt x="648" y="697"/>
                  </a:cubicBezTo>
                  <a:cubicBezTo>
                    <a:pt x="649" y="699"/>
                    <a:pt x="648" y="701"/>
                    <a:pt x="646" y="699"/>
                  </a:cubicBezTo>
                  <a:cubicBezTo>
                    <a:pt x="647" y="705"/>
                    <a:pt x="649" y="699"/>
                    <a:pt x="653" y="698"/>
                  </a:cubicBezTo>
                  <a:cubicBezTo>
                    <a:pt x="653" y="700"/>
                    <a:pt x="653" y="698"/>
                    <a:pt x="654" y="700"/>
                  </a:cubicBezTo>
                  <a:cubicBezTo>
                    <a:pt x="658" y="696"/>
                    <a:pt x="663" y="691"/>
                    <a:pt x="665" y="690"/>
                  </a:cubicBezTo>
                  <a:cubicBezTo>
                    <a:pt x="660" y="689"/>
                    <a:pt x="657" y="700"/>
                    <a:pt x="652" y="695"/>
                  </a:cubicBezTo>
                  <a:cubicBezTo>
                    <a:pt x="652" y="695"/>
                    <a:pt x="652" y="694"/>
                    <a:pt x="652" y="694"/>
                  </a:cubicBezTo>
                  <a:close/>
                  <a:moveTo>
                    <a:pt x="367" y="240"/>
                  </a:moveTo>
                  <a:cubicBezTo>
                    <a:pt x="366" y="240"/>
                    <a:pt x="366" y="240"/>
                    <a:pt x="365" y="240"/>
                  </a:cubicBezTo>
                  <a:cubicBezTo>
                    <a:pt x="369" y="237"/>
                    <a:pt x="373" y="234"/>
                    <a:pt x="375" y="232"/>
                  </a:cubicBezTo>
                  <a:cubicBezTo>
                    <a:pt x="375" y="232"/>
                    <a:pt x="374" y="232"/>
                    <a:pt x="374" y="231"/>
                  </a:cubicBezTo>
                  <a:cubicBezTo>
                    <a:pt x="377" y="227"/>
                    <a:pt x="384" y="230"/>
                    <a:pt x="384" y="224"/>
                  </a:cubicBezTo>
                  <a:cubicBezTo>
                    <a:pt x="380" y="224"/>
                    <a:pt x="379" y="230"/>
                    <a:pt x="376" y="226"/>
                  </a:cubicBezTo>
                  <a:cubicBezTo>
                    <a:pt x="371" y="228"/>
                    <a:pt x="367" y="236"/>
                    <a:pt x="360" y="235"/>
                  </a:cubicBezTo>
                  <a:cubicBezTo>
                    <a:pt x="360" y="241"/>
                    <a:pt x="353" y="242"/>
                    <a:pt x="349" y="242"/>
                  </a:cubicBezTo>
                  <a:cubicBezTo>
                    <a:pt x="352" y="243"/>
                    <a:pt x="357" y="245"/>
                    <a:pt x="356" y="251"/>
                  </a:cubicBezTo>
                  <a:cubicBezTo>
                    <a:pt x="359" y="246"/>
                    <a:pt x="364" y="243"/>
                    <a:pt x="367" y="240"/>
                  </a:cubicBezTo>
                  <a:close/>
                  <a:moveTo>
                    <a:pt x="385" y="224"/>
                  </a:moveTo>
                  <a:cubicBezTo>
                    <a:pt x="387" y="225"/>
                    <a:pt x="388" y="223"/>
                    <a:pt x="390" y="224"/>
                  </a:cubicBezTo>
                  <a:cubicBezTo>
                    <a:pt x="386" y="218"/>
                    <a:pt x="395" y="223"/>
                    <a:pt x="392" y="218"/>
                  </a:cubicBezTo>
                  <a:cubicBezTo>
                    <a:pt x="389" y="221"/>
                    <a:pt x="386" y="221"/>
                    <a:pt x="384" y="221"/>
                  </a:cubicBezTo>
                  <a:cubicBezTo>
                    <a:pt x="384" y="221"/>
                    <a:pt x="383" y="220"/>
                    <a:pt x="383" y="221"/>
                  </a:cubicBezTo>
                  <a:cubicBezTo>
                    <a:pt x="384" y="223"/>
                    <a:pt x="385" y="222"/>
                    <a:pt x="385" y="224"/>
                  </a:cubicBezTo>
                  <a:close/>
                  <a:moveTo>
                    <a:pt x="783" y="685"/>
                  </a:moveTo>
                  <a:cubicBezTo>
                    <a:pt x="782" y="684"/>
                    <a:pt x="780" y="684"/>
                    <a:pt x="779" y="684"/>
                  </a:cubicBezTo>
                  <a:cubicBezTo>
                    <a:pt x="780" y="685"/>
                    <a:pt x="780" y="686"/>
                    <a:pt x="780" y="687"/>
                  </a:cubicBezTo>
                  <a:cubicBezTo>
                    <a:pt x="781" y="685"/>
                    <a:pt x="781" y="685"/>
                    <a:pt x="783" y="685"/>
                  </a:cubicBezTo>
                  <a:close/>
                  <a:moveTo>
                    <a:pt x="784" y="685"/>
                  </a:moveTo>
                  <a:cubicBezTo>
                    <a:pt x="786" y="684"/>
                    <a:pt x="784" y="682"/>
                    <a:pt x="784" y="681"/>
                  </a:cubicBezTo>
                  <a:cubicBezTo>
                    <a:pt x="783" y="681"/>
                    <a:pt x="780" y="681"/>
                    <a:pt x="782" y="682"/>
                  </a:cubicBezTo>
                  <a:cubicBezTo>
                    <a:pt x="784" y="681"/>
                    <a:pt x="783" y="684"/>
                    <a:pt x="784" y="685"/>
                  </a:cubicBezTo>
                  <a:close/>
                  <a:moveTo>
                    <a:pt x="463" y="170"/>
                  </a:moveTo>
                  <a:cubicBezTo>
                    <a:pt x="462" y="170"/>
                    <a:pt x="456" y="168"/>
                    <a:pt x="459" y="172"/>
                  </a:cubicBezTo>
                  <a:cubicBezTo>
                    <a:pt x="460" y="172"/>
                    <a:pt x="461" y="170"/>
                    <a:pt x="463" y="173"/>
                  </a:cubicBezTo>
                  <a:cubicBezTo>
                    <a:pt x="465" y="172"/>
                    <a:pt x="464" y="169"/>
                    <a:pt x="465" y="168"/>
                  </a:cubicBezTo>
                  <a:cubicBezTo>
                    <a:pt x="464" y="166"/>
                    <a:pt x="461" y="166"/>
                    <a:pt x="461" y="167"/>
                  </a:cubicBezTo>
                  <a:cubicBezTo>
                    <a:pt x="462" y="168"/>
                    <a:pt x="464" y="169"/>
                    <a:pt x="463" y="170"/>
                  </a:cubicBezTo>
                  <a:close/>
                  <a:moveTo>
                    <a:pt x="788" y="657"/>
                  </a:moveTo>
                  <a:cubicBezTo>
                    <a:pt x="785" y="650"/>
                    <a:pt x="785" y="656"/>
                    <a:pt x="783" y="651"/>
                  </a:cubicBezTo>
                  <a:cubicBezTo>
                    <a:pt x="781" y="653"/>
                    <a:pt x="787" y="656"/>
                    <a:pt x="788" y="657"/>
                  </a:cubicBezTo>
                  <a:close/>
                  <a:moveTo>
                    <a:pt x="474" y="159"/>
                  </a:moveTo>
                  <a:cubicBezTo>
                    <a:pt x="475" y="161"/>
                    <a:pt x="476" y="159"/>
                    <a:pt x="477" y="160"/>
                  </a:cubicBezTo>
                  <a:cubicBezTo>
                    <a:pt x="476" y="161"/>
                    <a:pt x="475" y="161"/>
                    <a:pt x="475" y="162"/>
                  </a:cubicBezTo>
                  <a:cubicBezTo>
                    <a:pt x="476" y="161"/>
                    <a:pt x="477" y="162"/>
                    <a:pt x="478" y="161"/>
                  </a:cubicBezTo>
                  <a:cubicBezTo>
                    <a:pt x="475" y="158"/>
                    <a:pt x="474" y="159"/>
                    <a:pt x="472" y="155"/>
                  </a:cubicBezTo>
                  <a:cubicBezTo>
                    <a:pt x="476" y="162"/>
                    <a:pt x="468" y="165"/>
                    <a:pt x="465" y="166"/>
                  </a:cubicBezTo>
                  <a:cubicBezTo>
                    <a:pt x="468" y="165"/>
                    <a:pt x="467" y="169"/>
                    <a:pt x="468" y="172"/>
                  </a:cubicBezTo>
                  <a:cubicBezTo>
                    <a:pt x="470" y="168"/>
                    <a:pt x="475" y="166"/>
                    <a:pt x="474" y="159"/>
                  </a:cubicBezTo>
                  <a:close/>
                  <a:moveTo>
                    <a:pt x="498" y="143"/>
                  </a:moveTo>
                  <a:cubicBezTo>
                    <a:pt x="497" y="143"/>
                    <a:pt x="495" y="141"/>
                    <a:pt x="493" y="141"/>
                  </a:cubicBezTo>
                  <a:cubicBezTo>
                    <a:pt x="495" y="144"/>
                    <a:pt x="498" y="144"/>
                    <a:pt x="498" y="143"/>
                  </a:cubicBezTo>
                  <a:close/>
                  <a:moveTo>
                    <a:pt x="826" y="575"/>
                  </a:moveTo>
                  <a:cubicBezTo>
                    <a:pt x="826" y="577"/>
                    <a:pt x="826" y="578"/>
                    <a:pt x="825" y="580"/>
                  </a:cubicBezTo>
                  <a:cubicBezTo>
                    <a:pt x="823" y="581"/>
                    <a:pt x="818" y="579"/>
                    <a:pt x="818" y="583"/>
                  </a:cubicBezTo>
                  <a:cubicBezTo>
                    <a:pt x="822" y="582"/>
                    <a:pt x="826" y="581"/>
                    <a:pt x="829" y="580"/>
                  </a:cubicBezTo>
                  <a:cubicBezTo>
                    <a:pt x="828" y="576"/>
                    <a:pt x="827" y="579"/>
                    <a:pt x="826" y="578"/>
                  </a:cubicBezTo>
                  <a:cubicBezTo>
                    <a:pt x="827" y="578"/>
                    <a:pt x="827" y="574"/>
                    <a:pt x="826" y="575"/>
                  </a:cubicBezTo>
                  <a:close/>
                  <a:moveTo>
                    <a:pt x="830" y="571"/>
                  </a:moveTo>
                  <a:cubicBezTo>
                    <a:pt x="828" y="573"/>
                    <a:pt x="830" y="574"/>
                    <a:pt x="831" y="577"/>
                  </a:cubicBezTo>
                  <a:cubicBezTo>
                    <a:pt x="831" y="575"/>
                    <a:pt x="831" y="573"/>
                    <a:pt x="830" y="571"/>
                  </a:cubicBezTo>
                  <a:close/>
                  <a:moveTo>
                    <a:pt x="828" y="522"/>
                  </a:moveTo>
                  <a:cubicBezTo>
                    <a:pt x="827" y="522"/>
                    <a:pt x="826" y="521"/>
                    <a:pt x="825" y="522"/>
                  </a:cubicBezTo>
                  <a:cubicBezTo>
                    <a:pt x="827" y="526"/>
                    <a:pt x="828" y="523"/>
                    <a:pt x="828" y="522"/>
                  </a:cubicBezTo>
                  <a:close/>
                  <a:moveTo>
                    <a:pt x="874" y="541"/>
                  </a:moveTo>
                  <a:cubicBezTo>
                    <a:pt x="876" y="541"/>
                    <a:pt x="880" y="540"/>
                    <a:pt x="877" y="536"/>
                  </a:cubicBezTo>
                  <a:cubicBezTo>
                    <a:pt x="873" y="536"/>
                    <a:pt x="872" y="536"/>
                    <a:pt x="869" y="539"/>
                  </a:cubicBezTo>
                  <a:cubicBezTo>
                    <a:pt x="871" y="539"/>
                    <a:pt x="873" y="537"/>
                    <a:pt x="874" y="541"/>
                  </a:cubicBezTo>
                  <a:close/>
                  <a:moveTo>
                    <a:pt x="903" y="531"/>
                  </a:moveTo>
                  <a:cubicBezTo>
                    <a:pt x="903" y="530"/>
                    <a:pt x="904" y="531"/>
                    <a:pt x="905" y="531"/>
                  </a:cubicBezTo>
                  <a:cubicBezTo>
                    <a:pt x="904" y="528"/>
                    <a:pt x="901" y="527"/>
                    <a:pt x="901" y="528"/>
                  </a:cubicBezTo>
                  <a:cubicBezTo>
                    <a:pt x="902" y="528"/>
                    <a:pt x="902" y="530"/>
                    <a:pt x="903" y="531"/>
                  </a:cubicBezTo>
                  <a:close/>
                  <a:moveTo>
                    <a:pt x="877" y="453"/>
                  </a:moveTo>
                  <a:cubicBezTo>
                    <a:pt x="876" y="455"/>
                    <a:pt x="873" y="453"/>
                    <a:pt x="874" y="456"/>
                  </a:cubicBezTo>
                  <a:cubicBezTo>
                    <a:pt x="876" y="457"/>
                    <a:pt x="877" y="454"/>
                    <a:pt x="877" y="453"/>
                  </a:cubicBezTo>
                  <a:close/>
                  <a:moveTo>
                    <a:pt x="679" y="131"/>
                  </a:moveTo>
                  <a:cubicBezTo>
                    <a:pt x="680" y="130"/>
                    <a:pt x="680" y="125"/>
                    <a:pt x="678" y="126"/>
                  </a:cubicBezTo>
                  <a:cubicBezTo>
                    <a:pt x="680" y="130"/>
                    <a:pt x="677" y="125"/>
                    <a:pt x="676" y="125"/>
                  </a:cubicBezTo>
                  <a:cubicBezTo>
                    <a:pt x="678" y="127"/>
                    <a:pt x="674" y="126"/>
                    <a:pt x="675" y="128"/>
                  </a:cubicBezTo>
                  <a:cubicBezTo>
                    <a:pt x="677" y="127"/>
                    <a:pt x="678" y="128"/>
                    <a:pt x="679" y="131"/>
                  </a:cubicBezTo>
                  <a:close/>
                  <a:moveTo>
                    <a:pt x="679" y="116"/>
                  </a:moveTo>
                  <a:cubicBezTo>
                    <a:pt x="677" y="114"/>
                    <a:pt x="679" y="112"/>
                    <a:pt x="677" y="112"/>
                  </a:cubicBezTo>
                  <a:cubicBezTo>
                    <a:pt x="676" y="114"/>
                    <a:pt x="673" y="116"/>
                    <a:pt x="674" y="119"/>
                  </a:cubicBezTo>
                  <a:cubicBezTo>
                    <a:pt x="676" y="117"/>
                    <a:pt x="675" y="113"/>
                    <a:pt x="679" y="116"/>
                  </a:cubicBezTo>
                  <a:close/>
                  <a:moveTo>
                    <a:pt x="895" y="443"/>
                  </a:moveTo>
                  <a:cubicBezTo>
                    <a:pt x="893" y="441"/>
                    <a:pt x="892" y="439"/>
                    <a:pt x="890" y="439"/>
                  </a:cubicBezTo>
                  <a:cubicBezTo>
                    <a:pt x="895" y="444"/>
                    <a:pt x="888" y="440"/>
                    <a:pt x="890" y="444"/>
                  </a:cubicBezTo>
                  <a:cubicBezTo>
                    <a:pt x="894" y="441"/>
                    <a:pt x="893" y="450"/>
                    <a:pt x="897" y="449"/>
                  </a:cubicBezTo>
                  <a:cubicBezTo>
                    <a:pt x="898" y="446"/>
                    <a:pt x="892" y="446"/>
                    <a:pt x="895" y="443"/>
                  </a:cubicBezTo>
                  <a:close/>
                  <a:moveTo>
                    <a:pt x="631" y="43"/>
                  </a:moveTo>
                  <a:cubicBezTo>
                    <a:pt x="631" y="44"/>
                    <a:pt x="630" y="44"/>
                    <a:pt x="630" y="43"/>
                  </a:cubicBezTo>
                  <a:cubicBezTo>
                    <a:pt x="630" y="43"/>
                    <a:pt x="631" y="42"/>
                    <a:pt x="631" y="42"/>
                  </a:cubicBezTo>
                  <a:cubicBezTo>
                    <a:pt x="630" y="43"/>
                    <a:pt x="628" y="41"/>
                    <a:pt x="627" y="43"/>
                  </a:cubicBezTo>
                  <a:cubicBezTo>
                    <a:pt x="629" y="45"/>
                    <a:pt x="629" y="46"/>
                    <a:pt x="629" y="47"/>
                  </a:cubicBezTo>
                  <a:cubicBezTo>
                    <a:pt x="631" y="46"/>
                    <a:pt x="629" y="44"/>
                    <a:pt x="631" y="44"/>
                  </a:cubicBezTo>
                  <a:cubicBezTo>
                    <a:pt x="631" y="44"/>
                    <a:pt x="632" y="44"/>
                    <a:pt x="631" y="43"/>
                  </a:cubicBezTo>
                  <a:close/>
                  <a:moveTo>
                    <a:pt x="694" y="109"/>
                  </a:moveTo>
                  <a:cubicBezTo>
                    <a:pt x="691" y="110"/>
                    <a:pt x="689" y="104"/>
                    <a:pt x="689" y="109"/>
                  </a:cubicBezTo>
                  <a:cubicBezTo>
                    <a:pt x="687" y="108"/>
                    <a:pt x="681" y="104"/>
                    <a:pt x="683" y="110"/>
                  </a:cubicBezTo>
                  <a:cubicBezTo>
                    <a:pt x="687" y="110"/>
                    <a:pt x="692" y="111"/>
                    <a:pt x="694" y="109"/>
                  </a:cubicBezTo>
                  <a:close/>
                  <a:moveTo>
                    <a:pt x="699" y="111"/>
                  </a:moveTo>
                  <a:cubicBezTo>
                    <a:pt x="699" y="112"/>
                    <a:pt x="700" y="115"/>
                    <a:pt x="698" y="114"/>
                  </a:cubicBezTo>
                  <a:cubicBezTo>
                    <a:pt x="697" y="111"/>
                    <a:pt x="700" y="111"/>
                    <a:pt x="697" y="108"/>
                  </a:cubicBezTo>
                  <a:cubicBezTo>
                    <a:pt x="698" y="108"/>
                    <a:pt x="698" y="108"/>
                    <a:pt x="699" y="108"/>
                  </a:cubicBezTo>
                  <a:cubicBezTo>
                    <a:pt x="699" y="106"/>
                    <a:pt x="698" y="106"/>
                    <a:pt x="697" y="104"/>
                  </a:cubicBezTo>
                  <a:cubicBezTo>
                    <a:pt x="697" y="107"/>
                    <a:pt x="693" y="106"/>
                    <a:pt x="696" y="109"/>
                  </a:cubicBezTo>
                  <a:cubicBezTo>
                    <a:pt x="695" y="109"/>
                    <a:pt x="694" y="109"/>
                    <a:pt x="693" y="107"/>
                  </a:cubicBezTo>
                  <a:cubicBezTo>
                    <a:pt x="693" y="107"/>
                    <a:pt x="694" y="106"/>
                    <a:pt x="694" y="105"/>
                  </a:cubicBezTo>
                  <a:cubicBezTo>
                    <a:pt x="693" y="104"/>
                    <a:pt x="692" y="106"/>
                    <a:pt x="691" y="105"/>
                  </a:cubicBezTo>
                  <a:cubicBezTo>
                    <a:pt x="691" y="104"/>
                    <a:pt x="689" y="102"/>
                    <a:pt x="691" y="101"/>
                  </a:cubicBezTo>
                  <a:cubicBezTo>
                    <a:pt x="692" y="106"/>
                    <a:pt x="696" y="103"/>
                    <a:pt x="698" y="103"/>
                  </a:cubicBezTo>
                  <a:cubicBezTo>
                    <a:pt x="699" y="102"/>
                    <a:pt x="698" y="102"/>
                    <a:pt x="697" y="102"/>
                  </a:cubicBezTo>
                  <a:cubicBezTo>
                    <a:pt x="697" y="99"/>
                    <a:pt x="701" y="103"/>
                    <a:pt x="702" y="102"/>
                  </a:cubicBezTo>
                  <a:cubicBezTo>
                    <a:pt x="702" y="104"/>
                    <a:pt x="702" y="106"/>
                    <a:pt x="704" y="105"/>
                  </a:cubicBezTo>
                  <a:cubicBezTo>
                    <a:pt x="704" y="107"/>
                    <a:pt x="703" y="108"/>
                    <a:pt x="702" y="109"/>
                  </a:cubicBezTo>
                  <a:cubicBezTo>
                    <a:pt x="702" y="110"/>
                    <a:pt x="703" y="110"/>
                    <a:pt x="704" y="111"/>
                  </a:cubicBezTo>
                  <a:cubicBezTo>
                    <a:pt x="704" y="111"/>
                    <a:pt x="705" y="109"/>
                    <a:pt x="706" y="111"/>
                  </a:cubicBezTo>
                  <a:cubicBezTo>
                    <a:pt x="707" y="110"/>
                    <a:pt x="708" y="110"/>
                    <a:pt x="708" y="109"/>
                  </a:cubicBezTo>
                  <a:cubicBezTo>
                    <a:pt x="709" y="110"/>
                    <a:pt x="711" y="111"/>
                    <a:pt x="712" y="112"/>
                  </a:cubicBezTo>
                  <a:cubicBezTo>
                    <a:pt x="712" y="114"/>
                    <a:pt x="710" y="114"/>
                    <a:pt x="709" y="114"/>
                  </a:cubicBezTo>
                  <a:cubicBezTo>
                    <a:pt x="708" y="110"/>
                    <a:pt x="708" y="114"/>
                    <a:pt x="706" y="112"/>
                  </a:cubicBezTo>
                  <a:cubicBezTo>
                    <a:pt x="707" y="115"/>
                    <a:pt x="708" y="114"/>
                    <a:pt x="709" y="116"/>
                  </a:cubicBezTo>
                  <a:cubicBezTo>
                    <a:pt x="708" y="117"/>
                    <a:pt x="706" y="116"/>
                    <a:pt x="705" y="115"/>
                  </a:cubicBezTo>
                  <a:cubicBezTo>
                    <a:pt x="705" y="114"/>
                    <a:pt x="705" y="113"/>
                    <a:pt x="705" y="113"/>
                  </a:cubicBezTo>
                  <a:cubicBezTo>
                    <a:pt x="703" y="111"/>
                    <a:pt x="701" y="111"/>
                    <a:pt x="699" y="111"/>
                  </a:cubicBezTo>
                  <a:close/>
                  <a:moveTo>
                    <a:pt x="701" y="110"/>
                  </a:moveTo>
                  <a:cubicBezTo>
                    <a:pt x="700" y="108"/>
                    <a:pt x="703" y="108"/>
                    <a:pt x="701" y="106"/>
                  </a:cubicBezTo>
                  <a:cubicBezTo>
                    <a:pt x="699" y="106"/>
                    <a:pt x="699" y="110"/>
                    <a:pt x="701" y="110"/>
                  </a:cubicBezTo>
                  <a:close/>
                  <a:moveTo>
                    <a:pt x="647" y="45"/>
                  </a:moveTo>
                  <a:cubicBezTo>
                    <a:pt x="647" y="44"/>
                    <a:pt x="649" y="43"/>
                    <a:pt x="647" y="42"/>
                  </a:cubicBezTo>
                  <a:cubicBezTo>
                    <a:pt x="646" y="42"/>
                    <a:pt x="646" y="39"/>
                    <a:pt x="644" y="39"/>
                  </a:cubicBezTo>
                  <a:cubicBezTo>
                    <a:pt x="646" y="43"/>
                    <a:pt x="641" y="40"/>
                    <a:pt x="641" y="42"/>
                  </a:cubicBezTo>
                  <a:cubicBezTo>
                    <a:pt x="644" y="42"/>
                    <a:pt x="646" y="42"/>
                    <a:pt x="647" y="45"/>
                  </a:cubicBezTo>
                  <a:close/>
                  <a:moveTo>
                    <a:pt x="917" y="454"/>
                  </a:moveTo>
                  <a:cubicBezTo>
                    <a:pt x="917" y="455"/>
                    <a:pt x="917" y="455"/>
                    <a:pt x="917" y="455"/>
                  </a:cubicBezTo>
                  <a:cubicBezTo>
                    <a:pt x="918" y="455"/>
                    <a:pt x="918" y="455"/>
                    <a:pt x="918" y="455"/>
                  </a:cubicBezTo>
                  <a:cubicBezTo>
                    <a:pt x="918" y="454"/>
                    <a:pt x="919" y="454"/>
                    <a:pt x="918" y="454"/>
                  </a:cubicBezTo>
                  <a:cubicBezTo>
                    <a:pt x="916" y="454"/>
                    <a:pt x="917" y="453"/>
                    <a:pt x="916" y="451"/>
                  </a:cubicBezTo>
                  <a:cubicBezTo>
                    <a:pt x="915" y="452"/>
                    <a:pt x="915" y="452"/>
                    <a:pt x="915" y="452"/>
                  </a:cubicBezTo>
                  <a:cubicBezTo>
                    <a:pt x="915" y="453"/>
                    <a:pt x="915" y="453"/>
                    <a:pt x="915" y="454"/>
                  </a:cubicBezTo>
                  <a:cubicBezTo>
                    <a:pt x="916" y="453"/>
                    <a:pt x="917" y="454"/>
                    <a:pt x="917" y="454"/>
                  </a:cubicBezTo>
                  <a:close/>
                  <a:moveTo>
                    <a:pt x="764" y="177"/>
                  </a:moveTo>
                  <a:cubicBezTo>
                    <a:pt x="763" y="178"/>
                    <a:pt x="758" y="175"/>
                    <a:pt x="760" y="179"/>
                  </a:cubicBezTo>
                  <a:cubicBezTo>
                    <a:pt x="762" y="181"/>
                    <a:pt x="760" y="176"/>
                    <a:pt x="762" y="178"/>
                  </a:cubicBezTo>
                  <a:cubicBezTo>
                    <a:pt x="762" y="180"/>
                    <a:pt x="762" y="181"/>
                    <a:pt x="761" y="182"/>
                  </a:cubicBezTo>
                  <a:cubicBezTo>
                    <a:pt x="761" y="182"/>
                    <a:pt x="760" y="181"/>
                    <a:pt x="760" y="181"/>
                  </a:cubicBezTo>
                  <a:cubicBezTo>
                    <a:pt x="762" y="183"/>
                    <a:pt x="761" y="184"/>
                    <a:pt x="762" y="184"/>
                  </a:cubicBezTo>
                  <a:cubicBezTo>
                    <a:pt x="762" y="181"/>
                    <a:pt x="765" y="179"/>
                    <a:pt x="764" y="177"/>
                  </a:cubicBezTo>
                  <a:close/>
                  <a:moveTo>
                    <a:pt x="925" y="429"/>
                  </a:moveTo>
                  <a:cubicBezTo>
                    <a:pt x="927" y="432"/>
                    <a:pt x="928" y="430"/>
                    <a:pt x="930" y="430"/>
                  </a:cubicBezTo>
                  <a:cubicBezTo>
                    <a:pt x="930" y="429"/>
                    <a:pt x="929" y="428"/>
                    <a:pt x="929" y="427"/>
                  </a:cubicBezTo>
                  <a:cubicBezTo>
                    <a:pt x="930" y="426"/>
                    <a:pt x="931" y="427"/>
                    <a:pt x="930" y="426"/>
                  </a:cubicBezTo>
                  <a:cubicBezTo>
                    <a:pt x="928" y="427"/>
                    <a:pt x="925" y="423"/>
                    <a:pt x="926" y="421"/>
                  </a:cubicBezTo>
                  <a:cubicBezTo>
                    <a:pt x="925" y="422"/>
                    <a:pt x="920" y="421"/>
                    <a:pt x="921" y="422"/>
                  </a:cubicBezTo>
                  <a:cubicBezTo>
                    <a:pt x="924" y="421"/>
                    <a:pt x="924" y="424"/>
                    <a:pt x="926" y="426"/>
                  </a:cubicBezTo>
                  <a:cubicBezTo>
                    <a:pt x="924" y="426"/>
                    <a:pt x="928" y="428"/>
                    <a:pt x="925" y="429"/>
                  </a:cubicBezTo>
                  <a:close/>
                  <a:moveTo>
                    <a:pt x="755" y="115"/>
                  </a:moveTo>
                  <a:cubicBezTo>
                    <a:pt x="757" y="113"/>
                    <a:pt x="761" y="112"/>
                    <a:pt x="759" y="109"/>
                  </a:cubicBezTo>
                  <a:cubicBezTo>
                    <a:pt x="758" y="111"/>
                    <a:pt x="755" y="111"/>
                    <a:pt x="755" y="114"/>
                  </a:cubicBezTo>
                  <a:cubicBezTo>
                    <a:pt x="753" y="113"/>
                    <a:pt x="751" y="109"/>
                    <a:pt x="751" y="107"/>
                  </a:cubicBezTo>
                  <a:cubicBezTo>
                    <a:pt x="749" y="108"/>
                    <a:pt x="746" y="109"/>
                    <a:pt x="746" y="113"/>
                  </a:cubicBezTo>
                  <a:cubicBezTo>
                    <a:pt x="749" y="107"/>
                    <a:pt x="752" y="110"/>
                    <a:pt x="755" y="115"/>
                  </a:cubicBezTo>
                  <a:close/>
                  <a:moveTo>
                    <a:pt x="793" y="151"/>
                  </a:moveTo>
                  <a:cubicBezTo>
                    <a:pt x="791" y="153"/>
                    <a:pt x="791" y="152"/>
                    <a:pt x="789" y="152"/>
                  </a:cubicBezTo>
                  <a:cubicBezTo>
                    <a:pt x="791" y="154"/>
                    <a:pt x="794" y="153"/>
                    <a:pt x="793" y="151"/>
                  </a:cubicBezTo>
                  <a:close/>
                  <a:moveTo>
                    <a:pt x="801" y="151"/>
                  </a:moveTo>
                  <a:cubicBezTo>
                    <a:pt x="801" y="150"/>
                    <a:pt x="801" y="150"/>
                    <a:pt x="801" y="150"/>
                  </a:cubicBezTo>
                  <a:cubicBezTo>
                    <a:pt x="802" y="149"/>
                    <a:pt x="802" y="149"/>
                    <a:pt x="801" y="149"/>
                  </a:cubicBezTo>
                  <a:cubicBezTo>
                    <a:pt x="799" y="147"/>
                    <a:pt x="799" y="148"/>
                    <a:pt x="798" y="148"/>
                  </a:cubicBezTo>
                  <a:cubicBezTo>
                    <a:pt x="797" y="147"/>
                    <a:pt x="798" y="147"/>
                    <a:pt x="798" y="146"/>
                  </a:cubicBezTo>
                  <a:cubicBezTo>
                    <a:pt x="797" y="146"/>
                    <a:pt x="796" y="145"/>
                    <a:pt x="795" y="143"/>
                  </a:cubicBezTo>
                  <a:cubicBezTo>
                    <a:pt x="792" y="143"/>
                    <a:pt x="789" y="145"/>
                    <a:pt x="785" y="146"/>
                  </a:cubicBezTo>
                  <a:cubicBezTo>
                    <a:pt x="787" y="148"/>
                    <a:pt x="788" y="146"/>
                    <a:pt x="790" y="149"/>
                  </a:cubicBezTo>
                  <a:cubicBezTo>
                    <a:pt x="789" y="150"/>
                    <a:pt x="788" y="148"/>
                    <a:pt x="787" y="149"/>
                  </a:cubicBezTo>
                  <a:cubicBezTo>
                    <a:pt x="787" y="150"/>
                    <a:pt x="788" y="151"/>
                    <a:pt x="789" y="152"/>
                  </a:cubicBezTo>
                  <a:cubicBezTo>
                    <a:pt x="790" y="151"/>
                    <a:pt x="790" y="149"/>
                    <a:pt x="792" y="148"/>
                  </a:cubicBezTo>
                  <a:cubicBezTo>
                    <a:pt x="793" y="148"/>
                    <a:pt x="794" y="152"/>
                    <a:pt x="795" y="151"/>
                  </a:cubicBezTo>
                  <a:cubicBezTo>
                    <a:pt x="795" y="150"/>
                    <a:pt x="796" y="150"/>
                    <a:pt x="797" y="151"/>
                  </a:cubicBezTo>
                  <a:cubicBezTo>
                    <a:pt x="795" y="152"/>
                    <a:pt x="795" y="153"/>
                    <a:pt x="795" y="154"/>
                  </a:cubicBezTo>
                  <a:cubicBezTo>
                    <a:pt x="797" y="153"/>
                    <a:pt x="798" y="147"/>
                    <a:pt x="801" y="151"/>
                  </a:cubicBezTo>
                  <a:close/>
                  <a:moveTo>
                    <a:pt x="764" y="92"/>
                  </a:moveTo>
                  <a:cubicBezTo>
                    <a:pt x="763" y="89"/>
                    <a:pt x="768" y="86"/>
                    <a:pt x="763" y="90"/>
                  </a:cubicBezTo>
                  <a:cubicBezTo>
                    <a:pt x="762" y="90"/>
                    <a:pt x="761" y="95"/>
                    <a:pt x="762" y="93"/>
                  </a:cubicBezTo>
                  <a:cubicBezTo>
                    <a:pt x="762" y="92"/>
                    <a:pt x="763" y="92"/>
                    <a:pt x="764" y="92"/>
                  </a:cubicBezTo>
                  <a:close/>
                  <a:moveTo>
                    <a:pt x="812" y="148"/>
                  </a:moveTo>
                  <a:cubicBezTo>
                    <a:pt x="815" y="149"/>
                    <a:pt x="815" y="143"/>
                    <a:pt x="818" y="146"/>
                  </a:cubicBezTo>
                  <a:cubicBezTo>
                    <a:pt x="818" y="145"/>
                    <a:pt x="819" y="144"/>
                    <a:pt x="819" y="143"/>
                  </a:cubicBezTo>
                  <a:cubicBezTo>
                    <a:pt x="817" y="141"/>
                    <a:pt x="813" y="149"/>
                    <a:pt x="812" y="143"/>
                  </a:cubicBezTo>
                  <a:cubicBezTo>
                    <a:pt x="810" y="144"/>
                    <a:pt x="809" y="147"/>
                    <a:pt x="810" y="145"/>
                  </a:cubicBezTo>
                  <a:cubicBezTo>
                    <a:pt x="812" y="145"/>
                    <a:pt x="811" y="147"/>
                    <a:pt x="812" y="148"/>
                  </a:cubicBezTo>
                  <a:close/>
                  <a:moveTo>
                    <a:pt x="928" y="242"/>
                  </a:moveTo>
                  <a:cubicBezTo>
                    <a:pt x="928" y="243"/>
                    <a:pt x="928" y="244"/>
                    <a:pt x="929" y="243"/>
                  </a:cubicBezTo>
                  <a:cubicBezTo>
                    <a:pt x="929" y="242"/>
                    <a:pt x="930" y="242"/>
                    <a:pt x="930" y="241"/>
                  </a:cubicBezTo>
                  <a:cubicBezTo>
                    <a:pt x="928" y="240"/>
                    <a:pt x="925" y="242"/>
                    <a:pt x="927" y="243"/>
                  </a:cubicBezTo>
                  <a:cubicBezTo>
                    <a:pt x="927" y="243"/>
                    <a:pt x="927" y="242"/>
                    <a:pt x="928" y="242"/>
                  </a:cubicBezTo>
                  <a:close/>
                  <a:moveTo>
                    <a:pt x="849" y="100"/>
                  </a:moveTo>
                  <a:cubicBezTo>
                    <a:pt x="847" y="100"/>
                    <a:pt x="848" y="99"/>
                    <a:pt x="846" y="97"/>
                  </a:cubicBezTo>
                  <a:cubicBezTo>
                    <a:pt x="844" y="97"/>
                    <a:pt x="848" y="100"/>
                    <a:pt x="846" y="100"/>
                  </a:cubicBezTo>
                  <a:cubicBezTo>
                    <a:pt x="846" y="99"/>
                    <a:pt x="845" y="102"/>
                    <a:pt x="844" y="99"/>
                  </a:cubicBezTo>
                  <a:cubicBezTo>
                    <a:pt x="842" y="97"/>
                    <a:pt x="845" y="97"/>
                    <a:pt x="844" y="95"/>
                  </a:cubicBezTo>
                  <a:cubicBezTo>
                    <a:pt x="842" y="94"/>
                    <a:pt x="841" y="97"/>
                    <a:pt x="839" y="96"/>
                  </a:cubicBezTo>
                  <a:cubicBezTo>
                    <a:pt x="842" y="99"/>
                    <a:pt x="834" y="102"/>
                    <a:pt x="836" y="108"/>
                  </a:cubicBezTo>
                  <a:cubicBezTo>
                    <a:pt x="841" y="107"/>
                    <a:pt x="844" y="104"/>
                    <a:pt x="848" y="103"/>
                  </a:cubicBezTo>
                  <a:cubicBezTo>
                    <a:pt x="848" y="102"/>
                    <a:pt x="847" y="100"/>
                    <a:pt x="848" y="100"/>
                  </a:cubicBezTo>
                  <a:cubicBezTo>
                    <a:pt x="849" y="100"/>
                    <a:pt x="849" y="100"/>
                    <a:pt x="849" y="100"/>
                  </a:cubicBezTo>
                  <a:close/>
                  <a:moveTo>
                    <a:pt x="855" y="105"/>
                  </a:moveTo>
                  <a:cubicBezTo>
                    <a:pt x="856" y="106"/>
                    <a:pt x="858" y="108"/>
                    <a:pt x="857" y="106"/>
                  </a:cubicBezTo>
                  <a:cubicBezTo>
                    <a:pt x="857" y="105"/>
                    <a:pt x="856" y="106"/>
                    <a:pt x="855" y="104"/>
                  </a:cubicBezTo>
                  <a:cubicBezTo>
                    <a:pt x="854" y="105"/>
                    <a:pt x="855" y="106"/>
                    <a:pt x="854" y="106"/>
                  </a:cubicBezTo>
                  <a:cubicBezTo>
                    <a:pt x="855" y="107"/>
                    <a:pt x="854" y="108"/>
                    <a:pt x="854" y="109"/>
                  </a:cubicBezTo>
                  <a:cubicBezTo>
                    <a:pt x="856" y="110"/>
                    <a:pt x="855" y="107"/>
                    <a:pt x="855" y="105"/>
                  </a:cubicBezTo>
                  <a:close/>
                  <a:moveTo>
                    <a:pt x="921" y="15"/>
                  </a:moveTo>
                  <a:cubicBezTo>
                    <a:pt x="920" y="13"/>
                    <a:pt x="919" y="14"/>
                    <a:pt x="918" y="13"/>
                  </a:cubicBezTo>
                  <a:cubicBezTo>
                    <a:pt x="918" y="10"/>
                    <a:pt x="921" y="11"/>
                    <a:pt x="922" y="9"/>
                  </a:cubicBezTo>
                  <a:cubicBezTo>
                    <a:pt x="919" y="8"/>
                    <a:pt x="917" y="7"/>
                    <a:pt x="914" y="6"/>
                  </a:cubicBezTo>
                  <a:cubicBezTo>
                    <a:pt x="913" y="4"/>
                    <a:pt x="913" y="3"/>
                    <a:pt x="912" y="1"/>
                  </a:cubicBezTo>
                  <a:cubicBezTo>
                    <a:pt x="904" y="1"/>
                    <a:pt x="889" y="0"/>
                    <a:pt x="893" y="13"/>
                  </a:cubicBezTo>
                  <a:cubicBezTo>
                    <a:pt x="902" y="20"/>
                    <a:pt x="911" y="13"/>
                    <a:pt x="921" y="15"/>
                  </a:cubicBezTo>
                  <a:close/>
                  <a:moveTo>
                    <a:pt x="928" y="17"/>
                  </a:moveTo>
                  <a:cubicBezTo>
                    <a:pt x="929" y="15"/>
                    <a:pt x="931" y="17"/>
                    <a:pt x="932" y="15"/>
                  </a:cubicBezTo>
                  <a:cubicBezTo>
                    <a:pt x="929" y="12"/>
                    <a:pt x="927" y="12"/>
                    <a:pt x="925" y="10"/>
                  </a:cubicBezTo>
                  <a:cubicBezTo>
                    <a:pt x="925" y="11"/>
                    <a:pt x="923" y="12"/>
                    <a:pt x="922" y="14"/>
                  </a:cubicBezTo>
                  <a:cubicBezTo>
                    <a:pt x="923" y="15"/>
                    <a:pt x="925" y="16"/>
                    <a:pt x="926" y="15"/>
                  </a:cubicBezTo>
                  <a:cubicBezTo>
                    <a:pt x="926" y="14"/>
                    <a:pt x="925" y="12"/>
                    <a:pt x="927" y="11"/>
                  </a:cubicBezTo>
                  <a:cubicBezTo>
                    <a:pt x="929" y="14"/>
                    <a:pt x="929" y="15"/>
                    <a:pt x="928" y="17"/>
                  </a:cubicBezTo>
                  <a:close/>
                  <a:moveTo>
                    <a:pt x="242" y="891"/>
                  </a:moveTo>
                  <a:cubicBezTo>
                    <a:pt x="242" y="891"/>
                    <a:pt x="241" y="889"/>
                    <a:pt x="241" y="889"/>
                  </a:cubicBezTo>
                  <a:cubicBezTo>
                    <a:pt x="242" y="889"/>
                    <a:pt x="243" y="889"/>
                    <a:pt x="244" y="891"/>
                  </a:cubicBezTo>
                  <a:cubicBezTo>
                    <a:pt x="246" y="893"/>
                    <a:pt x="242" y="893"/>
                    <a:pt x="244" y="895"/>
                  </a:cubicBezTo>
                  <a:cubicBezTo>
                    <a:pt x="249" y="883"/>
                    <a:pt x="265" y="896"/>
                    <a:pt x="269" y="885"/>
                  </a:cubicBezTo>
                  <a:cubicBezTo>
                    <a:pt x="270" y="886"/>
                    <a:pt x="271" y="887"/>
                    <a:pt x="272" y="887"/>
                  </a:cubicBezTo>
                  <a:cubicBezTo>
                    <a:pt x="271" y="882"/>
                    <a:pt x="278" y="886"/>
                    <a:pt x="277" y="881"/>
                  </a:cubicBezTo>
                  <a:cubicBezTo>
                    <a:pt x="279" y="885"/>
                    <a:pt x="282" y="881"/>
                    <a:pt x="283" y="879"/>
                  </a:cubicBezTo>
                  <a:cubicBezTo>
                    <a:pt x="289" y="882"/>
                    <a:pt x="292" y="875"/>
                    <a:pt x="298" y="876"/>
                  </a:cubicBezTo>
                  <a:cubicBezTo>
                    <a:pt x="298" y="875"/>
                    <a:pt x="299" y="874"/>
                    <a:pt x="298" y="872"/>
                  </a:cubicBezTo>
                  <a:cubicBezTo>
                    <a:pt x="300" y="876"/>
                    <a:pt x="301" y="874"/>
                    <a:pt x="299" y="872"/>
                  </a:cubicBezTo>
                  <a:cubicBezTo>
                    <a:pt x="300" y="871"/>
                    <a:pt x="300" y="871"/>
                    <a:pt x="300" y="870"/>
                  </a:cubicBezTo>
                  <a:cubicBezTo>
                    <a:pt x="302" y="872"/>
                    <a:pt x="301" y="873"/>
                    <a:pt x="303" y="873"/>
                  </a:cubicBezTo>
                  <a:cubicBezTo>
                    <a:pt x="304" y="873"/>
                    <a:pt x="301" y="869"/>
                    <a:pt x="304" y="872"/>
                  </a:cubicBezTo>
                  <a:cubicBezTo>
                    <a:pt x="305" y="871"/>
                    <a:pt x="305" y="868"/>
                    <a:pt x="303" y="867"/>
                  </a:cubicBezTo>
                  <a:cubicBezTo>
                    <a:pt x="302" y="868"/>
                    <a:pt x="303" y="869"/>
                    <a:pt x="303" y="870"/>
                  </a:cubicBezTo>
                  <a:cubicBezTo>
                    <a:pt x="301" y="867"/>
                    <a:pt x="296" y="865"/>
                    <a:pt x="297" y="869"/>
                  </a:cubicBezTo>
                  <a:cubicBezTo>
                    <a:pt x="292" y="866"/>
                    <a:pt x="284" y="865"/>
                    <a:pt x="280" y="871"/>
                  </a:cubicBezTo>
                  <a:cubicBezTo>
                    <a:pt x="276" y="871"/>
                    <a:pt x="269" y="869"/>
                    <a:pt x="268" y="874"/>
                  </a:cubicBezTo>
                  <a:cubicBezTo>
                    <a:pt x="266" y="872"/>
                    <a:pt x="264" y="876"/>
                    <a:pt x="262" y="875"/>
                  </a:cubicBezTo>
                  <a:cubicBezTo>
                    <a:pt x="263" y="876"/>
                    <a:pt x="263" y="877"/>
                    <a:pt x="262" y="878"/>
                  </a:cubicBezTo>
                  <a:cubicBezTo>
                    <a:pt x="253" y="878"/>
                    <a:pt x="248" y="885"/>
                    <a:pt x="238" y="886"/>
                  </a:cubicBezTo>
                  <a:cubicBezTo>
                    <a:pt x="240" y="890"/>
                    <a:pt x="235" y="889"/>
                    <a:pt x="235" y="891"/>
                  </a:cubicBezTo>
                  <a:cubicBezTo>
                    <a:pt x="238" y="890"/>
                    <a:pt x="240" y="892"/>
                    <a:pt x="242" y="891"/>
                  </a:cubicBezTo>
                  <a:close/>
                  <a:moveTo>
                    <a:pt x="133" y="564"/>
                  </a:moveTo>
                  <a:cubicBezTo>
                    <a:pt x="134" y="563"/>
                    <a:pt x="135" y="563"/>
                    <a:pt x="136" y="562"/>
                  </a:cubicBezTo>
                  <a:cubicBezTo>
                    <a:pt x="135" y="560"/>
                    <a:pt x="134" y="560"/>
                    <a:pt x="134" y="558"/>
                  </a:cubicBezTo>
                  <a:cubicBezTo>
                    <a:pt x="135" y="558"/>
                    <a:pt x="136" y="559"/>
                    <a:pt x="137" y="560"/>
                  </a:cubicBezTo>
                  <a:cubicBezTo>
                    <a:pt x="138" y="559"/>
                    <a:pt x="140" y="557"/>
                    <a:pt x="138" y="555"/>
                  </a:cubicBezTo>
                  <a:cubicBezTo>
                    <a:pt x="136" y="557"/>
                    <a:pt x="132" y="555"/>
                    <a:pt x="131" y="559"/>
                  </a:cubicBezTo>
                  <a:cubicBezTo>
                    <a:pt x="132" y="561"/>
                    <a:pt x="132" y="561"/>
                    <a:pt x="133" y="564"/>
                  </a:cubicBezTo>
                  <a:close/>
                  <a:moveTo>
                    <a:pt x="180" y="597"/>
                  </a:moveTo>
                  <a:cubicBezTo>
                    <a:pt x="178" y="594"/>
                    <a:pt x="176" y="594"/>
                    <a:pt x="175" y="592"/>
                  </a:cubicBezTo>
                  <a:cubicBezTo>
                    <a:pt x="174" y="593"/>
                    <a:pt x="172" y="593"/>
                    <a:pt x="173" y="595"/>
                  </a:cubicBezTo>
                  <a:cubicBezTo>
                    <a:pt x="173" y="594"/>
                    <a:pt x="174" y="595"/>
                    <a:pt x="174" y="595"/>
                  </a:cubicBezTo>
                  <a:cubicBezTo>
                    <a:pt x="173" y="596"/>
                    <a:pt x="173" y="596"/>
                    <a:pt x="173" y="597"/>
                  </a:cubicBezTo>
                  <a:cubicBezTo>
                    <a:pt x="176" y="595"/>
                    <a:pt x="177" y="598"/>
                    <a:pt x="180" y="597"/>
                  </a:cubicBezTo>
                  <a:close/>
                  <a:moveTo>
                    <a:pt x="193" y="583"/>
                  </a:moveTo>
                  <a:cubicBezTo>
                    <a:pt x="192" y="582"/>
                    <a:pt x="193" y="578"/>
                    <a:pt x="196" y="579"/>
                  </a:cubicBezTo>
                  <a:cubicBezTo>
                    <a:pt x="196" y="577"/>
                    <a:pt x="193" y="576"/>
                    <a:pt x="194" y="575"/>
                  </a:cubicBezTo>
                  <a:cubicBezTo>
                    <a:pt x="196" y="573"/>
                    <a:pt x="198" y="575"/>
                    <a:pt x="198" y="577"/>
                  </a:cubicBezTo>
                  <a:cubicBezTo>
                    <a:pt x="198" y="575"/>
                    <a:pt x="199" y="573"/>
                    <a:pt x="197" y="569"/>
                  </a:cubicBezTo>
                  <a:cubicBezTo>
                    <a:pt x="195" y="570"/>
                    <a:pt x="198" y="573"/>
                    <a:pt x="197" y="574"/>
                  </a:cubicBezTo>
                  <a:cubicBezTo>
                    <a:pt x="193" y="572"/>
                    <a:pt x="193" y="576"/>
                    <a:pt x="193" y="578"/>
                  </a:cubicBezTo>
                  <a:cubicBezTo>
                    <a:pt x="192" y="578"/>
                    <a:pt x="192" y="577"/>
                    <a:pt x="191" y="577"/>
                  </a:cubicBezTo>
                  <a:cubicBezTo>
                    <a:pt x="191" y="575"/>
                    <a:pt x="193" y="575"/>
                    <a:pt x="191" y="573"/>
                  </a:cubicBezTo>
                  <a:cubicBezTo>
                    <a:pt x="189" y="576"/>
                    <a:pt x="188" y="576"/>
                    <a:pt x="185" y="577"/>
                  </a:cubicBezTo>
                  <a:cubicBezTo>
                    <a:pt x="189" y="579"/>
                    <a:pt x="187" y="582"/>
                    <a:pt x="189" y="584"/>
                  </a:cubicBezTo>
                  <a:cubicBezTo>
                    <a:pt x="189" y="581"/>
                    <a:pt x="194" y="586"/>
                    <a:pt x="193" y="583"/>
                  </a:cubicBezTo>
                  <a:close/>
                  <a:moveTo>
                    <a:pt x="178" y="561"/>
                  </a:moveTo>
                  <a:cubicBezTo>
                    <a:pt x="180" y="562"/>
                    <a:pt x="180" y="561"/>
                    <a:pt x="181" y="559"/>
                  </a:cubicBezTo>
                  <a:cubicBezTo>
                    <a:pt x="182" y="561"/>
                    <a:pt x="182" y="562"/>
                    <a:pt x="182" y="563"/>
                  </a:cubicBezTo>
                  <a:cubicBezTo>
                    <a:pt x="183" y="560"/>
                    <a:pt x="186" y="558"/>
                    <a:pt x="184" y="554"/>
                  </a:cubicBezTo>
                  <a:cubicBezTo>
                    <a:pt x="185" y="555"/>
                    <a:pt x="186" y="556"/>
                    <a:pt x="187" y="555"/>
                  </a:cubicBezTo>
                  <a:cubicBezTo>
                    <a:pt x="182" y="550"/>
                    <a:pt x="179" y="557"/>
                    <a:pt x="175" y="559"/>
                  </a:cubicBezTo>
                  <a:cubicBezTo>
                    <a:pt x="175" y="558"/>
                    <a:pt x="178" y="560"/>
                    <a:pt x="177" y="560"/>
                  </a:cubicBezTo>
                  <a:cubicBezTo>
                    <a:pt x="173" y="559"/>
                    <a:pt x="172" y="566"/>
                    <a:pt x="170" y="567"/>
                  </a:cubicBezTo>
                  <a:cubicBezTo>
                    <a:pt x="173" y="566"/>
                    <a:pt x="177" y="564"/>
                    <a:pt x="178" y="561"/>
                  </a:cubicBezTo>
                  <a:close/>
                  <a:moveTo>
                    <a:pt x="786" y="675"/>
                  </a:moveTo>
                  <a:cubicBezTo>
                    <a:pt x="789" y="675"/>
                    <a:pt x="789" y="677"/>
                    <a:pt x="793" y="676"/>
                  </a:cubicBezTo>
                  <a:cubicBezTo>
                    <a:pt x="795" y="678"/>
                    <a:pt x="791" y="680"/>
                    <a:pt x="795" y="681"/>
                  </a:cubicBezTo>
                  <a:cubicBezTo>
                    <a:pt x="794" y="678"/>
                    <a:pt x="798" y="674"/>
                    <a:pt x="794" y="675"/>
                  </a:cubicBezTo>
                  <a:cubicBezTo>
                    <a:pt x="800" y="673"/>
                    <a:pt x="797" y="669"/>
                    <a:pt x="798" y="664"/>
                  </a:cubicBezTo>
                  <a:cubicBezTo>
                    <a:pt x="797" y="666"/>
                    <a:pt x="795" y="666"/>
                    <a:pt x="794" y="666"/>
                  </a:cubicBezTo>
                  <a:cubicBezTo>
                    <a:pt x="791" y="661"/>
                    <a:pt x="797" y="663"/>
                    <a:pt x="797" y="661"/>
                  </a:cubicBezTo>
                  <a:cubicBezTo>
                    <a:pt x="797" y="661"/>
                    <a:pt x="794" y="657"/>
                    <a:pt x="796" y="656"/>
                  </a:cubicBezTo>
                  <a:cubicBezTo>
                    <a:pt x="794" y="656"/>
                    <a:pt x="791" y="649"/>
                    <a:pt x="789" y="654"/>
                  </a:cubicBezTo>
                  <a:cubicBezTo>
                    <a:pt x="790" y="654"/>
                    <a:pt x="791" y="654"/>
                    <a:pt x="792" y="655"/>
                  </a:cubicBezTo>
                  <a:cubicBezTo>
                    <a:pt x="793" y="660"/>
                    <a:pt x="788" y="657"/>
                    <a:pt x="788" y="662"/>
                  </a:cubicBezTo>
                  <a:cubicBezTo>
                    <a:pt x="787" y="661"/>
                    <a:pt x="788" y="659"/>
                    <a:pt x="786" y="661"/>
                  </a:cubicBezTo>
                  <a:cubicBezTo>
                    <a:pt x="786" y="662"/>
                    <a:pt x="787" y="662"/>
                    <a:pt x="788" y="664"/>
                  </a:cubicBezTo>
                  <a:cubicBezTo>
                    <a:pt x="785" y="664"/>
                    <a:pt x="788" y="667"/>
                    <a:pt x="789" y="666"/>
                  </a:cubicBezTo>
                  <a:cubicBezTo>
                    <a:pt x="788" y="670"/>
                    <a:pt x="786" y="671"/>
                    <a:pt x="786" y="675"/>
                  </a:cubicBezTo>
                  <a:close/>
                  <a:moveTo>
                    <a:pt x="807" y="580"/>
                  </a:moveTo>
                  <a:cubicBezTo>
                    <a:pt x="804" y="582"/>
                    <a:pt x="804" y="582"/>
                    <a:pt x="804" y="582"/>
                  </a:cubicBezTo>
                  <a:cubicBezTo>
                    <a:pt x="806" y="586"/>
                    <a:pt x="806" y="586"/>
                    <a:pt x="806" y="586"/>
                  </a:cubicBezTo>
                  <a:cubicBezTo>
                    <a:pt x="807" y="584"/>
                    <a:pt x="808" y="583"/>
                    <a:pt x="807" y="580"/>
                  </a:cubicBezTo>
                  <a:close/>
                  <a:moveTo>
                    <a:pt x="899" y="212"/>
                  </a:moveTo>
                  <a:cubicBezTo>
                    <a:pt x="898" y="213"/>
                    <a:pt x="894" y="211"/>
                    <a:pt x="894" y="214"/>
                  </a:cubicBezTo>
                  <a:cubicBezTo>
                    <a:pt x="896" y="215"/>
                    <a:pt x="894" y="219"/>
                    <a:pt x="892" y="221"/>
                  </a:cubicBezTo>
                  <a:cubicBezTo>
                    <a:pt x="891" y="220"/>
                    <a:pt x="890" y="218"/>
                    <a:pt x="889" y="218"/>
                  </a:cubicBezTo>
                  <a:cubicBezTo>
                    <a:pt x="893" y="224"/>
                    <a:pt x="884" y="226"/>
                    <a:pt x="885" y="229"/>
                  </a:cubicBezTo>
                  <a:cubicBezTo>
                    <a:pt x="893" y="224"/>
                    <a:pt x="896" y="214"/>
                    <a:pt x="905" y="211"/>
                  </a:cubicBezTo>
                  <a:cubicBezTo>
                    <a:pt x="904" y="208"/>
                    <a:pt x="903" y="212"/>
                    <a:pt x="902" y="210"/>
                  </a:cubicBezTo>
                  <a:cubicBezTo>
                    <a:pt x="906" y="209"/>
                    <a:pt x="901" y="207"/>
                    <a:pt x="905" y="207"/>
                  </a:cubicBezTo>
                  <a:cubicBezTo>
                    <a:pt x="901" y="203"/>
                    <a:pt x="897" y="208"/>
                    <a:pt x="899" y="212"/>
                  </a:cubicBezTo>
                  <a:close/>
                  <a:moveTo>
                    <a:pt x="896" y="130"/>
                  </a:moveTo>
                  <a:cubicBezTo>
                    <a:pt x="896" y="132"/>
                    <a:pt x="897" y="133"/>
                    <a:pt x="898" y="133"/>
                  </a:cubicBezTo>
                  <a:cubicBezTo>
                    <a:pt x="898" y="132"/>
                    <a:pt x="896" y="130"/>
                    <a:pt x="898" y="129"/>
                  </a:cubicBezTo>
                  <a:cubicBezTo>
                    <a:pt x="906" y="137"/>
                    <a:pt x="912" y="123"/>
                    <a:pt x="913" y="118"/>
                  </a:cubicBezTo>
                  <a:cubicBezTo>
                    <a:pt x="914" y="119"/>
                    <a:pt x="914" y="120"/>
                    <a:pt x="915" y="120"/>
                  </a:cubicBezTo>
                  <a:cubicBezTo>
                    <a:pt x="914" y="117"/>
                    <a:pt x="916" y="114"/>
                    <a:pt x="915" y="111"/>
                  </a:cubicBezTo>
                  <a:cubicBezTo>
                    <a:pt x="913" y="111"/>
                    <a:pt x="913" y="111"/>
                    <a:pt x="912" y="113"/>
                  </a:cubicBezTo>
                  <a:cubicBezTo>
                    <a:pt x="909" y="109"/>
                    <a:pt x="909" y="109"/>
                    <a:pt x="909" y="109"/>
                  </a:cubicBezTo>
                  <a:cubicBezTo>
                    <a:pt x="904" y="107"/>
                    <a:pt x="903" y="116"/>
                    <a:pt x="900" y="113"/>
                  </a:cubicBezTo>
                  <a:cubicBezTo>
                    <a:pt x="903" y="118"/>
                    <a:pt x="897" y="118"/>
                    <a:pt x="898" y="122"/>
                  </a:cubicBezTo>
                  <a:cubicBezTo>
                    <a:pt x="896" y="121"/>
                    <a:pt x="897" y="118"/>
                    <a:pt x="894" y="118"/>
                  </a:cubicBezTo>
                  <a:cubicBezTo>
                    <a:pt x="893" y="121"/>
                    <a:pt x="896" y="125"/>
                    <a:pt x="893" y="127"/>
                  </a:cubicBezTo>
                  <a:cubicBezTo>
                    <a:pt x="892" y="125"/>
                    <a:pt x="891" y="127"/>
                    <a:pt x="890" y="125"/>
                  </a:cubicBezTo>
                  <a:cubicBezTo>
                    <a:pt x="889" y="127"/>
                    <a:pt x="888" y="126"/>
                    <a:pt x="886" y="127"/>
                  </a:cubicBezTo>
                  <a:cubicBezTo>
                    <a:pt x="888" y="132"/>
                    <a:pt x="878" y="132"/>
                    <a:pt x="880" y="139"/>
                  </a:cubicBezTo>
                  <a:cubicBezTo>
                    <a:pt x="883" y="135"/>
                    <a:pt x="890" y="125"/>
                    <a:pt x="896" y="130"/>
                  </a:cubicBezTo>
                  <a:close/>
                  <a:moveTo>
                    <a:pt x="863" y="19"/>
                  </a:moveTo>
                  <a:cubicBezTo>
                    <a:pt x="864" y="21"/>
                    <a:pt x="863" y="21"/>
                    <a:pt x="864" y="23"/>
                  </a:cubicBezTo>
                  <a:cubicBezTo>
                    <a:pt x="865" y="21"/>
                    <a:pt x="866" y="24"/>
                    <a:pt x="867" y="24"/>
                  </a:cubicBezTo>
                  <a:cubicBezTo>
                    <a:pt x="869" y="20"/>
                    <a:pt x="870" y="22"/>
                    <a:pt x="873" y="23"/>
                  </a:cubicBezTo>
                  <a:cubicBezTo>
                    <a:pt x="874" y="22"/>
                    <a:pt x="873" y="20"/>
                    <a:pt x="874" y="19"/>
                  </a:cubicBezTo>
                  <a:cubicBezTo>
                    <a:pt x="877" y="19"/>
                    <a:pt x="880" y="22"/>
                    <a:pt x="882" y="21"/>
                  </a:cubicBezTo>
                  <a:cubicBezTo>
                    <a:pt x="880" y="16"/>
                    <a:pt x="879" y="18"/>
                    <a:pt x="876" y="14"/>
                  </a:cubicBezTo>
                  <a:cubicBezTo>
                    <a:pt x="874" y="15"/>
                    <a:pt x="872" y="16"/>
                    <a:pt x="871" y="15"/>
                  </a:cubicBezTo>
                  <a:cubicBezTo>
                    <a:pt x="873" y="14"/>
                    <a:pt x="872" y="13"/>
                    <a:pt x="872" y="11"/>
                  </a:cubicBezTo>
                  <a:cubicBezTo>
                    <a:pt x="870" y="12"/>
                    <a:pt x="868" y="13"/>
                    <a:pt x="867" y="11"/>
                  </a:cubicBezTo>
                  <a:cubicBezTo>
                    <a:pt x="863" y="14"/>
                    <a:pt x="861" y="16"/>
                    <a:pt x="860" y="20"/>
                  </a:cubicBezTo>
                  <a:cubicBezTo>
                    <a:pt x="861" y="21"/>
                    <a:pt x="862" y="18"/>
                    <a:pt x="863" y="19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7010066" y="1895087"/>
              <a:ext cx="155257" cy="162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013"/>
            </a:p>
          </p:txBody>
        </p:sp>
      </p:grpSp>
      <p:pic>
        <p:nvPicPr>
          <p:cNvPr id="15" name="图片 14" descr="墨迹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1753147">
            <a:off x="1309676" y="1385318"/>
            <a:ext cx="2651943" cy="2435307"/>
          </a:xfrm>
          <a:prstGeom prst="rect">
            <a:avLst/>
          </a:prstGeom>
        </p:spPr>
      </p:pic>
      <p:sp>
        <p:nvSpPr>
          <p:cNvPr id="16" name="Rectangle 30"/>
          <p:cNvSpPr>
            <a:spLocks noChangeArrowheads="1"/>
          </p:cNvSpPr>
          <p:nvPr/>
        </p:nvSpPr>
        <p:spPr bwMode="black">
          <a:xfrm>
            <a:off x="1787933" y="2172084"/>
            <a:ext cx="1830075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/>
              <a:t>这里输入文本</a:t>
            </a:r>
            <a:endParaRPr lang="en-US" altLang="zh-CN" sz="2000" dirty="0"/>
          </a:p>
          <a:p>
            <a:pPr>
              <a:spcBef>
                <a:spcPct val="50000"/>
              </a:spcBef>
            </a:pPr>
            <a:r>
              <a:rPr lang="zh-CN" altLang="en-US" sz="2000" dirty="0"/>
              <a:t>这里输入文本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28835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39698" y="1462171"/>
            <a:ext cx="1571903" cy="2677679"/>
            <a:chOff x="1465803" y="1288681"/>
            <a:chExt cx="2555558" cy="4353294"/>
          </a:xfrm>
        </p:grpSpPr>
        <p:sp>
          <p:nvSpPr>
            <p:cNvPr id="27" name="泪滴形 26"/>
            <p:cNvSpPr/>
            <p:nvPr/>
          </p:nvSpPr>
          <p:spPr>
            <a:xfrm>
              <a:off x="1465803" y="1288681"/>
              <a:ext cx="2555558" cy="2556284"/>
            </a:xfrm>
            <a:prstGeom prst="teardrop">
              <a:avLst/>
            </a:prstGeom>
            <a:blipFill>
              <a:blip r:embed="rId2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31" name="文本框 7"/>
            <p:cNvSpPr txBox="1"/>
            <p:nvPr/>
          </p:nvSpPr>
          <p:spPr>
            <a:xfrm>
              <a:off x="1483442" y="4175354"/>
              <a:ext cx="2520280" cy="246220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 fontScale="92500" lnSpcReduction="10000"/>
            </a:bodyPr>
            <a:lstStyle/>
            <a:p>
              <a:r>
                <a:rPr lang="zh-CN" altLang="en-US" sz="1200" b="1" dirty="0">
                  <a:solidFill>
                    <a:srgbClr val="B60005"/>
                  </a:solidFill>
                </a:rPr>
                <a:t>大花脸</a:t>
              </a:r>
            </a:p>
          </p:txBody>
        </p:sp>
        <p:sp>
          <p:nvSpPr>
            <p:cNvPr id="32" name="文本框 8"/>
            <p:cNvSpPr txBox="1"/>
            <p:nvPr/>
          </p:nvSpPr>
          <p:spPr>
            <a:xfrm>
              <a:off x="1501081" y="4559511"/>
              <a:ext cx="2520280" cy="1082464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 fontScale="92500" lnSpcReduction="1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825" dirty="0"/>
                <a:t>净行的一支，也叫正净、大面。扮演剧中地位较高，举止稳重的人物，多为朝廷重臣，故造型上以气度恢宏取胜。表演上重唱功，唱念及做派要求雄浑、凝重</a:t>
              </a:r>
              <a:endParaRPr lang="zh-CN" altLang="en-US" sz="825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48270" y="1462171"/>
            <a:ext cx="1571903" cy="2651996"/>
            <a:chOff x="4818222" y="1288681"/>
            <a:chExt cx="2555558" cy="4311540"/>
          </a:xfrm>
        </p:grpSpPr>
        <p:sp>
          <p:nvSpPr>
            <p:cNvPr id="21" name="泪滴形 20"/>
            <p:cNvSpPr/>
            <p:nvPr/>
          </p:nvSpPr>
          <p:spPr>
            <a:xfrm>
              <a:off x="4818222" y="1288681"/>
              <a:ext cx="2555558" cy="2556284"/>
            </a:xfrm>
            <a:prstGeom prst="teardrop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25" name="文本框 13"/>
            <p:cNvSpPr txBox="1"/>
            <p:nvPr/>
          </p:nvSpPr>
          <p:spPr>
            <a:xfrm>
              <a:off x="4835861" y="4175354"/>
              <a:ext cx="2520280" cy="246220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 fontScale="92500" lnSpcReduction="10000"/>
            </a:bodyPr>
            <a:lstStyle/>
            <a:p>
              <a:r>
                <a:rPr lang="zh-CN" altLang="en-US" sz="1200" b="1" dirty="0">
                  <a:solidFill>
                    <a:srgbClr val="B60005"/>
                  </a:solidFill>
                </a:rPr>
                <a:t>二花脸</a:t>
              </a:r>
            </a:p>
          </p:txBody>
        </p:sp>
        <p:sp>
          <p:nvSpPr>
            <p:cNvPr id="26" name="文本框 14"/>
            <p:cNvSpPr txBox="1"/>
            <p:nvPr/>
          </p:nvSpPr>
          <p:spPr>
            <a:xfrm>
              <a:off x="4835861" y="4517757"/>
              <a:ext cx="2520280" cy="1082464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25" dirty="0">
                  <a:solidFill>
                    <a:schemeClr val="dk1">
                      <a:lumMod val="100000"/>
                    </a:schemeClr>
                  </a:solidFill>
                </a:rPr>
                <a:t>此</a:t>
              </a:r>
              <a:r>
                <a:rPr lang="zh-CN" altLang="en-US" sz="825" dirty="0"/>
                <a:t>净行的一支，又称副净、架子花脸、二面。大都扮演勇猛豪爽的正面人物。以做功为主，重身段工架，唱念中有时夹用炸音，以点染特定人物的威势和性格上的刚烈。</a:t>
              </a:r>
              <a:endParaRPr lang="zh-CN" altLang="en-US" sz="825" dirty="0">
                <a:solidFill>
                  <a:srgbClr val="B60005"/>
                </a:solidFill>
              </a:endParaRPr>
            </a:p>
            <a:p>
              <a:pPr lvl="0" algn="ctr">
                <a:lnSpc>
                  <a:spcPct val="120000"/>
                </a:lnSpc>
              </a:pPr>
              <a:endParaRPr lang="zh-CN" altLang="en-US" sz="825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56841" y="1462171"/>
            <a:ext cx="1571903" cy="2651996"/>
            <a:chOff x="8170640" y="1288681"/>
            <a:chExt cx="2555558" cy="4311540"/>
          </a:xfrm>
        </p:grpSpPr>
        <p:sp>
          <p:nvSpPr>
            <p:cNvPr id="15" name="泪滴形 14"/>
            <p:cNvSpPr/>
            <p:nvPr/>
          </p:nvSpPr>
          <p:spPr>
            <a:xfrm>
              <a:off x="8170640" y="1288681"/>
              <a:ext cx="2555558" cy="2556284"/>
            </a:xfrm>
            <a:prstGeom prst="teardrop">
              <a:avLst/>
            </a:prstGeom>
            <a:blipFill>
              <a:blip r:embed="rId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19" name="文本框 19"/>
            <p:cNvSpPr txBox="1"/>
            <p:nvPr/>
          </p:nvSpPr>
          <p:spPr>
            <a:xfrm>
              <a:off x="8188279" y="4175354"/>
              <a:ext cx="2520280" cy="246220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 fontScale="92500" lnSpcReduction="10000"/>
            </a:bodyPr>
            <a:lstStyle/>
            <a:p>
              <a:r>
                <a:rPr lang="zh-CN" altLang="en-US" sz="1200" b="1" dirty="0">
                  <a:solidFill>
                    <a:srgbClr val="B60005"/>
                  </a:solidFill>
                </a:rPr>
                <a:t>武二花</a:t>
              </a:r>
            </a:p>
          </p:txBody>
        </p:sp>
        <p:sp>
          <p:nvSpPr>
            <p:cNvPr id="20" name="文本框 20"/>
            <p:cNvSpPr txBox="1"/>
            <p:nvPr/>
          </p:nvSpPr>
          <p:spPr>
            <a:xfrm>
              <a:off x="8188279" y="4517757"/>
              <a:ext cx="2520280" cy="1082464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/>
                <a:t>净行的一支，也叫摔打花脸、武净。以跌扑摔打为主，不重唱、念。</a:t>
              </a:r>
              <a:endParaRPr lang="zh-CN" altLang="en-US" sz="825" dirty="0">
                <a:solidFill>
                  <a:srgbClr val="B60005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65413" y="1462171"/>
            <a:ext cx="1571903" cy="2651996"/>
            <a:chOff x="8170640" y="1288681"/>
            <a:chExt cx="2555558" cy="4311540"/>
          </a:xfrm>
        </p:grpSpPr>
        <p:sp>
          <p:nvSpPr>
            <p:cNvPr id="9" name="泪滴形 8"/>
            <p:cNvSpPr/>
            <p:nvPr/>
          </p:nvSpPr>
          <p:spPr>
            <a:xfrm>
              <a:off x="8170640" y="1288681"/>
              <a:ext cx="2555558" cy="2556284"/>
            </a:xfrm>
            <a:prstGeom prst="teardrop">
              <a:avLst/>
            </a:prstGeom>
            <a:blipFill>
              <a:blip r:embed="rId5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13" name="文本框 28"/>
            <p:cNvSpPr txBox="1"/>
            <p:nvPr/>
          </p:nvSpPr>
          <p:spPr>
            <a:xfrm>
              <a:off x="8188279" y="4175354"/>
              <a:ext cx="2520280" cy="246220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 fontScale="92500" lnSpcReduction="10000"/>
            </a:bodyPr>
            <a:lstStyle/>
            <a:p>
              <a:r>
                <a:rPr lang="zh-CN" altLang="en-US" sz="1200" b="1" dirty="0">
                  <a:solidFill>
                    <a:srgbClr val="B60005"/>
                  </a:solidFill>
                </a:rPr>
                <a:t>油花脸</a:t>
              </a:r>
            </a:p>
          </p:txBody>
        </p:sp>
        <p:sp>
          <p:nvSpPr>
            <p:cNvPr id="14" name="文本框 29"/>
            <p:cNvSpPr txBox="1"/>
            <p:nvPr/>
          </p:nvSpPr>
          <p:spPr>
            <a:xfrm>
              <a:off x="8188279" y="4517757"/>
              <a:ext cx="2520280" cy="1082464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 fontScale="775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/>
                <a:t>俗称毛净。多用垫胸、假臀等塑型扎扮，以形象奇特笨重、舞蹈身段粗犷而妩媚多姿为其特点，有时用喷火、耍牙等特技。有名的鬼魂形象钟馗，在中国戏曲舞台上就是扎扮造型，非常独特。</a:t>
              </a:r>
              <a:endParaRPr lang="zh-CN" altLang="en-US" sz="825" dirty="0">
                <a:solidFill>
                  <a:srgbClr val="B6000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416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629" y="837610"/>
            <a:ext cx="2794016" cy="417538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57200" y="1085850"/>
            <a:ext cx="4929157" cy="2002632"/>
            <a:chOff x="1181100" y="1226344"/>
            <a:chExt cx="3411141" cy="1385888"/>
          </a:xfrm>
        </p:grpSpPr>
        <p:grpSp>
          <p:nvGrpSpPr>
            <p:cNvPr id="152" name="组合 13"/>
            <p:cNvGrpSpPr>
              <a:grpSpLocks/>
            </p:cNvGrpSpPr>
            <p:nvPr/>
          </p:nvGrpSpPr>
          <p:grpSpPr bwMode="auto">
            <a:xfrm>
              <a:off x="1181100" y="1226344"/>
              <a:ext cx="3411141" cy="1385888"/>
              <a:chOff x="0" y="0"/>
              <a:chExt cx="5787772" cy="2351397"/>
            </a:xfrm>
          </p:grpSpPr>
          <p:sp>
            <p:nvSpPr>
              <p:cNvPr id="153" name="任意多边形 549"/>
              <p:cNvSpPr>
                <a:spLocks noChangeArrowheads="1"/>
              </p:cNvSpPr>
              <p:nvPr/>
            </p:nvSpPr>
            <p:spPr bwMode="auto">
              <a:xfrm rot="20440807">
                <a:off x="1267543" y="0"/>
                <a:ext cx="4104319" cy="2308252"/>
              </a:xfrm>
              <a:custGeom>
                <a:avLst/>
                <a:gdLst>
                  <a:gd name="T0" fmla="*/ 2564829 w 4104319"/>
                  <a:gd name="T1" fmla="*/ 131869 h 2308252"/>
                  <a:gd name="T2" fmla="*/ 4104319 w 4104319"/>
                  <a:gd name="T3" fmla="*/ 2308252 h 2308252"/>
                  <a:gd name="T4" fmla="*/ 2611055 w 4104319"/>
                  <a:gd name="T5" fmla="*/ 2308251 h 2308252"/>
                  <a:gd name="T6" fmla="*/ 2067553 w 4104319"/>
                  <a:gd name="T7" fmla="*/ 1539901 h 2308252"/>
                  <a:gd name="T8" fmla="*/ 1162066 w 4104319"/>
                  <a:gd name="T9" fmla="*/ 1796512 h 2308252"/>
                  <a:gd name="T10" fmla="*/ 0 w 4104319"/>
                  <a:gd name="T11" fmla="*/ 858729 h 2308252"/>
                  <a:gd name="T12" fmla="*/ 2564829 w 4104319"/>
                  <a:gd name="T13" fmla="*/ 131869 h 23082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04319"/>
                  <a:gd name="T22" fmla="*/ 0 h 2308252"/>
                  <a:gd name="T23" fmla="*/ 4104319 w 4104319"/>
                  <a:gd name="T24" fmla="*/ 2308252 h 230825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04319" h="2308252">
                    <a:moveTo>
                      <a:pt x="2564829" y="131869"/>
                    </a:moveTo>
                    <a:cubicBezTo>
                      <a:pt x="3487415" y="457699"/>
                      <a:pt x="4104320" y="1329819"/>
                      <a:pt x="4104319" y="2308252"/>
                    </a:cubicBezTo>
                    <a:lnTo>
                      <a:pt x="2611055" y="2308251"/>
                    </a:lnTo>
                    <a:cubicBezTo>
                      <a:pt x="2611055" y="1962825"/>
                      <a:pt x="2393263" y="1654932"/>
                      <a:pt x="2067553" y="1539901"/>
                    </a:cubicBezTo>
                    <a:cubicBezTo>
                      <a:pt x="1741843" y="1424870"/>
                      <a:pt x="1378996" y="1527699"/>
                      <a:pt x="1162066" y="1796512"/>
                    </a:cubicBezTo>
                    <a:lnTo>
                      <a:pt x="0" y="858729"/>
                    </a:lnTo>
                    <a:cubicBezTo>
                      <a:pt x="614464" y="97307"/>
                      <a:pt x="1642243" y="-193961"/>
                      <a:pt x="2564829" y="131869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200"/>
              </a:p>
            </p:txBody>
          </p:sp>
          <p:sp>
            <p:nvSpPr>
              <p:cNvPr id="154" name="Freeform 283"/>
              <p:cNvSpPr>
                <a:spLocks noEditPoints="1" noChangeArrowheads="1"/>
              </p:cNvSpPr>
              <p:nvPr/>
            </p:nvSpPr>
            <p:spPr bwMode="auto">
              <a:xfrm>
                <a:off x="5606797" y="1455251"/>
                <a:ext cx="180975" cy="215900"/>
              </a:xfrm>
              <a:custGeom>
                <a:avLst/>
                <a:gdLst>
                  <a:gd name="T0" fmla="*/ 2147483646 w 48"/>
                  <a:gd name="T1" fmla="*/ 2147483646 h 57"/>
                  <a:gd name="T2" fmla="*/ 2147483646 w 48"/>
                  <a:gd name="T3" fmla="*/ 2147483646 h 57"/>
                  <a:gd name="T4" fmla="*/ 2147483646 w 48"/>
                  <a:gd name="T5" fmla="*/ 2147483646 h 57"/>
                  <a:gd name="T6" fmla="*/ 2147483646 w 48"/>
                  <a:gd name="T7" fmla="*/ 2147483646 h 57"/>
                  <a:gd name="T8" fmla="*/ 2147483646 w 48"/>
                  <a:gd name="T9" fmla="*/ 2147483646 h 57"/>
                  <a:gd name="T10" fmla="*/ 2147483646 w 48"/>
                  <a:gd name="T11" fmla="*/ 2147483646 h 57"/>
                  <a:gd name="T12" fmla="*/ 2147483646 w 48"/>
                  <a:gd name="T13" fmla="*/ 2147483646 h 57"/>
                  <a:gd name="T14" fmla="*/ 2147483646 w 48"/>
                  <a:gd name="T15" fmla="*/ 2147483646 h 57"/>
                  <a:gd name="T16" fmla="*/ 2147483646 w 48"/>
                  <a:gd name="T17" fmla="*/ 2147483646 h 57"/>
                  <a:gd name="T18" fmla="*/ 2147483646 w 48"/>
                  <a:gd name="T19" fmla="*/ 2147483646 h 57"/>
                  <a:gd name="T20" fmla="*/ 2147483646 w 48"/>
                  <a:gd name="T21" fmla="*/ 2147483646 h 57"/>
                  <a:gd name="T22" fmla="*/ 2147483646 w 48"/>
                  <a:gd name="T23" fmla="*/ 2147483646 h 57"/>
                  <a:gd name="T24" fmla="*/ 2147483646 w 48"/>
                  <a:gd name="T25" fmla="*/ 2147483646 h 57"/>
                  <a:gd name="T26" fmla="*/ 2147483646 w 48"/>
                  <a:gd name="T27" fmla="*/ 2147483646 h 57"/>
                  <a:gd name="T28" fmla="*/ 2147483646 w 48"/>
                  <a:gd name="T29" fmla="*/ 2147483646 h 57"/>
                  <a:gd name="T30" fmla="*/ 2147483646 w 48"/>
                  <a:gd name="T31" fmla="*/ 2147483646 h 57"/>
                  <a:gd name="T32" fmla="*/ 2147483646 w 48"/>
                  <a:gd name="T33" fmla="*/ 2147483646 h 57"/>
                  <a:gd name="T34" fmla="*/ 2147483646 w 48"/>
                  <a:gd name="T35" fmla="*/ 2147483646 h 57"/>
                  <a:gd name="T36" fmla="*/ 2147483646 w 48"/>
                  <a:gd name="T37" fmla="*/ 2147483646 h 57"/>
                  <a:gd name="T38" fmla="*/ 0 w 48"/>
                  <a:gd name="T39" fmla="*/ 2147483646 h 57"/>
                  <a:gd name="T40" fmla="*/ 2147483646 w 48"/>
                  <a:gd name="T41" fmla="*/ 2147483646 h 57"/>
                  <a:gd name="T42" fmla="*/ 2147483646 w 48"/>
                  <a:gd name="T43" fmla="*/ 2147483646 h 57"/>
                  <a:gd name="T44" fmla="*/ 2147483646 w 48"/>
                  <a:gd name="T45" fmla="*/ 2147483646 h 57"/>
                  <a:gd name="T46" fmla="*/ 2147483646 w 48"/>
                  <a:gd name="T47" fmla="*/ 2147483646 h 57"/>
                  <a:gd name="T48" fmla="*/ 2147483646 w 48"/>
                  <a:gd name="T49" fmla="*/ 2147483646 h 57"/>
                  <a:gd name="T50" fmla="*/ 2147483646 w 48"/>
                  <a:gd name="T51" fmla="*/ 2147483646 h 57"/>
                  <a:gd name="T52" fmla="*/ 2147483646 w 48"/>
                  <a:gd name="T53" fmla="*/ 2147483646 h 57"/>
                  <a:gd name="T54" fmla="*/ 2147483646 w 48"/>
                  <a:gd name="T55" fmla="*/ 2147483646 h 57"/>
                  <a:gd name="T56" fmla="*/ 2147483646 w 48"/>
                  <a:gd name="T57" fmla="*/ 2147483646 h 57"/>
                  <a:gd name="T58" fmla="*/ 2147483646 w 48"/>
                  <a:gd name="T59" fmla="*/ 2147483646 h 57"/>
                  <a:gd name="T60" fmla="*/ 2147483646 w 48"/>
                  <a:gd name="T61" fmla="*/ 2147483646 h 57"/>
                  <a:gd name="T62" fmla="*/ 2147483646 w 48"/>
                  <a:gd name="T63" fmla="*/ 2147483646 h 57"/>
                  <a:gd name="T64" fmla="*/ 2147483646 w 48"/>
                  <a:gd name="T65" fmla="*/ 2147483646 h 57"/>
                  <a:gd name="T66" fmla="*/ 2147483646 w 48"/>
                  <a:gd name="T67" fmla="*/ 2147483646 h 57"/>
                  <a:gd name="T68" fmla="*/ 2147483646 w 48"/>
                  <a:gd name="T69" fmla="*/ 2147483646 h 57"/>
                  <a:gd name="T70" fmla="*/ 2147483646 w 48"/>
                  <a:gd name="T71" fmla="*/ 2147483646 h 57"/>
                  <a:gd name="T72" fmla="*/ 2147483646 w 48"/>
                  <a:gd name="T73" fmla="*/ 2147483646 h 57"/>
                  <a:gd name="T74" fmla="*/ 2147483646 w 48"/>
                  <a:gd name="T75" fmla="*/ 2147483646 h 57"/>
                  <a:gd name="T76" fmla="*/ 2147483646 w 48"/>
                  <a:gd name="T77" fmla="*/ 2147483646 h 57"/>
                  <a:gd name="T78" fmla="*/ 2147483646 w 48"/>
                  <a:gd name="T79" fmla="*/ 2147483646 h 57"/>
                  <a:gd name="T80" fmla="*/ 2147483646 w 48"/>
                  <a:gd name="T81" fmla="*/ 2147483646 h 57"/>
                  <a:gd name="T82" fmla="*/ 2147483646 w 48"/>
                  <a:gd name="T83" fmla="*/ 2147483646 h 57"/>
                  <a:gd name="T84" fmla="*/ 2147483646 w 48"/>
                  <a:gd name="T85" fmla="*/ 2147483646 h 57"/>
                  <a:gd name="T86" fmla="*/ 2147483646 w 48"/>
                  <a:gd name="T87" fmla="*/ 2147483646 h 57"/>
                  <a:gd name="T88" fmla="*/ 2147483646 w 48"/>
                  <a:gd name="T89" fmla="*/ 2147483646 h 57"/>
                  <a:gd name="T90" fmla="*/ 2147483646 w 48"/>
                  <a:gd name="T91" fmla="*/ 2147483646 h 57"/>
                  <a:gd name="T92" fmla="*/ 2147483646 w 48"/>
                  <a:gd name="T93" fmla="*/ 2147483646 h 57"/>
                  <a:gd name="T94" fmla="*/ 2147483646 w 48"/>
                  <a:gd name="T95" fmla="*/ 2147483646 h 57"/>
                  <a:gd name="T96" fmla="*/ 2147483646 w 48"/>
                  <a:gd name="T97" fmla="*/ 2147483646 h 57"/>
                  <a:gd name="T98" fmla="*/ 2147483646 w 48"/>
                  <a:gd name="T99" fmla="*/ 2147483646 h 57"/>
                  <a:gd name="T100" fmla="*/ 2147483646 w 48"/>
                  <a:gd name="T101" fmla="*/ 2147483646 h 57"/>
                  <a:gd name="T102" fmla="*/ 2147483646 w 48"/>
                  <a:gd name="T103" fmla="*/ 2147483646 h 57"/>
                  <a:gd name="T104" fmla="*/ 2147483646 w 48"/>
                  <a:gd name="T105" fmla="*/ 0 h 57"/>
                  <a:gd name="T106" fmla="*/ 2147483646 w 48"/>
                  <a:gd name="T107" fmla="*/ 0 h 57"/>
                  <a:gd name="T108" fmla="*/ 2147483646 w 48"/>
                  <a:gd name="T109" fmla="*/ 2147483646 h 57"/>
                  <a:gd name="T110" fmla="*/ 2147483646 w 48"/>
                  <a:gd name="T111" fmla="*/ 2147483646 h 57"/>
                  <a:gd name="T112" fmla="*/ 2147483646 w 48"/>
                  <a:gd name="T113" fmla="*/ 2147483646 h 57"/>
                  <a:gd name="T114" fmla="*/ 2147483646 w 48"/>
                  <a:gd name="T115" fmla="*/ 2147483646 h 57"/>
                  <a:gd name="T116" fmla="*/ 2147483646 w 48"/>
                  <a:gd name="T117" fmla="*/ 2147483646 h 57"/>
                  <a:gd name="T118" fmla="*/ 2147483646 w 48"/>
                  <a:gd name="T119" fmla="*/ 2147483646 h 57"/>
                  <a:gd name="T120" fmla="*/ 2147483646 w 48"/>
                  <a:gd name="T121" fmla="*/ 2147483646 h 57"/>
                  <a:gd name="T122" fmla="*/ 2147483646 w 48"/>
                  <a:gd name="T123" fmla="*/ 2147483646 h 5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8"/>
                  <a:gd name="T187" fmla="*/ 0 h 57"/>
                  <a:gd name="T188" fmla="*/ 48 w 48"/>
                  <a:gd name="T189" fmla="*/ 57 h 57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8" h="57">
                    <a:moveTo>
                      <a:pt x="37" y="0"/>
                    </a:moveTo>
                    <a:cubicBezTo>
                      <a:pt x="36" y="0"/>
                      <a:pt x="35" y="0"/>
                      <a:pt x="35" y="1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2"/>
                      <a:pt x="31" y="2"/>
                      <a:pt x="30" y="2"/>
                    </a:cubicBezTo>
                    <a:cubicBezTo>
                      <a:pt x="30" y="2"/>
                      <a:pt x="30" y="1"/>
                      <a:pt x="29" y="2"/>
                    </a:cubicBezTo>
                    <a:cubicBezTo>
                      <a:pt x="29" y="2"/>
                      <a:pt x="29" y="2"/>
                      <a:pt x="28" y="3"/>
                    </a:cubicBezTo>
                    <a:cubicBezTo>
                      <a:pt x="28" y="4"/>
                      <a:pt x="26" y="3"/>
                      <a:pt x="26" y="4"/>
                    </a:cubicBezTo>
                    <a:cubicBezTo>
                      <a:pt x="26" y="5"/>
                      <a:pt x="27" y="6"/>
                      <a:pt x="27" y="6"/>
                    </a:cubicBezTo>
                    <a:cubicBezTo>
                      <a:pt x="27" y="6"/>
                      <a:pt x="26" y="7"/>
                      <a:pt x="26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8"/>
                      <a:pt x="26" y="9"/>
                      <a:pt x="26" y="10"/>
                    </a:cubicBezTo>
                    <a:cubicBezTo>
                      <a:pt x="26" y="11"/>
                      <a:pt x="27" y="11"/>
                      <a:pt x="27" y="12"/>
                    </a:cubicBezTo>
                    <a:cubicBezTo>
                      <a:pt x="26" y="12"/>
                      <a:pt x="25" y="11"/>
                      <a:pt x="24" y="12"/>
                    </a:cubicBezTo>
                    <a:cubicBezTo>
                      <a:pt x="23" y="13"/>
                      <a:pt x="22" y="13"/>
                      <a:pt x="21" y="14"/>
                    </a:cubicBezTo>
                    <a:cubicBezTo>
                      <a:pt x="21" y="14"/>
                      <a:pt x="20" y="15"/>
                      <a:pt x="21" y="15"/>
                    </a:cubicBezTo>
                    <a:cubicBezTo>
                      <a:pt x="20" y="16"/>
                      <a:pt x="21" y="17"/>
                      <a:pt x="20" y="18"/>
                    </a:cubicBezTo>
                    <a:cubicBezTo>
                      <a:pt x="19" y="19"/>
                      <a:pt x="20" y="20"/>
                      <a:pt x="20" y="21"/>
                    </a:cubicBezTo>
                    <a:cubicBezTo>
                      <a:pt x="19" y="22"/>
                      <a:pt x="19" y="23"/>
                      <a:pt x="18" y="24"/>
                    </a:cubicBezTo>
                    <a:cubicBezTo>
                      <a:pt x="18" y="24"/>
                      <a:pt x="18" y="24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5" y="24"/>
                      <a:pt x="14" y="24"/>
                      <a:pt x="14" y="24"/>
                    </a:cubicBezTo>
                    <a:cubicBezTo>
                      <a:pt x="13" y="25"/>
                      <a:pt x="13" y="26"/>
                      <a:pt x="12" y="26"/>
                    </a:cubicBezTo>
                    <a:cubicBezTo>
                      <a:pt x="12" y="26"/>
                      <a:pt x="11" y="27"/>
                      <a:pt x="11" y="27"/>
                    </a:cubicBezTo>
                    <a:cubicBezTo>
                      <a:pt x="11" y="29"/>
                      <a:pt x="10" y="27"/>
                      <a:pt x="9" y="28"/>
                    </a:cubicBezTo>
                    <a:cubicBezTo>
                      <a:pt x="8" y="29"/>
                      <a:pt x="9" y="29"/>
                      <a:pt x="10" y="29"/>
                    </a:cubicBezTo>
                    <a:cubicBezTo>
                      <a:pt x="10" y="30"/>
                      <a:pt x="9" y="30"/>
                      <a:pt x="9" y="30"/>
                    </a:cubicBezTo>
                    <a:cubicBezTo>
                      <a:pt x="9" y="31"/>
                      <a:pt x="8" y="30"/>
                      <a:pt x="8" y="30"/>
                    </a:cubicBezTo>
                    <a:cubicBezTo>
                      <a:pt x="7" y="30"/>
                      <a:pt x="7" y="31"/>
                      <a:pt x="7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8" y="31"/>
                      <a:pt x="8" y="32"/>
                      <a:pt x="8" y="32"/>
                    </a:cubicBezTo>
                    <a:cubicBezTo>
                      <a:pt x="9" y="32"/>
                      <a:pt x="8" y="32"/>
                      <a:pt x="8" y="33"/>
                    </a:cubicBezTo>
                    <a:cubicBezTo>
                      <a:pt x="8" y="34"/>
                      <a:pt x="7" y="33"/>
                      <a:pt x="6" y="34"/>
                    </a:cubicBezTo>
                    <a:cubicBezTo>
                      <a:pt x="6" y="34"/>
                      <a:pt x="7" y="34"/>
                      <a:pt x="8" y="34"/>
                    </a:cubicBezTo>
                    <a:cubicBezTo>
                      <a:pt x="8" y="34"/>
                      <a:pt x="8" y="35"/>
                      <a:pt x="8" y="36"/>
                    </a:cubicBezTo>
                    <a:cubicBezTo>
                      <a:pt x="8" y="36"/>
                      <a:pt x="7" y="36"/>
                      <a:pt x="7" y="37"/>
                    </a:cubicBezTo>
                    <a:cubicBezTo>
                      <a:pt x="7" y="38"/>
                      <a:pt x="6" y="37"/>
                      <a:pt x="5" y="37"/>
                    </a:cubicBezTo>
                    <a:cubicBezTo>
                      <a:pt x="4" y="38"/>
                      <a:pt x="3" y="38"/>
                      <a:pt x="1" y="39"/>
                    </a:cubicBezTo>
                    <a:cubicBezTo>
                      <a:pt x="1" y="39"/>
                      <a:pt x="1" y="40"/>
                      <a:pt x="1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1" y="42"/>
                      <a:pt x="0" y="43"/>
                    </a:cubicBezTo>
                    <a:cubicBezTo>
                      <a:pt x="0" y="44"/>
                      <a:pt x="0" y="45"/>
                      <a:pt x="1" y="46"/>
                    </a:cubicBezTo>
                    <a:cubicBezTo>
                      <a:pt x="1" y="46"/>
                      <a:pt x="1" y="47"/>
                      <a:pt x="2" y="47"/>
                    </a:cubicBezTo>
                    <a:cubicBezTo>
                      <a:pt x="2" y="48"/>
                      <a:pt x="4" y="48"/>
                      <a:pt x="4" y="49"/>
                    </a:cubicBezTo>
                    <a:cubicBezTo>
                      <a:pt x="5" y="50"/>
                      <a:pt x="7" y="50"/>
                      <a:pt x="8" y="50"/>
                    </a:cubicBezTo>
                    <a:cubicBezTo>
                      <a:pt x="9" y="50"/>
                      <a:pt x="10" y="49"/>
                      <a:pt x="11" y="50"/>
                    </a:cubicBezTo>
                    <a:cubicBezTo>
                      <a:pt x="12" y="50"/>
                      <a:pt x="12" y="49"/>
                      <a:pt x="12" y="49"/>
                    </a:cubicBezTo>
                    <a:cubicBezTo>
                      <a:pt x="14" y="48"/>
                      <a:pt x="14" y="47"/>
                      <a:pt x="15" y="47"/>
                    </a:cubicBezTo>
                    <a:cubicBezTo>
                      <a:pt x="16" y="47"/>
                      <a:pt x="18" y="47"/>
                      <a:pt x="19" y="48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48"/>
                      <a:pt x="20" y="48"/>
                      <a:pt x="20" y="48"/>
                    </a:cubicBezTo>
                    <a:cubicBezTo>
                      <a:pt x="20" y="49"/>
                      <a:pt x="19" y="50"/>
                      <a:pt x="20" y="51"/>
                    </a:cubicBezTo>
                    <a:cubicBezTo>
                      <a:pt x="19" y="52"/>
                      <a:pt x="21" y="53"/>
                      <a:pt x="21" y="54"/>
                    </a:cubicBezTo>
                    <a:cubicBezTo>
                      <a:pt x="21" y="54"/>
                      <a:pt x="21" y="55"/>
                      <a:pt x="21" y="55"/>
                    </a:cubicBezTo>
                    <a:cubicBezTo>
                      <a:pt x="22" y="55"/>
                      <a:pt x="23" y="56"/>
                      <a:pt x="24" y="56"/>
                    </a:cubicBezTo>
                    <a:cubicBezTo>
                      <a:pt x="24" y="56"/>
                      <a:pt x="25" y="56"/>
                      <a:pt x="25" y="56"/>
                    </a:cubicBezTo>
                    <a:cubicBezTo>
                      <a:pt x="26" y="57"/>
                      <a:pt x="27" y="56"/>
                      <a:pt x="27" y="56"/>
                    </a:cubicBezTo>
                    <a:cubicBezTo>
                      <a:pt x="28" y="57"/>
                      <a:pt x="29" y="56"/>
                      <a:pt x="30" y="56"/>
                    </a:cubicBezTo>
                    <a:cubicBezTo>
                      <a:pt x="30" y="56"/>
                      <a:pt x="30" y="56"/>
                      <a:pt x="31" y="56"/>
                    </a:cubicBezTo>
                    <a:cubicBezTo>
                      <a:pt x="32" y="56"/>
                      <a:pt x="31" y="55"/>
                      <a:pt x="32" y="54"/>
                    </a:cubicBezTo>
                    <a:cubicBezTo>
                      <a:pt x="33" y="54"/>
                      <a:pt x="34" y="55"/>
                      <a:pt x="34" y="55"/>
                    </a:cubicBezTo>
                    <a:cubicBezTo>
                      <a:pt x="35" y="55"/>
                      <a:pt x="36" y="56"/>
                      <a:pt x="37" y="55"/>
                    </a:cubicBezTo>
                    <a:cubicBezTo>
                      <a:pt x="38" y="56"/>
                      <a:pt x="38" y="55"/>
                      <a:pt x="39" y="55"/>
                    </a:cubicBezTo>
                    <a:cubicBezTo>
                      <a:pt x="41" y="54"/>
                      <a:pt x="42" y="52"/>
                      <a:pt x="43" y="50"/>
                    </a:cubicBezTo>
                    <a:cubicBezTo>
                      <a:pt x="43" y="48"/>
                      <a:pt x="42" y="46"/>
                      <a:pt x="40" y="45"/>
                    </a:cubicBezTo>
                    <a:cubicBezTo>
                      <a:pt x="39" y="45"/>
                      <a:pt x="38" y="45"/>
                      <a:pt x="37" y="44"/>
                    </a:cubicBezTo>
                    <a:cubicBezTo>
                      <a:pt x="36" y="44"/>
                      <a:pt x="37" y="44"/>
                      <a:pt x="37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5" y="44"/>
                      <a:pt x="34" y="44"/>
                      <a:pt x="33" y="45"/>
                    </a:cubicBezTo>
                    <a:cubicBezTo>
                      <a:pt x="32" y="45"/>
                      <a:pt x="32" y="46"/>
                      <a:pt x="3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4"/>
                      <a:pt x="31" y="44"/>
                      <a:pt x="31" y="44"/>
                    </a:cubicBezTo>
                    <a:cubicBezTo>
                      <a:pt x="32" y="44"/>
                      <a:pt x="31" y="44"/>
                      <a:pt x="31" y="43"/>
                    </a:cubicBezTo>
                    <a:cubicBezTo>
                      <a:pt x="32" y="42"/>
                      <a:pt x="32" y="42"/>
                      <a:pt x="33" y="41"/>
                    </a:cubicBezTo>
                    <a:cubicBezTo>
                      <a:pt x="34" y="41"/>
                      <a:pt x="34" y="42"/>
                      <a:pt x="35" y="42"/>
                    </a:cubicBezTo>
                    <a:cubicBezTo>
                      <a:pt x="35" y="41"/>
                      <a:pt x="34" y="41"/>
                      <a:pt x="33" y="41"/>
                    </a:cubicBezTo>
                    <a:cubicBezTo>
                      <a:pt x="33" y="40"/>
                      <a:pt x="34" y="40"/>
                      <a:pt x="34" y="40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5" y="40"/>
                      <a:pt x="36" y="40"/>
                      <a:pt x="36" y="41"/>
                    </a:cubicBezTo>
                    <a:cubicBezTo>
                      <a:pt x="38" y="40"/>
                      <a:pt x="35" y="39"/>
                      <a:pt x="36" y="38"/>
                    </a:cubicBezTo>
                    <a:cubicBezTo>
                      <a:pt x="36" y="37"/>
                      <a:pt x="34" y="37"/>
                      <a:pt x="35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7" y="35"/>
                      <a:pt x="37" y="35"/>
                    </a:cubicBezTo>
                    <a:cubicBezTo>
                      <a:pt x="38" y="35"/>
                      <a:pt x="38" y="35"/>
                      <a:pt x="39" y="36"/>
                    </a:cubicBezTo>
                    <a:cubicBezTo>
                      <a:pt x="39" y="36"/>
                      <a:pt x="40" y="35"/>
                      <a:pt x="40" y="35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3" y="34"/>
                      <a:pt x="43" y="33"/>
                      <a:pt x="43" y="32"/>
                    </a:cubicBezTo>
                    <a:cubicBezTo>
                      <a:pt x="43" y="31"/>
                      <a:pt x="41" y="30"/>
                      <a:pt x="43" y="29"/>
                    </a:cubicBezTo>
                    <a:cubicBezTo>
                      <a:pt x="43" y="28"/>
                      <a:pt x="43" y="27"/>
                      <a:pt x="43" y="27"/>
                    </a:cubicBezTo>
                    <a:cubicBezTo>
                      <a:pt x="43" y="26"/>
                      <a:pt x="44" y="24"/>
                      <a:pt x="42" y="23"/>
                    </a:cubicBezTo>
                    <a:cubicBezTo>
                      <a:pt x="42" y="21"/>
                      <a:pt x="40" y="22"/>
                      <a:pt x="39" y="21"/>
                    </a:cubicBezTo>
                    <a:cubicBezTo>
                      <a:pt x="39" y="21"/>
                      <a:pt x="40" y="20"/>
                      <a:pt x="40" y="20"/>
                    </a:cubicBezTo>
                    <a:cubicBezTo>
                      <a:pt x="40" y="19"/>
                      <a:pt x="39" y="19"/>
                      <a:pt x="39" y="19"/>
                    </a:cubicBezTo>
                    <a:cubicBezTo>
                      <a:pt x="39" y="19"/>
                      <a:pt x="38" y="19"/>
                      <a:pt x="38" y="19"/>
                    </a:cubicBezTo>
                    <a:cubicBezTo>
                      <a:pt x="38" y="18"/>
                      <a:pt x="37" y="17"/>
                      <a:pt x="37" y="16"/>
                    </a:cubicBezTo>
                    <a:cubicBezTo>
                      <a:pt x="37" y="16"/>
                      <a:pt x="38" y="16"/>
                      <a:pt x="38" y="17"/>
                    </a:cubicBezTo>
                    <a:cubicBezTo>
                      <a:pt x="38" y="17"/>
                      <a:pt x="39" y="17"/>
                      <a:pt x="40" y="17"/>
                    </a:cubicBezTo>
                    <a:cubicBezTo>
                      <a:pt x="41" y="17"/>
                      <a:pt x="42" y="16"/>
                      <a:pt x="43" y="15"/>
                    </a:cubicBezTo>
                    <a:cubicBezTo>
                      <a:pt x="45" y="15"/>
                      <a:pt x="46" y="13"/>
                      <a:pt x="46" y="11"/>
                    </a:cubicBezTo>
                    <a:cubicBezTo>
                      <a:pt x="46" y="10"/>
                      <a:pt x="48" y="9"/>
                      <a:pt x="47" y="7"/>
                    </a:cubicBezTo>
                    <a:cubicBezTo>
                      <a:pt x="47" y="6"/>
                      <a:pt x="47" y="4"/>
                      <a:pt x="45" y="3"/>
                    </a:cubicBezTo>
                    <a:cubicBezTo>
                      <a:pt x="45" y="3"/>
                      <a:pt x="45" y="2"/>
                      <a:pt x="44" y="2"/>
                    </a:cubicBezTo>
                    <a:cubicBezTo>
                      <a:pt x="43" y="1"/>
                      <a:pt x="41" y="2"/>
                      <a:pt x="40" y="0"/>
                    </a:cubicBezTo>
                    <a:cubicBezTo>
                      <a:pt x="40" y="0"/>
                      <a:pt x="39" y="1"/>
                      <a:pt x="39" y="0"/>
                    </a:cubicBezTo>
                    <a:cubicBezTo>
                      <a:pt x="38" y="1"/>
                      <a:pt x="38" y="0"/>
                      <a:pt x="37" y="0"/>
                    </a:cubicBezTo>
                    <a:moveTo>
                      <a:pt x="34" y="41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4" y="41"/>
                      <a:pt x="34" y="41"/>
                      <a:pt x="34" y="41"/>
                    </a:cubicBezTo>
                    <a:moveTo>
                      <a:pt x="35" y="42"/>
                    </a:move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2"/>
                      <a:pt x="35" y="42"/>
                      <a:pt x="35" y="42"/>
                    </a:cubicBezTo>
                    <a:moveTo>
                      <a:pt x="34" y="41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4" y="41"/>
                    </a:cubicBezTo>
                    <a:moveTo>
                      <a:pt x="36" y="32"/>
                    </a:move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3"/>
                      <a:pt x="36" y="33"/>
                      <a:pt x="36" y="33"/>
                    </a:cubicBezTo>
                    <a:cubicBezTo>
                      <a:pt x="36" y="33"/>
                      <a:pt x="36" y="32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/>
              </a:p>
            </p:txBody>
          </p:sp>
          <p:sp>
            <p:nvSpPr>
              <p:cNvPr id="155" name="Freeform 304"/>
              <p:cNvSpPr>
                <a:spLocks noChangeArrowheads="1"/>
              </p:cNvSpPr>
              <p:nvPr/>
            </p:nvSpPr>
            <p:spPr bwMode="auto">
              <a:xfrm>
                <a:off x="1088773" y="1422709"/>
                <a:ext cx="109538" cy="109538"/>
              </a:xfrm>
              <a:custGeom>
                <a:avLst/>
                <a:gdLst>
                  <a:gd name="T0" fmla="*/ 2147483646 w 29"/>
                  <a:gd name="T1" fmla="*/ 2147483646 h 29"/>
                  <a:gd name="T2" fmla="*/ 2147483646 w 29"/>
                  <a:gd name="T3" fmla="*/ 2147483646 h 29"/>
                  <a:gd name="T4" fmla="*/ 2147483646 w 29"/>
                  <a:gd name="T5" fmla="*/ 2147483646 h 29"/>
                  <a:gd name="T6" fmla="*/ 2147483646 w 29"/>
                  <a:gd name="T7" fmla="*/ 2147483646 h 29"/>
                  <a:gd name="T8" fmla="*/ 2147483646 w 29"/>
                  <a:gd name="T9" fmla="*/ 2147483646 h 29"/>
                  <a:gd name="T10" fmla="*/ 2147483646 w 29"/>
                  <a:gd name="T11" fmla="*/ 2147483646 h 29"/>
                  <a:gd name="T12" fmla="*/ 2147483646 w 29"/>
                  <a:gd name="T13" fmla="*/ 2147483646 h 29"/>
                  <a:gd name="T14" fmla="*/ 2147483646 w 29"/>
                  <a:gd name="T15" fmla="*/ 2147483646 h 29"/>
                  <a:gd name="T16" fmla="*/ 2147483646 w 29"/>
                  <a:gd name="T17" fmla="*/ 2147483646 h 29"/>
                  <a:gd name="T18" fmla="*/ 2147483646 w 29"/>
                  <a:gd name="T19" fmla="*/ 2147483646 h 29"/>
                  <a:gd name="T20" fmla="*/ 2147483646 w 29"/>
                  <a:gd name="T21" fmla="*/ 2147483646 h 29"/>
                  <a:gd name="T22" fmla="*/ 2147483646 w 29"/>
                  <a:gd name="T23" fmla="*/ 2147483646 h 29"/>
                  <a:gd name="T24" fmla="*/ 2147483646 w 29"/>
                  <a:gd name="T25" fmla="*/ 2147483646 h 29"/>
                  <a:gd name="T26" fmla="*/ 2147483646 w 29"/>
                  <a:gd name="T27" fmla="*/ 2147483646 h 29"/>
                  <a:gd name="T28" fmla="*/ 2147483646 w 29"/>
                  <a:gd name="T29" fmla="*/ 0 h 29"/>
                  <a:gd name="T30" fmla="*/ 2147483646 w 29"/>
                  <a:gd name="T31" fmla="*/ 0 h 29"/>
                  <a:gd name="T32" fmla="*/ 2147483646 w 29"/>
                  <a:gd name="T33" fmla="*/ 0 h 29"/>
                  <a:gd name="T34" fmla="*/ 2147483646 w 29"/>
                  <a:gd name="T35" fmla="*/ 2147483646 h 29"/>
                  <a:gd name="T36" fmla="*/ 2147483646 w 29"/>
                  <a:gd name="T37" fmla="*/ 2147483646 h 29"/>
                  <a:gd name="T38" fmla="*/ 2147483646 w 29"/>
                  <a:gd name="T39" fmla="*/ 2147483646 h 29"/>
                  <a:gd name="T40" fmla="*/ 2147483646 w 29"/>
                  <a:gd name="T41" fmla="*/ 2147483646 h 29"/>
                  <a:gd name="T42" fmla="*/ 2147483646 w 29"/>
                  <a:gd name="T43" fmla="*/ 2147483646 h 29"/>
                  <a:gd name="T44" fmla="*/ 2147483646 w 29"/>
                  <a:gd name="T45" fmla="*/ 2147483646 h 29"/>
                  <a:gd name="T46" fmla="*/ 2147483646 w 29"/>
                  <a:gd name="T47" fmla="*/ 2147483646 h 29"/>
                  <a:gd name="T48" fmla="*/ 2147483646 w 29"/>
                  <a:gd name="T49" fmla="*/ 2147483646 h 29"/>
                  <a:gd name="T50" fmla="*/ 2147483646 w 29"/>
                  <a:gd name="T51" fmla="*/ 2147483646 h 29"/>
                  <a:gd name="T52" fmla="*/ 2147483646 w 29"/>
                  <a:gd name="T53" fmla="*/ 2147483646 h 29"/>
                  <a:gd name="T54" fmla="*/ 2147483646 w 29"/>
                  <a:gd name="T55" fmla="*/ 2147483646 h 29"/>
                  <a:gd name="T56" fmla="*/ 2147483646 w 29"/>
                  <a:gd name="T57" fmla="*/ 2147483646 h 29"/>
                  <a:gd name="T58" fmla="*/ 2147483646 w 29"/>
                  <a:gd name="T59" fmla="*/ 2147483646 h 29"/>
                  <a:gd name="T60" fmla="*/ 2147483646 w 29"/>
                  <a:gd name="T61" fmla="*/ 2147483646 h 29"/>
                  <a:gd name="T62" fmla="*/ 2147483646 w 29"/>
                  <a:gd name="T63" fmla="*/ 2147483646 h 29"/>
                  <a:gd name="T64" fmla="*/ 2147483646 w 29"/>
                  <a:gd name="T65" fmla="*/ 2147483646 h 29"/>
                  <a:gd name="T66" fmla="*/ 2147483646 w 29"/>
                  <a:gd name="T67" fmla="*/ 2147483646 h 29"/>
                  <a:gd name="T68" fmla="*/ 2147483646 w 29"/>
                  <a:gd name="T69" fmla="*/ 2147483646 h 29"/>
                  <a:gd name="T70" fmla="*/ 2147483646 w 29"/>
                  <a:gd name="T71" fmla="*/ 2147483646 h 29"/>
                  <a:gd name="T72" fmla="*/ 2147483646 w 29"/>
                  <a:gd name="T73" fmla="*/ 2147483646 h 29"/>
                  <a:gd name="T74" fmla="*/ 2147483646 w 29"/>
                  <a:gd name="T75" fmla="*/ 2147483646 h 29"/>
                  <a:gd name="T76" fmla="*/ 2147483646 w 29"/>
                  <a:gd name="T77" fmla="*/ 2147483646 h 2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9"/>
                  <a:gd name="T118" fmla="*/ 0 h 29"/>
                  <a:gd name="T119" fmla="*/ 29 w 29"/>
                  <a:gd name="T120" fmla="*/ 29 h 2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9" h="29">
                    <a:moveTo>
                      <a:pt x="22" y="25"/>
                    </a:moveTo>
                    <a:cubicBezTo>
                      <a:pt x="22" y="24"/>
                      <a:pt x="22" y="24"/>
                      <a:pt x="23" y="23"/>
                    </a:cubicBezTo>
                    <a:cubicBezTo>
                      <a:pt x="23" y="24"/>
                      <a:pt x="23" y="24"/>
                      <a:pt x="24" y="24"/>
                    </a:cubicBezTo>
                    <a:cubicBezTo>
                      <a:pt x="24" y="23"/>
                      <a:pt x="24" y="23"/>
                      <a:pt x="24" y="22"/>
                    </a:cubicBezTo>
                    <a:cubicBezTo>
                      <a:pt x="24" y="22"/>
                      <a:pt x="25" y="23"/>
                      <a:pt x="25" y="22"/>
                    </a:cubicBezTo>
                    <a:cubicBezTo>
                      <a:pt x="25" y="21"/>
                      <a:pt x="26" y="21"/>
                      <a:pt x="26" y="20"/>
                    </a:cubicBezTo>
                    <a:cubicBezTo>
                      <a:pt x="26" y="19"/>
                      <a:pt x="27" y="20"/>
                      <a:pt x="27" y="20"/>
                    </a:cubicBezTo>
                    <a:cubicBezTo>
                      <a:pt x="28" y="19"/>
                      <a:pt x="27" y="19"/>
                      <a:pt x="27" y="18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6"/>
                      <a:pt x="28" y="17"/>
                      <a:pt x="28" y="17"/>
                    </a:cubicBezTo>
                    <a:cubicBezTo>
                      <a:pt x="28" y="16"/>
                      <a:pt x="28" y="15"/>
                      <a:pt x="28" y="15"/>
                    </a:cubicBezTo>
                    <a:cubicBezTo>
                      <a:pt x="28" y="14"/>
                      <a:pt x="29" y="14"/>
                      <a:pt x="29" y="14"/>
                    </a:cubicBezTo>
                    <a:cubicBezTo>
                      <a:pt x="29" y="13"/>
                      <a:pt x="28" y="14"/>
                      <a:pt x="28" y="13"/>
                    </a:cubicBezTo>
                    <a:cubicBezTo>
                      <a:pt x="28" y="13"/>
                      <a:pt x="28" y="13"/>
                      <a:pt x="28" y="12"/>
                    </a:cubicBezTo>
                    <a:cubicBezTo>
                      <a:pt x="28" y="12"/>
                      <a:pt x="27" y="12"/>
                      <a:pt x="27" y="11"/>
                    </a:cubicBezTo>
                    <a:cubicBezTo>
                      <a:pt x="27" y="10"/>
                      <a:pt x="28" y="10"/>
                      <a:pt x="28" y="10"/>
                    </a:cubicBezTo>
                    <a:cubicBezTo>
                      <a:pt x="28" y="9"/>
                      <a:pt x="28" y="10"/>
                      <a:pt x="27" y="10"/>
                    </a:cubicBezTo>
                    <a:cubicBezTo>
                      <a:pt x="27" y="9"/>
                      <a:pt x="27" y="9"/>
                      <a:pt x="27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7" y="7"/>
                      <a:pt x="27" y="7"/>
                      <a:pt x="26" y="7"/>
                    </a:cubicBezTo>
                    <a:cubicBezTo>
                      <a:pt x="26" y="7"/>
                      <a:pt x="26" y="6"/>
                      <a:pt x="26" y="5"/>
                    </a:cubicBezTo>
                    <a:cubicBezTo>
                      <a:pt x="26" y="5"/>
                      <a:pt x="25" y="6"/>
                      <a:pt x="25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0" y="2"/>
                      <a:pt x="20" y="1"/>
                      <a:pt x="20" y="1"/>
                    </a:cubicBezTo>
                    <a:cubicBezTo>
                      <a:pt x="19" y="1"/>
                      <a:pt x="18" y="0"/>
                      <a:pt x="17" y="1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3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5" y="4"/>
                      <a:pt x="4" y="5"/>
                    </a:cubicBezTo>
                    <a:cubicBezTo>
                      <a:pt x="4" y="5"/>
                      <a:pt x="3" y="4"/>
                      <a:pt x="2" y="5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4" y="6"/>
                      <a:pt x="3" y="7"/>
                      <a:pt x="3" y="7"/>
                    </a:cubicBezTo>
                    <a:cubicBezTo>
                      <a:pt x="2" y="8"/>
                      <a:pt x="2" y="9"/>
                      <a:pt x="2" y="10"/>
                    </a:cubicBezTo>
                    <a:cubicBezTo>
                      <a:pt x="1" y="10"/>
                      <a:pt x="0" y="9"/>
                      <a:pt x="0" y="10"/>
                    </a:cubicBezTo>
                    <a:cubicBezTo>
                      <a:pt x="0" y="11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2"/>
                      <a:pt x="1" y="13"/>
                      <a:pt x="1" y="14"/>
                    </a:cubicBezTo>
                    <a:cubicBezTo>
                      <a:pt x="1" y="14"/>
                      <a:pt x="2" y="14"/>
                      <a:pt x="2" y="15"/>
                    </a:cubicBezTo>
                    <a:cubicBezTo>
                      <a:pt x="2" y="16"/>
                      <a:pt x="0" y="16"/>
                      <a:pt x="1" y="17"/>
                    </a:cubicBezTo>
                    <a:cubicBezTo>
                      <a:pt x="1" y="17"/>
                      <a:pt x="2" y="17"/>
                      <a:pt x="2" y="17"/>
                    </a:cubicBezTo>
                    <a:cubicBezTo>
                      <a:pt x="3" y="18"/>
                      <a:pt x="1" y="18"/>
                      <a:pt x="1" y="19"/>
                    </a:cubicBezTo>
                    <a:cubicBezTo>
                      <a:pt x="1" y="19"/>
                      <a:pt x="2" y="18"/>
                      <a:pt x="2" y="18"/>
                    </a:cubicBezTo>
                    <a:cubicBezTo>
                      <a:pt x="3" y="18"/>
                      <a:pt x="3" y="19"/>
                      <a:pt x="3" y="20"/>
                    </a:cubicBezTo>
                    <a:cubicBezTo>
                      <a:pt x="3" y="20"/>
                      <a:pt x="4" y="21"/>
                      <a:pt x="3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4" y="22"/>
                      <a:pt x="4" y="22"/>
                      <a:pt x="5" y="22"/>
                    </a:cubicBezTo>
                    <a:cubicBezTo>
                      <a:pt x="5" y="22"/>
                      <a:pt x="5" y="22"/>
                      <a:pt x="6" y="23"/>
                    </a:cubicBezTo>
                    <a:cubicBezTo>
                      <a:pt x="6" y="23"/>
                      <a:pt x="5" y="23"/>
                      <a:pt x="5" y="24"/>
                    </a:cubicBezTo>
                    <a:cubicBezTo>
                      <a:pt x="5" y="25"/>
                      <a:pt x="6" y="23"/>
                      <a:pt x="7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6"/>
                      <a:pt x="7" y="25"/>
                      <a:pt x="7" y="25"/>
                    </a:cubicBezTo>
                    <a:cubicBezTo>
                      <a:pt x="8" y="25"/>
                      <a:pt x="8" y="25"/>
                      <a:pt x="8" y="26"/>
                    </a:cubicBezTo>
                    <a:cubicBezTo>
                      <a:pt x="9" y="25"/>
                      <a:pt x="10" y="25"/>
                      <a:pt x="11" y="25"/>
                    </a:cubicBezTo>
                    <a:cubicBezTo>
                      <a:pt x="12" y="26"/>
                      <a:pt x="12" y="26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4" y="26"/>
                      <a:pt x="12" y="28"/>
                      <a:pt x="13" y="29"/>
                    </a:cubicBezTo>
                    <a:cubicBezTo>
                      <a:pt x="13" y="28"/>
                      <a:pt x="13" y="27"/>
                      <a:pt x="14" y="27"/>
                    </a:cubicBezTo>
                    <a:cubicBezTo>
                      <a:pt x="14" y="26"/>
                      <a:pt x="15" y="26"/>
                      <a:pt x="15" y="26"/>
                    </a:cubicBezTo>
                    <a:cubicBezTo>
                      <a:pt x="16" y="26"/>
                      <a:pt x="16" y="27"/>
                      <a:pt x="16" y="27"/>
                    </a:cubicBezTo>
                    <a:cubicBezTo>
                      <a:pt x="17" y="27"/>
                      <a:pt x="17" y="26"/>
                      <a:pt x="17" y="26"/>
                    </a:cubicBezTo>
                    <a:cubicBezTo>
                      <a:pt x="18" y="25"/>
                      <a:pt x="18" y="27"/>
                      <a:pt x="18" y="27"/>
                    </a:cubicBezTo>
                    <a:cubicBezTo>
                      <a:pt x="19" y="27"/>
                      <a:pt x="19" y="26"/>
                      <a:pt x="19" y="25"/>
                    </a:cubicBezTo>
                    <a:cubicBezTo>
                      <a:pt x="19" y="25"/>
                      <a:pt x="20" y="25"/>
                      <a:pt x="20" y="25"/>
                    </a:cubicBezTo>
                    <a:cubicBezTo>
                      <a:pt x="21" y="25"/>
                      <a:pt x="21" y="26"/>
                      <a:pt x="22" y="26"/>
                    </a:cubicBezTo>
                    <a:cubicBezTo>
                      <a:pt x="22" y="26"/>
                      <a:pt x="22" y="25"/>
                      <a:pt x="22" y="2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/>
              </a:p>
            </p:txBody>
          </p:sp>
          <p:sp>
            <p:nvSpPr>
              <p:cNvPr id="156" name="Freeform 310"/>
              <p:cNvSpPr>
                <a:spLocks noEditPoints="1" noChangeArrowheads="1"/>
              </p:cNvSpPr>
              <p:nvPr/>
            </p:nvSpPr>
            <p:spPr bwMode="auto">
              <a:xfrm>
                <a:off x="1201485" y="1138546"/>
                <a:ext cx="207963" cy="347663"/>
              </a:xfrm>
              <a:custGeom>
                <a:avLst/>
                <a:gdLst>
                  <a:gd name="T0" fmla="*/ 2147483646 w 55"/>
                  <a:gd name="T1" fmla="*/ 2147483646 h 92"/>
                  <a:gd name="T2" fmla="*/ 2147483646 w 55"/>
                  <a:gd name="T3" fmla="*/ 2147483646 h 92"/>
                  <a:gd name="T4" fmla="*/ 2147483646 w 55"/>
                  <a:gd name="T5" fmla="*/ 2147483646 h 92"/>
                  <a:gd name="T6" fmla="*/ 2147483646 w 55"/>
                  <a:gd name="T7" fmla="*/ 2147483646 h 92"/>
                  <a:gd name="T8" fmla="*/ 2147483646 w 55"/>
                  <a:gd name="T9" fmla="*/ 2147483646 h 92"/>
                  <a:gd name="T10" fmla="*/ 2147483646 w 55"/>
                  <a:gd name="T11" fmla="*/ 2147483646 h 92"/>
                  <a:gd name="T12" fmla="*/ 2147483646 w 55"/>
                  <a:gd name="T13" fmla="*/ 2147483646 h 92"/>
                  <a:gd name="T14" fmla="*/ 2147483646 w 55"/>
                  <a:gd name="T15" fmla="*/ 2147483646 h 92"/>
                  <a:gd name="T16" fmla="*/ 2147483646 w 55"/>
                  <a:gd name="T17" fmla="*/ 2147483646 h 92"/>
                  <a:gd name="T18" fmla="*/ 2147483646 w 55"/>
                  <a:gd name="T19" fmla="*/ 2147483646 h 92"/>
                  <a:gd name="T20" fmla="*/ 2147483646 w 55"/>
                  <a:gd name="T21" fmla="*/ 2147483646 h 92"/>
                  <a:gd name="T22" fmla="*/ 2147483646 w 55"/>
                  <a:gd name="T23" fmla="*/ 2147483646 h 92"/>
                  <a:gd name="T24" fmla="*/ 2147483646 w 55"/>
                  <a:gd name="T25" fmla="*/ 2147483646 h 92"/>
                  <a:gd name="T26" fmla="*/ 2147483646 w 55"/>
                  <a:gd name="T27" fmla="*/ 2147483646 h 92"/>
                  <a:gd name="T28" fmla="*/ 2147483646 w 55"/>
                  <a:gd name="T29" fmla="*/ 2147483646 h 92"/>
                  <a:gd name="T30" fmla="*/ 2147483646 w 55"/>
                  <a:gd name="T31" fmla="*/ 2147483646 h 92"/>
                  <a:gd name="T32" fmla="*/ 2147483646 w 55"/>
                  <a:gd name="T33" fmla="*/ 2147483646 h 92"/>
                  <a:gd name="T34" fmla="*/ 2147483646 w 55"/>
                  <a:gd name="T35" fmla="*/ 2147483646 h 92"/>
                  <a:gd name="T36" fmla="*/ 2147483646 w 55"/>
                  <a:gd name="T37" fmla="*/ 2147483646 h 92"/>
                  <a:gd name="T38" fmla="*/ 2147483646 w 55"/>
                  <a:gd name="T39" fmla="*/ 2147483646 h 92"/>
                  <a:gd name="T40" fmla="*/ 2147483646 w 55"/>
                  <a:gd name="T41" fmla="*/ 2147483646 h 92"/>
                  <a:gd name="T42" fmla="*/ 2147483646 w 55"/>
                  <a:gd name="T43" fmla="*/ 2147483646 h 92"/>
                  <a:gd name="T44" fmla="*/ 2147483646 w 55"/>
                  <a:gd name="T45" fmla="*/ 2147483646 h 92"/>
                  <a:gd name="T46" fmla="*/ 2147483646 w 55"/>
                  <a:gd name="T47" fmla="*/ 2147483646 h 92"/>
                  <a:gd name="T48" fmla="*/ 2147483646 w 55"/>
                  <a:gd name="T49" fmla="*/ 2147483646 h 92"/>
                  <a:gd name="T50" fmla="*/ 2147483646 w 55"/>
                  <a:gd name="T51" fmla="*/ 2147483646 h 92"/>
                  <a:gd name="T52" fmla="*/ 2147483646 w 55"/>
                  <a:gd name="T53" fmla="*/ 2147483646 h 92"/>
                  <a:gd name="T54" fmla="*/ 2147483646 w 55"/>
                  <a:gd name="T55" fmla="*/ 2147483646 h 92"/>
                  <a:gd name="T56" fmla="*/ 2147483646 w 55"/>
                  <a:gd name="T57" fmla="*/ 2147483646 h 92"/>
                  <a:gd name="T58" fmla="*/ 2147483646 w 55"/>
                  <a:gd name="T59" fmla="*/ 2147483646 h 92"/>
                  <a:gd name="T60" fmla="*/ 2147483646 w 55"/>
                  <a:gd name="T61" fmla="*/ 2147483646 h 92"/>
                  <a:gd name="T62" fmla="*/ 2147483646 w 55"/>
                  <a:gd name="T63" fmla="*/ 2147483646 h 92"/>
                  <a:gd name="T64" fmla="*/ 2147483646 w 55"/>
                  <a:gd name="T65" fmla="*/ 2147483646 h 92"/>
                  <a:gd name="T66" fmla="*/ 2147483646 w 55"/>
                  <a:gd name="T67" fmla="*/ 2147483646 h 92"/>
                  <a:gd name="T68" fmla="*/ 2147483646 w 55"/>
                  <a:gd name="T69" fmla="*/ 2147483646 h 92"/>
                  <a:gd name="T70" fmla="*/ 2147483646 w 55"/>
                  <a:gd name="T71" fmla="*/ 2147483646 h 92"/>
                  <a:gd name="T72" fmla="*/ 2147483646 w 55"/>
                  <a:gd name="T73" fmla="*/ 2147483646 h 92"/>
                  <a:gd name="T74" fmla="*/ 2147483646 w 55"/>
                  <a:gd name="T75" fmla="*/ 2147483646 h 92"/>
                  <a:gd name="T76" fmla="*/ 2147483646 w 55"/>
                  <a:gd name="T77" fmla="*/ 2147483646 h 92"/>
                  <a:gd name="T78" fmla="*/ 2147483646 w 55"/>
                  <a:gd name="T79" fmla="*/ 2147483646 h 92"/>
                  <a:gd name="T80" fmla="*/ 2147483646 w 55"/>
                  <a:gd name="T81" fmla="*/ 2147483646 h 92"/>
                  <a:gd name="T82" fmla="*/ 2147483646 w 55"/>
                  <a:gd name="T83" fmla="*/ 2147483646 h 92"/>
                  <a:gd name="T84" fmla="*/ 2147483646 w 55"/>
                  <a:gd name="T85" fmla="*/ 2147483646 h 92"/>
                  <a:gd name="T86" fmla="*/ 2147483646 w 55"/>
                  <a:gd name="T87" fmla="*/ 2147483646 h 92"/>
                  <a:gd name="T88" fmla="*/ 2147483646 w 55"/>
                  <a:gd name="T89" fmla="*/ 2147483646 h 92"/>
                  <a:gd name="T90" fmla="*/ 2147483646 w 55"/>
                  <a:gd name="T91" fmla="*/ 2147483646 h 92"/>
                  <a:gd name="T92" fmla="*/ 2147483646 w 55"/>
                  <a:gd name="T93" fmla="*/ 2147483646 h 92"/>
                  <a:gd name="T94" fmla="*/ 2147483646 w 55"/>
                  <a:gd name="T95" fmla="*/ 2147483646 h 92"/>
                  <a:gd name="T96" fmla="*/ 2147483646 w 55"/>
                  <a:gd name="T97" fmla="*/ 2147483646 h 92"/>
                  <a:gd name="T98" fmla="*/ 2147483646 w 55"/>
                  <a:gd name="T99" fmla="*/ 2147483646 h 92"/>
                  <a:gd name="T100" fmla="*/ 2147483646 w 55"/>
                  <a:gd name="T101" fmla="*/ 2147483646 h 92"/>
                  <a:gd name="T102" fmla="*/ 2147483646 w 55"/>
                  <a:gd name="T103" fmla="*/ 2147483646 h 92"/>
                  <a:gd name="T104" fmla="*/ 2147483646 w 55"/>
                  <a:gd name="T105" fmla="*/ 2147483646 h 92"/>
                  <a:gd name="T106" fmla="*/ 2147483646 w 55"/>
                  <a:gd name="T107" fmla="*/ 2147483646 h 92"/>
                  <a:gd name="T108" fmla="*/ 2147483646 w 55"/>
                  <a:gd name="T109" fmla="*/ 2147483646 h 92"/>
                  <a:gd name="T110" fmla="*/ 2147483646 w 55"/>
                  <a:gd name="T111" fmla="*/ 2147483646 h 92"/>
                  <a:gd name="T112" fmla="*/ 2147483646 w 55"/>
                  <a:gd name="T113" fmla="*/ 2147483646 h 9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5"/>
                  <a:gd name="T172" fmla="*/ 0 h 92"/>
                  <a:gd name="T173" fmla="*/ 55 w 55"/>
                  <a:gd name="T174" fmla="*/ 92 h 9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5" h="92">
                    <a:moveTo>
                      <a:pt x="35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3" y="1"/>
                      <a:pt x="34" y="2"/>
                      <a:pt x="33" y="2"/>
                    </a:cubicBezTo>
                    <a:cubicBezTo>
                      <a:pt x="32" y="2"/>
                      <a:pt x="31" y="3"/>
                      <a:pt x="31" y="3"/>
                    </a:cubicBezTo>
                    <a:cubicBezTo>
                      <a:pt x="30" y="4"/>
                      <a:pt x="30" y="3"/>
                      <a:pt x="29" y="3"/>
                    </a:cubicBezTo>
                    <a:cubicBezTo>
                      <a:pt x="29" y="3"/>
                      <a:pt x="28" y="2"/>
                      <a:pt x="28" y="3"/>
                    </a:cubicBezTo>
                    <a:cubicBezTo>
                      <a:pt x="28" y="4"/>
                      <a:pt x="26" y="5"/>
                      <a:pt x="27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5" y="8"/>
                      <a:pt x="25" y="8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10"/>
                      <a:pt x="24" y="11"/>
                      <a:pt x="24" y="12"/>
                    </a:cubicBezTo>
                    <a:cubicBezTo>
                      <a:pt x="23" y="12"/>
                      <a:pt x="23" y="12"/>
                      <a:pt x="22" y="12"/>
                    </a:cubicBezTo>
                    <a:cubicBezTo>
                      <a:pt x="22" y="12"/>
                      <a:pt x="22" y="11"/>
                      <a:pt x="22" y="11"/>
                    </a:cubicBezTo>
                    <a:cubicBezTo>
                      <a:pt x="21" y="12"/>
                      <a:pt x="22" y="12"/>
                      <a:pt x="23" y="12"/>
                    </a:cubicBezTo>
                    <a:cubicBezTo>
                      <a:pt x="24" y="12"/>
                      <a:pt x="23" y="13"/>
                      <a:pt x="23" y="14"/>
                    </a:cubicBezTo>
                    <a:cubicBezTo>
                      <a:pt x="23" y="14"/>
                      <a:pt x="22" y="14"/>
                      <a:pt x="22" y="15"/>
                    </a:cubicBezTo>
                    <a:cubicBezTo>
                      <a:pt x="23" y="15"/>
                      <a:pt x="22" y="16"/>
                      <a:pt x="23" y="16"/>
                    </a:cubicBezTo>
                    <a:cubicBezTo>
                      <a:pt x="23" y="17"/>
                      <a:pt x="22" y="17"/>
                      <a:pt x="22" y="17"/>
                    </a:cubicBezTo>
                    <a:cubicBezTo>
                      <a:pt x="20" y="18"/>
                      <a:pt x="18" y="18"/>
                      <a:pt x="17" y="19"/>
                    </a:cubicBezTo>
                    <a:cubicBezTo>
                      <a:pt x="17" y="20"/>
                      <a:pt x="18" y="19"/>
                      <a:pt x="18" y="19"/>
                    </a:cubicBezTo>
                    <a:cubicBezTo>
                      <a:pt x="19" y="18"/>
                      <a:pt x="21" y="18"/>
                      <a:pt x="22" y="17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19"/>
                      <a:pt x="23" y="20"/>
                      <a:pt x="22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4" y="19"/>
                      <a:pt x="24" y="20"/>
                      <a:pt x="25" y="20"/>
                    </a:cubicBezTo>
                    <a:cubicBezTo>
                      <a:pt x="26" y="21"/>
                      <a:pt x="26" y="21"/>
                      <a:pt x="27" y="22"/>
                    </a:cubicBezTo>
                    <a:cubicBezTo>
                      <a:pt x="26" y="22"/>
                      <a:pt x="27" y="22"/>
                      <a:pt x="27" y="22"/>
                    </a:cubicBezTo>
                    <a:cubicBezTo>
                      <a:pt x="27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6" y="22"/>
                    </a:cubicBezTo>
                    <a:cubicBezTo>
                      <a:pt x="25" y="22"/>
                      <a:pt x="25" y="23"/>
                      <a:pt x="25" y="23"/>
                    </a:cubicBezTo>
                    <a:cubicBezTo>
                      <a:pt x="25" y="24"/>
                      <a:pt x="25" y="23"/>
                      <a:pt x="25" y="24"/>
                    </a:cubicBezTo>
                    <a:cubicBezTo>
                      <a:pt x="25" y="24"/>
                      <a:pt x="25" y="25"/>
                      <a:pt x="25" y="25"/>
                    </a:cubicBezTo>
                    <a:cubicBezTo>
                      <a:pt x="25" y="25"/>
                      <a:pt x="24" y="25"/>
                      <a:pt x="24" y="25"/>
                    </a:cubicBezTo>
                    <a:cubicBezTo>
                      <a:pt x="25" y="26"/>
                      <a:pt x="23" y="26"/>
                      <a:pt x="24" y="27"/>
                    </a:cubicBezTo>
                    <a:cubicBezTo>
                      <a:pt x="23" y="27"/>
                      <a:pt x="23" y="26"/>
                      <a:pt x="22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8"/>
                      <a:pt x="23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2" y="28"/>
                      <a:pt x="22" y="29"/>
                    </a:cubicBezTo>
                    <a:cubicBezTo>
                      <a:pt x="22" y="29"/>
                      <a:pt x="21" y="29"/>
                      <a:pt x="21" y="30"/>
                    </a:cubicBezTo>
                    <a:cubicBezTo>
                      <a:pt x="21" y="30"/>
                      <a:pt x="21" y="30"/>
                      <a:pt x="20" y="30"/>
                    </a:cubicBezTo>
                    <a:cubicBezTo>
                      <a:pt x="20" y="31"/>
                      <a:pt x="21" y="31"/>
                      <a:pt x="21" y="31"/>
                    </a:cubicBezTo>
                    <a:cubicBezTo>
                      <a:pt x="21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3"/>
                      <a:pt x="20" y="32"/>
                    </a:cubicBezTo>
                    <a:cubicBezTo>
                      <a:pt x="22" y="32"/>
                      <a:pt x="21" y="33"/>
                      <a:pt x="21" y="34"/>
                    </a:cubicBezTo>
                    <a:cubicBezTo>
                      <a:pt x="21" y="34"/>
                      <a:pt x="22" y="34"/>
                      <a:pt x="22" y="35"/>
                    </a:cubicBezTo>
                    <a:cubicBezTo>
                      <a:pt x="23" y="35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7"/>
                      <a:pt x="21" y="36"/>
                      <a:pt x="21" y="37"/>
                    </a:cubicBezTo>
                    <a:cubicBezTo>
                      <a:pt x="21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7"/>
                      <a:pt x="20" y="38"/>
                      <a:pt x="20" y="39"/>
                    </a:cubicBezTo>
                    <a:cubicBezTo>
                      <a:pt x="20" y="39"/>
                      <a:pt x="20" y="40"/>
                      <a:pt x="21" y="40"/>
                    </a:cubicBezTo>
                    <a:cubicBezTo>
                      <a:pt x="21" y="41"/>
                      <a:pt x="22" y="40"/>
                      <a:pt x="22" y="40"/>
                    </a:cubicBezTo>
                    <a:cubicBezTo>
                      <a:pt x="23" y="41"/>
                      <a:pt x="24" y="40"/>
                      <a:pt x="24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7"/>
                      <a:pt x="24" y="37"/>
                    </a:cubicBezTo>
                    <a:cubicBezTo>
                      <a:pt x="23" y="36"/>
                      <a:pt x="23" y="36"/>
                      <a:pt x="22" y="36"/>
                    </a:cubicBezTo>
                    <a:cubicBezTo>
                      <a:pt x="23" y="36"/>
                      <a:pt x="23" y="36"/>
                      <a:pt x="24" y="36"/>
                    </a:cubicBezTo>
                    <a:cubicBezTo>
                      <a:pt x="24" y="36"/>
                      <a:pt x="24" y="37"/>
                      <a:pt x="24" y="37"/>
                    </a:cubicBezTo>
                    <a:cubicBezTo>
                      <a:pt x="25" y="36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6" y="37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9"/>
                      <a:pt x="25" y="39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6" y="41"/>
                    </a:cubicBezTo>
                    <a:cubicBezTo>
                      <a:pt x="26" y="41"/>
                      <a:pt x="26" y="42"/>
                      <a:pt x="25" y="42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25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3"/>
                      <a:pt x="23" y="44"/>
                    </a:cubicBezTo>
                    <a:cubicBezTo>
                      <a:pt x="23" y="44"/>
                      <a:pt x="24" y="44"/>
                      <a:pt x="24" y="44"/>
                    </a:cubicBezTo>
                    <a:cubicBezTo>
                      <a:pt x="24" y="45"/>
                      <a:pt x="23" y="45"/>
                      <a:pt x="23" y="44"/>
                    </a:cubicBezTo>
                    <a:cubicBezTo>
                      <a:pt x="22" y="45"/>
                      <a:pt x="23" y="45"/>
                      <a:pt x="23" y="46"/>
                    </a:cubicBezTo>
                    <a:cubicBezTo>
                      <a:pt x="23" y="46"/>
                      <a:pt x="22" y="46"/>
                      <a:pt x="22" y="46"/>
                    </a:cubicBezTo>
                    <a:cubicBezTo>
                      <a:pt x="21" y="46"/>
                      <a:pt x="21" y="47"/>
                      <a:pt x="22" y="47"/>
                    </a:cubicBezTo>
                    <a:cubicBezTo>
                      <a:pt x="22" y="47"/>
                      <a:pt x="21" y="48"/>
                      <a:pt x="21" y="48"/>
                    </a:cubicBezTo>
                    <a:cubicBezTo>
                      <a:pt x="20" y="48"/>
                      <a:pt x="21" y="49"/>
                      <a:pt x="21" y="49"/>
                    </a:cubicBezTo>
                    <a:cubicBezTo>
                      <a:pt x="21" y="49"/>
                      <a:pt x="21" y="50"/>
                      <a:pt x="21" y="50"/>
                    </a:cubicBezTo>
                    <a:cubicBezTo>
                      <a:pt x="21" y="50"/>
                      <a:pt x="20" y="50"/>
                      <a:pt x="20" y="50"/>
                    </a:cubicBezTo>
                    <a:cubicBezTo>
                      <a:pt x="20" y="50"/>
                      <a:pt x="19" y="51"/>
                      <a:pt x="20" y="51"/>
                    </a:cubicBezTo>
                    <a:cubicBezTo>
                      <a:pt x="19" y="51"/>
                      <a:pt x="19" y="50"/>
                      <a:pt x="19" y="50"/>
                    </a:cubicBezTo>
                    <a:cubicBezTo>
                      <a:pt x="18" y="51"/>
                      <a:pt x="18" y="50"/>
                      <a:pt x="17" y="49"/>
                    </a:cubicBezTo>
                    <a:cubicBezTo>
                      <a:pt x="16" y="50"/>
                      <a:pt x="16" y="50"/>
                      <a:pt x="15" y="50"/>
                    </a:cubicBezTo>
                    <a:cubicBezTo>
                      <a:pt x="15" y="50"/>
                      <a:pt x="15" y="50"/>
                      <a:pt x="14" y="50"/>
                    </a:cubicBezTo>
                    <a:cubicBezTo>
                      <a:pt x="14" y="50"/>
                      <a:pt x="13" y="50"/>
                      <a:pt x="13" y="50"/>
                    </a:cubicBezTo>
                    <a:cubicBezTo>
                      <a:pt x="13" y="50"/>
                      <a:pt x="12" y="50"/>
                      <a:pt x="12" y="50"/>
                    </a:cubicBezTo>
                    <a:cubicBezTo>
                      <a:pt x="12" y="51"/>
                      <a:pt x="11" y="50"/>
                      <a:pt x="11" y="50"/>
                    </a:cubicBezTo>
                    <a:cubicBezTo>
                      <a:pt x="10" y="51"/>
                      <a:pt x="10" y="50"/>
                      <a:pt x="10" y="51"/>
                    </a:cubicBezTo>
                    <a:cubicBezTo>
                      <a:pt x="9" y="51"/>
                      <a:pt x="9" y="51"/>
                      <a:pt x="8" y="51"/>
                    </a:cubicBezTo>
                    <a:cubicBezTo>
                      <a:pt x="8" y="51"/>
                      <a:pt x="8" y="51"/>
                      <a:pt x="8" y="52"/>
                    </a:cubicBezTo>
                    <a:cubicBezTo>
                      <a:pt x="7" y="52"/>
                      <a:pt x="7" y="53"/>
                      <a:pt x="6" y="53"/>
                    </a:cubicBezTo>
                    <a:cubicBezTo>
                      <a:pt x="6" y="53"/>
                      <a:pt x="6" y="53"/>
                      <a:pt x="5" y="54"/>
                    </a:cubicBezTo>
                    <a:cubicBezTo>
                      <a:pt x="5" y="54"/>
                      <a:pt x="4" y="54"/>
                      <a:pt x="5" y="55"/>
                    </a:cubicBezTo>
                    <a:cubicBezTo>
                      <a:pt x="5" y="55"/>
                      <a:pt x="5" y="56"/>
                      <a:pt x="4" y="56"/>
                    </a:cubicBezTo>
                    <a:cubicBezTo>
                      <a:pt x="4" y="55"/>
                      <a:pt x="3" y="56"/>
                      <a:pt x="2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6"/>
                      <a:pt x="3" y="57"/>
                      <a:pt x="4" y="57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3" y="58"/>
                      <a:pt x="2" y="58"/>
                      <a:pt x="2" y="58"/>
                    </a:cubicBezTo>
                    <a:cubicBezTo>
                      <a:pt x="1" y="58"/>
                      <a:pt x="1" y="59"/>
                      <a:pt x="1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1" y="61"/>
                      <a:pt x="1" y="61"/>
                    </a:cubicBezTo>
                    <a:cubicBezTo>
                      <a:pt x="1" y="62"/>
                      <a:pt x="2" y="62"/>
                      <a:pt x="1" y="62"/>
                    </a:cubicBezTo>
                    <a:cubicBezTo>
                      <a:pt x="2" y="63"/>
                      <a:pt x="1" y="62"/>
                      <a:pt x="1" y="62"/>
                    </a:cubicBezTo>
                    <a:cubicBezTo>
                      <a:pt x="0" y="63"/>
                      <a:pt x="2" y="63"/>
                      <a:pt x="2" y="63"/>
                    </a:cubicBezTo>
                    <a:cubicBezTo>
                      <a:pt x="1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1" y="65"/>
                    </a:cubicBezTo>
                    <a:cubicBezTo>
                      <a:pt x="1" y="65"/>
                      <a:pt x="0" y="65"/>
                      <a:pt x="0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6"/>
                      <a:pt x="2" y="65"/>
                      <a:pt x="3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2" y="67"/>
                      <a:pt x="3" y="67"/>
                      <a:pt x="3" y="67"/>
                    </a:cubicBezTo>
                    <a:cubicBezTo>
                      <a:pt x="4" y="68"/>
                      <a:pt x="3" y="68"/>
                      <a:pt x="3" y="68"/>
                    </a:cubicBezTo>
                    <a:cubicBezTo>
                      <a:pt x="4" y="68"/>
                      <a:pt x="3" y="69"/>
                      <a:pt x="3" y="69"/>
                    </a:cubicBezTo>
                    <a:cubicBezTo>
                      <a:pt x="4" y="70"/>
                      <a:pt x="2" y="70"/>
                      <a:pt x="2" y="70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3" y="71"/>
                      <a:pt x="3" y="70"/>
                      <a:pt x="3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5" y="70"/>
                      <a:pt x="5" y="71"/>
                      <a:pt x="6" y="72"/>
                    </a:cubicBezTo>
                    <a:cubicBezTo>
                      <a:pt x="6" y="72"/>
                      <a:pt x="5" y="73"/>
                      <a:pt x="6" y="73"/>
                    </a:cubicBezTo>
                    <a:cubicBezTo>
                      <a:pt x="6" y="73"/>
                      <a:pt x="6" y="72"/>
                      <a:pt x="6" y="72"/>
                    </a:cubicBezTo>
                    <a:cubicBezTo>
                      <a:pt x="7" y="72"/>
                      <a:pt x="7" y="73"/>
                      <a:pt x="8" y="73"/>
                    </a:cubicBezTo>
                    <a:cubicBezTo>
                      <a:pt x="8" y="73"/>
                      <a:pt x="9" y="73"/>
                      <a:pt x="9" y="73"/>
                    </a:cubicBezTo>
                    <a:cubicBezTo>
                      <a:pt x="9" y="74"/>
                      <a:pt x="10" y="73"/>
                      <a:pt x="10" y="73"/>
                    </a:cubicBezTo>
                    <a:cubicBezTo>
                      <a:pt x="10" y="73"/>
                      <a:pt x="11" y="74"/>
                      <a:pt x="11" y="74"/>
                    </a:cubicBezTo>
                    <a:cubicBezTo>
                      <a:pt x="12" y="74"/>
                      <a:pt x="11" y="75"/>
                      <a:pt x="11" y="76"/>
                    </a:cubicBezTo>
                    <a:cubicBezTo>
                      <a:pt x="12" y="77"/>
                      <a:pt x="12" y="74"/>
                      <a:pt x="13" y="75"/>
                    </a:cubicBezTo>
                    <a:cubicBezTo>
                      <a:pt x="14" y="77"/>
                      <a:pt x="15" y="75"/>
                      <a:pt x="16" y="76"/>
                    </a:cubicBezTo>
                    <a:cubicBezTo>
                      <a:pt x="16" y="76"/>
                      <a:pt x="16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8" y="75"/>
                      <a:pt x="18" y="76"/>
                      <a:pt x="19" y="76"/>
                    </a:cubicBezTo>
                    <a:cubicBezTo>
                      <a:pt x="19" y="76"/>
                      <a:pt x="19" y="76"/>
                      <a:pt x="19" y="75"/>
                    </a:cubicBezTo>
                    <a:cubicBezTo>
                      <a:pt x="20" y="74"/>
                      <a:pt x="21" y="75"/>
                      <a:pt x="21" y="75"/>
                    </a:cubicBezTo>
                    <a:cubicBezTo>
                      <a:pt x="22" y="75"/>
                      <a:pt x="23" y="74"/>
                      <a:pt x="23" y="74"/>
                    </a:cubicBezTo>
                    <a:cubicBezTo>
                      <a:pt x="23" y="73"/>
                      <a:pt x="23" y="73"/>
                      <a:pt x="24" y="73"/>
                    </a:cubicBezTo>
                    <a:cubicBezTo>
                      <a:pt x="24" y="73"/>
                      <a:pt x="24" y="73"/>
                      <a:pt x="24" y="72"/>
                    </a:cubicBezTo>
                    <a:cubicBezTo>
                      <a:pt x="25" y="72"/>
                      <a:pt x="25" y="73"/>
                      <a:pt x="26" y="72"/>
                    </a:cubicBezTo>
                    <a:cubicBezTo>
                      <a:pt x="26" y="72"/>
                      <a:pt x="26" y="72"/>
                      <a:pt x="27" y="72"/>
                    </a:cubicBezTo>
                    <a:cubicBezTo>
                      <a:pt x="27" y="73"/>
                      <a:pt x="26" y="74"/>
                      <a:pt x="27" y="75"/>
                    </a:cubicBezTo>
                    <a:cubicBezTo>
                      <a:pt x="27" y="75"/>
                      <a:pt x="27" y="76"/>
                      <a:pt x="26" y="76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27" y="77"/>
                      <a:pt x="27" y="77"/>
                      <a:pt x="28" y="77"/>
                    </a:cubicBezTo>
                    <a:cubicBezTo>
                      <a:pt x="28" y="78"/>
                      <a:pt x="28" y="78"/>
                      <a:pt x="28" y="79"/>
                    </a:cubicBezTo>
                    <a:cubicBezTo>
                      <a:pt x="28" y="79"/>
                      <a:pt x="29" y="78"/>
                      <a:pt x="29" y="79"/>
                    </a:cubicBezTo>
                    <a:cubicBezTo>
                      <a:pt x="29" y="79"/>
                      <a:pt x="30" y="80"/>
                      <a:pt x="29" y="80"/>
                    </a:cubicBezTo>
                    <a:cubicBezTo>
                      <a:pt x="29" y="80"/>
                      <a:pt x="30" y="80"/>
                      <a:pt x="30" y="80"/>
                    </a:cubicBezTo>
                    <a:cubicBezTo>
                      <a:pt x="31" y="81"/>
                      <a:pt x="29" y="81"/>
                      <a:pt x="29" y="82"/>
                    </a:cubicBezTo>
                    <a:cubicBezTo>
                      <a:pt x="30" y="82"/>
                      <a:pt x="31" y="81"/>
                      <a:pt x="32" y="82"/>
                    </a:cubicBezTo>
                    <a:cubicBezTo>
                      <a:pt x="31" y="82"/>
                      <a:pt x="32" y="83"/>
                      <a:pt x="32" y="83"/>
                    </a:cubicBezTo>
                    <a:cubicBezTo>
                      <a:pt x="33" y="84"/>
                      <a:pt x="33" y="82"/>
                      <a:pt x="34" y="83"/>
                    </a:cubicBezTo>
                    <a:cubicBezTo>
                      <a:pt x="34" y="82"/>
                      <a:pt x="33" y="82"/>
                      <a:pt x="33" y="81"/>
                    </a:cubicBezTo>
                    <a:cubicBezTo>
                      <a:pt x="33" y="82"/>
                      <a:pt x="34" y="81"/>
                      <a:pt x="34" y="82"/>
                    </a:cubicBezTo>
                    <a:cubicBezTo>
                      <a:pt x="36" y="83"/>
                      <a:pt x="37" y="81"/>
                      <a:pt x="38" y="81"/>
                    </a:cubicBezTo>
                    <a:cubicBezTo>
                      <a:pt x="38" y="81"/>
                      <a:pt x="39" y="81"/>
                      <a:pt x="39" y="81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1" y="80"/>
                      <a:pt x="40" y="80"/>
                      <a:pt x="40" y="80"/>
                    </a:cubicBezTo>
                    <a:cubicBezTo>
                      <a:pt x="41" y="81"/>
                      <a:pt x="40" y="82"/>
                      <a:pt x="41" y="82"/>
                    </a:cubicBezTo>
                    <a:cubicBezTo>
                      <a:pt x="41" y="83"/>
                      <a:pt x="42" y="83"/>
                      <a:pt x="43" y="84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4" y="84"/>
                      <a:pt x="43" y="84"/>
                      <a:pt x="43" y="84"/>
                    </a:cubicBezTo>
                    <a:cubicBezTo>
                      <a:pt x="44" y="84"/>
                      <a:pt x="44" y="85"/>
                      <a:pt x="44" y="85"/>
                    </a:cubicBezTo>
                    <a:cubicBezTo>
                      <a:pt x="44" y="85"/>
                      <a:pt x="45" y="85"/>
                      <a:pt x="45" y="85"/>
                    </a:cubicBezTo>
                    <a:cubicBezTo>
                      <a:pt x="45" y="85"/>
                      <a:pt x="45" y="86"/>
                      <a:pt x="44" y="86"/>
                    </a:cubicBezTo>
                    <a:cubicBezTo>
                      <a:pt x="44" y="86"/>
                      <a:pt x="45" y="87"/>
                      <a:pt x="44" y="87"/>
                    </a:cubicBezTo>
                    <a:cubicBezTo>
                      <a:pt x="44" y="88"/>
                      <a:pt x="45" y="88"/>
                      <a:pt x="45" y="88"/>
                    </a:cubicBezTo>
                    <a:cubicBezTo>
                      <a:pt x="45" y="88"/>
                      <a:pt x="45" y="89"/>
                      <a:pt x="45" y="89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7" y="90"/>
                      <a:pt x="46" y="90"/>
                      <a:pt x="46" y="91"/>
                    </a:cubicBezTo>
                    <a:cubicBezTo>
                      <a:pt x="47" y="90"/>
                      <a:pt x="47" y="91"/>
                      <a:pt x="48" y="91"/>
                    </a:cubicBezTo>
                    <a:cubicBezTo>
                      <a:pt x="49" y="91"/>
                      <a:pt x="49" y="91"/>
                      <a:pt x="50" y="91"/>
                    </a:cubicBezTo>
                    <a:cubicBezTo>
                      <a:pt x="50" y="91"/>
                      <a:pt x="50" y="92"/>
                      <a:pt x="51" y="91"/>
                    </a:cubicBezTo>
                    <a:cubicBezTo>
                      <a:pt x="51" y="91"/>
                      <a:pt x="52" y="91"/>
                      <a:pt x="52" y="91"/>
                    </a:cubicBezTo>
                    <a:cubicBezTo>
                      <a:pt x="52" y="91"/>
                      <a:pt x="52" y="90"/>
                      <a:pt x="53" y="90"/>
                    </a:cubicBezTo>
                    <a:cubicBezTo>
                      <a:pt x="54" y="90"/>
                      <a:pt x="53" y="90"/>
                      <a:pt x="54" y="89"/>
                    </a:cubicBezTo>
                    <a:cubicBezTo>
                      <a:pt x="55" y="90"/>
                      <a:pt x="54" y="89"/>
                      <a:pt x="54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7"/>
                      <a:pt x="55" y="87"/>
                      <a:pt x="55" y="86"/>
                    </a:cubicBezTo>
                    <a:cubicBezTo>
                      <a:pt x="55" y="86"/>
                      <a:pt x="54" y="85"/>
                      <a:pt x="54" y="84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54" y="82"/>
                      <a:pt x="53" y="83"/>
                      <a:pt x="53" y="82"/>
                    </a:cubicBezTo>
                    <a:cubicBezTo>
                      <a:pt x="52" y="82"/>
                      <a:pt x="52" y="81"/>
                      <a:pt x="51" y="82"/>
                    </a:cubicBezTo>
                    <a:cubicBezTo>
                      <a:pt x="50" y="82"/>
                      <a:pt x="50" y="81"/>
                      <a:pt x="50" y="81"/>
                    </a:cubicBezTo>
                    <a:cubicBezTo>
                      <a:pt x="50" y="81"/>
                      <a:pt x="50" y="81"/>
                      <a:pt x="49" y="81"/>
                    </a:cubicBezTo>
                    <a:cubicBezTo>
                      <a:pt x="49" y="81"/>
                      <a:pt x="49" y="81"/>
                      <a:pt x="48" y="81"/>
                    </a:cubicBezTo>
                    <a:cubicBezTo>
                      <a:pt x="48" y="80"/>
                      <a:pt x="50" y="80"/>
                      <a:pt x="49" y="79"/>
                    </a:cubicBezTo>
                    <a:cubicBezTo>
                      <a:pt x="49" y="78"/>
                      <a:pt x="48" y="78"/>
                      <a:pt x="48" y="78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6"/>
                      <a:pt x="48" y="77"/>
                      <a:pt x="47" y="77"/>
                    </a:cubicBezTo>
                    <a:cubicBezTo>
                      <a:pt x="47" y="75"/>
                      <a:pt x="46" y="77"/>
                      <a:pt x="45" y="76"/>
                    </a:cubicBezTo>
                    <a:cubicBezTo>
                      <a:pt x="44" y="76"/>
                      <a:pt x="44" y="75"/>
                      <a:pt x="44" y="74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4" y="75"/>
                      <a:pt x="43" y="76"/>
                      <a:pt x="43" y="76"/>
                    </a:cubicBezTo>
                    <a:cubicBezTo>
                      <a:pt x="42" y="77"/>
                      <a:pt x="41" y="77"/>
                      <a:pt x="41" y="77"/>
                    </a:cubicBezTo>
                    <a:cubicBezTo>
                      <a:pt x="40" y="77"/>
                      <a:pt x="40" y="76"/>
                      <a:pt x="40" y="76"/>
                    </a:cubicBezTo>
                    <a:cubicBezTo>
                      <a:pt x="40" y="76"/>
                      <a:pt x="41" y="76"/>
                      <a:pt x="41" y="76"/>
                    </a:cubicBezTo>
                    <a:cubicBezTo>
                      <a:pt x="41" y="75"/>
                      <a:pt x="40" y="76"/>
                      <a:pt x="40" y="75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4"/>
                      <a:pt x="40" y="74"/>
                    </a:cubicBezTo>
                    <a:cubicBezTo>
                      <a:pt x="41" y="73"/>
                      <a:pt x="40" y="73"/>
                      <a:pt x="40" y="73"/>
                    </a:cubicBezTo>
                    <a:cubicBezTo>
                      <a:pt x="40" y="72"/>
                      <a:pt x="41" y="73"/>
                      <a:pt x="42" y="72"/>
                    </a:cubicBezTo>
                    <a:cubicBezTo>
                      <a:pt x="43" y="73"/>
                      <a:pt x="43" y="72"/>
                      <a:pt x="43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3" y="71"/>
                      <a:pt x="44" y="71"/>
                    </a:cubicBezTo>
                    <a:cubicBezTo>
                      <a:pt x="43" y="70"/>
                      <a:pt x="45" y="70"/>
                      <a:pt x="44" y="69"/>
                    </a:cubicBezTo>
                    <a:cubicBezTo>
                      <a:pt x="45" y="69"/>
                      <a:pt x="44" y="69"/>
                      <a:pt x="44" y="68"/>
                    </a:cubicBezTo>
                    <a:cubicBezTo>
                      <a:pt x="44" y="68"/>
                      <a:pt x="44" y="68"/>
                      <a:pt x="43" y="67"/>
                    </a:cubicBezTo>
                    <a:cubicBezTo>
                      <a:pt x="44" y="66"/>
                      <a:pt x="43" y="66"/>
                      <a:pt x="42" y="66"/>
                    </a:cubicBezTo>
                    <a:cubicBezTo>
                      <a:pt x="42" y="65"/>
                      <a:pt x="41" y="66"/>
                      <a:pt x="41" y="66"/>
                    </a:cubicBezTo>
                    <a:cubicBezTo>
                      <a:pt x="40" y="65"/>
                      <a:pt x="40" y="66"/>
                      <a:pt x="39" y="66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7" y="67"/>
                      <a:pt x="38" y="68"/>
                      <a:pt x="37" y="69"/>
                    </a:cubicBezTo>
                    <a:cubicBezTo>
                      <a:pt x="37" y="69"/>
                      <a:pt x="38" y="69"/>
                      <a:pt x="37" y="69"/>
                    </a:cubicBezTo>
                    <a:cubicBezTo>
                      <a:pt x="37" y="70"/>
                      <a:pt x="38" y="70"/>
                      <a:pt x="38" y="70"/>
                    </a:cubicBezTo>
                    <a:cubicBezTo>
                      <a:pt x="37" y="70"/>
                      <a:pt x="37" y="70"/>
                      <a:pt x="36" y="70"/>
                    </a:cubicBezTo>
                    <a:cubicBezTo>
                      <a:pt x="37" y="69"/>
                      <a:pt x="36" y="69"/>
                      <a:pt x="36" y="69"/>
                    </a:cubicBezTo>
                    <a:cubicBezTo>
                      <a:pt x="35" y="69"/>
                      <a:pt x="35" y="68"/>
                      <a:pt x="34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2" y="68"/>
                      <a:pt x="32" y="67"/>
                      <a:pt x="31" y="68"/>
                    </a:cubicBezTo>
                    <a:cubicBezTo>
                      <a:pt x="31" y="68"/>
                      <a:pt x="31" y="68"/>
                      <a:pt x="30" y="68"/>
                    </a:cubicBezTo>
                    <a:cubicBezTo>
                      <a:pt x="29" y="68"/>
                      <a:pt x="30" y="70"/>
                      <a:pt x="29" y="69"/>
                    </a:cubicBezTo>
                    <a:cubicBezTo>
                      <a:pt x="28" y="69"/>
                      <a:pt x="29" y="70"/>
                      <a:pt x="28" y="70"/>
                    </a:cubicBezTo>
                    <a:cubicBezTo>
                      <a:pt x="28" y="70"/>
                      <a:pt x="28" y="69"/>
                      <a:pt x="28" y="69"/>
                    </a:cubicBezTo>
                    <a:cubicBezTo>
                      <a:pt x="28" y="68"/>
                      <a:pt x="29" y="68"/>
                      <a:pt x="30" y="66"/>
                    </a:cubicBezTo>
                    <a:cubicBezTo>
                      <a:pt x="29" y="66"/>
                      <a:pt x="29" y="65"/>
                      <a:pt x="28" y="65"/>
                    </a:cubicBezTo>
                    <a:cubicBezTo>
                      <a:pt x="28" y="65"/>
                      <a:pt x="27" y="64"/>
                      <a:pt x="28" y="64"/>
                    </a:cubicBezTo>
                    <a:cubicBezTo>
                      <a:pt x="29" y="63"/>
                      <a:pt x="30" y="63"/>
                      <a:pt x="31" y="63"/>
                    </a:cubicBezTo>
                    <a:cubicBezTo>
                      <a:pt x="31" y="63"/>
                      <a:pt x="31" y="64"/>
                      <a:pt x="31" y="64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2" y="64"/>
                      <a:pt x="31" y="64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3" y="63"/>
                      <a:pt x="33" y="64"/>
                    </a:cubicBezTo>
                    <a:cubicBezTo>
                      <a:pt x="34" y="64"/>
                      <a:pt x="33" y="63"/>
                      <a:pt x="34" y="63"/>
                    </a:cubicBezTo>
                    <a:cubicBezTo>
                      <a:pt x="34" y="63"/>
                      <a:pt x="34" y="63"/>
                      <a:pt x="35" y="63"/>
                    </a:cubicBezTo>
                    <a:cubicBezTo>
                      <a:pt x="35" y="63"/>
                      <a:pt x="35" y="63"/>
                      <a:pt x="35" y="62"/>
                    </a:cubicBezTo>
                    <a:cubicBezTo>
                      <a:pt x="35" y="62"/>
                      <a:pt x="36" y="62"/>
                      <a:pt x="36" y="63"/>
                    </a:cubicBezTo>
                    <a:cubicBezTo>
                      <a:pt x="37" y="63"/>
                      <a:pt x="37" y="62"/>
                      <a:pt x="37" y="62"/>
                    </a:cubicBezTo>
                    <a:cubicBezTo>
                      <a:pt x="38" y="62"/>
                      <a:pt x="38" y="62"/>
                      <a:pt x="39" y="62"/>
                    </a:cubicBezTo>
                    <a:cubicBezTo>
                      <a:pt x="39" y="62"/>
                      <a:pt x="39" y="61"/>
                      <a:pt x="38" y="61"/>
                    </a:cubicBezTo>
                    <a:cubicBezTo>
                      <a:pt x="38" y="60"/>
                      <a:pt x="39" y="61"/>
                      <a:pt x="40" y="60"/>
                    </a:cubicBezTo>
                    <a:cubicBezTo>
                      <a:pt x="40" y="60"/>
                      <a:pt x="40" y="59"/>
                      <a:pt x="40" y="59"/>
                    </a:cubicBezTo>
                    <a:cubicBezTo>
                      <a:pt x="41" y="58"/>
                      <a:pt x="41" y="59"/>
                      <a:pt x="42" y="59"/>
                    </a:cubicBezTo>
                    <a:cubicBezTo>
                      <a:pt x="42" y="59"/>
                      <a:pt x="42" y="59"/>
                      <a:pt x="42" y="58"/>
                    </a:cubicBezTo>
                    <a:cubicBezTo>
                      <a:pt x="41" y="58"/>
                      <a:pt x="42" y="57"/>
                      <a:pt x="42" y="56"/>
                    </a:cubicBezTo>
                    <a:cubicBezTo>
                      <a:pt x="42" y="56"/>
                      <a:pt x="43" y="56"/>
                      <a:pt x="43" y="56"/>
                    </a:cubicBezTo>
                    <a:cubicBezTo>
                      <a:pt x="43" y="56"/>
                      <a:pt x="43" y="55"/>
                      <a:pt x="42" y="55"/>
                    </a:cubicBezTo>
                    <a:cubicBezTo>
                      <a:pt x="43" y="54"/>
                      <a:pt x="43" y="54"/>
                      <a:pt x="43" y="53"/>
                    </a:cubicBezTo>
                    <a:cubicBezTo>
                      <a:pt x="43" y="52"/>
                      <a:pt x="43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3" y="51"/>
                      <a:pt x="42" y="51"/>
                      <a:pt x="43" y="50"/>
                    </a:cubicBezTo>
                    <a:cubicBezTo>
                      <a:pt x="42" y="50"/>
                      <a:pt x="43" y="50"/>
                      <a:pt x="43" y="49"/>
                    </a:cubicBezTo>
                    <a:cubicBezTo>
                      <a:pt x="43" y="49"/>
                      <a:pt x="42" y="49"/>
                      <a:pt x="42" y="48"/>
                    </a:cubicBezTo>
                    <a:cubicBezTo>
                      <a:pt x="42" y="48"/>
                      <a:pt x="42" y="48"/>
                      <a:pt x="43" y="47"/>
                    </a:cubicBezTo>
                    <a:cubicBezTo>
                      <a:pt x="42" y="46"/>
                      <a:pt x="42" y="47"/>
                      <a:pt x="41" y="47"/>
                    </a:cubicBezTo>
                    <a:cubicBezTo>
                      <a:pt x="40" y="47"/>
                      <a:pt x="41" y="46"/>
                      <a:pt x="41" y="46"/>
                    </a:cubicBezTo>
                    <a:cubicBezTo>
                      <a:pt x="41" y="45"/>
                      <a:pt x="40" y="46"/>
                      <a:pt x="40" y="46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4"/>
                      <a:pt x="39" y="44"/>
                      <a:pt x="39" y="43"/>
                    </a:cubicBezTo>
                    <a:cubicBezTo>
                      <a:pt x="39" y="43"/>
                      <a:pt x="39" y="42"/>
                      <a:pt x="39" y="42"/>
                    </a:cubicBezTo>
                    <a:cubicBezTo>
                      <a:pt x="40" y="41"/>
                      <a:pt x="40" y="40"/>
                      <a:pt x="42" y="41"/>
                    </a:cubicBezTo>
                    <a:cubicBezTo>
                      <a:pt x="42" y="41"/>
                      <a:pt x="42" y="40"/>
                      <a:pt x="42" y="40"/>
                    </a:cubicBezTo>
                    <a:cubicBezTo>
                      <a:pt x="41" y="41"/>
                      <a:pt x="40" y="41"/>
                      <a:pt x="39" y="41"/>
                    </a:cubicBezTo>
                    <a:cubicBezTo>
                      <a:pt x="40" y="40"/>
                      <a:pt x="39" y="39"/>
                      <a:pt x="40" y="39"/>
                    </a:cubicBezTo>
                    <a:cubicBezTo>
                      <a:pt x="40" y="38"/>
                      <a:pt x="41" y="38"/>
                      <a:pt x="41" y="38"/>
                    </a:cubicBezTo>
                    <a:cubicBezTo>
                      <a:pt x="41" y="37"/>
                      <a:pt x="40" y="38"/>
                      <a:pt x="40" y="38"/>
                    </a:cubicBezTo>
                    <a:cubicBezTo>
                      <a:pt x="40" y="37"/>
                      <a:pt x="41" y="37"/>
                      <a:pt x="41" y="37"/>
                    </a:cubicBezTo>
                    <a:cubicBezTo>
                      <a:pt x="41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5"/>
                      <a:pt x="42" y="35"/>
                      <a:pt x="43" y="35"/>
                    </a:cubicBezTo>
                    <a:cubicBezTo>
                      <a:pt x="43" y="35"/>
                      <a:pt x="44" y="36"/>
                      <a:pt x="45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6" y="36"/>
                      <a:pt x="45" y="35"/>
                      <a:pt x="45" y="35"/>
                    </a:cubicBezTo>
                    <a:cubicBezTo>
                      <a:pt x="45" y="34"/>
                      <a:pt x="44" y="34"/>
                      <a:pt x="45" y="33"/>
                    </a:cubicBezTo>
                    <a:cubicBezTo>
                      <a:pt x="45" y="33"/>
                      <a:pt x="46" y="33"/>
                      <a:pt x="46" y="33"/>
                    </a:cubicBezTo>
                    <a:cubicBezTo>
                      <a:pt x="46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1"/>
                    </a:cubicBezTo>
                    <a:cubicBezTo>
                      <a:pt x="45" y="31"/>
                      <a:pt x="46" y="31"/>
                      <a:pt x="46" y="31"/>
                    </a:cubicBezTo>
                    <a:cubicBezTo>
                      <a:pt x="47" y="30"/>
                      <a:pt x="46" y="30"/>
                      <a:pt x="46" y="29"/>
                    </a:cubicBezTo>
                    <a:cubicBezTo>
                      <a:pt x="47" y="29"/>
                      <a:pt x="46" y="28"/>
                      <a:pt x="46" y="28"/>
                    </a:cubicBezTo>
                    <a:cubicBezTo>
                      <a:pt x="46" y="27"/>
                      <a:pt x="46" y="26"/>
                      <a:pt x="47" y="26"/>
                    </a:cubicBezTo>
                    <a:cubicBezTo>
                      <a:pt x="46" y="25"/>
                      <a:pt x="47" y="24"/>
                      <a:pt x="46" y="2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2"/>
                      <a:pt x="45" y="22"/>
                      <a:pt x="45" y="22"/>
                    </a:cubicBezTo>
                    <a:cubicBezTo>
                      <a:pt x="45" y="22"/>
                      <a:pt x="44" y="21"/>
                      <a:pt x="45" y="21"/>
                    </a:cubicBezTo>
                    <a:cubicBezTo>
                      <a:pt x="45" y="19"/>
                      <a:pt x="44" y="21"/>
                      <a:pt x="43" y="20"/>
                    </a:cubicBezTo>
                    <a:cubicBezTo>
                      <a:pt x="43" y="20"/>
                      <a:pt x="42" y="19"/>
                      <a:pt x="43" y="19"/>
                    </a:cubicBezTo>
                    <a:cubicBezTo>
                      <a:pt x="43" y="19"/>
                      <a:pt x="43" y="18"/>
                      <a:pt x="43" y="18"/>
                    </a:cubicBezTo>
                    <a:cubicBezTo>
                      <a:pt x="41" y="19"/>
                      <a:pt x="42" y="17"/>
                      <a:pt x="41" y="17"/>
                    </a:cubicBezTo>
                    <a:cubicBezTo>
                      <a:pt x="41" y="16"/>
                      <a:pt x="40" y="16"/>
                      <a:pt x="40" y="15"/>
                    </a:cubicBezTo>
                    <a:cubicBezTo>
                      <a:pt x="40" y="14"/>
                      <a:pt x="40" y="13"/>
                      <a:pt x="41" y="13"/>
                    </a:cubicBezTo>
                    <a:cubicBezTo>
                      <a:pt x="41" y="13"/>
                      <a:pt x="41" y="13"/>
                      <a:pt x="41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3"/>
                      <a:pt x="43" y="13"/>
                      <a:pt x="43" y="12"/>
                    </a:cubicBezTo>
                    <a:cubicBezTo>
                      <a:pt x="43" y="12"/>
                      <a:pt x="43" y="11"/>
                      <a:pt x="43" y="11"/>
                    </a:cubicBezTo>
                    <a:cubicBezTo>
                      <a:pt x="43" y="10"/>
                      <a:pt x="44" y="10"/>
                      <a:pt x="43" y="9"/>
                    </a:cubicBezTo>
                    <a:cubicBezTo>
                      <a:pt x="44" y="8"/>
                      <a:pt x="43" y="9"/>
                      <a:pt x="43" y="8"/>
                    </a:cubicBezTo>
                    <a:cubicBezTo>
                      <a:pt x="43" y="7"/>
                      <a:pt x="43" y="8"/>
                      <a:pt x="43" y="7"/>
                    </a:cubicBezTo>
                    <a:cubicBezTo>
                      <a:pt x="43" y="7"/>
                      <a:pt x="43" y="6"/>
                      <a:pt x="43" y="6"/>
                    </a:cubicBezTo>
                    <a:cubicBezTo>
                      <a:pt x="42" y="7"/>
                      <a:pt x="42" y="7"/>
                      <a:pt x="41" y="7"/>
                    </a:cubicBezTo>
                    <a:cubicBezTo>
                      <a:pt x="40" y="7"/>
                      <a:pt x="40" y="6"/>
                      <a:pt x="39" y="5"/>
                    </a:cubicBezTo>
                    <a:cubicBezTo>
                      <a:pt x="39" y="5"/>
                      <a:pt x="38" y="4"/>
                      <a:pt x="38" y="4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7" y="2"/>
                    </a:cubicBezTo>
                    <a:cubicBezTo>
                      <a:pt x="37" y="2"/>
                      <a:pt x="37" y="2"/>
                      <a:pt x="36" y="1"/>
                    </a:cubicBezTo>
                    <a:cubicBezTo>
                      <a:pt x="36" y="1"/>
                      <a:pt x="35" y="2"/>
                      <a:pt x="35" y="2"/>
                    </a:cubicBezTo>
                    <a:cubicBezTo>
                      <a:pt x="34" y="1"/>
                      <a:pt x="35" y="1"/>
                      <a:pt x="35" y="0"/>
                    </a:cubicBezTo>
                    <a:moveTo>
                      <a:pt x="45" y="84"/>
                    </a:moveTo>
                    <a:cubicBezTo>
                      <a:pt x="45" y="84"/>
                      <a:pt x="44" y="84"/>
                      <a:pt x="44" y="84"/>
                    </a:cubicBezTo>
                    <a:cubicBezTo>
                      <a:pt x="44" y="84"/>
                      <a:pt x="45" y="84"/>
                      <a:pt x="45" y="84"/>
                    </a:cubicBezTo>
                    <a:cubicBezTo>
                      <a:pt x="45" y="84"/>
                      <a:pt x="45" y="84"/>
                      <a:pt x="45" y="84"/>
                    </a:cubicBezTo>
                    <a:moveTo>
                      <a:pt x="40" y="78"/>
                    </a:move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78"/>
                      <a:pt x="40" y="78"/>
                      <a:pt x="40" y="78"/>
                    </a:cubicBezTo>
                    <a:moveTo>
                      <a:pt x="27" y="62"/>
                    </a:moveTo>
                    <a:cubicBezTo>
                      <a:pt x="28" y="62"/>
                      <a:pt x="28" y="63"/>
                      <a:pt x="28" y="63"/>
                    </a:cubicBezTo>
                    <a:cubicBezTo>
                      <a:pt x="27" y="64"/>
                      <a:pt x="26" y="63"/>
                      <a:pt x="25" y="63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3"/>
                      <a:pt x="27" y="62"/>
                      <a:pt x="27" y="62"/>
                    </a:cubicBezTo>
                    <a:moveTo>
                      <a:pt x="35" y="3"/>
                    </a:move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/>
              </a:p>
            </p:txBody>
          </p:sp>
          <p:grpSp>
            <p:nvGrpSpPr>
              <p:cNvPr id="157" name="组合 3"/>
              <p:cNvGrpSpPr>
                <a:grpSpLocks/>
              </p:cNvGrpSpPr>
              <p:nvPr/>
            </p:nvGrpSpPr>
            <p:grpSpPr bwMode="auto">
              <a:xfrm>
                <a:off x="0" y="446572"/>
                <a:ext cx="2818895" cy="834055"/>
                <a:chOff x="0" y="0"/>
                <a:chExt cx="1695450" cy="501650"/>
              </a:xfrm>
            </p:grpSpPr>
            <p:sp>
              <p:nvSpPr>
                <p:cNvPr id="159" name="Freeform 486"/>
                <p:cNvSpPr>
                  <a:spLocks noChangeArrowheads="1"/>
                </p:cNvSpPr>
                <p:nvPr/>
              </p:nvSpPr>
              <p:spPr bwMode="auto">
                <a:xfrm>
                  <a:off x="1304925" y="369887"/>
                  <a:ext cx="38100" cy="26988"/>
                </a:xfrm>
                <a:custGeom>
                  <a:avLst/>
                  <a:gdLst>
                    <a:gd name="T0" fmla="*/ 2147483646 w 10"/>
                    <a:gd name="T1" fmla="*/ 2147483646 h 7"/>
                    <a:gd name="T2" fmla="*/ 2147483646 w 10"/>
                    <a:gd name="T3" fmla="*/ 2147483646 h 7"/>
                    <a:gd name="T4" fmla="*/ 2147483646 w 10"/>
                    <a:gd name="T5" fmla="*/ 2147483646 h 7"/>
                    <a:gd name="T6" fmla="*/ 2147483646 w 10"/>
                    <a:gd name="T7" fmla="*/ 2147483646 h 7"/>
                    <a:gd name="T8" fmla="*/ 2147483646 w 10"/>
                    <a:gd name="T9" fmla="*/ 2147483646 h 7"/>
                    <a:gd name="T10" fmla="*/ 2147483646 w 10"/>
                    <a:gd name="T11" fmla="*/ 2147483646 h 7"/>
                    <a:gd name="T12" fmla="*/ 2147483646 w 10"/>
                    <a:gd name="T13" fmla="*/ 2147483646 h 7"/>
                    <a:gd name="T14" fmla="*/ 2147483646 w 10"/>
                    <a:gd name="T15" fmla="*/ 2147483646 h 7"/>
                    <a:gd name="T16" fmla="*/ 0 w 10"/>
                    <a:gd name="T17" fmla="*/ 2147483646 h 7"/>
                    <a:gd name="T18" fmla="*/ 0 w 10"/>
                    <a:gd name="T19" fmla="*/ 2147483646 h 7"/>
                    <a:gd name="T20" fmla="*/ 2147483646 w 10"/>
                    <a:gd name="T21" fmla="*/ 0 h 7"/>
                    <a:gd name="T22" fmla="*/ 2147483646 w 10"/>
                    <a:gd name="T23" fmla="*/ 0 h 7"/>
                    <a:gd name="T24" fmla="*/ 2147483646 w 10"/>
                    <a:gd name="T25" fmla="*/ 2147483646 h 7"/>
                    <a:gd name="T26" fmla="*/ 2147483646 w 10"/>
                    <a:gd name="T27" fmla="*/ 2147483646 h 7"/>
                    <a:gd name="T28" fmla="*/ 2147483646 w 10"/>
                    <a:gd name="T29" fmla="*/ 2147483646 h 7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0"/>
                    <a:gd name="T46" fmla="*/ 0 h 7"/>
                    <a:gd name="T47" fmla="*/ 10 w 10"/>
                    <a:gd name="T48" fmla="*/ 7 h 7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0" h="7">
                      <a:moveTo>
                        <a:pt x="10" y="4"/>
                      </a:moveTo>
                      <a:cubicBezTo>
                        <a:pt x="9" y="5"/>
                        <a:pt x="8" y="5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6" y="7"/>
                        <a:pt x="6" y="7"/>
                      </a:cubicBezTo>
                      <a:cubicBezTo>
                        <a:pt x="5" y="7"/>
                        <a:pt x="4" y="7"/>
                        <a:pt x="3" y="7"/>
                      </a:cubicBezTo>
                      <a:cubicBezTo>
                        <a:pt x="3" y="7"/>
                        <a:pt x="3" y="6"/>
                        <a:pt x="2" y="6"/>
                      </a:cubicBezTo>
                      <a:cubicBezTo>
                        <a:pt x="2" y="6"/>
                        <a:pt x="2" y="5"/>
                        <a:pt x="1" y="5"/>
                      </a:cubicBezTo>
                      <a:cubicBezTo>
                        <a:pt x="1" y="4"/>
                        <a:pt x="1" y="4"/>
                        <a:pt x="2" y="3"/>
                      </a:cubicBezTo>
                      <a:cubicBezTo>
                        <a:pt x="1" y="3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1"/>
                        <a:pt x="7" y="1"/>
                        <a:pt x="8" y="1"/>
                      </a:cubicBezTo>
                      <a:cubicBezTo>
                        <a:pt x="9" y="2"/>
                        <a:pt x="10" y="3"/>
                        <a:pt x="10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0" name="Freeform 487"/>
                <p:cNvSpPr>
                  <a:spLocks noChangeArrowheads="1"/>
                </p:cNvSpPr>
                <p:nvPr/>
              </p:nvSpPr>
              <p:spPr bwMode="auto">
                <a:xfrm>
                  <a:off x="1233488" y="233362"/>
                  <a:ext cx="38100" cy="19050"/>
                </a:xfrm>
                <a:custGeom>
                  <a:avLst/>
                  <a:gdLst>
                    <a:gd name="T0" fmla="*/ 2147483646 w 10"/>
                    <a:gd name="T1" fmla="*/ 2147483646 h 5"/>
                    <a:gd name="T2" fmla="*/ 2147483646 w 10"/>
                    <a:gd name="T3" fmla="*/ 2147483646 h 5"/>
                    <a:gd name="T4" fmla="*/ 2147483646 w 10"/>
                    <a:gd name="T5" fmla="*/ 2147483646 h 5"/>
                    <a:gd name="T6" fmla="*/ 2147483646 w 10"/>
                    <a:gd name="T7" fmla="*/ 2147483646 h 5"/>
                    <a:gd name="T8" fmla="*/ 2147483646 w 10"/>
                    <a:gd name="T9" fmla="*/ 2147483646 h 5"/>
                    <a:gd name="T10" fmla="*/ 0 w 10"/>
                    <a:gd name="T11" fmla="*/ 2147483646 h 5"/>
                    <a:gd name="T12" fmla="*/ 0 w 10"/>
                    <a:gd name="T13" fmla="*/ 2147483646 h 5"/>
                    <a:gd name="T14" fmla="*/ 2147483646 w 10"/>
                    <a:gd name="T15" fmla="*/ 0 h 5"/>
                    <a:gd name="T16" fmla="*/ 2147483646 w 10"/>
                    <a:gd name="T17" fmla="*/ 2147483646 h 5"/>
                    <a:gd name="T18" fmla="*/ 2147483646 w 10"/>
                    <a:gd name="T19" fmla="*/ 2147483646 h 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"/>
                    <a:gd name="T31" fmla="*/ 0 h 5"/>
                    <a:gd name="T32" fmla="*/ 10 w 10"/>
                    <a:gd name="T33" fmla="*/ 5 h 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" h="5">
                      <a:moveTo>
                        <a:pt x="8" y="2"/>
                      </a:moveTo>
                      <a:cubicBezTo>
                        <a:pt x="7" y="3"/>
                        <a:pt x="7" y="4"/>
                        <a:pt x="5" y="4"/>
                      </a:cubicBezTo>
                      <a:cubicBezTo>
                        <a:pt x="4" y="5"/>
                        <a:pt x="4" y="4"/>
                        <a:pt x="3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1" y="3"/>
                        <a:pt x="0" y="3"/>
                      </a:cubicBezTo>
                      <a:cubicBezTo>
                        <a:pt x="0" y="3"/>
                        <a:pt x="1" y="3"/>
                        <a:pt x="0" y="2"/>
                      </a:cubicBez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6" y="0"/>
                        <a:pt x="7" y="0"/>
                        <a:pt x="8" y="1"/>
                      </a:cubicBezTo>
                      <a:cubicBezTo>
                        <a:pt x="10" y="1"/>
                        <a:pt x="8" y="2"/>
                        <a:pt x="8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1" name="Freeform 488"/>
                <p:cNvSpPr>
                  <a:spLocks noChangeArrowheads="1"/>
                </p:cNvSpPr>
                <p:nvPr/>
              </p:nvSpPr>
              <p:spPr bwMode="auto">
                <a:xfrm>
                  <a:off x="1195388" y="238125"/>
                  <a:ext cx="22225" cy="14288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2147483646 w 6"/>
                    <a:gd name="T5" fmla="*/ 2147483646 h 4"/>
                    <a:gd name="T6" fmla="*/ 2147483646 w 6"/>
                    <a:gd name="T7" fmla="*/ 2147483646 h 4"/>
                    <a:gd name="T8" fmla="*/ 0 w 6"/>
                    <a:gd name="T9" fmla="*/ 2147483646 h 4"/>
                    <a:gd name="T10" fmla="*/ 0 w 6"/>
                    <a:gd name="T11" fmla="*/ 2147483646 h 4"/>
                    <a:gd name="T12" fmla="*/ 2147483646 w 6"/>
                    <a:gd name="T13" fmla="*/ 0 h 4"/>
                    <a:gd name="T14" fmla="*/ 2147483646 w 6"/>
                    <a:gd name="T15" fmla="*/ 0 h 4"/>
                    <a:gd name="T16" fmla="*/ 2147483646 w 6"/>
                    <a:gd name="T17" fmla="*/ 2147483646 h 4"/>
                    <a:gd name="T18" fmla="*/ 2147483646 w 6"/>
                    <a:gd name="T19" fmla="*/ 2147483646 h 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"/>
                    <a:gd name="T31" fmla="*/ 0 h 4"/>
                    <a:gd name="T32" fmla="*/ 6 w 6"/>
                    <a:gd name="T33" fmla="*/ 4 h 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" h="4">
                      <a:moveTo>
                        <a:pt x="6" y="2"/>
                      </a:moveTo>
                      <a:cubicBezTo>
                        <a:pt x="6" y="2"/>
                        <a:pt x="6" y="2"/>
                        <a:pt x="6" y="3"/>
                      </a:cubicBezTo>
                      <a:cubicBezTo>
                        <a:pt x="5" y="3"/>
                        <a:pt x="5" y="3"/>
                        <a:pt x="4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ubicBezTo>
                        <a:pt x="1" y="4"/>
                        <a:pt x="0" y="4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2" name="Freeform 489"/>
                <p:cNvSpPr>
                  <a:spLocks noChangeArrowheads="1"/>
                </p:cNvSpPr>
                <p:nvPr/>
              </p:nvSpPr>
              <p:spPr bwMode="auto">
                <a:xfrm>
                  <a:off x="1162050" y="400050"/>
                  <a:ext cx="41275" cy="22225"/>
                </a:xfrm>
                <a:custGeom>
                  <a:avLst/>
                  <a:gdLst>
                    <a:gd name="T0" fmla="*/ 2147483646 w 11"/>
                    <a:gd name="T1" fmla="*/ 2147483646 h 6"/>
                    <a:gd name="T2" fmla="*/ 2147483646 w 11"/>
                    <a:gd name="T3" fmla="*/ 2147483646 h 6"/>
                    <a:gd name="T4" fmla="*/ 2147483646 w 11"/>
                    <a:gd name="T5" fmla="*/ 2147483646 h 6"/>
                    <a:gd name="T6" fmla="*/ 2147483646 w 11"/>
                    <a:gd name="T7" fmla="*/ 2147483646 h 6"/>
                    <a:gd name="T8" fmla="*/ 2147483646 w 11"/>
                    <a:gd name="T9" fmla="*/ 2147483646 h 6"/>
                    <a:gd name="T10" fmla="*/ 2147483646 w 11"/>
                    <a:gd name="T11" fmla="*/ 2147483646 h 6"/>
                    <a:gd name="T12" fmla="*/ 2147483646 w 11"/>
                    <a:gd name="T13" fmla="*/ 2147483646 h 6"/>
                    <a:gd name="T14" fmla="*/ 2147483646 w 11"/>
                    <a:gd name="T15" fmla="*/ 0 h 6"/>
                    <a:gd name="T16" fmla="*/ 2147483646 w 11"/>
                    <a:gd name="T17" fmla="*/ 2147483646 h 6"/>
                    <a:gd name="T18" fmla="*/ 2147483646 w 11"/>
                    <a:gd name="T19" fmla="*/ 2147483646 h 6"/>
                    <a:gd name="T20" fmla="*/ 2147483646 w 11"/>
                    <a:gd name="T21" fmla="*/ 2147483646 h 6"/>
                    <a:gd name="T22" fmla="*/ 2147483646 w 11"/>
                    <a:gd name="T23" fmla="*/ 2147483646 h 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1"/>
                    <a:gd name="T37" fmla="*/ 0 h 6"/>
                    <a:gd name="T38" fmla="*/ 11 w 11"/>
                    <a:gd name="T39" fmla="*/ 6 h 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1" h="6">
                      <a:moveTo>
                        <a:pt x="11" y="3"/>
                      </a:moveTo>
                      <a:cubicBezTo>
                        <a:pt x="11" y="3"/>
                        <a:pt x="11" y="4"/>
                        <a:pt x="10" y="4"/>
                      </a:cubicBezTo>
                      <a:cubicBezTo>
                        <a:pt x="9" y="5"/>
                        <a:pt x="8" y="5"/>
                        <a:pt x="7" y="5"/>
                      </a:cubicBezTo>
                      <a:cubicBezTo>
                        <a:pt x="6" y="6"/>
                        <a:pt x="6" y="5"/>
                        <a:pt x="5" y="5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4"/>
                        <a:pt x="2" y="4"/>
                        <a:pt x="1" y="4"/>
                      </a:cubicBezTo>
                      <a:cubicBezTo>
                        <a:pt x="0" y="3"/>
                        <a:pt x="0" y="2"/>
                        <a:pt x="1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4" y="0"/>
                        <a:pt x="5" y="0"/>
                        <a:pt x="5" y="1"/>
                      </a:cubicBezTo>
                      <a:cubicBezTo>
                        <a:pt x="6" y="1"/>
                        <a:pt x="6" y="2"/>
                        <a:pt x="6" y="2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1" y="1"/>
                        <a:pt x="11" y="2"/>
                        <a:pt x="11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3" name="Freeform 490"/>
                <p:cNvSpPr>
                  <a:spLocks noChangeArrowheads="1"/>
                </p:cNvSpPr>
                <p:nvPr/>
              </p:nvSpPr>
              <p:spPr bwMode="auto">
                <a:xfrm>
                  <a:off x="1143000" y="298450"/>
                  <a:ext cx="11113" cy="3175"/>
                </a:xfrm>
                <a:custGeom>
                  <a:avLst/>
                  <a:gdLst>
                    <a:gd name="T0" fmla="*/ 2147483646 w 3"/>
                    <a:gd name="T1" fmla="*/ 2147483646 h 1"/>
                    <a:gd name="T2" fmla="*/ 2147483646 w 3"/>
                    <a:gd name="T3" fmla="*/ 2147483646 h 1"/>
                    <a:gd name="T4" fmla="*/ 2147483646 w 3"/>
                    <a:gd name="T5" fmla="*/ 0 h 1"/>
                    <a:gd name="T6" fmla="*/ 2147483646 w 3"/>
                    <a:gd name="T7" fmla="*/ 0 h 1"/>
                    <a:gd name="T8" fmla="*/ 2147483646 w 3"/>
                    <a:gd name="T9" fmla="*/ 0 h 1"/>
                    <a:gd name="T10" fmla="*/ 2147483646 w 3"/>
                    <a:gd name="T11" fmla="*/ 2147483646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"/>
                    <a:gd name="T19" fmla="*/ 0 h 1"/>
                    <a:gd name="T20" fmla="*/ 3 w 3"/>
                    <a:gd name="T21" fmla="*/ 1 h 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" h="1">
                      <a:moveTo>
                        <a:pt x="2" y="1"/>
                      </a:move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4" name="Freeform 491"/>
                <p:cNvSpPr>
                  <a:spLocks noChangeArrowheads="1"/>
                </p:cNvSpPr>
                <p:nvPr/>
              </p:nvSpPr>
              <p:spPr bwMode="auto">
                <a:xfrm>
                  <a:off x="1101725" y="271462"/>
                  <a:ext cx="14288" cy="11113"/>
                </a:xfrm>
                <a:custGeom>
                  <a:avLst/>
                  <a:gdLst>
                    <a:gd name="T0" fmla="*/ 2147483646 w 4"/>
                    <a:gd name="T1" fmla="*/ 2147483646 h 3"/>
                    <a:gd name="T2" fmla="*/ 2147483646 w 4"/>
                    <a:gd name="T3" fmla="*/ 2147483646 h 3"/>
                    <a:gd name="T4" fmla="*/ 0 w 4"/>
                    <a:gd name="T5" fmla="*/ 2147483646 h 3"/>
                    <a:gd name="T6" fmla="*/ 2147483646 w 4"/>
                    <a:gd name="T7" fmla="*/ 0 h 3"/>
                    <a:gd name="T8" fmla="*/ 2147483646 w 4"/>
                    <a:gd name="T9" fmla="*/ 0 h 3"/>
                    <a:gd name="T10" fmla="*/ 2147483646 w 4"/>
                    <a:gd name="T11" fmla="*/ 2147483646 h 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"/>
                    <a:gd name="T19" fmla="*/ 0 h 3"/>
                    <a:gd name="T20" fmla="*/ 4 w 4"/>
                    <a:gd name="T21" fmla="*/ 3 h 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" h="3">
                      <a:moveTo>
                        <a:pt x="3" y="2"/>
                      </a:moveTo>
                      <a:cubicBezTo>
                        <a:pt x="2" y="2"/>
                        <a:pt x="2" y="3"/>
                        <a:pt x="1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4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5" name="Freeform 492"/>
                <p:cNvSpPr>
                  <a:spLocks noChangeArrowheads="1"/>
                </p:cNvSpPr>
                <p:nvPr/>
              </p:nvSpPr>
              <p:spPr bwMode="auto">
                <a:xfrm>
                  <a:off x="1071563" y="287337"/>
                  <a:ext cx="33338" cy="14288"/>
                </a:xfrm>
                <a:custGeom>
                  <a:avLst/>
                  <a:gdLst>
                    <a:gd name="T0" fmla="*/ 2147483646 w 9"/>
                    <a:gd name="T1" fmla="*/ 2147483646 h 4"/>
                    <a:gd name="T2" fmla="*/ 2147483646 w 9"/>
                    <a:gd name="T3" fmla="*/ 2147483646 h 4"/>
                    <a:gd name="T4" fmla="*/ 2147483646 w 9"/>
                    <a:gd name="T5" fmla="*/ 2147483646 h 4"/>
                    <a:gd name="T6" fmla="*/ 2147483646 w 9"/>
                    <a:gd name="T7" fmla="*/ 2147483646 h 4"/>
                    <a:gd name="T8" fmla="*/ 2147483646 w 9"/>
                    <a:gd name="T9" fmla="*/ 2147483646 h 4"/>
                    <a:gd name="T10" fmla="*/ 2147483646 w 9"/>
                    <a:gd name="T11" fmla="*/ 2147483646 h 4"/>
                    <a:gd name="T12" fmla="*/ 2147483646 w 9"/>
                    <a:gd name="T13" fmla="*/ 2147483646 h 4"/>
                    <a:gd name="T14" fmla="*/ 0 w 9"/>
                    <a:gd name="T15" fmla="*/ 2147483646 h 4"/>
                    <a:gd name="T16" fmla="*/ 2147483646 w 9"/>
                    <a:gd name="T17" fmla="*/ 2147483646 h 4"/>
                    <a:gd name="T18" fmla="*/ 2147483646 w 9"/>
                    <a:gd name="T19" fmla="*/ 2147483646 h 4"/>
                    <a:gd name="T20" fmla="*/ 2147483646 w 9"/>
                    <a:gd name="T21" fmla="*/ 0 h 4"/>
                    <a:gd name="T22" fmla="*/ 2147483646 w 9"/>
                    <a:gd name="T23" fmla="*/ 0 h 4"/>
                    <a:gd name="T24" fmla="*/ 2147483646 w 9"/>
                    <a:gd name="T25" fmla="*/ 2147483646 h 4"/>
                    <a:gd name="T26" fmla="*/ 2147483646 w 9"/>
                    <a:gd name="T27" fmla="*/ 2147483646 h 4"/>
                    <a:gd name="T28" fmla="*/ 2147483646 w 9"/>
                    <a:gd name="T29" fmla="*/ 2147483646 h 4"/>
                    <a:gd name="T30" fmla="*/ 2147483646 w 9"/>
                    <a:gd name="T31" fmla="*/ 2147483646 h 4"/>
                    <a:gd name="T32" fmla="*/ 2147483646 w 9"/>
                    <a:gd name="T33" fmla="*/ 2147483646 h 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"/>
                    <a:gd name="T52" fmla="*/ 0 h 4"/>
                    <a:gd name="T53" fmla="*/ 9 w 9"/>
                    <a:gd name="T54" fmla="*/ 4 h 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" h="4">
                      <a:moveTo>
                        <a:pt x="9" y="3"/>
                      </a:moveTo>
                      <a:cubicBezTo>
                        <a:pt x="9" y="3"/>
                        <a:pt x="8" y="4"/>
                        <a:pt x="7" y="4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1" y="4"/>
                        <a:pt x="0" y="4"/>
                        <a:pt x="0" y="3"/>
                      </a:cubicBezTo>
                      <a:cubicBezTo>
                        <a:pt x="1" y="3"/>
                        <a:pt x="2" y="3"/>
                        <a:pt x="1" y="2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5" y="1"/>
                        <a:pt x="5" y="1"/>
                        <a:pt x="6" y="1"/>
                      </a:cubicBezTo>
                      <a:cubicBezTo>
                        <a:pt x="6" y="1"/>
                        <a:pt x="6" y="1"/>
                        <a:pt x="6" y="2"/>
                      </a:cubicBezTo>
                      <a:cubicBezTo>
                        <a:pt x="7" y="1"/>
                        <a:pt x="8" y="1"/>
                        <a:pt x="8" y="1"/>
                      </a:cubicBezTo>
                      <a:cubicBezTo>
                        <a:pt x="9" y="1"/>
                        <a:pt x="9" y="2"/>
                        <a:pt x="9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6" name="Freeform 493"/>
                <p:cNvSpPr>
                  <a:spLocks noChangeArrowheads="1"/>
                </p:cNvSpPr>
                <p:nvPr/>
              </p:nvSpPr>
              <p:spPr bwMode="auto">
                <a:xfrm>
                  <a:off x="969963" y="131762"/>
                  <a:ext cx="71438" cy="41275"/>
                </a:xfrm>
                <a:custGeom>
                  <a:avLst/>
                  <a:gdLst>
                    <a:gd name="T0" fmla="*/ 2147483646 w 19"/>
                    <a:gd name="T1" fmla="*/ 2147483646 h 11"/>
                    <a:gd name="T2" fmla="*/ 2147483646 w 19"/>
                    <a:gd name="T3" fmla="*/ 2147483646 h 11"/>
                    <a:gd name="T4" fmla="*/ 2147483646 w 19"/>
                    <a:gd name="T5" fmla="*/ 2147483646 h 11"/>
                    <a:gd name="T6" fmla="*/ 2147483646 w 19"/>
                    <a:gd name="T7" fmla="*/ 2147483646 h 11"/>
                    <a:gd name="T8" fmla="*/ 2147483646 w 19"/>
                    <a:gd name="T9" fmla="*/ 2147483646 h 11"/>
                    <a:gd name="T10" fmla="*/ 2147483646 w 19"/>
                    <a:gd name="T11" fmla="*/ 2147483646 h 11"/>
                    <a:gd name="T12" fmla="*/ 2147483646 w 19"/>
                    <a:gd name="T13" fmla="*/ 2147483646 h 11"/>
                    <a:gd name="T14" fmla="*/ 2147483646 w 19"/>
                    <a:gd name="T15" fmla="*/ 2147483646 h 11"/>
                    <a:gd name="T16" fmla="*/ 2147483646 w 19"/>
                    <a:gd name="T17" fmla="*/ 2147483646 h 11"/>
                    <a:gd name="T18" fmla="*/ 2147483646 w 19"/>
                    <a:gd name="T19" fmla="*/ 2147483646 h 11"/>
                    <a:gd name="T20" fmla="*/ 2147483646 w 19"/>
                    <a:gd name="T21" fmla="*/ 2147483646 h 11"/>
                    <a:gd name="T22" fmla="*/ 2147483646 w 19"/>
                    <a:gd name="T23" fmla="*/ 2147483646 h 11"/>
                    <a:gd name="T24" fmla="*/ 2147483646 w 19"/>
                    <a:gd name="T25" fmla="*/ 2147483646 h 11"/>
                    <a:gd name="T26" fmla="*/ 2147483646 w 19"/>
                    <a:gd name="T27" fmla="*/ 2147483646 h 11"/>
                    <a:gd name="T28" fmla="*/ 2147483646 w 19"/>
                    <a:gd name="T29" fmla="*/ 2147483646 h 11"/>
                    <a:gd name="T30" fmla="*/ 2147483646 w 19"/>
                    <a:gd name="T31" fmla="*/ 2147483646 h 11"/>
                    <a:gd name="T32" fmla="*/ 0 w 19"/>
                    <a:gd name="T33" fmla="*/ 2147483646 h 11"/>
                    <a:gd name="T34" fmla="*/ 2147483646 w 19"/>
                    <a:gd name="T35" fmla="*/ 2147483646 h 11"/>
                    <a:gd name="T36" fmla="*/ 2147483646 w 19"/>
                    <a:gd name="T37" fmla="*/ 2147483646 h 11"/>
                    <a:gd name="T38" fmla="*/ 2147483646 w 19"/>
                    <a:gd name="T39" fmla="*/ 2147483646 h 11"/>
                    <a:gd name="T40" fmla="*/ 2147483646 w 19"/>
                    <a:gd name="T41" fmla="*/ 2147483646 h 11"/>
                    <a:gd name="T42" fmla="*/ 2147483646 w 19"/>
                    <a:gd name="T43" fmla="*/ 2147483646 h 11"/>
                    <a:gd name="T44" fmla="*/ 2147483646 w 19"/>
                    <a:gd name="T45" fmla="*/ 2147483646 h 11"/>
                    <a:gd name="T46" fmla="*/ 2147483646 w 19"/>
                    <a:gd name="T47" fmla="*/ 2147483646 h 11"/>
                    <a:gd name="T48" fmla="*/ 2147483646 w 19"/>
                    <a:gd name="T49" fmla="*/ 2147483646 h 11"/>
                    <a:gd name="T50" fmla="*/ 2147483646 w 19"/>
                    <a:gd name="T51" fmla="*/ 2147483646 h 11"/>
                    <a:gd name="T52" fmla="*/ 2147483646 w 19"/>
                    <a:gd name="T53" fmla="*/ 2147483646 h 11"/>
                    <a:gd name="T54" fmla="*/ 2147483646 w 19"/>
                    <a:gd name="T55" fmla="*/ 0 h 11"/>
                    <a:gd name="T56" fmla="*/ 2147483646 w 19"/>
                    <a:gd name="T57" fmla="*/ 2147483646 h 11"/>
                    <a:gd name="T58" fmla="*/ 2147483646 w 19"/>
                    <a:gd name="T59" fmla="*/ 2147483646 h 11"/>
                    <a:gd name="T60" fmla="*/ 2147483646 w 19"/>
                    <a:gd name="T61" fmla="*/ 2147483646 h 11"/>
                    <a:gd name="T62" fmla="*/ 2147483646 w 19"/>
                    <a:gd name="T63" fmla="*/ 2147483646 h 11"/>
                    <a:gd name="T64" fmla="*/ 2147483646 w 19"/>
                    <a:gd name="T65" fmla="*/ 2147483646 h 11"/>
                    <a:gd name="T66" fmla="*/ 2147483646 w 19"/>
                    <a:gd name="T67" fmla="*/ 2147483646 h 11"/>
                    <a:gd name="T68" fmla="*/ 2147483646 w 19"/>
                    <a:gd name="T69" fmla="*/ 2147483646 h 11"/>
                    <a:gd name="T70" fmla="*/ 2147483646 w 19"/>
                    <a:gd name="T71" fmla="*/ 2147483646 h 11"/>
                    <a:gd name="T72" fmla="*/ 2147483646 w 19"/>
                    <a:gd name="T73" fmla="*/ 2147483646 h 11"/>
                    <a:gd name="T74" fmla="*/ 2147483646 w 19"/>
                    <a:gd name="T75" fmla="*/ 2147483646 h 11"/>
                    <a:gd name="T76" fmla="*/ 2147483646 w 19"/>
                    <a:gd name="T77" fmla="*/ 2147483646 h 1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9"/>
                    <a:gd name="T118" fmla="*/ 0 h 11"/>
                    <a:gd name="T119" fmla="*/ 19 w 19"/>
                    <a:gd name="T120" fmla="*/ 11 h 1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9" h="11">
                      <a:moveTo>
                        <a:pt x="19" y="8"/>
                      </a:moveTo>
                      <a:cubicBezTo>
                        <a:pt x="18" y="8"/>
                        <a:pt x="18" y="9"/>
                        <a:pt x="17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9"/>
                        <a:pt x="14" y="9"/>
                        <a:pt x="13" y="8"/>
                      </a:cubicBezTo>
                      <a:cubicBezTo>
                        <a:pt x="12" y="8"/>
                        <a:pt x="12" y="9"/>
                        <a:pt x="11" y="9"/>
                      </a:cubicBezTo>
                      <a:cubicBezTo>
                        <a:pt x="11" y="10"/>
                        <a:pt x="11" y="10"/>
                        <a:pt x="10" y="10"/>
                      </a:cubicBezTo>
                      <a:cubicBezTo>
                        <a:pt x="10" y="10"/>
                        <a:pt x="10" y="10"/>
                        <a:pt x="9" y="10"/>
                      </a:cubicBezTo>
                      <a:cubicBezTo>
                        <a:pt x="9" y="10"/>
                        <a:pt x="10" y="11"/>
                        <a:pt x="9" y="11"/>
                      </a:cubicBezTo>
                      <a:cubicBezTo>
                        <a:pt x="8" y="11"/>
                        <a:pt x="9" y="10"/>
                        <a:pt x="8" y="10"/>
                      </a:cubicBezTo>
                      <a:cubicBezTo>
                        <a:pt x="7" y="10"/>
                        <a:pt x="5" y="11"/>
                        <a:pt x="4" y="10"/>
                      </a:cubicBezTo>
                      <a:cubicBezTo>
                        <a:pt x="4" y="10"/>
                        <a:pt x="4" y="10"/>
                        <a:pt x="3" y="10"/>
                      </a:cubicBezTo>
                      <a:cubicBezTo>
                        <a:pt x="3" y="10"/>
                        <a:pt x="3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10"/>
                        <a:pt x="2" y="9"/>
                        <a:pt x="2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0" y="8"/>
                        <a:pt x="0" y="8"/>
                      </a:cubicBezTo>
                      <a:cubicBezTo>
                        <a:pt x="0" y="7"/>
                        <a:pt x="1" y="7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5"/>
                        <a:pt x="2" y="5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5" y="3"/>
                        <a:pt x="5" y="3"/>
                        <a:pt x="6" y="3"/>
                      </a:cubicBezTo>
                      <a:cubicBezTo>
                        <a:pt x="6" y="3"/>
                        <a:pt x="7" y="3"/>
                        <a:pt x="7" y="3"/>
                      </a:cubicBezTo>
                      <a:cubicBezTo>
                        <a:pt x="7" y="3"/>
                        <a:pt x="7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8" y="1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10" y="1"/>
                        <a:pt x="9" y="2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3"/>
                        <a:pt x="11" y="2"/>
                        <a:pt x="11" y="2"/>
                      </a:cubicBezTo>
                      <a:cubicBezTo>
                        <a:pt x="11" y="2"/>
                        <a:pt x="11" y="3"/>
                        <a:pt x="11" y="3"/>
                      </a:cubicBezTo>
                      <a:cubicBezTo>
                        <a:pt x="12" y="3"/>
                        <a:pt x="12" y="4"/>
                        <a:pt x="13" y="3"/>
                      </a:cubicBezTo>
                      <a:cubicBezTo>
                        <a:pt x="14" y="4"/>
                        <a:pt x="13" y="4"/>
                        <a:pt x="14" y="5"/>
                      </a:cubicBezTo>
                      <a:cubicBezTo>
                        <a:pt x="14" y="5"/>
                        <a:pt x="14" y="5"/>
                        <a:pt x="14" y="6"/>
                      </a:cubicBezTo>
                      <a:cubicBezTo>
                        <a:pt x="15" y="6"/>
                        <a:pt x="16" y="6"/>
                        <a:pt x="16" y="6"/>
                      </a:cubicBezTo>
                      <a:cubicBezTo>
                        <a:pt x="17" y="6"/>
                        <a:pt x="18" y="6"/>
                        <a:pt x="19" y="6"/>
                      </a:cubicBezTo>
                      <a:cubicBezTo>
                        <a:pt x="19" y="7"/>
                        <a:pt x="19" y="7"/>
                        <a:pt x="19" y="8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7" name="Freeform 494"/>
                <p:cNvSpPr>
                  <a:spLocks noChangeArrowheads="1"/>
                </p:cNvSpPr>
                <p:nvPr/>
              </p:nvSpPr>
              <p:spPr bwMode="auto">
                <a:xfrm>
                  <a:off x="1041400" y="287337"/>
                  <a:ext cx="33338" cy="17463"/>
                </a:xfrm>
                <a:custGeom>
                  <a:avLst/>
                  <a:gdLst>
                    <a:gd name="T0" fmla="*/ 2147483646 w 9"/>
                    <a:gd name="T1" fmla="*/ 2147483646 h 5"/>
                    <a:gd name="T2" fmla="*/ 2147483646 w 9"/>
                    <a:gd name="T3" fmla="*/ 2147483646 h 5"/>
                    <a:gd name="T4" fmla="*/ 2147483646 w 9"/>
                    <a:gd name="T5" fmla="*/ 2147483646 h 5"/>
                    <a:gd name="T6" fmla="*/ 2147483646 w 9"/>
                    <a:gd name="T7" fmla="*/ 2147483646 h 5"/>
                    <a:gd name="T8" fmla="*/ 2147483646 w 9"/>
                    <a:gd name="T9" fmla="*/ 2147483646 h 5"/>
                    <a:gd name="T10" fmla="*/ 2147483646 w 9"/>
                    <a:gd name="T11" fmla="*/ 2147483646 h 5"/>
                    <a:gd name="T12" fmla="*/ 2147483646 w 9"/>
                    <a:gd name="T13" fmla="*/ 2147483646 h 5"/>
                    <a:gd name="T14" fmla="*/ 2147483646 w 9"/>
                    <a:gd name="T15" fmla="*/ 2147483646 h 5"/>
                    <a:gd name="T16" fmla="*/ 2147483646 w 9"/>
                    <a:gd name="T17" fmla="*/ 0 h 5"/>
                    <a:gd name="T18" fmla="*/ 2147483646 w 9"/>
                    <a:gd name="T19" fmla="*/ 2147483646 h 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9"/>
                    <a:gd name="T31" fmla="*/ 0 h 5"/>
                    <a:gd name="T32" fmla="*/ 9 w 9"/>
                    <a:gd name="T33" fmla="*/ 5 h 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9" h="5">
                      <a:moveTo>
                        <a:pt x="8" y="3"/>
                      </a:moveTo>
                      <a:cubicBezTo>
                        <a:pt x="7" y="3"/>
                        <a:pt x="7" y="4"/>
                        <a:pt x="6" y="4"/>
                      </a:cubicBezTo>
                      <a:cubicBezTo>
                        <a:pt x="4" y="5"/>
                        <a:pt x="3" y="4"/>
                        <a:pt x="3" y="4"/>
                      </a:cubicBezTo>
                      <a:cubicBezTo>
                        <a:pt x="2" y="4"/>
                        <a:pt x="3" y="3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3" y="2"/>
                        <a:pt x="4" y="1"/>
                        <a:pt x="4" y="1"/>
                      </a:cubicBezTo>
                      <a:cubicBezTo>
                        <a:pt x="5" y="0"/>
                        <a:pt x="6" y="0"/>
                        <a:pt x="7" y="0"/>
                      </a:cubicBezTo>
                      <a:cubicBezTo>
                        <a:pt x="8" y="1"/>
                        <a:pt x="9" y="2"/>
                        <a:pt x="8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8" name="Freeform 495"/>
                <p:cNvSpPr>
                  <a:spLocks noChangeArrowheads="1"/>
                </p:cNvSpPr>
                <p:nvPr/>
              </p:nvSpPr>
              <p:spPr bwMode="auto">
                <a:xfrm>
                  <a:off x="1060450" y="301625"/>
                  <a:ext cx="14288" cy="11113"/>
                </a:xfrm>
                <a:custGeom>
                  <a:avLst/>
                  <a:gdLst>
                    <a:gd name="T0" fmla="*/ 2147483646 w 4"/>
                    <a:gd name="T1" fmla="*/ 2147483646 h 3"/>
                    <a:gd name="T2" fmla="*/ 2147483646 w 4"/>
                    <a:gd name="T3" fmla="*/ 2147483646 h 3"/>
                    <a:gd name="T4" fmla="*/ 0 w 4"/>
                    <a:gd name="T5" fmla="*/ 2147483646 h 3"/>
                    <a:gd name="T6" fmla="*/ 0 w 4"/>
                    <a:gd name="T7" fmla="*/ 2147483646 h 3"/>
                    <a:gd name="T8" fmla="*/ 2147483646 w 4"/>
                    <a:gd name="T9" fmla="*/ 0 h 3"/>
                    <a:gd name="T10" fmla="*/ 2147483646 w 4"/>
                    <a:gd name="T11" fmla="*/ 2147483646 h 3"/>
                    <a:gd name="T12" fmla="*/ 2147483646 w 4"/>
                    <a:gd name="T13" fmla="*/ 2147483646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"/>
                    <a:gd name="T22" fmla="*/ 0 h 3"/>
                    <a:gd name="T23" fmla="*/ 4 w 4"/>
                    <a:gd name="T24" fmla="*/ 3 h 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" h="3">
                      <a:moveTo>
                        <a:pt x="3" y="2"/>
                      </a:move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0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69" name="Freeform 496"/>
                <p:cNvSpPr>
                  <a:spLocks noChangeArrowheads="1"/>
                </p:cNvSpPr>
                <p:nvPr/>
              </p:nvSpPr>
              <p:spPr bwMode="auto">
                <a:xfrm>
                  <a:off x="909638" y="41275"/>
                  <a:ext cx="66675" cy="49213"/>
                </a:xfrm>
                <a:custGeom>
                  <a:avLst/>
                  <a:gdLst>
                    <a:gd name="T0" fmla="*/ 2147483646 w 18"/>
                    <a:gd name="T1" fmla="*/ 2147483646 h 13"/>
                    <a:gd name="T2" fmla="*/ 2147483646 w 18"/>
                    <a:gd name="T3" fmla="*/ 2147483646 h 13"/>
                    <a:gd name="T4" fmla="*/ 2147483646 w 18"/>
                    <a:gd name="T5" fmla="*/ 2147483646 h 13"/>
                    <a:gd name="T6" fmla="*/ 2147483646 w 18"/>
                    <a:gd name="T7" fmla="*/ 2147483646 h 13"/>
                    <a:gd name="T8" fmla="*/ 2147483646 w 18"/>
                    <a:gd name="T9" fmla="*/ 2147483646 h 13"/>
                    <a:gd name="T10" fmla="*/ 2147483646 w 18"/>
                    <a:gd name="T11" fmla="*/ 2147483646 h 13"/>
                    <a:gd name="T12" fmla="*/ 2147483646 w 18"/>
                    <a:gd name="T13" fmla="*/ 2147483646 h 13"/>
                    <a:gd name="T14" fmla="*/ 2147483646 w 18"/>
                    <a:gd name="T15" fmla="*/ 2147483646 h 13"/>
                    <a:gd name="T16" fmla="*/ 2147483646 w 18"/>
                    <a:gd name="T17" fmla="*/ 2147483646 h 13"/>
                    <a:gd name="T18" fmla="*/ 2147483646 w 18"/>
                    <a:gd name="T19" fmla="*/ 2147483646 h 13"/>
                    <a:gd name="T20" fmla="*/ 2147483646 w 18"/>
                    <a:gd name="T21" fmla="*/ 2147483646 h 13"/>
                    <a:gd name="T22" fmla="*/ 2147483646 w 18"/>
                    <a:gd name="T23" fmla="*/ 2147483646 h 13"/>
                    <a:gd name="T24" fmla="*/ 2147483646 w 18"/>
                    <a:gd name="T25" fmla="*/ 2147483646 h 13"/>
                    <a:gd name="T26" fmla="*/ 0 w 18"/>
                    <a:gd name="T27" fmla="*/ 2147483646 h 13"/>
                    <a:gd name="T28" fmla="*/ 2147483646 w 18"/>
                    <a:gd name="T29" fmla="*/ 2147483646 h 13"/>
                    <a:gd name="T30" fmla="*/ 2147483646 w 18"/>
                    <a:gd name="T31" fmla="*/ 2147483646 h 13"/>
                    <a:gd name="T32" fmla="*/ 2147483646 w 18"/>
                    <a:gd name="T33" fmla="*/ 2147483646 h 13"/>
                    <a:gd name="T34" fmla="*/ 2147483646 w 18"/>
                    <a:gd name="T35" fmla="*/ 2147483646 h 13"/>
                    <a:gd name="T36" fmla="*/ 2147483646 w 18"/>
                    <a:gd name="T37" fmla="*/ 2147483646 h 13"/>
                    <a:gd name="T38" fmla="*/ 2147483646 w 18"/>
                    <a:gd name="T39" fmla="*/ 2147483646 h 13"/>
                    <a:gd name="T40" fmla="*/ 2147483646 w 18"/>
                    <a:gd name="T41" fmla="*/ 2147483646 h 13"/>
                    <a:gd name="T42" fmla="*/ 2147483646 w 18"/>
                    <a:gd name="T43" fmla="*/ 2147483646 h 13"/>
                    <a:gd name="T44" fmla="*/ 2147483646 w 18"/>
                    <a:gd name="T45" fmla="*/ 2147483646 h 13"/>
                    <a:gd name="T46" fmla="*/ 2147483646 w 18"/>
                    <a:gd name="T47" fmla="*/ 2147483646 h 13"/>
                    <a:gd name="T48" fmla="*/ 2147483646 w 18"/>
                    <a:gd name="T49" fmla="*/ 2147483646 h 13"/>
                    <a:gd name="T50" fmla="*/ 2147483646 w 18"/>
                    <a:gd name="T51" fmla="*/ 2147483646 h 13"/>
                    <a:gd name="T52" fmla="*/ 2147483646 w 18"/>
                    <a:gd name="T53" fmla="*/ 2147483646 h 13"/>
                    <a:gd name="T54" fmla="*/ 2147483646 w 18"/>
                    <a:gd name="T55" fmla="*/ 2147483646 h 13"/>
                    <a:gd name="T56" fmla="*/ 2147483646 w 18"/>
                    <a:gd name="T57" fmla="*/ 2147483646 h 13"/>
                    <a:gd name="T58" fmla="*/ 2147483646 w 18"/>
                    <a:gd name="T59" fmla="*/ 2147483646 h 13"/>
                    <a:gd name="T60" fmla="*/ 2147483646 w 18"/>
                    <a:gd name="T61" fmla="*/ 2147483646 h 13"/>
                    <a:gd name="T62" fmla="*/ 2147483646 w 18"/>
                    <a:gd name="T63" fmla="*/ 2147483646 h 13"/>
                    <a:gd name="T64" fmla="*/ 2147483646 w 18"/>
                    <a:gd name="T65" fmla="*/ 2147483646 h 13"/>
                    <a:gd name="T66" fmla="*/ 2147483646 w 18"/>
                    <a:gd name="T67" fmla="*/ 2147483646 h 13"/>
                    <a:gd name="T68" fmla="*/ 2147483646 w 18"/>
                    <a:gd name="T69" fmla="*/ 2147483646 h 13"/>
                    <a:gd name="T70" fmla="*/ 2147483646 w 18"/>
                    <a:gd name="T71" fmla="*/ 0 h 13"/>
                    <a:gd name="T72" fmla="*/ 2147483646 w 18"/>
                    <a:gd name="T73" fmla="*/ 0 h 13"/>
                    <a:gd name="T74" fmla="*/ 2147483646 w 18"/>
                    <a:gd name="T75" fmla="*/ 0 h 13"/>
                    <a:gd name="T76" fmla="*/ 2147483646 w 18"/>
                    <a:gd name="T77" fmla="*/ 0 h 13"/>
                    <a:gd name="T78" fmla="*/ 2147483646 w 18"/>
                    <a:gd name="T79" fmla="*/ 2147483646 h 13"/>
                    <a:gd name="T80" fmla="*/ 2147483646 w 18"/>
                    <a:gd name="T81" fmla="*/ 0 h 13"/>
                    <a:gd name="T82" fmla="*/ 2147483646 w 18"/>
                    <a:gd name="T83" fmla="*/ 2147483646 h 13"/>
                    <a:gd name="T84" fmla="*/ 2147483646 w 18"/>
                    <a:gd name="T85" fmla="*/ 0 h 13"/>
                    <a:gd name="T86" fmla="*/ 2147483646 w 18"/>
                    <a:gd name="T87" fmla="*/ 2147483646 h 13"/>
                    <a:gd name="T88" fmla="*/ 2147483646 w 18"/>
                    <a:gd name="T89" fmla="*/ 2147483646 h 13"/>
                    <a:gd name="T90" fmla="*/ 2147483646 w 18"/>
                    <a:gd name="T91" fmla="*/ 2147483646 h 13"/>
                    <a:gd name="T92" fmla="*/ 2147483646 w 18"/>
                    <a:gd name="T93" fmla="*/ 2147483646 h 13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18"/>
                    <a:gd name="T142" fmla="*/ 0 h 13"/>
                    <a:gd name="T143" fmla="*/ 18 w 18"/>
                    <a:gd name="T144" fmla="*/ 13 h 13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18" h="13">
                      <a:moveTo>
                        <a:pt x="17" y="4"/>
                      </a:move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7" y="5"/>
                        <a:pt x="17" y="6"/>
                        <a:pt x="17" y="6"/>
                      </a:cubicBezTo>
                      <a:cubicBezTo>
                        <a:pt x="18" y="6"/>
                        <a:pt x="18" y="6"/>
                        <a:pt x="18" y="7"/>
                      </a:cubicBezTo>
                      <a:cubicBezTo>
                        <a:pt x="17" y="7"/>
                        <a:pt x="18" y="8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9"/>
                        <a:pt x="16" y="9"/>
                        <a:pt x="16" y="9"/>
                      </a:cubicBezTo>
                      <a:cubicBezTo>
                        <a:pt x="16" y="10"/>
                        <a:pt x="15" y="10"/>
                        <a:pt x="15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1"/>
                        <a:pt x="12" y="11"/>
                        <a:pt x="12" y="11"/>
                      </a:cubicBezTo>
                      <a:cubicBezTo>
                        <a:pt x="11" y="12"/>
                        <a:pt x="11" y="11"/>
                        <a:pt x="11" y="11"/>
                      </a:cubicBezTo>
                      <a:cubicBezTo>
                        <a:pt x="11" y="12"/>
                        <a:pt x="11" y="12"/>
                        <a:pt x="1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8" y="12"/>
                        <a:pt x="8" y="12"/>
                      </a:cubicBezTo>
                      <a:cubicBezTo>
                        <a:pt x="8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6" y="12"/>
                      </a:cubicBezTo>
                      <a:cubicBezTo>
                        <a:pt x="6" y="12"/>
                        <a:pt x="5" y="12"/>
                        <a:pt x="5" y="13"/>
                      </a:cubicBezTo>
                      <a:cubicBezTo>
                        <a:pt x="5" y="13"/>
                        <a:pt x="5" y="13"/>
                        <a:pt x="5" y="12"/>
                      </a:cubicBezTo>
                      <a:cubicBezTo>
                        <a:pt x="5" y="12"/>
                        <a:pt x="6" y="12"/>
                        <a:pt x="5" y="12"/>
                      </a:cubicBezTo>
                      <a:cubicBezTo>
                        <a:pt x="5" y="11"/>
                        <a:pt x="4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4" y="11"/>
                        <a:pt x="4" y="11"/>
                      </a:cubicBezTo>
                      <a:cubicBezTo>
                        <a:pt x="3" y="11"/>
                        <a:pt x="2" y="12"/>
                        <a:pt x="2" y="11"/>
                      </a:cubicBezTo>
                      <a:cubicBezTo>
                        <a:pt x="2" y="11"/>
                        <a:pt x="3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" y="10"/>
                        <a:pt x="3" y="10"/>
                        <a:pt x="2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1" y="9"/>
                        <a:pt x="1" y="10"/>
                        <a:pt x="1" y="9"/>
                      </a:cubicBezTo>
                      <a:cubicBezTo>
                        <a:pt x="2" y="9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0" y="7"/>
                        <a:pt x="0" y="6"/>
                      </a:cubicBezTo>
                      <a:cubicBezTo>
                        <a:pt x="0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2" y="7"/>
                        <a:pt x="2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3" y="5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5" y="3"/>
                      </a:cubicBezTo>
                      <a:cubicBezTo>
                        <a:pt x="5" y="3"/>
                        <a:pt x="5" y="2"/>
                        <a:pt x="5" y="2"/>
                      </a:cubicBezTo>
                      <a:cubicBezTo>
                        <a:pt x="5" y="2"/>
                        <a:pt x="6" y="3"/>
                        <a:pt x="6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8" y="2"/>
                        <a:pt x="8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8" y="1"/>
                        <a:pt x="8" y="1"/>
                      </a:cubicBezTo>
                      <a:cubicBezTo>
                        <a:pt x="8" y="0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10" y="0"/>
                        <a:pt x="10" y="0"/>
                      </a:cubicBezTo>
                      <a:cubicBezTo>
                        <a:pt x="10" y="0"/>
                        <a:pt x="10" y="1"/>
                        <a:pt x="10" y="1"/>
                      </a:cubicBezTo>
                      <a:cubicBezTo>
                        <a:pt x="11" y="0"/>
                        <a:pt x="11" y="1"/>
                        <a:pt x="12" y="0"/>
                      </a:cubicBezTo>
                      <a:cubicBezTo>
                        <a:pt x="12" y="0"/>
                        <a:pt x="12" y="1"/>
                        <a:pt x="13" y="1"/>
                      </a:cubicBezTo>
                      <a:cubicBezTo>
                        <a:pt x="13" y="1"/>
                        <a:pt x="13" y="0"/>
                        <a:pt x="13" y="0"/>
                      </a:cubicBezTo>
                      <a:cubicBezTo>
                        <a:pt x="13" y="0"/>
                        <a:pt x="14" y="0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4" y="1"/>
                      </a:cubicBezTo>
                      <a:cubicBezTo>
                        <a:pt x="14" y="1"/>
                        <a:pt x="14" y="1"/>
                        <a:pt x="14" y="0"/>
                      </a:cubicBezTo>
                      <a:cubicBezTo>
                        <a:pt x="14" y="1"/>
                        <a:pt x="14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0"/>
                        <a:pt x="14" y="1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1"/>
                        <a:pt x="15" y="1"/>
                      </a:cubicBezTo>
                      <a:cubicBezTo>
                        <a:pt x="14" y="1"/>
                        <a:pt x="15" y="1"/>
                        <a:pt x="15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3"/>
                        <a:pt x="16" y="3"/>
                        <a:pt x="17" y="3"/>
                      </a:cubicBezTo>
                      <a:cubicBezTo>
                        <a:pt x="16" y="4"/>
                        <a:pt x="17" y="3"/>
                        <a:pt x="18" y="3"/>
                      </a:cubicBezTo>
                      <a:cubicBezTo>
                        <a:pt x="18" y="4"/>
                        <a:pt x="17" y="4"/>
                        <a:pt x="17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0" name="Freeform 497"/>
                <p:cNvSpPr>
                  <a:spLocks noChangeArrowheads="1"/>
                </p:cNvSpPr>
                <p:nvPr/>
              </p:nvSpPr>
              <p:spPr bwMode="auto">
                <a:xfrm>
                  <a:off x="981075" y="274637"/>
                  <a:ext cx="60325" cy="34925"/>
                </a:xfrm>
                <a:custGeom>
                  <a:avLst/>
                  <a:gdLst>
                    <a:gd name="T0" fmla="*/ 2147483646 w 16"/>
                    <a:gd name="T1" fmla="*/ 2147483646 h 9"/>
                    <a:gd name="T2" fmla="*/ 2147483646 w 16"/>
                    <a:gd name="T3" fmla="*/ 2147483646 h 9"/>
                    <a:gd name="T4" fmla="*/ 2147483646 w 16"/>
                    <a:gd name="T5" fmla="*/ 2147483646 h 9"/>
                    <a:gd name="T6" fmla="*/ 2147483646 w 16"/>
                    <a:gd name="T7" fmla="*/ 2147483646 h 9"/>
                    <a:gd name="T8" fmla="*/ 2147483646 w 16"/>
                    <a:gd name="T9" fmla="*/ 2147483646 h 9"/>
                    <a:gd name="T10" fmla="*/ 2147483646 w 16"/>
                    <a:gd name="T11" fmla="*/ 2147483646 h 9"/>
                    <a:gd name="T12" fmla="*/ 2147483646 w 16"/>
                    <a:gd name="T13" fmla="*/ 2147483646 h 9"/>
                    <a:gd name="T14" fmla="*/ 2147483646 w 16"/>
                    <a:gd name="T15" fmla="*/ 2147483646 h 9"/>
                    <a:gd name="T16" fmla="*/ 2147483646 w 16"/>
                    <a:gd name="T17" fmla="*/ 2147483646 h 9"/>
                    <a:gd name="T18" fmla="*/ 2147483646 w 16"/>
                    <a:gd name="T19" fmla="*/ 2147483646 h 9"/>
                    <a:gd name="T20" fmla="*/ 2147483646 w 16"/>
                    <a:gd name="T21" fmla="*/ 0 h 9"/>
                    <a:gd name="T22" fmla="*/ 2147483646 w 16"/>
                    <a:gd name="T23" fmla="*/ 2147483646 h 9"/>
                    <a:gd name="T24" fmla="*/ 2147483646 w 16"/>
                    <a:gd name="T25" fmla="*/ 2147483646 h 9"/>
                    <a:gd name="T26" fmla="*/ 2147483646 w 16"/>
                    <a:gd name="T27" fmla="*/ 2147483646 h 9"/>
                    <a:gd name="T28" fmla="*/ 2147483646 w 16"/>
                    <a:gd name="T29" fmla="*/ 2147483646 h 9"/>
                    <a:gd name="T30" fmla="*/ 2147483646 w 16"/>
                    <a:gd name="T31" fmla="*/ 2147483646 h 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6"/>
                    <a:gd name="T49" fmla="*/ 0 h 9"/>
                    <a:gd name="T50" fmla="*/ 16 w 16"/>
                    <a:gd name="T51" fmla="*/ 9 h 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6" h="9">
                      <a:moveTo>
                        <a:pt x="14" y="4"/>
                      </a:moveTo>
                      <a:cubicBezTo>
                        <a:pt x="13" y="6"/>
                        <a:pt x="12" y="7"/>
                        <a:pt x="10" y="8"/>
                      </a:cubicBezTo>
                      <a:cubicBezTo>
                        <a:pt x="9" y="8"/>
                        <a:pt x="7" y="8"/>
                        <a:pt x="7" y="9"/>
                      </a:cubicBezTo>
                      <a:cubicBezTo>
                        <a:pt x="5" y="9"/>
                        <a:pt x="4" y="8"/>
                        <a:pt x="3" y="8"/>
                      </a:cubicBezTo>
                      <a:cubicBezTo>
                        <a:pt x="2" y="7"/>
                        <a:pt x="2" y="6"/>
                        <a:pt x="2" y="5"/>
                      </a:cubicBezTo>
                      <a:cubicBezTo>
                        <a:pt x="2" y="5"/>
                        <a:pt x="0" y="6"/>
                        <a:pt x="1" y="5"/>
                      </a:cubicBezTo>
                      <a:cubicBezTo>
                        <a:pt x="1" y="4"/>
                        <a:pt x="3" y="5"/>
                        <a:pt x="3" y="4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6" y="1"/>
                        <a:pt x="6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1"/>
                        <a:pt x="8" y="1"/>
                        <a:pt x="8" y="1"/>
                      </a:cubicBezTo>
                      <a:cubicBezTo>
                        <a:pt x="9" y="0"/>
                        <a:pt x="11" y="0"/>
                        <a:pt x="12" y="1"/>
                      </a:cubicBezTo>
                      <a:cubicBezTo>
                        <a:pt x="13" y="1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6" y="2"/>
                      </a:cubicBezTo>
                      <a:cubicBezTo>
                        <a:pt x="16" y="3"/>
                        <a:pt x="15" y="4"/>
                        <a:pt x="14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1" name="Freeform 498"/>
                <p:cNvSpPr>
                  <a:spLocks noChangeArrowheads="1"/>
                </p:cNvSpPr>
                <p:nvPr/>
              </p:nvSpPr>
              <p:spPr bwMode="auto">
                <a:xfrm>
                  <a:off x="1017588" y="334962"/>
                  <a:ext cx="42863" cy="30163"/>
                </a:xfrm>
                <a:custGeom>
                  <a:avLst/>
                  <a:gdLst>
                    <a:gd name="T0" fmla="*/ 2147483646 w 11"/>
                    <a:gd name="T1" fmla="*/ 2147483646 h 8"/>
                    <a:gd name="T2" fmla="*/ 2147483646 w 11"/>
                    <a:gd name="T3" fmla="*/ 2147483646 h 8"/>
                    <a:gd name="T4" fmla="*/ 2147483646 w 11"/>
                    <a:gd name="T5" fmla="*/ 2147483646 h 8"/>
                    <a:gd name="T6" fmla="*/ 2147483646 w 11"/>
                    <a:gd name="T7" fmla="*/ 2147483646 h 8"/>
                    <a:gd name="T8" fmla="*/ 2147483646 w 11"/>
                    <a:gd name="T9" fmla="*/ 2147483646 h 8"/>
                    <a:gd name="T10" fmla="*/ 2147483646 w 11"/>
                    <a:gd name="T11" fmla="*/ 2147483646 h 8"/>
                    <a:gd name="T12" fmla="*/ 2147483646 w 11"/>
                    <a:gd name="T13" fmla="*/ 2147483646 h 8"/>
                    <a:gd name="T14" fmla="*/ 2147483646 w 11"/>
                    <a:gd name="T15" fmla="*/ 2147483646 h 8"/>
                    <a:gd name="T16" fmla="*/ 2147483646 w 11"/>
                    <a:gd name="T17" fmla="*/ 2147483646 h 8"/>
                    <a:gd name="T18" fmla="*/ 2147483646 w 11"/>
                    <a:gd name="T19" fmla="*/ 0 h 8"/>
                    <a:gd name="T20" fmla="*/ 2147483646 w 11"/>
                    <a:gd name="T21" fmla="*/ 0 h 8"/>
                    <a:gd name="T22" fmla="*/ 2147483646 w 11"/>
                    <a:gd name="T23" fmla="*/ 0 h 8"/>
                    <a:gd name="T24" fmla="*/ 2147483646 w 11"/>
                    <a:gd name="T25" fmla="*/ 2147483646 h 8"/>
                    <a:gd name="T26" fmla="*/ 2147483646 w 11"/>
                    <a:gd name="T27" fmla="*/ 0 h 8"/>
                    <a:gd name="T28" fmla="*/ 2147483646 w 11"/>
                    <a:gd name="T29" fmla="*/ 0 h 8"/>
                    <a:gd name="T30" fmla="*/ 2147483646 w 11"/>
                    <a:gd name="T31" fmla="*/ 2147483646 h 8"/>
                    <a:gd name="T32" fmla="*/ 2147483646 w 11"/>
                    <a:gd name="T33" fmla="*/ 2147483646 h 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1"/>
                    <a:gd name="T52" fmla="*/ 0 h 8"/>
                    <a:gd name="T53" fmla="*/ 11 w 11"/>
                    <a:gd name="T54" fmla="*/ 8 h 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1" h="8">
                      <a:moveTo>
                        <a:pt x="10" y="4"/>
                      </a:moveTo>
                      <a:cubicBezTo>
                        <a:pt x="10" y="5"/>
                        <a:pt x="10" y="5"/>
                        <a:pt x="9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5" y="8"/>
                        <a:pt x="4" y="6"/>
                        <a:pt x="3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6"/>
                        <a:pt x="1" y="5"/>
                        <a:pt x="1" y="5"/>
                      </a:cubicBezTo>
                      <a:cubicBezTo>
                        <a:pt x="0" y="5"/>
                        <a:pt x="0" y="4"/>
                        <a:pt x="1" y="4"/>
                      </a:cubicBezTo>
                      <a:cubicBezTo>
                        <a:pt x="0" y="3"/>
                        <a:pt x="1" y="2"/>
                        <a:pt x="2" y="1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0"/>
                        <a:pt x="5" y="0"/>
                        <a:pt x="7" y="0"/>
                      </a:cubicBezTo>
                      <a:cubicBezTo>
                        <a:pt x="7" y="0"/>
                        <a:pt x="8" y="0"/>
                        <a:pt x="8" y="0"/>
                      </a:cubicBezTo>
                      <a:cubicBezTo>
                        <a:pt x="9" y="0"/>
                        <a:pt x="9" y="1"/>
                        <a:pt x="10" y="2"/>
                      </a:cubicBezTo>
                      <a:cubicBezTo>
                        <a:pt x="10" y="2"/>
                        <a:pt x="11" y="3"/>
                        <a:pt x="10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2" name="Freeform 499"/>
                <p:cNvSpPr>
                  <a:spLocks noChangeArrowheads="1"/>
                </p:cNvSpPr>
                <p:nvPr/>
              </p:nvSpPr>
              <p:spPr bwMode="auto">
                <a:xfrm>
                  <a:off x="1044575" y="411162"/>
                  <a:ext cx="30163" cy="30163"/>
                </a:xfrm>
                <a:custGeom>
                  <a:avLst/>
                  <a:gdLst>
                    <a:gd name="T0" fmla="*/ 2147483646 w 8"/>
                    <a:gd name="T1" fmla="*/ 2147483646 h 8"/>
                    <a:gd name="T2" fmla="*/ 2147483646 w 8"/>
                    <a:gd name="T3" fmla="*/ 2147483646 h 8"/>
                    <a:gd name="T4" fmla="*/ 2147483646 w 8"/>
                    <a:gd name="T5" fmla="*/ 2147483646 h 8"/>
                    <a:gd name="T6" fmla="*/ 2147483646 w 8"/>
                    <a:gd name="T7" fmla="*/ 2147483646 h 8"/>
                    <a:gd name="T8" fmla="*/ 0 w 8"/>
                    <a:gd name="T9" fmla="*/ 2147483646 h 8"/>
                    <a:gd name="T10" fmla="*/ 2147483646 w 8"/>
                    <a:gd name="T11" fmla="*/ 2147483646 h 8"/>
                    <a:gd name="T12" fmla="*/ 2147483646 w 8"/>
                    <a:gd name="T13" fmla="*/ 2147483646 h 8"/>
                    <a:gd name="T14" fmla="*/ 2147483646 w 8"/>
                    <a:gd name="T15" fmla="*/ 2147483646 h 8"/>
                    <a:gd name="T16" fmla="*/ 2147483646 w 8"/>
                    <a:gd name="T17" fmla="*/ 0 h 8"/>
                    <a:gd name="T18" fmla="*/ 2147483646 w 8"/>
                    <a:gd name="T19" fmla="*/ 2147483646 h 8"/>
                    <a:gd name="T20" fmla="*/ 2147483646 w 8"/>
                    <a:gd name="T21" fmla="*/ 2147483646 h 8"/>
                    <a:gd name="T22" fmla="*/ 2147483646 w 8"/>
                    <a:gd name="T23" fmla="*/ 2147483646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"/>
                    <a:gd name="T37" fmla="*/ 0 h 8"/>
                    <a:gd name="T38" fmla="*/ 8 w 8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" h="8">
                      <a:moveTo>
                        <a:pt x="7" y="3"/>
                      </a:moveTo>
                      <a:cubicBezTo>
                        <a:pt x="8" y="3"/>
                        <a:pt x="7" y="4"/>
                        <a:pt x="7" y="5"/>
                      </a:cubicBezTo>
                      <a:cubicBezTo>
                        <a:pt x="6" y="6"/>
                        <a:pt x="6" y="7"/>
                        <a:pt x="5" y="7"/>
                      </a:cubicBezTo>
                      <a:cubicBezTo>
                        <a:pt x="4" y="8"/>
                        <a:pt x="3" y="7"/>
                        <a:pt x="2" y="7"/>
                      </a:cubicBezTo>
                      <a:cubicBezTo>
                        <a:pt x="1" y="7"/>
                        <a:pt x="0" y="6"/>
                        <a:pt x="0" y="5"/>
                      </a:cubicBezTo>
                      <a:cubicBezTo>
                        <a:pt x="0" y="5"/>
                        <a:pt x="0" y="4"/>
                        <a:pt x="1" y="3"/>
                      </a:cubicBez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1"/>
                      </a:cubicBez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6" y="0"/>
                        <a:pt x="6" y="1"/>
                        <a:pt x="7" y="1"/>
                      </a:cubicBezTo>
                      <a:cubicBezTo>
                        <a:pt x="6" y="2"/>
                        <a:pt x="8" y="1"/>
                        <a:pt x="7" y="2"/>
                      </a:cubicBezTo>
                      <a:cubicBezTo>
                        <a:pt x="7" y="3"/>
                        <a:pt x="7" y="3"/>
                        <a:pt x="7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3" name="Freeform 500"/>
                <p:cNvSpPr>
                  <a:spLocks noChangeArrowheads="1"/>
                </p:cNvSpPr>
                <p:nvPr/>
              </p:nvSpPr>
              <p:spPr bwMode="auto">
                <a:xfrm>
                  <a:off x="901700" y="123825"/>
                  <a:ext cx="68263" cy="68263"/>
                </a:xfrm>
                <a:custGeom>
                  <a:avLst/>
                  <a:gdLst>
                    <a:gd name="T0" fmla="*/ 2147483646 w 18"/>
                    <a:gd name="T1" fmla="*/ 2147483646 h 18"/>
                    <a:gd name="T2" fmla="*/ 2147483646 w 18"/>
                    <a:gd name="T3" fmla="*/ 2147483646 h 18"/>
                    <a:gd name="T4" fmla="*/ 2147483646 w 18"/>
                    <a:gd name="T5" fmla="*/ 2147483646 h 18"/>
                    <a:gd name="T6" fmla="*/ 2147483646 w 18"/>
                    <a:gd name="T7" fmla="*/ 2147483646 h 18"/>
                    <a:gd name="T8" fmla="*/ 2147483646 w 18"/>
                    <a:gd name="T9" fmla="*/ 2147483646 h 18"/>
                    <a:gd name="T10" fmla="*/ 2147483646 w 18"/>
                    <a:gd name="T11" fmla="*/ 2147483646 h 18"/>
                    <a:gd name="T12" fmla="*/ 2147483646 w 18"/>
                    <a:gd name="T13" fmla="*/ 2147483646 h 18"/>
                    <a:gd name="T14" fmla="*/ 2147483646 w 18"/>
                    <a:gd name="T15" fmla="*/ 2147483646 h 18"/>
                    <a:gd name="T16" fmla="*/ 2147483646 w 18"/>
                    <a:gd name="T17" fmla="*/ 2147483646 h 18"/>
                    <a:gd name="T18" fmla="*/ 2147483646 w 18"/>
                    <a:gd name="T19" fmla="*/ 2147483646 h 18"/>
                    <a:gd name="T20" fmla="*/ 2147483646 w 18"/>
                    <a:gd name="T21" fmla="*/ 2147483646 h 18"/>
                    <a:gd name="T22" fmla="*/ 2147483646 w 18"/>
                    <a:gd name="T23" fmla="*/ 2147483646 h 18"/>
                    <a:gd name="T24" fmla="*/ 2147483646 w 18"/>
                    <a:gd name="T25" fmla="*/ 2147483646 h 18"/>
                    <a:gd name="T26" fmla="*/ 2147483646 w 18"/>
                    <a:gd name="T27" fmla="*/ 2147483646 h 18"/>
                    <a:gd name="T28" fmla="*/ 2147483646 w 18"/>
                    <a:gd name="T29" fmla="*/ 2147483646 h 18"/>
                    <a:gd name="T30" fmla="*/ 0 w 18"/>
                    <a:gd name="T31" fmla="*/ 2147483646 h 18"/>
                    <a:gd name="T32" fmla="*/ 0 w 18"/>
                    <a:gd name="T33" fmla="*/ 2147483646 h 18"/>
                    <a:gd name="T34" fmla="*/ 2147483646 w 18"/>
                    <a:gd name="T35" fmla="*/ 2147483646 h 18"/>
                    <a:gd name="T36" fmla="*/ 2147483646 w 18"/>
                    <a:gd name="T37" fmla="*/ 2147483646 h 18"/>
                    <a:gd name="T38" fmla="*/ 2147483646 w 18"/>
                    <a:gd name="T39" fmla="*/ 2147483646 h 18"/>
                    <a:gd name="T40" fmla="*/ 2147483646 w 18"/>
                    <a:gd name="T41" fmla="*/ 2147483646 h 18"/>
                    <a:gd name="T42" fmla="*/ 2147483646 w 18"/>
                    <a:gd name="T43" fmla="*/ 2147483646 h 18"/>
                    <a:gd name="T44" fmla="*/ 2147483646 w 18"/>
                    <a:gd name="T45" fmla="*/ 2147483646 h 18"/>
                    <a:gd name="T46" fmla="*/ 2147483646 w 18"/>
                    <a:gd name="T47" fmla="*/ 2147483646 h 18"/>
                    <a:gd name="T48" fmla="*/ 2147483646 w 18"/>
                    <a:gd name="T49" fmla="*/ 2147483646 h 18"/>
                    <a:gd name="T50" fmla="*/ 2147483646 w 18"/>
                    <a:gd name="T51" fmla="*/ 2147483646 h 18"/>
                    <a:gd name="T52" fmla="*/ 2147483646 w 18"/>
                    <a:gd name="T53" fmla="*/ 2147483646 h 18"/>
                    <a:gd name="T54" fmla="*/ 2147483646 w 18"/>
                    <a:gd name="T55" fmla="*/ 2147483646 h 18"/>
                    <a:gd name="T56" fmla="*/ 2147483646 w 18"/>
                    <a:gd name="T57" fmla="*/ 2147483646 h 18"/>
                    <a:gd name="T58" fmla="*/ 2147483646 w 18"/>
                    <a:gd name="T59" fmla="*/ 2147483646 h 18"/>
                    <a:gd name="T60" fmla="*/ 2147483646 w 18"/>
                    <a:gd name="T61" fmla="*/ 2147483646 h 18"/>
                    <a:gd name="T62" fmla="*/ 2147483646 w 18"/>
                    <a:gd name="T63" fmla="*/ 2147483646 h 18"/>
                    <a:gd name="T64" fmla="*/ 2147483646 w 18"/>
                    <a:gd name="T65" fmla="*/ 2147483646 h 18"/>
                    <a:gd name="T66" fmla="*/ 2147483646 w 18"/>
                    <a:gd name="T67" fmla="*/ 2147483646 h 18"/>
                    <a:gd name="T68" fmla="*/ 2147483646 w 18"/>
                    <a:gd name="T69" fmla="*/ 2147483646 h 18"/>
                    <a:gd name="T70" fmla="*/ 2147483646 w 18"/>
                    <a:gd name="T71" fmla="*/ 2147483646 h 18"/>
                    <a:gd name="T72" fmla="*/ 2147483646 w 18"/>
                    <a:gd name="T73" fmla="*/ 0 h 18"/>
                    <a:gd name="T74" fmla="*/ 2147483646 w 18"/>
                    <a:gd name="T75" fmla="*/ 0 h 18"/>
                    <a:gd name="T76" fmla="*/ 2147483646 w 18"/>
                    <a:gd name="T77" fmla="*/ 0 h 18"/>
                    <a:gd name="T78" fmla="*/ 2147483646 w 18"/>
                    <a:gd name="T79" fmla="*/ 2147483646 h 18"/>
                    <a:gd name="T80" fmla="*/ 2147483646 w 18"/>
                    <a:gd name="T81" fmla="*/ 2147483646 h 18"/>
                    <a:gd name="T82" fmla="*/ 2147483646 w 18"/>
                    <a:gd name="T83" fmla="*/ 2147483646 h 18"/>
                    <a:gd name="T84" fmla="*/ 2147483646 w 18"/>
                    <a:gd name="T85" fmla="*/ 2147483646 h 18"/>
                    <a:gd name="T86" fmla="*/ 2147483646 w 18"/>
                    <a:gd name="T87" fmla="*/ 2147483646 h 18"/>
                    <a:gd name="T88" fmla="*/ 2147483646 w 18"/>
                    <a:gd name="T89" fmla="*/ 2147483646 h 1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8"/>
                    <a:gd name="T136" fmla="*/ 0 h 18"/>
                    <a:gd name="T137" fmla="*/ 18 w 18"/>
                    <a:gd name="T138" fmla="*/ 18 h 1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8" h="18">
                      <a:moveTo>
                        <a:pt x="17" y="4"/>
                      </a:moveTo>
                      <a:cubicBezTo>
                        <a:pt x="17" y="4"/>
                        <a:pt x="18" y="4"/>
                        <a:pt x="18" y="4"/>
                      </a:cubicBezTo>
                      <a:cubicBezTo>
                        <a:pt x="18" y="5"/>
                        <a:pt x="17" y="5"/>
                        <a:pt x="17" y="5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7" y="7"/>
                        <a:pt x="17" y="7"/>
                        <a:pt x="16" y="7"/>
                      </a:cubicBezTo>
                      <a:cubicBezTo>
                        <a:pt x="16" y="8"/>
                        <a:pt x="14" y="8"/>
                        <a:pt x="14" y="9"/>
                      </a:cubicBezTo>
                      <a:cubicBezTo>
                        <a:pt x="14" y="9"/>
                        <a:pt x="14" y="9"/>
                        <a:pt x="13" y="9"/>
                      </a:cubicBezTo>
                      <a:cubicBezTo>
                        <a:pt x="13" y="9"/>
                        <a:pt x="12" y="10"/>
                        <a:pt x="12" y="10"/>
                      </a:cubicBezTo>
                      <a:cubicBezTo>
                        <a:pt x="12" y="11"/>
                        <a:pt x="11" y="10"/>
                        <a:pt x="10" y="10"/>
                      </a:cubicBezTo>
                      <a:cubicBezTo>
                        <a:pt x="10" y="10"/>
                        <a:pt x="10" y="10"/>
                        <a:pt x="10" y="11"/>
                      </a:cubicBezTo>
                      <a:cubicBezTo>
                        <a:pt x="11" y="11"/>
                        <a:pt x="11" y="12"/>
                        <a:pt x="11" y="13"/>
                      </a:cubicBezTo>
                      <a:cubicBezTo>
                        <a:pt x="11" y="14"/>
                        <a:pt x="11" y="15"/>
                        <a:pt x="10" y="15"/>
                      </a:cubicBezTo>
                      <a:cubicBezTo>
                        <a:pt x="9" y="17"/>
                        <a:pt x="7" y="17"/>
                        <a:pt x="5" y="18"/>
                      </a:cubicBezTo>
                      <a:cubicBezTo>
                        <a:pt x="5" y="18"/>
                        <a:pt x="4" y="18"/>
                        <a:pt x="3" y="18"/>
                      </a:cubicBezTo>
                      <a:cubicBezTo>
                        <a:pt x="2" y="18"/>
                        <a:pt x="2" y="17"/>
                        <a:pt x="1" y="17"/>
                      </a:cubicBezTo>
                      <a:cubicBezTo>
                        <a:pt x="0" y="17"/>
                        <a:pt x="1" y="16"/>
                        <a:pt x="0" y="16"/>
                      </a:cubicBezTo>
                      <a:cubicBezTo>
                        <a:pt x="0" y="15"/>
                        <a:pt x="0" y="14"/>
                        <a:pt x="0" y="14"/>
                      </a:cubicBezTo>
                      <a:cubicBezTo>
                        <a:pt x="0" y="12"/>
                        <a:pt x="2" y="12"/>
                        <a:pt x="3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3" y="11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0"/>
                        <a:pt x="2" y="11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9"/>
                        <a:pt x="2" y="10"/>
                        <a:pt x="3" y="9"/>
                      </a:cubicBezTo>
                      <a:cubicBezTo>
                        <a:pt x="2" y="8"/>
                        <a:pt x="2" y="8"/>
                        <a:pt x="1" y="8"/>
                      </a:cubicBezTo>
                      <a:cubicBezTo>
                        <a:pt x="0" y="7"/>
                        <a:pt x="2" y="6"/>
                        <a:pt x="2" y="6"/>
                      </a:cubicBezTo>
                      <a:cubicBezTo>
                        <a:pt x="2" y="5"/>
                        <a:pt x="1" y="5"/>
                        <a:pt x="2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5" y="3"/>
                      </a:cubicBezTo>
                      <a:cubicBezTo>
                        <a:pt x="5" y="3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7" y="2"/>
                        <a:pt x="8" y="1"/>
                        <a:pt x="8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1"/>
                        <a:pt x="11" y="0"/>
                        <a:pt x="11" y="0"/>
                      </a:cubicBezTo>
                      <a:cubicBezTo>
                        <a:pt x="12" y="1"/>
                        <a:pt x="12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1"/>
                        <a:pt x="13" y="1"/>
                        <a:pt x="14" y="1"/>
                      </a:cubicBezTo>
                      <a:cubicBezTo>
                        <a:pt x="14" y="1"/>
                        <a:pt x="14" y="0"/>
                        <a:pt x="15" y="1"/>
                      </a:cubicBezTo>
                      <a:cubicBezTo>
                        <a:pt x="15" y="1"/>
                        <a:pt x="15" y="1"/>
                        <a:pt x="16" y="2"/>
                      </a:cubicBezTo>
                      <a:cubicBezTo>
                        <a:pt x="16" y="1"/>
                        <a:pt x="16" y="1"/>
                        <a:pt x="16" y="2"/>
                      </a:cubicBezTo>
                      <a:cubicBezTo>
                        <a:pt x="16" y="2"/>
                        <a:pt x="17" y="2"/>
                        <a:pt x="17" y="3"/>
                      </a:cubicBezTo>
                      <a:cubicBezTo>
                        <a:pt x="17" y="3"/>
                        <a:pt x="18" y="3"/>
                        <a:pt x="17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4" name="Freeform 501"/>
                <p:cNvSpPr>
                  <a:spLocks noChangeArrowheads="1"/>
                </p:cNvSpPr>
                <p:nvPr/>
              </p:nvSpPr>
              <p:spPr bwMode="auto">
                <a:xfrm>
                  <a:off x="984250" y="268287"/>
                  <a:ext cx="22225" cy="14288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2147483646 w 6"/>
                    <a:gd name="T5" fmla="*/ 2147483646 h 4"/>
                    <a:gd name="T6" fmla="*/ 2147483646 w 6"/>
                    <a:gd name="T7" fmla="*/ 2147483646 h 4"/>
                    <a:gd name="T8" fmla="*/ 2147483646 w 6"/>
                    <a:gd name="T9" fmla="*/ 2147483646 h 4"/>
                    <a:gd name="T10" fmla="*/ 2147483646 w 6"/>
                    <a:gd name="T11" fmla="*/ 2147483646 h 4"/>
                    <a:gd name="T12" fmla="*/ 2147483646 w 6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4"/>
                    <a:gd name="T23" fmla="*/ 6 w 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4">
                      <a:moveTo>
                        <a:pt x="4" y="3"/>
                      </a:moveTo>
                      <a:cubicBezTo>
                        <a:pt x="4" y="4"/>
                        <a:pt x="2" y="4"/>
                        <a:pt x="2" y="4"/>
                      </a:cubicBez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0" y="2"/>
                        <a:pt x="1" y="2"/>
                        <a:pt x="2" y="1"/>
                      </a:cubicBezTo>
                      <a:cubicBezTo>
                        <a:pt x="3" y="1"/>
                        <a:pt x="4" y="0"/>
                        <a:pt x="5" y="1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5" name="Freeform 502"/>
                <p:cNvSpPr>
                  <a:spLocks noChangeArrowheads="1"/>
                </p:cNvSpPr>
                <p:nvPr/>
              </p:nvSpPr>
              <p:spPr bwMode="auto">
                <a:xfrm>
                  <a:off x="981075" y="255587"/>
                  <a:ext cx="11113" cy="12700"/>
                </a:xfrm>
                <a:custGeom>
                  <a:avLst/>
                  <a:gdLst>
                    <a:gd name="T0" fmla="*/ 2147483646 w 3"/>
                    <a:gd name="T1" fmla="*/ 2147483646 h 3"/>
                    <a:gd name="T2" fmla="*/ 2147483646 w 3"/>
                    <a:gd name="T3" fmla="*/ 2147483646 h 3"/>
                    <a:gd name="T4" fmla="*/ 0 w 3"/>
                    <a:gd name="T5" fmla="*/ 2147483646 h 3"/>
                    <a:gd name="T6" fmla="*/ 0 w 3"/>
                    <a:gd name="T7" fmla="*/ 2147483646 h 3"/>
                    <a:gd name="T8" fmla="*/ 2147483646 w 3"/>
                    <a:gd name="T9" fmla="*/ 2147483646 h 3"/>
                    <a:gd name="T10" fmla="*/ 2147483646 w 3"/>
                    <a:gd name="T11" fmla="*/ 2147483646 h 3"/>
                    <a:gd name="T12" fmla="*/ 2147483646 w 3"/>
                    <a:gd name="T13" fmla="*/ 2147483646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"/>
                    <a:gd name="T22" fmla="*/ 0 h 3"/>
                    <a:gd name="T23" fmla="*/ 3 w 3"/>
                    <a:gd name="T24" fmla="*/ 3 h 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" h="3">
                      <a:moveTo>
                        <a:pt x="3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0"/>
                        <a:pt x="3" y="1"/>
                        <a:pt x="3" y="1"/>
                      </a:cubicBezTo>
                      <a:cubicBezTo>
                        <a:pt x="3" y="2"/>
                        <a:pt x="3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6" name="Freeform 503"/>
                <p:cNvSpPr>
                  <a:spLocks noChangeArrowheads="1"/>
                </p:cNvSpPr>
                <p:nvPr/>
              </p:nvSpPr>
              <p:spPr bwMode="auto">
                <a:xfrm>
                  <a:off x="1000125" y="323850"/>
                  <a:ext cx="17463" cy="11113"/>
                </a:xfrm>
                <a:custGeom>
                  <a:avLst/>
                  <a:gdLst>
                    <a:gd name="T0" fmla="*/ 2147483646 w 5"/>
                    <a:gd name="T1" fmla="*/ 2147483646 h 3"/>
                    <a:gd name="T2" fmla="*/ 2147483646 w 5"/>
                    <a:gd name="T3" fmla="*/ 2147483646 h 3"/>
                    <a:gd name="T4" fmla="*/ 2147483646 w 5"/>
                    <a:gd name="T5" fmla="*/ 2147483646 h 3"/>
                    <a:gd name="T6" fmla="*/ 2147483646 w 5"/>
                    <a:gd name="T7" fmla="*/ 2147483646 h 3"/>
                    <a:gd name="T8" fmla="*/ 2147483646 w 5"/>
                    <a:gd name="T9" fmla="*/ 2147483646 h 3"/>
                    <a:gd name="T10" fmla="*/ 2147483646 w 5"/>
                    <a:gd name="T11" fmla="*/ 2147483646 h 3"/>
                    <a:gd name="T12" fmla="*/ 2147483646 w 5"/>
                    <a:gd name="T13" fmla="*/ 2147483646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"/>
                    <a:gd name="T22" fmla="*/ 0 h 3"/>
                    <a:gd name="T23" fmla="*/ 5 w 5"/>
                    <a:gd name="T24" fmla="*/ 3 h 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" h="3">
                      <a:moveTo>
                        <a:pt x="4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1" y="2"/>
                      </a:cubicBez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3" y="0"/>
                        <a:pt x="4" y="1"/>
                        <a:pt x="4" y="1"/>
                      </a:cubicBezTo>
                      <a:cubicBezTo>
                        <a:pt x="5" y="2"/>
                        <a:pt x="4" y="2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7" name="Freeform 504"/>
                <p:cNvSpPr>
                  <a:spLocks noChangeArrowheads="1"/>
                </p:cNvSpPr>
                <p:nvPr/>
              </p:nvSpPr>
              <p:spPr bwMode="auto">
                <a:xfrm>
                  <a:off x="962025" y="241300"/>
                  <a:ext cx="19050" cy="11113"/>
                </a:xfrm>
                <a:custGeom>
                  <a:avLst/>
                  <a:gdLst>
                    <a:gd name="T0" fmla="*/ 2147483646 w 5"/>
                    <a:gd name="T1" fmla="*/ 2147483646 h 3"/>
                    <a:gd name="T2" fmla="*/ 2147483646 w 5"/>
                    <a:gd name="T3" fmla="*/ 2147483646 h 3"/>
                    <a:gd name="T4" fmla="*/ 2147483646 w 5"/>
                    <a:gd name="T5" fmla="*/ 2147483646 h 3"/>
                    <a:gd name="T6" fmla="*/ 2147483646 w 5"/>
                    <a:gd name="T7" fmla="*/ 2147483646 h 3"/>
                    <a:gd name="T8" fmla="*/ 2147483646 w 5"/>
                    <a:gd name="T9" fmla="*/ 2147483646 h 3"/>
                    <a:gd name="T10" fmla="*/ 0 w 5"/>
                    <a:gd name="T11" fmla="*/ 2147483646 h 3"/>
                    <a:gd name="T12" fmla="*/ 2147483646 w 5"/>
                    <a:gd name="T13" fmla="*/ 0 h 3"/>
                    <a:gd name="T14" fmla="*/ 2147483646 w 5"/>
                    <a:gd name="T15" fmla="*/ 0 h 3"/>
                    <a:gd name="T16" fmla="*/ 2147483646 w 5"/>
                    <a:gd name="T17" fmla="*/ 2147483646 h 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"/>
                    <a:gd name="T28" fmla="*/ 0 h 3"/>
                    <a:gd name="T29" fmla="*/ 5 w 5"/>
                    <a:gd name="T30" fmla="*/ 3 h 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" h="3">
                      <a:moveTo>
                        <a:pt x="4" y="3"/>
                      </a:move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5" y="1"/>
                        <a:pt x="5" y="2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8" name="Freeform 505"/>
                <p:cNvSpPr>
                  <a:spLocks noChangeArrowheads="1"/>
                </p:cNvSpPr>
                <p:nvPr/>
              </p:nvSpPr>
              <p:spPr bwMode="auto">
                <a:xfrm>
                  <a:off x="928688" y="200025"/>
                  <a:ext cx="41275" cy="33338"/>
                </a:xfrm>
                <a:custGeom>
                  <a:avLst/>
                  <a:gdLst>
                    <a:gd name="T0" fmla="*/ 2147483646 w 11"/>
                    <a:gd name="T1" fmla="*/ 2147483646 h 9"/>
                    <a:gd name="T2" fmla="*/ 2147483646 w 11"/>
                    <a:gd name="T3" fmla="*/ 2147483646 h 9"/>
                    <a:gd name="T4" fmla="*/ 2147483646 w 11"/>
                    <a:gd name="T5" fmla="*/ 2147483646 h 9"/>
                    <a:gd name="T6" fmla="*/ 2147483646 w 11"/>
                    <a:gd name="T7" fmla="*/ 2147483646 h 9"/>
                    <a:gd name="T8" fmla="*/ 2147483646 w 11"/>
                    <a:gd name="T9" fmla="*/ 2147483646 h 9"/>
                    <a:gd name="T10" fmla="*/ 2147483646 w 11"/>
                    <a:gd name="T11" fmla="*/ 2147483646 h 9"/>
                    <a:gd name="T12" fmla="*/ 2147483646 w 11"/>
                    <a:gd name="T13" fmla="*/ 2147483646 h 9"/>
                    <a:gd name="T14" fmla="*/ 2147483646 w 11"/>
                    <a:gd name="T15" fmla="*/ 2147483646 h 9"/>
                    <a:gd name="T16" fmla="*/ 2147483646 w 11"/>
                    <a:gd name="T17" fmla="*/ 2147483646 h 9"/>
                    <a:gd name="T18" fmla="*/ 2147483646 w 11"/>
                    <a:gd name="T19" fmla="*/ 2147483646 h 9"/>
                    <a:gd name="T20" fmla="*/ 2147483646 w 11"/>
                    <a:gd name="T21" fmla="*/ 2147483646 h 9"/>
                    <a:gd name="T22" fmla="*/ 2147483646 w 11"/>
                    <a:gd name="T23" fmla="*/ 2147483646 h 9"/>
                    <a:gd name="T24" fmla="*/ 2147483646 w 11"/>
                    <a:gd name="T25" fmla="*/ 2147483646 h 9"/>
                    <a:gd name="T26" fmla="*/ 2147483646 w 11"/>
                    <a:gd name="T27" fmla="*/ 2147483646 h 9"/>
                    <a:gd name="T28" fmla="*/ 2147483646 w 11"/>
                    <a:gd name="T29" fmla="*/ 2147483646 h 9"/>
                    <a:gd name="T30" fmla="*/ 2147483646 w 11"/>
                    <a:gd name="T31" fmla="*/ 2147483646 h 9"/>
                    <a:gd name="T32" fmla="*/ 2147483646 w 11"/>
                    <a:gd name="T33" fmla="*/ 0 h 9"/>
                    <a:gd name="T34" fmla="*/ 2147483646 w 11"/>
                    <a:gd name="T35" fmla="*/ 0 h 9"/>
                    <a:gd name="T36" fmla="*/ 2147483646 w 11"/>
                    <a:gd name="T37" fmla="*/ 2147483646 h 9"/>
                    <a:gd name="T38" fmla="*/ 2147483646 w 11"/>
                    <a:gd name="T39" fmla="*/ 2147483646 h 9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11"/>
                    <a:gd name="T61" fmla="*/ 0 h 9"/>
                    <a:gd name="T62" fmla="*/ 11 w 11"/>
                    <a:gd name="T63" fmla="*/ 9 h 9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11" h="9">
                      <a:moveTo>
                        <a:pt x="9" y="4"/>
                      </a:moveTo>
                      <a:cubicBezTo>
                        <a:pt x="10" y="4"/>
                        <a:pt x="9" y="5"/>
                        <a:pt x="9" y="6"/>
                      </a:cubicBezTo>
                      <a:cubicBezTo>
                        <a:pt x="10" y="6"/>
                        <a:pt x="11" y="6"/>
                        <a:pt x="11" y="7"/>
                      </a:cubicBezTo>
                      <a:cubicBezTo>
                        <a:pt x="10" y="8"/>
                        <a:pt x="10" y="8"/>
                        <a:pt x="9" y="9"/>
                      </a:cubicBezTo>
                      <a:cubicBezTo>
                        <a:pt x="8" y="9"/>
                        <a:pt x="7" y="9"/>
                        <a:pt x="7" y="9"/>
                      </a:cubicBezTo>
                      <a:cubicBezTo>
                        <a:pt x="6" y="9"/>
                        <a:pt x="6" y="8"/>
                        <a:pt x="6" y="8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4" y="7"/>
                        <a:pt x="4" y="7"/>
                        <a:pt x="3" y="7"/>
                      </a:cubicBezTo>
                      <a:cubicBezTo>
                        <a:pt x="2" y="7"/>
                        <a:pt x="2" y="8"/>
                        <a:pt x="2" y="8"/>
                      </a:cubicBezTo>
                      <a:cubicBezTo>
                        <a:pt x="2" y="8"/>
                        <a:pt x="2" y="7"/>
                        <a:pt x="2" y="7"/>
                      </a:cubicBezTo>
                      <a:cubicBezTo>
                        <a:pt x="1" y="6"/>
                        <a:pt x="2" y="4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1"/>
                      </a:cubicBezTo>
                      <a:cubicBezTo>
                        <a:pt x="3" y="0"/>
                        <a:pt x="4" y="0"/>
                        <a:pt x="5" y="0"/>
                      </a:cubicBezTo>
                      <a:cubicBezTo>
                        <a:pt x="5" y="0"/>
                        <a:pt x="7" y="1"/>
                        <a:pt x="8" y="0"/>
                      </a:cubicBezTo>
                      <a:cubicBezTo>
                        <a:pt x="9" y="1"/>
                        <a:pt x="9" y="1"/>
                        <a:pt x="9" y="2"/>
                      </a:cubicBezTo>
                      <a:cubicBezTo>
                        <a:pt x="9" y="2"/>
                        <a:pt x="9" y="3"/>
                        <a:pt x="9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79" name="Freeform 506"/>
                <p:cNvSpPr>
                  <a:spLocks noChangeArrowheads="1"/>
                </p:cNvSpPr>
                <p:nvPr/>
              </p:nvSpPr>
              <p:spPr bwMode="auto">
                <a:xfrm>
                  <a:off x="912813" y="252412"/>
                  <a:ext cx="63500" cy="30163"/>
                </a:xfrm>
                <a:custGeom>
                  <a:avLst/>
                  <a:gdLst>
                    <a:gd name="T0" fmla="*/ 2147483646 w 17"/>
                    <a:gd name="T1" fmla="*/ 2147483646 h 8"/>
                    <a:gd name="T2" fmla="*/ 2147483646 w 17"/>
                    <a:gd name="T3" fmla="*/ 2147483646 h 8"/>
                    <a:gd name="T4" fmla="*/ 2147483646 w 17"/>
                    <a:gd name="T5" fmla="*/ 2147483646 h 8"/>
                    <a:gd name="T6" fmla="*/ 2147483646 w 17"/>
                    <a:gd name="T7" fmla="*/ 2147483646 h 8"/>
                    <a:gd name="T8" fmla="*/ 2147483646 w 17"/>
                    <a:gd name="T9" fmla="*/ 2147483646 h 8"/>
                    <a:gd name="T10" fmla="*/ 2147483646 w 17"/>
                    <a:gd name="T11" fmla="*/ 2147483646 h 8"/>
                    <a:gd name="T12" fmla="*/ 2147483646 w 17"/>
                    <a:gd name="T13" fmla="*/ 2147483646 h 8"/>
                    <a:gd name="T14" fmla="*/ 2147483646 w 17"/>
                    <a:gd name="T15" fmla="*/ 2147483646 h 8"/>
                    <a:gd name="T16" fmla="*/ 2147483646 w 17"/>
                    <a:gd name="T17" fmla="*/ 2147483646 h 8"/>
                    <a:gd name="T18" fmla="*/ 2147483646 w 17"/>
                    <a:gd name="T19" fmla="*/ 2147483646 h 8"/>
                    <a:gd name="T20" fmla="*/ 0 w 17"/>
                    <a:gd name="T21" fmla="*/ 2147483646 h 8"/>
                    <a:gd name="T22" fmla="*/ 2147483646 w 17"/>
                    <a:gd name="T23" fmla="*/ 2147483646 h 8"/>
                    <a:gd name="T24" fmla="*/ 2147483646 w 17"/>
                    <a:gd name="T25" fmla="*/ 0 h 8"/>
                    <a:gd name="T26" fmla="*/ 2147483646 w 17"/>
                    <a:gd name="T27" fmla="*/ 0 h 8"/>
                    <a:gd name="T28" fmla="*/ 2147483646 w 17"/>
                    <a:gd name="T29" fmla="*/ 2147483646 h 8"/>
                    <a:gd name="T30" fmla="*/ 2147483646 w 17"/>
                    <a:gd name="T31" fmla="*/ 2147483646 h 8"/>
                    <a:gd name="T32" fmla="*/ 2147483646 w 17"/>
                    <a:gd name="T33" fmla="*/ 2147483646 h 8"/>
                    <a:gd name="T34" fmla="*/ 2147483646 w 17"/>
                    <a:gd name="T35" fmla="*/ 2147483646 h 8"/>
                    <a:gd name="T36" fmla="*/ 2147483646 w 17"/>
                    <a:gd name="T37" fmla="*/ 2147483646 h 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7"/>
                    <a:gd name="T58" fmla="*/ 0 h 8"/>
                    <a:gd name="T59" fmla="*/ 17 w 17"/>
                    <a:gd name="T60" fmla="*/ 8 h 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7" h="8">
                      <a:moveTo>
                        <a:pt x="14" y="7"/>
                      </a:moveTo>
                      <a:cubicBezTo>
                        <a:pt x="13" y="8"/>
                        <a:pt x="12" y="8"/>
                        <a:pt x="11" y="8"/>
                      </a:cubicBezTo>
                      <a:cubicBezTo>
                        <a:pt x="11" y="8"/>
                        <a:pt x="10" y="8"/>
                        <a:pt x="10" y="8"/>
                      </a:cubicBezTo>
                      <a:cubicBezTo>
                        <a:pt x="9" y="8"/>
                        <a:pt x="9" y="7"/>
                        <a:pt x="9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7" y="7"/>
                        <a:pt x="6" y="7"/>
                        <a:pt x="5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2" y="6"/>
                        <a:pt x="2" y="5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1" y="2"/>
                        <a:pt x="2" y="2"/>
                        <a:pt x="2" y="2"/>
                      </a:cubicBezTo>
                      <a:cubicBezTo>
                        <a:pt x="3" y="1"/>
                        <a:pt x="5" y="1"/>
                        <a:pt x="6" y="0"/>
                      </a:cubicBezTo>
                      <a:cubicBezTo>
                        <a:pt x="6" y="0"/>
                        <a:pt x="7" y="0"/>
                        <a:pt x="8" y="0"/>
                      </a:cubicBezTo>
                      <a:cubicBezTo>
                        <a:pt x="9" y="0"/>
                        <a:pt x="11" y="1"/>
                        <a:pt x="11" y="2"/>
                      </a:cubicBezTo>
                      <a:cubicBezTo>
                        <a:pt x="11" y="2"/>
                        <a:pt x="11" y="3"/>
                        <a:pt x="12" y="3"/>
                      </a:cubicBezTo>
                      <a:cubicBezTo>
                        <a:pt x="13" y="2"/>
                        <a:pt x="15" y="3"/>
                        <a:pt x="16" y="3"/>
                      </a:cubicBezTo>
                      <a:cubicBezTo>
                        <a:pt x="16" y="4"/>
                        <a:pt x="17" y="4"/>
                        <a:pt x="16" y="5"/>
                      </a:cubicBezTo>
                      <a:cubicBezTo>
                        <a:pt x="16" y="6"/>
                        <a:pt x="15" y="7"/>
                        <a:pt x="14" y="7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0" name="Freeform 507"/>
                <p:cNvSpPr>
                  <a:spLocks noChangeArrowheads="1"/>
                </p:cNvSpPr>
                <p:nvPr/>
              </p:nvSpPr>
              <p:spPr bwMode="auto">
                <a:xfrm>
                  <a:off x="969963" y="331787"/>
                  <a:ext cx="25400" cy="19050"/>
                </a:xfrm>
                <a:custGeom>
                  <a:avLst/>
                  <a:gdLst>
                    <a:gd name="T0" fmla="*/ 2147483646 w 7"/>
                    <a:gd name="T1" fmla="*/ 2147483646 h 5"/>
                    <a:gd name="T2" fmla="*/ 2147483646 w 7"/>
                    <a:gd name="T3" fmla="*/ 2147483646 h 5"/>
                    <a:gd name="T4" fmla="*/ 2147483646 w 7"/>
                    <a:gd name="T5" fmla="*/ 2147483646 h 5"/>
                    <a:gd name="T6" fmla="*/ 0 w 7"/>
                    <a:gd name="T7" fmla="*/ 2147483646 h 5"/>
                    <a:gd name="T8" fmla="*/ 2147483646 w 7"/>
                    <a:gd name="T9" fmla="*/ 2147483646 h 5"/>
                    <a:gd name="T10" fmla="*/ 2147483646 w 7"/>
                    <a:gd name="T11" fmla="*/ 2147483646 h 5"/>
                    <a:gd name="T12" fmla="*/ 2147483646 w 7"/>
                    <a:gd name="T13" fmla="*/ 2147483646 h 5"/>
                    <a:gd name="T14" fmla="*/ 2147483646 w 7"/>
                    <a:gd name="T15" fmla="*/ 2147483646 h 5"/>
                    <a:gd name="T16" fmla="*/ 2147483646 w 7"/>
                    <a:gd name="T17" fmla="*/ 2147483646 h 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"/>
                    <a:gd name="T28" fmla="*/ 0 h 5"/>
                    <a:gd name="T29" fmla="*/ 7 w 7"/>
                    <a:gd name="T30" fmla="*/ 5 h 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" h="5">
                      <a:moveTo>
                        <a:pt x="6" y="3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5"/>
                        <a:pt x="1" y="4"/>
                        <a:pt x="0" y="3"/>
                      </a:cubicBez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1" y="1"/>
                        <a:pt x="2" y="1"/>
                        <a:pt x="3" y="1"/>
                      </a:cubicBezTo>
                      <a:cubicBezTo>
                        <a:pt x="4" y="0"/>
                        <a:pt x="5" y="0"/>
                        <a:pt x="6" y="1"/>
                      </a:cubicBezTo>
                      <a:cubicBezTo>
                        <a:pt x="5" y="1"/>
                        <a:pt x="7" y="1"/>
                        <a:pt x="6" y="2"/>
                      </a:cubicBezTo>
                      <a:cubicBezTo>
                        <a:pt x="6" y="2"/>
                        <a:pt x="6" y="3"/>
                        <a:pt x="6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1" name="Freeform 508"/>
                <p:cNvSpPr>
                  <a:spLocks noChangeArrowheads="1"/>
                </p:cNvSpPr>
                <p:nvPr/>
              </p:nvSpPr>
              <p:spPr bwMode="auto">
                <a:xfrm>
                  <a:off x="608013" y="63500"/>
                  <a:ext cx="290513" cy="180975"/>
                </a:xfrm>
                <a:custGeom>
                  <a:avLst/>
                  <a:gdLst>
                    <a:gd name="T0" fmla="*/ 2147483646 w 77"/>
                    <a:gd name="T1" fmla="*/ 2147483646 h 48"/>
                    <a:gd name="T2" fmla="*/ 2147483646 w 77"/>
                    <a:gd name="T3" fmla="*/ 2147483646 h 48"/>
                    <a:gd name="T4" fmla="*/ 2147483646 w 77"/>
                    <a:gd name="T5" fmla="*/ 2147483646 h 48"/>
                    <a:gd name="T6" fmla="*/ 2147483646 w 77"/>
                    <a:gd name="T7" fmla="*/ 2147483646 h 48"/>
                    <a:gd name="T8" fmla="*/ 2147483646 w 77"/>
                    <a:gd name="T9" fmla="*/ 2147483646 h 48"/>
                    <a:gd name="T10" fmla="*/ 2147483646 w 77"/>
                    <a:gd name="T11" fmla="*/ 2147483646 h 48"/>
                    <a:gd name="T12" fmla="*/ 2147483646 w 77"/>
                    <a:gd name="T13" fmla="*/ 2147483646 h 48"/>
                    <a:gd name="T14" fmla="*/ 2147483646 w 77"/>
                    <a:gd name="T15" fmla="*/ 2147483646 h 48"/>
                    <a:gd name="T16" fmla="*/ 2147483646 w 77"/>
                    <a:gd name="T17" fmla="*/ 2147483646 h 48"/>
                    <a:gd name="T18" fmla="*/ 2147483646 w 77"/>
                    <a:gd name="T19" fmla="*/ 2147483646 h 48"/>
                    <a:gd name="T20" fmla="*/ 2147483646 w 77"/>
                    <a:gd name="T21" fmla="*/ 2147483646 h 48"/>
                    <a:gd name="T22" fmla="*/ 2147483646 w 77"/>
                    <a:gd name="T23" fmla="*/ 2147483646 h 48"/>
                    <a:gd name="T24" fmla="*/ 2147483646 w 77"/>
                    <a:gd name="T25" fmla="*/ 2147483646 h 48"/>
                    <a:gd name="T26" fmla="*/ 2147483646 w 77"/>
                    <a:gd name="T27" fmla="*/ 2147483646 h 48"/>
                    <a:gd name="T28" fmla="*/ 2147483646 w 77"/>
                    <a:gd name="T29" fmla="*/ 2147483646 h 48"/>
                    <a:gd name="T30" fmla="*/ 2147483646 w 77"/>
                    <a:gd name="T31" fmla="*/ 2147483646 h 48"/>
                    <a:gd name="T32" fmla="*/ 2147483646 w 77"/>
                    <a:gd name="T33" fmla="*/ 2147483646 h 48"/>
                    <a:gd name="T34" fmla="*/ 2147483646 w 77"/>
                    <a:gd name="T35" fmla="*/ 2147483646 h 48"/>
                    <a:gd name="T36" fmla="*/ 2147483646 w 77"/>
                    <a:gd name="T37" fmla="*/ 2147483646 h 48"/>
                    <a:gd name="T38" fmla="*/ 2147483646 w 77"/>
                    <a:gd name="T39" fmla="*/ 2147483646 h 48"/>
                    <a:gd name="T40" fmla="*/ 2147483646 w 77"/>
                    <a:gd name="T41" fmla="*/ 2147483646 h 48"/>
                    <a:gd name="T42" fmla="*/ 0 w 77"/>
                    <a:gd name="T43" fmla="*/ 2147483646 h 48"/>
                    <a:gd name="T44" fmla="*/ 2147483646 w 77"/>
                    <a:gd name="T45" fmla="*/ 2147483646 h 48"/>
                    <a:gd name="T46" fmla="*/ 2147483646 w 77"/>
                    <a:gd name="T47" fmla="*/ 2147483646 h 48"/>
                    <a:gd name="T48" fmla="*/ 2147483646 w 77"/>
                    <a:gd name="T49" fmla="*/ 2147483646 h 48"/>
                    <a:gd name="T50" fmla="*/ 2147483646 w 77"/>
                    <a:gd name="T51" fmla="*/ 2147483646 h 48"/>
                    <a:gd name="T52" fmla="*/ 2147483646 w 77"/>
                    <a:gd name="T53" fmla="*/ 2147483646 h 48"/>
                    <a:gd name="T54" fmla="*/ 2147483646 w 77"/>
                    <a:gd name="T55" fmla="*/ 2147483646 h 48"/>
                    <a:gd name="T56" fmla="*/ 2147483646 w 77"/>
                    <a:gd name="T57" fmla="*/ 2147483646 h 48"/>
                    <a:gd name="T58" fmla="*/ 2147483646 w 77"/>
                    <a:gd name="T59" fmla="*/ 2147483646 h 48"/>
                    <a:gd name="T60" fmla="*/ 2147483646 w 77"/>
                    <a:gd name="T61" fmla="*/ 2147483646 h 48"/>
                    <a:gd name="T62" fmla="*/ 2147483646 w 77"/>
                    <a:gd name="T63" fmla="*/ 2147483646 h 48"/>
                    <a:gd name="T64" fmla="*/ 2147483646 w 77"/>
                    <a:gd name="T65" fmla="*/ 2147483646 h 48"/>
                    <a:gd name="T66" fmla="*/ 2147483646 w 77"/>
                    <a:gd name="T67" fmla="*/ 2147483646 h 48"/>
                    <a:gd name="T68" fmla="*/ 2147483646 w 77"/>
                    <a:gd name="T69" fmla="*/ 2147483646 h 48"/>
                    <a:gd name="T70" fmla="*/ 2147483646 w 77"/>
                    <a:gd name="T71" fmla="*/ 2147483646 h 48"/>
                    <a:gd name="T72" fmla="*/ 2147483646 w 77"/>
                    <a:gd name="T73" fmla="*/ 2147483646 h 48"/>
                    <a:gd name="T74" fmla="*/ 2147483646 w 77"/>
                    <a:gd name="T75" fmla="*/ 2147483646 h 48"/>
                    <a:gd name="T76" fmla="*/ 2147483646 w 77"/>
                    <a:gd name="T77" fmla="*/ 2147483646 h 48"/>
                    <a:gd name="T78" fmla="*/ 2147483646 w 77"/>
                    <a:gd name="T79" fmla="*/ 2147483646 h 48"/>
                    <a:gd name="T80" fmla="*/ 2147483646 w 77"/>
                    <a:gd name="T81" fmla="*/ 2147483646 h 48"/>
                    <a:gd name="T82" fmla="*/ 2147483646 w 77"/>
                    <a:gd name="T83" fmla="*/ 2147483646 h 48"/>
                    <a:gd name="T84" fmla="*/ 2147483646 w 77"/>
                    <a:gd name="T85" fmla="*/ 2147483646 h 48"/>
                    <a:gd name="T86" fmla="*/ 2147483646 w 77"/>
                    <a:gd name="T87" fmla="*/ 2147483646 h 48"/>
                    <a:gd name="T88" fmla="*/ 2147483646 w 77"/>
                    <a:gd name="T89" fmla="*/ 2147483646 h 48"/>
                    <a:gd name="T90" fmla="*/ 2147483646 w 77"/>
                    <a:gd name="T91" fmla="*/ 2147483646 h 48"/>
                    <a:gd name="T92" fmla="*/ 2147483646 w 77"/>
                    <a:gd name="T93" fmla="*/ 2147483646 h 48"/>
                    <a:gd name="T94" fmla="*/ 2147483646 w 77"/>
                    <a:gd name="T95" fmla="*/ 2147483646 h 48"/>
                    <a:gd name="T96" fmla="*/ 2147483646 w 77"/>
                    <a:gd name="T97" fmla="*/ 2147483646 h 48"/>
                    <a:gd name="T98" fmla="*/ 2147483646 w 77"/>
                    <a:gd name="T99" fmla="*/ 2147483646 h 48"/>
                    <a:gd name="T100" fmla="*/ 2147483646 w 77"/>
                    <a:gd name="T101" fmla="*/ 0 h 48"/>
                    <a:gd name="T102" fmla="*/ 2147483646 w 77"/>
                    <a:gd name="T103" fmla="*/ 2147483646 h 48"/>
                    <a:gd name="T104" fmla="*/ 2147483646 w 77"/>
                    <a:gd name="T105" fmla="*/ 2147483646 h 48"/>
                    <a:gd name="T106" fmla="*/ 2147483646 w 77"/>
                    <a:gd name="T107" fmla="*/ 2147483646 h 48"/>
                    <a:gd name="T108" fmla="*/ 2147483646 w 77"/>
                    <a:gd name="T109" fmla="*/ 2147483646 h 48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7"/>
                    <a:gd name="T166" fmla="*/ 0 h 48"/>
                    <a:gd name="T167" fmla="*/ 77 w 77"/>
                    <a:gd name="T168" fmla="*/ 48 h 48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7" h="48">
                      <a:moveTo>
                        <a:pt x="76" y="8"/>
                      </a:move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10"/>
                        <a:pt x="75" y="10"/>
                        <a:pt x="75" y="11"/>
                      </a:cubicBezTo>
                      <a:cubicBezTo>
                        <a:pt x="76" y="11"/>
                        <a:pt x="76" y="11"/>
                        <a:pt x="76" y="11"/>
                      </a:cubicBezTo>
                      <a:cubicBezTo>
                        <a:pt x="76" y="11"/>
                        <a:pt x="76" y="11"/>
                        <a:pt x="75" y="11"/>
                      </a:cubicBezTo>
                      <a:cubicBezTo>
                        <a:pt x="75" y="11"/>
                        <a:pt x="75" y="11"/>
                        <a:pt x="75" y="12"/>
                      </a:cubicBezTo>
                      <a:cubicBezTo>
                        <a:pt x="75" y="12"/>
                        <a:pt x="75" y="12"/>
                        <a:pt x="75" y="12"/>
                      </a:cubicBezTo>
                      <a:cubicBezTo>
                        <a:pt x="74" y="12"/>
                        <a:pt x="73" y="13"/>
                        <a:pt x="72" y="13"/>
                      </a:cubicBezTo>
                      <a:cubicBezTo>
                        <a:pt x="72" y="13"/>
                        <a:pt x="72" y="13"/>
                        <a:pt x="72" y="13"/>
                      </a:cubicBezTo>
                      <a:cubicBezTo>
                        <a:pt x="72" y="13"/>
                        <a:pt x="71" y="13"/>
                        <a:pt x="71" y="13"/>
                      </a:cubicBezTo>
                      <a:cubicBezTo>
                        <a:pt x="71" y="13"/>
                        <a:pt x="71" y="14"/>
                        <a:pt x="70" y="14"/>
                      </a:cubicBezTo>
                      <a:cubicBezTo>
                        <a:pt x="70" y="15"/>
                        <a:pt x="71" y="15"/>
                        <a:pt x="69" y="16"/>
                      </a:cubicBezTo>
                      <a:cubicBezTo>
                        <a:pt x="69" y="16"/>
                        <a:pt x="69" y="17"/>
                        <a:pt x="69" y="17"/>
                      </a:cubicBezTo>
                      <a:cubicBezTo>
                        <a:pt x="70" y="17"/>
                        <a:pt x="70" y="17"/>
                        <a:pt x="70" y="17"/>
                      </a:cubicBezTo>
                      <a:cubicBezTo>
                        <a:pt x="70" y="18"/>
                        <a:pt x="70" y="19"/>
                        <a:pt x="70" y="19"/>
                      </a:cubicBezTo>
                      <a:cubicBezTo>
                        <a:pt x="70" y="19"/>
                        <a:pt x="70" y="19"/>
                        <a:pt x="70" y="19"/>
                      </a:cubicBezTo>
                      <a:cubicBezTo>
                        <a:pt x="69" y="19"/>
                        <a:pt x="70" y="18"/>
                        <a:pt x="69" y="18"/>
                      </a:cubicBezTo>
                      <a:cubicBezTo>
                        <a:pt x="69" y="18"/>
                        <a:pt x="69" y="18"/>
                        <a:pt x="69" y="18"/>
                      </a:cubicBezTo>
                      <a:cubicBezTo>
                        <a:pt x="69" y="17"/>
                        <a:pt x="69" y="16"/>
                        <a:pt x="68" y="16"/>
                      </a:cubicBezTo>
                      <a:cubicBezTo>
                        <a:pt x="68" y="15"/>
                        <a:pt x="68" y="15"/>
                        <a:pt x="68" y="15"/>
                      </a:cubicBezTo>
                      <a:cubicBezTo>
                        <a:pt x="67" y="15"/>
                        <a:pt x="67" y="15"/>
                        <a:pt x="67" y="15"/>
                      </a:cubicBezTo>
                      <a:cubicBezTo>
                        <a:pt x="67" y="16"/>
                        <a:pt x="68" y="16"/>
                        <a:pt x="67" y="16"/>
                      </a:cubicBezTo>
                      <a:cubicBezTo>
                        <a:pt x="67" y="16"/>
                        <a:pt x="67" y="16"/>
                        <a:pt x="67" y="15"/>
                      </a:cubicBezTo>
                      <a:cubicBezTo>
                        <a:pt x="67" y="15"/>
                        <a:pt x="67" y="14"/>
                        <a:pt x="67" y="14"/>
                      </a:cubicBezTo>
                      <a:cubicBezTo>
                        <a:pt x="65" y="15"/>
                        <a:pt x="63" y="15"/>
                        <a:pt x="62" y="15"/>
                      </a:cubicBezTo>
                      <a:cubicBezTo>
                        <a:pt x="61" y="15"/>
                        <a:pt x="61" y="15"/>
                        <a:pt x="61" y="16"/>
                      </a:cubicBezTo>
                      <a:cubicBezTo>
                        <a:pt x="60" y="16"/>
                        <a:pt x="59" y="16"/>
                        <a:pt x="59" y="17"/>
                      </a:cubicBezTo>
                      <a:cubicBezTo>
                        <a:pt x="58" y="17"/>
                        <a:pt x="58" y="18"/>
                        <a:pt x="57" y="18"/>
                      </a:cubicBezTo>
                      <a:cubicBezTo>
                        <a:pt x="56" y="18"/>
                        <a:pt x="57" y="19"/>
                        <a:pt x="56" y="19"/>
                      </a:cubicBezTo>
                      <a:cubicBezTo>
                        <a:pt x="56" y="20"/>
                        <a:pt x="56" y="20"/>
                        <a:pt x="56" y="20"/>
                      </a:cubicBezTo>
                      <a:cubicBezTo>
                        <a:pt x="55" y="21"/>
                        <a:pt x="55" y="21"/>
                        <a:pt x="55" y="21"/>
                      </a:cubicBezTo>
                      <a:cubicBezTo>
                        <a:pt x="55" y="21"/>
                        <a:pt x="55" y="22"/>
                        <a:pt x="55" y="22"/>
                      </a:cubicBezTo>
                      <a:cubicBezTo>
                        <a:pt x="55" y="22"/>
                        <a:pt x="54" y="22"/>
                        <a:pt x="54" y="23"/>
                      </a:cubicBezTo>
                      <a:cubicBezTo>
                        <a:pt x="53" y="24"/>
                        <a:pt x="52" y="25"/>
                        <a:pt x="52" y="26"/>
                      </a:cubicBezTo>
                      <a:cubicBezTo>
                        <a:pt x="51" y="26"/>
                        <a:pt x="52" y="26"/>
                        <a:pt x="52" y="27"/>
                      </a:cubicBezTo>
                      <a:cubicBezTo>
                        <a:pt x="51" y="27"/>
                        <a:pt x="50" y="27"/>
                        <a:pt x="50" y="26"/>
                      </a:cubicBezTo>
                      <a:cubicBezTo>
                        <a:pt x="50" y="26"/>
                        <a:pt x="49" y="26"/>
                        <a:pt x="49" y="27"/>
                      </a:cubicBezTo>
                      <a:cubicBezTo>
                        <a:pt x="49" y="27"/>
                        <a:pt x="49" y="27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8"/>
                        <a:pt x="50" y="28"/>
                      </a:cubicBezTo>
                      <a:cubicBezTo>
                        <a:pt x="50" y="29"/>
                        <a:pt x="49" y="29"/>
                        <a:pt x="49" y="29"/>
                      </a:cubicBezTo>
                      <a:cubicBezTo>
                        <a:pt x="48" y="30"/>
                        <a:pt x="47" y="30"/>
                        <a:pt x="46" y="31"/>
                      </a:cubicBezTo>
                      <a:cubicBezTo>
                        <a:pt x="46" y="32"/>
                        <a:pt x="44" y="32"/>
                        <a:pt x="44" y="33"/>
                      </a:cubicBezTo>
                      <a:cubicBezTo>
                        <a:pt x="43" y="34"/>
                        <a:pt x="43" y="34"/>
                        <a:pt x="42" y="35"/>
                      </a:cubicBezTo>
                      <a:cubicBezTo>
                        <a:pt x="42" y="35"/>
                        <a:pt x="42" y="35"/>
                        <a:pt x="41" y="35"/>
                      </a:cubicBezTo>
                      <a:cubicBezTo>
                        <a:pt x="42" y="35"/>
                        <a:pt x="41" y="36"/>
                        <a:pt x="41" y="36"/>
                      </a:cubicBezTo>
                      <a:cubicBezTo>
                        <a:pt x="41" y="36"/>
                        <a:pt x="41" y="36"/>
                        <a:pt x="41" y="36"/>
                      </a:cubicBezTo>
                      <a:cubicBezTo>
                        <a:pt x="41" y="37"/>
                        <a:pt x="41" y="37"/>
                        <a:pt x="41" y="38"/>
                      </a:cubicBezTo>
                      <a:cubicBezTo>
                        <a:pt x="40" y="39"/>
                        <a:pt x="41" y="40"/>
                        <a:pt x="40" y="41"/>
                      </a:cubicBezTo>
                      <a:cubicBezTo>
                        <a:pt x="40" y="41"/>
                        <a:pt x="40" y="41"/>
                        <a:pt x="40" y="41"/>
                      </a:cubicBezTo>
                      <a:cubicBezTo>
                        <a:pt x="41" y="41"/>
                        <a:pt x="41" y="40"/>
                        <a:pt x="41" y="41"/>
                      </a:cubicBezTo>
                      <a:cubicBezTo>
                        <a:pt x="41" y="41"/>
                        <a:pt x="41" y="41"/>
                        <a:pt x="41" y="41"/>
                      </a:cubicBezTo>
                      <a:cubicBezTo>
                        <a:pt x="40" y="41"/>
                        <a:pt x="40" y="41"/>
                        <a:pt x="40" y="41"/>
                      </a:cubicBezTo>
                      <a:cubicBezTo>
                        <a:pt x="41" y="41"/>
                        <a:pt x="40" y="42"/>
                        <a:pt x="41" y="42"/>
                      </a:cubicBezTo>
                      <a:cubicBezTo>
                        <a:pt x="41" y="43"/>
                        <a:pt x="40" y="42"/>
                        <a:pt x="40" y="43"/>
                      </a:cubicBezTo>
                      <a:cubicBezTo>
                        <a:pt x="40" y="43"/>
                        <a:pt x="41" y="43"/>
                        <a:pt x="41" y="43"/>
                      </a:cubicBezTo>
                      <a:cubicBezTo>
                        <a:pt x="41" y="43"/>
                        <a:pt x="40" y="43"/>
                        <a:pt x="40" y="44"/>
                      </a:cubicBezTo>
                      <a:cubicBezTo>
                        <a:pt x="40" y="44"/>
                        <a:pt x="40" y="44"/>
                        <a:pt x="39" y="44"/>
                      </a:cubicBezTo>
                      <a:cubicBezTo>
                        <a:pt x="40" y="44"/>
                        <a:pt x="41" y="44"/>
                        <a:pt x="41" y="44"/>
                      </a:cubicBezTo>
                      <a:cubicBezTo>
                        <a:pt x="41" y="45"/>
                        <a:pt x="41" y="45"/>
                        <a:pt x="41" y="45"/>
                      </a:cubicBezTo>
                      <a:cubicBezTo>
                        <a:pt x="41" y="46"/>
                        <a:pt x="41" y="46"/>
                        <a:pt x="40" y="47"/>
                      </a:cubicBezTo>
                      <a:cubicBezTo>
                        <a:pt x="40" y="47"/>
                        <a:pt x="39" y="47"/>
                        <a:pt x="38" y="48"/>
                      </a:cubicBezTo>
                      <a:cubicBezTo>
                        <a:pt x="37" y="47"/>
                        <a:pt x="36" y="47"/>
                        <a:pt x="36" y="46"/>
                      </a:cubicBezTo>
                      <a:cubicBezTo>
                        <a:pt x="36" y="46"/>
                        <a:pt x="36" y="46"/>
                        <a:pt x="36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4" y="46"/>
                        <a:pt x="33" y="46"/>
                        <a:pt x="31" y="46"/>
                      </a:cubicBezTo>
                      <a:cubicBezTo>
                        <a:pt x="31" y="46"/>
                        <a:pt x="31" y="46"/>
                        <a:pt x="31" y="47"/>
                      </a:cubicBezTo>
                      <a:cubicBezTo>
                        <a:pt x="31" y="47"/>
                        <a:pt x="31" y="46"/>
                        <a:pt x="31" y="46"/>
                      </a:cubicBezTo>
                      <a:cubicBezTo>
                        <a:pt x="30" y="46"/>
                        <a:pt x="29" y="46"/>
                        <a:pt x="28" y="46"/>
                      </a:cubicBezTo>
                      <a:cubicBezTo>
                        <a:pt x="28" y="46"/>
                        <a:pt x="27" y="46"/>
                        <a:pt x="27" y="46"/>
                      </a:cubicBezTo>
                      <a:cubicBezTo>
                        <a:pt x="27" y="45"/>
                        <a:pt x="28" y="45"/>
                        <a:pt x="29" y="45"/>
                      </a:cubicBezTo>
                      <a:cubicBezTo>
                        <a:pt x="29" y="44"/>
                        <a:pt x="28" y="44"/>
                        <a:pt x="28" y="44"/>
                      </a:cubicBezTo>
                      <a:cubicBezTo>
                        <a:pt x="28" y="44"/>
                        <a:pt x="27" y="45"/>
                        <a:pt x="27" y="45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9" y="43"/>
                        <a:pt x="31" y="43"/>
                        <a:pt x="31" y="42"/>
                      </a:cubicBezTo>
                      <a:cubicBezTo>
                        <a:pt x="31" y="42"/>
                        <a:pt x="31" y="41"/>
                        <a:pt x="31" y="42"/>
                      </a:cubicBezTo>
                      <a:cubicBezTo>
                        <a:pt x="30" y="42"/>
                        <a:pt x="29" y="42"/>
                        <a:pt x="28" y="43"/>
                      </a:cubicBezTo>
                      <a:cubicBezTo>
                        <a:pt x="28" y="42"/>
                        <a:pt x="29" y="42"/>
                        <a:pt x="29" y="42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8" y="42"/>
                        <a:pt x="27" y="43"/>
                        <a:pt x="26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ubicBezTo>
                        <a:pt x="24" y="44"/>
                        <a:pt x="25" y="43"/>
                        <a:pt x="25" y="43"/>
                      </a:cubicBezTo>
                      <a:cubicBezTo>
                        <a:pt x="26" y="43"/>
                        <a:pt x="27" y="42"/>
                        <a:pt x="28" y="42"/>
                      </a:cubicBezTo>
                      <a:cubicBezTo>
                        <a:pt x="28" y="41"/>
                        <a:pt x="28" y="41"/>
                        <a:pt x="27" y="41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6" y="41"/>
                        <a:pt x="25" y="42"/>
                        <a:pt x="24" y="42"/>
                      </a:cubicBezTo>
                      <a:cubicBezTo>
                        <a:pt x="25" y="42"/>
                        <a:pt x="26" y="41"/>
                        <a:pt x="26" y="41"/>
                      </a:cubicBezTo>
                      <a:cubicBezTo>
                        <a:pt x="27" y="41"/>
                        <a:pt x="26" y="41"/>
                        <a:pt x="26" y="41"/>
                      </a:cubicBezTo>
                      <a:cubicBezTo>
                        <a:pt x="25" y="40"/>
                        <a:pt x="24" y="41"/>
                        <a:pt x="24" y="41"/>
                      </a:cubicBezTo>
                      <a:cubicBezTo>
                        <a:pt x="23" y="41"/>
                        <a:pt x="22" y="42"/>
                        <a:pt x="21" y="42"/>
                      </a:cubicBezTo>
                      <a:cubicBezTo>
                        <a:pt x="22" y="42"/>
                        <a:pt x="23" y="42"/>
                        <a:pt x="23" y="41"/>
                      </a:cubicBezTo>
                      <a:cubicBezTo>
                        <a:pt x="24" y="41"/>
                        <a:pt x="25" y="40"/>
                        <a:pt x="26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6" y="40"/>
                        <a:pt x="26" y="40"/>
                        <a:pt x="25" y="40"/>
                      </a:cubicBezTo>
                      <a:cubicBezTo>
                        <a:pt x="25" y="39"/>
                        <a:pt x="27" y="39"/>
                        <a:pt x="27" y="39"/>
                      </a:cubicBezTo>
                      <a:cubicBezTo>
                        <a:pt x="28" y="38"/>
                        <a:pt x="27" y="38"/>
                        <a:pt x="27" y="38"/>
                      </a:cubicBezTo>
                      <a:cubicBezTo>
                        <a:pt x="26" y="37"/>
                        <a:pt x="25" y="38"/>
                        <a:pt x="25" y="38"/>
                      </a:cubicBezTo>
                      <a:cubicBezTo>
                        <a:pt x="25" y="37"/>
                        <a:pt x="26" y="37"/>
                        <a:pt x="26" y="37"/>
                      </a:cubicBezTo>
                      <a:cubicBezTo>
                        <a:pt x="26" y="37"/>
                        <a:pt x="27" y="36"/>
                        <a:pt x="27" y="36"/>
                      </a:cubicBezTo>
                      <a:cubicBezTo>
                        <a:pt x="26" y="36"/>
                        <a:pt x="25" y="36"/>
                        <a:pt x="25" y="36"/>
                      </a:cubicBezTo>
                      <a:cubicBezTo>
                        <a:pt x="26" y="35"/>
                        <a:pt x="27" y="36"/>
                        <a:pt x="27" y="35"/>
                      </a:cubicBezTo>
                      <a:cubicBezTo>
                        <a:pt x="27" y="35"/>
                        <a:pt x="26" y="36"/>
                        <a:pt x="25" y="35"/>
                      </a:cubicBezTo>
                      <a:cubicBezTo>
                        <a:pt x="25" y="35"/>
                        <a:pt x="24" y="35"/>
                        <a:pt x="25" y="35"/>
                      </a:cubicBezTo>
                      <a:cubicBezTo>
                        <a:pt x="25" y="34"/>
                        <a:pt x="25" y="34"/>
                        <a:pt x="26" y="34"/>
                      </a:cubicBezTo>
                      <a:cubicBezTo>
                        <a:pt x="26" y="34"/>
                        <a:pt x="26" y="34"/>
                        <a:pt x="27" y="34"/>
                      </a:cubicBezTo>
                      <a:cubicBezTo>
                        <a:pt x="27" y="34"/>
                        <a:pt x="27" y="33"/>
                        <a:pt x="27" y="33"/>
                      </a:cubicBezTo>
                      <a:cubicBezTo>
                        <a:pt x="28" y="32"/>
                        <a:pt x="29" y="32"/>
                        <a:pt x="29" y="32"/>
                      </a:cubicBezTo>
                      <a:cubicBezTo>
                        <a:pt x="29" y="32"/>
                        <a:pt x="28" y="32"/>
                        <a:pt x="28" y="31"/>
                      </a:cubicBezTo>
                      <a:cubicBezTo>
                        <a:pt x="27" y="32"/>
                        <a:pt x="25" y="32"/>
                        <a:pt x="23" y="33"/>
                      </a:cubicBezTo>
                      <a:cubicBezTo>
                        <a:pt x="22" y="33"/>
                        <a:pt x="21" y="33"/>
                        <a:pt x="20" y="33"/>
                      </a:cubicBezTo>
                      <a:cubicBezTo>
                        <a:pt x="20" y="33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3"/>
                      </a:cubicBezTo>
                      <a:cubicBezTo>
                        <a:pt x="19" y="33"/>
                        <a:pt x="18" y="33"/>
                        <a:pt x="18" y="33"/>
                      </a:cubicBezTo>
                      <a:cubicBezTo>
                        <a:pt x="18" y="34"/>
                        <a:pt x="19" y="35"/>
                        <a:pt x="18" y="35"/>
                      </a:cubicBezTo>
                      <a:cubicBezTo>
                        <a:pt x="18" y="35"/>
                        <a:pt x="17" y="35"/>
                        <a:pt x="17" y="36"/>
                      </a:cubicBezTo>
                      <a:cubicBezTo>
                        <a:pt x="16" y="36"/>
                        <a:pt x="17" y="37"/>
                        <a:pt x="16" y="37"/>
                      </a:cubicBezTo>
                      <a:cubicBezTo>
                        <a:pt x="15" y="37"/>
                        <a:pt x="15" y="38"/>
                        <a:pt x="14" y="38"/>
                      </a:cubicBez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13" y="38"/>
                        <a:pt x="12" y="39"/>
                        <a:pt x="11" y="39"/>
                      </a:cubicBezTo>
                      <a:cubicBezTo>
                        <a:pt x="11" y="40"/>
                        <a:pt x="11" y="40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10" y="40"/>
                        <a:pt x="10" y="40"/>
                        <a:pt x="10" y="39"/>
                      </a:cubicBezTo>
                      <a:cubicBezTo>
                        <a:pt x="9" y="40"/>
                        <a:pt x="7" y="40"/>
                        <a:pt x="6" y="40"/>
                      </a:cubicBezTo>
                      <a:cubicBezTo>
                        <a:pt x="5" y="39"/>
                        <a:pt x="5" y="40"/>
                        <a:pt x="5" y="40"/>
                      </a:cubicBezTo>
                      <a:cubicBezTo>
                        <a:pt x="4" y="40"/>
                        <a:pt x="4" y="40"/>
                        <a:pt x="4" y="41"/>
                      </a:cubicBezTo>
                      <a:cubicBezTo>
                        <a:pt x="4" y="41"/>
                        <a:pt x="4" y="41"/>
                        <a:pt x="4" y="41"/>
                      </a:cubicBezTo>
                      <a:cubicBezTo>
                        <a:pt x="3" y="42"/>
                        <a:pt x="2" y="42"/>
                        <a:pt x="1" y="43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3"/>
                        <a:pt x="0" y="43"/>
                        <a:pt x="1" y="43"/>
                      </a:cubicBezTo>
                      <a:cubicBezTo>
                        <a:pt x="2" y="42"/>
                        <a:pt x="3" y="41"/>
                        <a:pt x="5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4" y="40"/>
                        <a:pt x="3" y="41"/>
                        <a:pt x="2" y="41"/>
                      </a:cubicBezTo>
                      <a:cubicBezTo>
                        <a:pt x="2" y="41"/>
                        <a:pt x="2" y="40"/>
                        <a:pt x="2" y="40"/>
                      </a:cubicBezTo>
                      <a:cubicBezTo>
                        <a:pt x="2" y="40"/>
                        <a:pt x="3" y="40"/>
                        <a:pt x="2" y="39"/>
                      </a:cubicBezTo>
                      <a:cubicBezTo>
                        <a:pt x="2" y="39"/>
                        <a:pt x="2" y="39"/>
                        <a:pt x="2" y="38"/>
                      </a:cubicBezTo>
                      <a:cubicBezTo>
                        <a:pt x="2" y="38"/>
                        <a:pt x="2" y="37"/>
                        <a:pt x="2" y="37"/>
                      </a:cubicBezTo>
                      <a:cubicBezTo>
                        <a:pt x="1" y="37"/>
                        <a:pt x="2" y="36"/>
                        <a:pt x="2" y="36"/>
                      </a:cubicBezTo>
                      <a:cubicBezTo>
                        <a:pt x="2" y="36"/>
                        <a:pt x="2" y="35"/>
                        <a:pt x="2" y="34"/>
                      </a:cubicBezTo>
                      <a:cubicBezTo>
                        <a:pt x="2" y="34"/>
                        <a:pt x="3" y="34"/>
                        <a:pt x="3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1" y="34"/>
                        <a:pt x="1" y="34"/>
                      </a:cubicBezTo>
                      <a:cubicBezTo>
                        <a:pt x="1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1" y="33"/>
                        <a:pt x="1" y="33"/>
                      </a:cubicBezTo>
                      <a:cubicBezTo>
                        <a:pt x="1" y="34"/>
                        <a:pt x="2" y="33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4"/>
                        <a:pt x="0" y="34"/>
                        <a:pt x="0" y="34"/>
                      </a:cubicBezTo>
                      <a:cubicBezTo>
                        <a:pt x="0" y="34"/>
                        <a:pt x="0" y="34"/>
                        <a:pt x="1" y="3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3"/>
                        <a:pt x="0" y="33"/>
                        <a:pt x="0" y="33"/>
                      </a:cubicBezTo>
                      <a:cubicBezTo>
                        <a:pt x="0" y="33"/>
                        <a:pt x="1" y="32"/>
                        <a:pt x="1" y="32"/>
                      </a:cubicBezTo>
                      <a:cubicBezTo>
                        <a:pt x="1" y="32"/>
                        <a:pt x="2" y="32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1" y="32"/>
                        <a:pt x="2" y="31"/>
                        <a:pt x="1" y="31"/>
                      </a:cubicBezTo>
                      <a:cubicBezTo>
                        <a:pt x="1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4" y="29"/>
                        <a:pt x="3" y="29"/>
                        <a:pt x="3" y="29"/>
                      </a:cubicBezTo>
                      <a:cubicBezTo>
                        <a:pt x="4" y="29"/>
                        <a:pt x="4" y="30"/>
                        <a:pt x="4" y="30"/>
                      </a:cubicBezTo>
                      <a:cubicBezTo>
                        <a:pt x="4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0"/>
                        <a:pt x="3" y="30"/>
                        <a:pt x="4" y="30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3" y="31"/>
                        <a:pt x="4" y="31"/>
                        <a:pt x="4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3" y="32"/>
                        <a:pt x="3" y="33"/>
                        <a:pt x="3" y="33"/>
                      </a:cubicBezTo>
                      <a:cubicBezTo>
                        <a:pt x="4" y="33"/>
                        <a:pt x="4" y="32"/>
                        <a:pt x="5" y="32"/>
                      </a:cubicBezTo>
                      <a:cubicBezTo>
                        <a:pt x="6" y="32"/>
                        <a:pt x="4" y="31"/>
                        <a:pt x="5" y="31"/>
                      </a:cubicBezTo>
                      <a:cubicBezTo>
                        <a:pt x="6" y="31"/>
                        <a:pt x="6" y="31"/>
                        <a:pt x="6" y="30"/>
                      </a:cubicBezTo>
                      <a:cubicBezTo>
                        <a:pt x="6" y="30"/>
                        <a:pt x="6" y="30"/>
                        <a:pt x="7" y="30"/>
                      </a:cubicBezTo>
                      <a:cubicBezTo>
                        <a:pt x="7" y="29"/>
                        <a:pt x="8" y="30"/>
                        <a:pt x="9" y="29"/>
                      </a:cubicBezTo>
                      <a:cubicBezTo>
                        <a:pt x="9" y="29"/>
                        <a:pt x="10" y="29"/>
                        <a:pt x="10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9"/>
                        <a:pt x="12" y="29"/>
                        <a:pt x="12" y="28"/>
                      </a:cubicBezTo>
                      <a:cubicBezTo>
                        <a:pt x="12" y="28"/>
                        <a:pt x="12" y="27"/>
                        <a:pt x="12" y="27"/>
                      </a:cubicBezTo>
                      <a:cubicBezTo>
                        <a:pt x="12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4" y="27"/>
                      </a:cubicBezTo>
                      <a:cubicBezTo>
                        <a:pt x="14" y="27"/>
                        <a:pt x="15" y="27"/>
                        <a:pt x="15" y="27"/>
                      </a:cubicBezTo>
                      <a:cubicBezTo>
                        <a:pt x="14" y="26"/>
                        <a:pt x="13" y="27"/>
                        <a:pt x="12" y="26"/>
                      </a:cubicBezTo>
                      <a:cubicBezTo>
                        <a:pt x="12" y="26"/>
                        <a:pt x="13" y="26"/>
                        <a:pt x="13" y="26"/>
                      </a:cubicBezTo>
                      <a:cubicBezTo>
                        <a:pt x="14" y="26"/>
                        <a:pt x="14" y="27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4" y="26"/>
                        <a:pt x="13" y="26"/>
                        <a:pt x="13" y="26"/>
                      </a:cubicBezTo>
                      <a:cubicBezTo>
                        <a:pt x="14" y="25"/>
                        <a:pt x="15" y="26"/>
                        <a:pt x="16" y="25"/>
                      </a:cubicBezTo>
                      <a:cubicBezTo>
                        <a:pt x="17" y="25"/>
                        <a:pt x="17" y="25"/>
                        <a:pt x="18" y="24"/>
                      </a:cubicBezTo>
                      <a:cubicBezTo>
                        <a:pt x="18" y="24"/>
                        <a:pt x="17" y="24"/>
                        <a:pt x="17" y="23"/>
                      </a:cubicBezTo>
                      <a:cubicBezTo>
                        <a:pt x="18" y="22"/>
                        <a:pt x="18" y="21"/>
                        <a:pt x="19" y="21"/>
                      </a:cubicBezTo>
                      <a:cubicBezTo>
                        <a:pt x="20" y="22"/>
                        <a:pt x="21" y="22"/>
                        <a:pt x="21" y="22"/>
                      </a:cubicBezTo>
                      <a:cubicBezTo>
                        <a:pt x="21" y="22"/>
                        <a:pt x="21" y="22"/>
                        <a:pt x="22" y="22"/>
                      </a:cubicBezTo>
                      <a:cubicBezTo>
                        <a:pt x="22" y="21"/>
                        <a:pt x="21" y="21"/>
                        <a:pt x="21" y="21"/>
                      </a:cubicBezTo>
                      <a:cubicBezTo>
                        <a:pt x="21" y="20"/>
                        <a:pt x="20" y="20"/>
                        <a:pt x="20" y="19"/>
                      </a:cubicBezTo>
                      <a:cubicBezTo>
                        <a:pt x="20" y="19"/>
                        <a:pt x="21" y="20"/>
                        <a:pt x="21" y="20"/>
                      </a:cubicBezTo>
                      <a:cubicBezTo>
                        <a:pt x="21" y="21"/>
                        <a:pt x="21" y="20"/>
                        <a:pt x="21" y="21"/>
                      </a:cubicBezTo>
                      <a:cubicBezTo>
                        <a:pt x="22" y="21"/>
                        <a:pt x="22" y="22"/>
                        <a:pt x="22" y="22"/>
                      </a:cubicBezTo>
                      <a:cubicBezTo>
                        <a:pt x="23" y="22"/>
                        <a:pt x="23" y="21"/>
                        <a:pt x="24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0"/>
                        <a:pt x="28" y="20"/>
                        <a:pt x="29" y="19"/>
                      </a:cubicBezTo>
                      <a:cubicBezTo>
                        <a:pt x="28" y="19"/>
                        <a:pt x="28" y="19"/>
                        <a:pt x="28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19"/>
                        <a:pt x="27" y="19"/>
                        <a:pt x="28" y="18"/>
                      </a:cubicBezTo>
                      <a:cubicBezTo>
                        <a:pt x="29" y="18"/>
                        <a:pt x="30" y="18"/>
                        <a:pt x="30" y="18"/>
                      </a:cubicBez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0" y="17"/>
                        <a:pt x="29" y="16"/>
                      </a:cubicBezTo>
                      <a:cubicBezTo>
                        <a:pt x="28" y="16"/>
                        <a:pt x="26" y="15"/>
                        <a:pt x="26" y="14"/>
                      </a:cubicBezTo>
                      <a:cubicBezTo>
                        <a:pt x="25" y="14"/>
                        <a:pt x="25" y="14"/>
                        <a:pt x="24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4"/>
                        <a:pt x="23" y="13"/>
                        <a:pt x="24" y="13"/>
                      </a:cubicBezTo>
                      <a:cubicBezTo>
                        <a:pt x="25" y="13"/>
                        <a:pt x="25" y="13"/>
                        <a:pt x="25" y="14"/>
                      </a:cubicBezTo>
                      <a:cubicBezTo>
                        <a:pt x="26" y="14"/>
                        <a:pt x="27" y="14"/>
                        <a:pt x="28" y="14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6"/>
                        <a:pt x="29" y="16"/>
                        <a:pt x="30" y="16"/>
                      </a:cubicBezTo>
                      <a:cubicBezTo>
                        <a:pt x="30" y="16"/>
                        <a:pt x="31" y="16"/>
                        <a:pt x="31" y="16"/>
                      </a:cubicBezTo>
                      <a:cubicBezTo>
                        <a:pt x="32" y="16"/>
                        <a:pt x="32" y="17"/>
                        <a:pt x="32" y="17"/>
                      </a:cubicBezTo>
                      <a:cubicBezTo>
                        <a:pt x="33" y="16"/>
                        <a:pt x="33" y="16"/>
                        <a:pt x="34" y="15"/>
                      </a:cubicBezTo>
                      <a:cubicBezTo>
                        <a:pt x="34" y="15"/>
                        <a:pt x="35" y="16"/>
                        <a:pt x="36" y="15"/>
                      </a:cubicBezTo>
                      <a:cubicBezTo>
                        <a:pt x="36" y="15"/>
                        <a:pt x="36" y="15"/>
                        <a:pt x="36" y="15"/>
                      </a:cubicBezTo>
                      <a:cubicBezTo>
                        <a:pt x="36" y="14"/>
                        <a:pt x="35" y="14"/>
                        <a:pt x="35" y="14"/>
                      </a:cubicBezTo>
                      <a:cubicBezTo>
                        <a:pt x="36" y="13"/>
                        <a:pt x="36" y="14"/>
                        <a:pt x="37" y="14"/>
                      </a:cubicBezTo>
                      <a:cubicBezTo>
                        <a:pt x="37" y="13"/>
                        <a:pt x="36" y="13"/>
                        <a:pt x="36" y="13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8" y="13"/>
                        <a:pt x="37" y="13"/>
                        <a:pt x="38" y="12"/>
                      </a:cubicBezTo>
                      <a:cubicBezTo>
                        <a:pt x="38" y="12"/>
                        <a:pt x="37" y="12"/>
                        <a:pt x="37" y="12"/>
                      </a:cubicBezTo>
                      <a:cubicBezTo>
                        <a:pt x="37" y="11"/>
                        <a:pt x="37" y="10"/>
                        <a:pt x="36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9"/>
                        <a:pt x="37" y="9"/>
                        <a:pt x="37" y="9"/>
                      </a:cubicBezTo>
                      <a:cubicBezTo>
                        <a:pt x="37" y="10"/>
                        <a:pt x="38" y="10"/>
                        <a:pt x="38" y="11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9" y="10"/>
                        <a:pt x="39" y="10"/>
                        <a:pt x="39" y="11"/>
                      </a:cubicBezTo>
                      <a:cubicBezTo>
                        <a:pt x="39" y="11"/>
                        <a:pt x="40" y="11"/>
                        <a:pt x="40" y="11"/>
                      </a:cubicBez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40" y="11"/>
                        <a:pt x="40" y="10"/>
                        <a:pt x="39" y="10"/>
                      </a:cubicBezTo>
                      <a:cubicBezTo>
                        <a:pt x="39" y="10"/>
                        <a:pt x="40" y="10"/>
                        <a:pt x="40" y="11"/>
                      </a:cubicBezTo>
                      <a:cubicBezTo>
                        <a:pt x="40" y="11"/>
                        <a:pt x="41" y="11"/>
                        <a:pt x="41" y="10"/>
                      </a:cubicBezTo>
                      <a:cubicBezTo>
                        <a:pt x="41" y="11"/>
                        <a:pt x="40" y="12"/>
                        <a:pt x="41" y="12"/>
                      </a:cubicBezTo>
                      <a:cubicBezTo>
                        <a:pt x="42" y="12"/>
                        <a:pt x="42" y="12"/>
                        <a:pt x="43" y="12"/>
                      </a:cubicBezTo>
                      <a:cubicBezTo>
                        <a:pt x="43" y="11"/>
                        <a:pt x="42" y="10"/>
                        <a:pt x="42" y="10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0" y="9"/>
                        <a:pt x="40" y="9"/>
                        <a:pt x="40" y="9"/>
                      </a:cubicBezTo>
                      <a:cubicBezTo>
                        <a:pt x="39" y="9"/>
                        <a:pt x="39" y="8"/>
                        <a:pt x="39" y="8"/>
                      </a:cubicBezTo>
                      <a:cubicBezTo>
                        <a:pt x="38" y="8"/>
                        <a:pt x="37" y="7"/>
                        <a:pt x="37" y="7"/>
                      </a:cubicBezTo>
                      <a:cubicBezTo>
                        <a:pt x="35" y="6"/>
                        <a:pt x="34" y="5"/>
                        <a:pt x="33" y="4"/>
                      </a:cubicBezTo>
                      <a:cubicBezTo>
                        <a:pt x="33" y="3"/>
                        <a:pt x="31" y="3"/>
                        <a:pt x="31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2" y="2"/>
                        <a:pt x="33" y="2"/>
                        <a:pt x="33" y="3"/>
                      </a:cubicBezTo>
                      <a:cubicBezTo>
                        <a:pt x="34" y="4"/>
                        <a:pt x="36" y="5"/>
                        <a:pt x="37" y="6"/>
                      </a:cubicBezTo>
                      <a:cubicBezTo>
                        <a:pt x="38" y="6"/>
                        <a:pt x="38" y="7"/>
                        <a:pt x="39" y="7"/>
                      </a:cubicBezTo>
                      <a:cubicBezTo>
                        <a:pt x="40" y="7"/>
                        <a:pt x="42" y="7"/>
                        <a:pt x="42" y="8"/>
                      </a:cubicBezTo>
                      <a:cubicBezTo>
                        <a:pt x="43" y="9"/>
                        <a:pt x="44" y="9"/>
                        <a:pt x="45" y="10"/>
                      </a:cubicBezTo>
                      <a:cubicBezTo>
                        <a:pt x="45" y="11"/>
                        <a:pt x="46" y="11"/>
                        <a:pt x="46" y="11"/>
                      </a:cubicBezTo>
                      <a:cubicBezTo>
                        <a:pt x="47" y="11"/>
                        <a:pt x="47" y="12"/>
                        <a:pt x="48" y="12"/>
                      </a:cubicBezTo>
                      <a:cubicBezTo>
                        <a:pt x="48" y="12"/>
                        <a:pt x="48" y="13"/>
                        <a:pt x="48" y="13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50" y="13"/>
                        <a:pt x="50" y="13"/>
                        <a:pt x="50" y="13"/>
                      </a:cubicBezTo>
                      <a:cubicBezTo>
                        <a:pt x="50" y="12"/>
                        <a:pt x="50" y="12"/>
                        <a:pt x="50" y="12"/>
                      </a:cubicBezTo>
                      <a:cubicBezTo>
                        <a:pt x="50" y="12"/>
                        <a:pt x="51" y="12"/>
                        <a:pt x="51" y="12"/>
                      </a:cubicBezTo>
                      <a:cubicBezTo>
                        <a:pt x="49" y="12"/>
                        <a:pt x="49" y="11"/>
                        <a:pt x="48" y="11"/>
                      </a:cubicBezTo>
                      <a:cubicBezTo>
                        <a:pt x="47" y="11"/>
                        <a:pt x="47" y="11"/>
                        <a:pt x="47" y="10"/>
                      </a:cubicBezTo>
                      <a:cubicBezTo>
                        <a:pt x="48" y="10"/>
                        <a:pt x="49" y="10"/>
                        <a:pt x="50" y="10"/>
                      </a:cubicBezTo>
                      <a:cubicBezTo>
                        <a:pt x="51" y="10"/>
                        <a:pt x="52" y="11"/>
                        <a:pt x="53" y="11"/>
                      </a:cubicBezTo>
                      <a:cubicBezTo>
                        <a:pt x="54" y="11"/>
                        <a:pt x="55" y="12"/>
                        <a:pt x="57" y="11"/>
                      </a:cubicBezTo>
                      <a:cubicBezTo>
                        <a:pt x="58" y="11"/>
                        <a:pt x="59" y="11"/>
                        <a:pt x="60" y="10"/>
                      </a:cubicBezTo>
                      <a:cubicBezTo>
                        <a:pt x="60" y="10"/>
                        <a:pt x="58" y="10"/>
                        <a:pt x="59" y="10"/>
                      </a:cubicBezTo>
                      <a:cubicBezTo>
                        <a:pt x="60" y="9"/>
                        <a:pt x="61" y="9"/>
                        <a:pt x="62" y="9"/>
                      </a:cubicBezTo>
                      <a:cubicBezTo>
                        <a:pt x="62" y="8"/>
                        <a:pt x="62" y="8"/>
                        <a:pt x="62" y="8"/>
                      </a:cubicBezTo>
                      <a:cubicBezTo>
                        <a:pt x="62" y="7"/>
                        <a:pt x="62" y="7"/>
                        <a:pt x="62" y="7"/>
                      </a:cubicBezTo>
                      <a:cubicBezTo>
                        <a:pt x="62" y="7"/>
                        <a:pt x="63" y="8"/>
                        <a:pt x="63" y="8"/>
                      </a:cubicBezTo>
                      <a:cubicBezTo>
                        <a:pt x="64" y="7"/>
                        <a:pt x="63" y="7"/>
                        <a:pt x="64" y="7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5"/>
                        <a:pt x="65" y="5"/>
                        <a:pt x="64" y="5"/>
                      </a:cubicBezTo>
                      <a:cubicBezTo>
                        <a:pt x="65" y="4"/>
                        <a:pt x="65" y="4"/>
                        <a:pt x="65" y="4"/>
                      </a:cubicBezTo>
                      <a:cubicBezTo>
                        <a:pt x="64" y="3"/>
                        <a:pt x="64" y="3"/>
                        <a:pt x="63" y="3"/>
                      </a:cubicBezTo>
                      <a:cubicBezTo>
                        <a:pt x="63" y="2"/>
                        <a:pt x="63" y="2"/>
                        <a:pt x="63" y="2"/>
                      </a:cubicBezTo>
                      <a:cubicBezTo>
                        <a:pt x="62" y="1"/>
                        <a:pt x="62" y="1"/>
                        <a:pt x="62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3" y="0"/>
                        <a:pt x="62" y="0"/>
                        <a:pt x="63" y="1"/>
                      </a:cubicBezTo>
                      <a:cubicBezTo>
                        <a:pt x="63" y="1"/>
                        <a:pt x="63" y="1"/>
                        <a:pt x="64" y="1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5" y="2"/>
                        <a:pt x="65" y="2"/>
                        <a:pt x="66" y="3"/>
                      </a:cubicBezTo>
                      <a:cubicBezTo>
                        <a:pt x="66" y="3"/>
                        <a:pt x="66" y="4"/>
                        <a:pt x="66" y="4"/>
                      </a:cubicBezTo>
                      <a:cubicBezTo>
                        <a:pt x="67" y="5"/>
                        <a:pt x="67" y="5"/>
                        <a:pt x="68" y="5"/>
                      </a:cubicBezTo>
                      <a:cubicBezTo>
                        <a:pt x="68" y="5"/>
                        <a:pt x="69" y="5"/>
                        <a:pt x="69" y="5"/>
                      </a:cubicBezTo>
                      <a:cubicBezTo>
                        <a:pt x="69" y="5"/>
                        <a:pt x="69" y="5"/>
                        <a:pt x="69" y="5"/>
                      </a:cubicBezTo>
                      <a:cubicBezTo>
                        <a:pt x="69" y="5"/>
                        <a:pt x="69" y="4"/>
                        <a:pt x="69" y="4"/>
                      </a:cubicBezTo>
                      <a:cubicBezTo>
                        <a:pt x="69" y="4"/>
                        <a:pt x="69" y="4"/>
                        <a:pt x="69" y="4"/>
                      </a:cubicBezTo>
                      <a:cubicBezTo>
                        <a:pt x="69" y="5"/>
                        <a:pt x="70" y="5"/>
                        <a:pt x="70" y="5"/>
                      </a:cubicBezTo>
                      <a:cubicBezTo>
                        <a:pt x="70" y="5"/>
                        <a:pt x="71" y="5"/>
                        <a:pt x="71" y="5"/>
                      </a:cubicBezTo>
                      <a:cubicBezTo>
                        <a:pt x="72" y="5"/>
                        <a:pt x="72" y="5"/>
                        <a:pt x="73" y="5"/>
                      </a:cubicBezTo>
                      <a:cubicBezTo>
                        <a:pt x="73" y="4"/>
                        <a:pt x="73" y="4"/>
                        <a:pt x="73" y="4"/>
                      </a:cubicBezTo>
                      <a:cubicBezTo>
                        <a:pt x="73" y="4"/>
                        <a:pt x="72" y="6"/>
                        <a:pt x="74" y="5"/>
                      </a:cubicBezTo>
                      <a:cubicBezTo>
                        <a:pt x="74" y="5"/>
                        <a:pt x="74" y="6"/>
                        <a:pt x="75" y="5"/>
                      </a:cubicBezTo>
                      <a:cubicBezTo>
                        <a:pt x="75" y="6"/>
                        <a:pt x="75" y="6"/>
                        <a:pt x="75" y="6"/>
                      </a:cubicBezTo>
                      <a:cubicBezTo>
                        <a:pt x="75" y="6"/>
                        <a:pt x="76" y="6"/>
                        <a:pt x="76" y="6"/>
                      </a:cubicBezTo>
                      <a:cubicBezTo>
                        <a:pt x="76" y="6"/>
                        <a:pt x="76" y="6"/>
                        <a:pt x="76" y="6"/>
                      </a:cubicBezTo>
                      <a:cubicBezTo>
                        <a:pt x="76" y="7"/>
                        <a:pt x="75" y="7"/>
                        <a:pt x="76" y="7"/>
                      </a:cubicBezTo>
                      <a:cubicBezTo>
                        <a:pt x="76" y="7"/>
                        <a:pt x="76" y="7"/>
                        <a:pt x="76" y="7"/>
                      </a:cubicBezTo>
                      <a:cubicBezTo>
                        <a:pt x="76" y="7"/>
                        <a:pt x="76" y="8"/>
                        <a:pt x="76" y="8"/>
                      </a:cubicBezTo>
                      <a:cubicBezTo>
                        <a:pt x="76" y="8"/>
                        <a:pt x="77" y="8"/>
                        <a:pt x="77" y="8"/>
                      </a:cubicBezTo>
                      <a:cubicBezTo>
                        <a:pt x="77" y="8"/>
                        <a:pt x="76" y="8"/>
                        <a:pt x="76" y="8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2" name="Freeform 509"/>
                <p:cNvSpPr>
                  <a:spLocks noChangeArrowheads="1"/>
                </p:cNvSpPr>
                <p:nvPr/>
              </p:nvSpPr>
              <p:spPr bwMode="auto">
                <a:xfrm>
                  <a:off x="965200" y="422275"/>
                  <a:ext cx="22225" cy="19050"/>
                </a:xfrm>
                <a:custGeom>
                  <a:avLst/>
                  <a:gdLst>
                    <a:gd name="T0" fmla="*/ 2147483646 w 6"/>
                    <a:gd name="T1" fmla="*/ 2147483646 h 5"/>
                    <a:gd name="T2" fmla="*/ 2147483646 w 6"/>
                    <a:gd name="T3" fmla="*/ 2147483646 h 5"/>
                    <a:gd name="T4" fmla="*/ 0 w 6"/>
                    <a:gd name="T5" fmla="*/ 2147483646 h 5"/>
                    <a:gd name="T6" fmla="*/ 2147483646 w 6"/>
                    <a:gd name="T7" fmla="*/ 2147483646 h 5"/>
                    <a:gd name="T8" fmla="*/ 2147483646 w 6"/>
                    <a:gd name="T9" fmla="*/ 0 h 5"/>
                    <a:gd name="T10" fmla="*/ 2147483646 w 6"/>
                    <a:gd name="T11" fmla="*/ 2147483646 h 5"/>
                    <a:gd name="T12" fmla="*/ 2147483646 w 6"/>
                    <a:gd name="T13" fmla="*/ 2147483646 h 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5"/>
                    <a:gd name="T23" fmla="*/ 6 w 6"/>
                    <a:gd name="T24" fmla="*/ 5 h 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5">
                      <a:moveTo>
                        <a:pt x="5" y="4"/>
                      </a:moveTo>
                      <a:cubicBezTo>
                        <a:pt x="4" y="5"/>
                        <a:pt x="3" y="5"/>
                        <a:pt x="2" y="5"/>
                      </a:cubicBezTo>
                      <a:cubicBezTo>
                        <a:pt x="1" y="5"/>
                        <a:pt x="1" y="4"/>
                        <a:pt x="0" y="3"/>
                      </a:cubicBezTo>
                      <a:cubicBezTo>
                        <a:pt x="0" y="3"/>
                        <a:pt x="1" y="2"/>
                        <a:pt x="1" y="1"/>
                      </a:cubicBezTo>
                      <a:cubicBezTo>
                        <a:pt x="3" y="1"/>
                        <a:pt x="4" y="0"/>
                        <a:pt x="5" y="0"/>
                      </a:cubicBezTo>
                      <a:cubicBezTo>
                        <a:pt x="6" y="1"/>
                        <a:pt x="6" y="1"/>
                        <a:pt x="6" y="2"/>
                      </a:cubicBezTo>
                      <a:cubicBezTo>
                        <a:pt x="6" y="2"/>
                        <a:pt x="6" y="3"/>
                        <a:pt x="5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3" name="Freeform 510"/>
                <p:cNvSpPr>
                  <a:spLocks noChangeArrowheads="1"/>
                </p:cNvSpPr>
                <p:nvPr/>
              </p:nvSpPr>
              <p:spPr bwMode="auto">
                <a:xfrm>
                  <a:off x="923925" y="304800"/>
                  <a:ext cx="11113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2147483646 w 3"/>
                    <a:gd name="T3" fmla="*/ 2147483646 h 2"/>
                    <a:gd name="T4" fmla="*/ 0 w 3"/>
                    <a:gd name="T5" fmla="*/ 2147483646 h 2"/>
                    <a:gd name="T6" fmla="*/ 2147483646 w 3"/>
                    <a:gd name="T7" fmla="*/ 0 h 2"/>
                    <a:gd name="T8" fmla="*/ 2147483646 w 3"/>
                    <a:gd name="T9" fmla="*/ 0 h 2"/>
                    <a:gd name="T10" fmla="*/ 2147483646 w 3"/>
                    <a:gd name="T11" fmla="*/ 2147483646 h 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"/>
                    <a:gd name="T19" fmla="*/ 0 h 2"/>
                    <a:gd name="T20" fmla="*/ 3 w 3"/>
                    <a:gd name="T21" fmla="*/ 2 h 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" h="2">
                      <a:moveTo>
                        <a:pt x="2" y="1"/>
                      </a:move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2"/>
                        <a:pt x="1" y="1"/>
                        <a:pt x="0" y="1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1"/>
                        <a:pt x="3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4" name="Freeform 511"/>
                <p:cNvSpPr>
                  <a:spLocks noChangeArrowheads="1"/>
                </p:cNvSpPr>
                <p:nvPr/>
              </p:nvSpPr>
              <p:spPr bwMode="auto">
                <a:xfrm>
                  <a:off x="915988" y="293687"/>
                  <a:ext cx="12700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2147483646 w 3"/>
                    <a:gd name="T3" fmla="*/ 2147483646 h 2"/>
                    <a:gd name="T4" fmla="*/ 2147483646 w 3"/>
                    <a:gd name="T5" fmla="*/ 2147483646 h 2"/>
                    <a:gd name="T6" fmla="*/ 2147483646 w 3"/>
                    <a:gd name="T7" fmla="*/ 0 h 2"/>
                    <a:gd name="T8" fmla="*/ 2147483646 w 3"/>
                    <a:gd name="T9" fmla="*/ 0 h 2"/>
                    <a:gd name="T10" fmla="*/ 2147483646 w 3"/>
                    <a:gd name="T11" fmla="*/ 2147483646 h 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"/>
                    <a:gd name="T19" fmla="*/ 0 h 2"/>
                    <a:gd name="T20" fmla="*/ 3 w 3"/>
                    <a:gd name="T21" fmla="*/ 2 h 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" h="2">
                      <a:moveTo>
                        <a:pt x="3" y="1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2"/>
                        <a:pt x="0" y="2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5" name="Freeform 512"/>
                <p:cNvSpPr>
                  <a:spLocks noChangeArrowheads="1"/>
                </p:cNvSpPr>
                <p:nvPr/>
              </p:nvSpPr>
              <p:spPr bwMode="auto">
                <a:xfrm>
                  <a:off x="915988" y="323850"/>
                  <a:ext cx="23813" cy="15875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0 w 6"/>
                    <a:gd name="T5" fmla="*/ 2147483646 h 4"/>
                    <a:gd name="T6" fmla="*/ 2147483646 w 6"/>
                    <a:gd name="T7" fmla="*/ 2147483646 h 4"/>
                    <a:gd name="T8" fmla="*/ 2147483646 w 6"/>
                    <a:gd name="T9" fmla="*/ 0 h 4"/>
                    <a:gd name="T10" fmla="*/ 2147483646 w 6"/>
                    <a:gd name="T11" fmla="*/ 2147483646 h 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"/>
                    <a:gd name="T19" fmla="*/ 0 h 4"/>
                    <a:gd name="T20" fmla="*/ 6 w 6"/>
                    <a:gd name="T21" fmla="*/ 4 h 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" h="4">
                      <a:moveTo>
                        <a:pt x="4" y="3"/>
                      </a:moveTo>
                      <a:cubicBezTo>
                        <a:pt x="4" y="4"/>
                        <a:pt x="3" y="4"/>
                        <a:pt x="2" y="4"/>
                      </a:cubicBezTo>
                      <a:cubicBezTo>
                        <a:pt x="1" y="4"/>
                        <a:pt x="0" y="3"/>
                        <a:pt x="0" y="3"/>
                      </a:cubicBezTo>
                      <a:cubicBezTo>
                        <a:pt x="0" y="2"/>
                        <a:pt x="1" y="1"/>
                        <a:pt x="2" y="1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5" y="1"/>
                        <a:pt x="6" y="2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6" name="Freeform 513"/>
                <p:cNvSpPr>
                  <a:spLocks noChangeArrowheads="1"/>
                </p:cNvSpPr>
                <p:nvPr/>
              </p:nvSpPr>
              <p:spPr bwMode="auto">
                <a:xfrm>
                  <a:off x="819150" y="41275"/>
                  <a:ext cx="25400" cy="30163"/>
                </a:xfrm>
                <a:custGeom>
                  <a:avLst/>
                  <a:gdLst>
                    <a:gd name="T0" fmla="*/ 2147483646 w 7"/>
                    <a:gd name="T1" fmla="*/ 2147483646 h 8"/>
                    <a:gd name="T2" fmla="*/ 2147483646 w 7"/>
                    <a:gd name="T3" fmla="*/ 2147483646 h 8"/>
                    <a:gd name="T4" fmla="*/ 2147483646 w 7"/>
                    <a:gd name="T5" fmla="*/ 2147483646 h 8"/>
                    <a:gd name="T6" fmla="*/ 2147483646 w 7"/>
                    <a:gd name="T7" fmla="*/ 2147483646 h 8"/>
                    <a:gd name="T8" fmla="*/ 0 w 7"/>
                    <a:gd name="T9" fmla="*/ 0 h 8"/>
                    <a:gd name="T10" fmla="*/ 2147483646 w 7"/>
                    <a:gd name="T11" fmla="*/ 0 h 8"/>
                    <a:gd name="T12" fmla="*/ 2147483646 w 7"/>
                    <a:gd name="T13" fmla="*/ 0 h 8"/>
                    <a:gd name="T14" fmla="*/ 2147483646 w 7"/>
                    <a:gd name="T15" fmla="*/ 2147483646 h 8"/>
                    <a:gd name="T16" fmla="*/ 2147483646 w 7"/>
                    <a:gd name="T17" fmla="*/ 2147483646 h 8"/>
                    <a:gd name="T18" fmla="*/ 2147483646 w 7"/>
                    <a:gd name="T19" fmla="*/ 2147483646 h 8"/>
                    <a:gd name="T20" fmla="*/ 2147483646 w 7"/>
                    <a:gd name="T21" fmla="*/ 2147483646 h 8"/>
                    <a:gd name="T22" fmla="*/ 2147483646 w 7"/>
                    <a:gd name="T23" fmla="*/ 2147483646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"/>
                    <a:gd name="T37" fmla="*/ 0 h 8"/>
                    <a:gd name="T38" fmla="*/ 7 w 7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" h="8">
                      <a:moveTo>
                        <a:pt x="6" y="8"/>
                      </a:moveTo>
                      <a:cubicBezTo>
                        <a:pt x="5" y="8"/>
                        <a:pt x="5" y="7"/>
                        <a:pt x="5" y="6"/>
                      </a:cubicBezTo>
                      <a:cubicBezTo>
                        <a:pt x="4" y="6"/>
                        <a:pt x="4" y="5"/>
                        <a:pt x="3" y="5"/>
                      </a:cubicBez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4" y="5"/>
                        <a:pt x="5" y="5"/>
                      </a:cubicBezTo>
                      <a:cubicBezTo>
                        <a:pt x="5" y="6"/>
                        <a:pt x="6" y="7"/>
                        <a:pt x="6" y="8"/>
                      </a:cubicBezTo>
                      <a:cubicBezTo>
                        <a:pt x="7" y="8"/>
                        <a:pt x="6" y="8"/>
                        <a:pt x="6" y="8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7" name="Freeform 514"/>
                <p:cNvSpPr>
                  <a:spLocks noChangeArrowheads="1"/>
                </p:cNvSpPr>
                <p:nvPr/>
              </p:nvSpPr>
              <p:spPr bwMode="auto">
                <a:xfrm>
                  <a:off x="819150" y="244475"/>
                  <a:ext cx="85725" cy="38100"/>
                </a:xfrm>
                <a:custGeom>
                  <a:avLst/>
                  <a:gdLst>
                    <a:gd name="T0" fmla="*/ 2147483646 w 23"/>
                    <a:gd name="T1" fmla="*/ 2147483646 h 10"/>
                    <a:gd name="T2" fmla="*/ 2147483646 w 23"/>
                    <a:gd name="T3" fmla="*/ 2147483646 h 10"/>
                    <a:gd name="T4" fmla="*/ 2147483646 w 23"/>
                    <a:gd name="T5" fmla="*/ 2147483646 h 10"/>
                    <a:gd name="T6" fmla="*/ 2147483646 w 23"/>
                    <a:gd name="T7" fmla="*/ 2147483646 h 10"/>
                    <a:gd name="T8" fmla="*/ 2147483646 w 23"/>
                    <a:gd name="T9" fmla="*/ 2147483646 h 10"/>
                    <a:gd name="T10" fmla="*/ 2147483646 w 23"/>
                    <a:gd name="T11" fmla="*/ 2147483646 h 10"/>
                    <a:gd name="T12" fmla="*/ 2147483646 w 23"/>
                    <a:gd name="T13" fmla="*/ 2147483646 h 10"/>
                    <a:gd name="T14" fmla="*/ 2147483646 w 23"/>
                    <a:gd name="T15" fmla="*/ 2147483646 h 10"/>
                    <a:gd name="T16" fmla="*/ 2147483646 w 23"/>
                    <a:gd name="T17" fmla="*/ 2147483646 h 10"/>
                    <a:gd name="T18" fmla="*/ 2147483646 w 23"/>
                    <a:gd name="T19" fmla="*/ 2147483646 h 10"/>
                    <a:gd name="T20" fmla="*/ 2147483646 w 23"/>
                    <a:gd name="T21" fmla="*/ 2147483646 h 10"/>
                    <a:gd name="T22" fmla="*/ 2147483646 w 23"/>
                    <a:gd name="T23" fmla="*/ 2147483646 h 10"/>
                    <a:gd name="T24" fmla="*/ 2147483646 w 23"/>
                    <a:gd name="T25" fmla="*/ 2147483646 h 10"/>
                    <a:gd name="T26" fmla="*/ 2147483646 w 23"/>
                    <a:gd name="T27" fmla="*/ 2147483646 h 10"/>
                    <a:gd name="T28" fmla="*/ 2147483646 w 23"/>
                    <a:gd name="T29" fmla="*/ 2147483646 h 10"/>
                    <a:gd name="T30" fmla="*/ 2147483646 w 23"/>
                    <a:gd name="T31" fmla="*/ 2147483646 h 10"/>
                    <a:gd name="T32" fmla="*/ 2147483646 w 23"/>
                    <a:gd name="T33" fmla="*/ 2147483646 h 10"/>
                    <a:gd name="T34" fmla="*/ 2147483646 w 23"/>
                    <a:gd name="T35" fmla="*/ 2147483646 h 10"/>
                    <a:gd name="T36" fmla="*/ 2147483646 w 23"/>
                    <a:gd name="T37" fmla="*/ 2147483646 h 10"/>
                    <a:gd name="T38" fmla="*/ 2147483646 w 23"/>
                    <a:gd name="T39" fmla="*/ 2147483646 h 10"/>
                    <a:gd name="T40" fmla="*/ 2147483646 w 23"/>
                    <a:gd name="T41" fmla="*/ 2147483646 h 10"/>
                    <a:gd name="T42" fmla="*/ 2147483646 w 23"/>
                    <a:gd name="T43" fmla="*/ 2147483646 h 10"/>
                    <a:gd name="T44" fmla="*/ 2147483646 w 23"/>
                    <a:gd name="T45" fmla="*/ 2147483646 h 10"/>
                    <a:gd name="T46" fmla="*/ 2147483646 w 23"/>
                    <a:gd name="T47" fmla="*/ 2147483646 h 10"/>
                    <a:gd name="T48" fmla="*/ 2147483646 w 23"/>
                    <a:gd name="T49" fmla="*/ 2147483646 h 10"/>
                    <a:gd name="T50" fmla="*/ 2147483646 w 23"/>
                    <a:gd name="T51" fmla="*/ 2147483646 h 10"/>
                    <a:gd name="T52" fmla="*/ 2147483646 w 23"/>
                    <a:gd name="T53" fmla="*/ 2147483646 h 10"/>
                    <a:gd name="T54" fmla="*/ 2147483646 w 23"/>
                    <a:gd name="T55" fmla="*/ 2147483646 h 10"/>
                    <a:gd name="T56" fmla="*/ 2147483646 w 23"/>
                    <a:gd name="T57" fmla="*/ 2147483646 h 10"/>
                    <a:gd name="T58" fmla="*/ 2147483646 w 23"/>
                    <a:gd name="T59" fmla="*/ 2147483646 h 10"/>
                    <a:gd name="T60" fmla="*/ 2147483646 w 23"/>
                    <a:gd name="T61" fmla="*/ 2147483646 h 10"/>
                    <a:gd name="T62" fmla="*/ 2147483646 w 23"/>
                    <a:gd name="T63" fmla="*/ 2147483646 h 10"/>
                    <a:gd name="T64" fmla="*/ 2147483646 w 23"/>
                    <a:gd name="T65" fmla="*/ 2147483646 h 10"/>
                    <a:gd name="T66" fmla="*/ 2147483646 w 23"/>
                    <a:gd name="T67" fmla="*/ 2147483646 h 10"/>
                    <a:gd name="T68" fmla="*/ 2147483646 w 23"/>
                    <a:gd name="T69" fmla="*/ 2147483646 h 10"/>
                    <a:gd name="T70" fmla="*/ 2147483646 w 23"/>
                    <a:gd name="T71" fmla="*/ 2147483646 h 10"/>
                    <a:gd name="T72" fmla="*/ 2147483646 w 23"/>
                    <a:gd name="T73" fmla="*/ 2147483646 h 10"/>
                    <a:gd name="T74" fmla="*/ 2147483646 w 23"/>
                    <a:gd name="T75" fmla="*/ 2147483646 h 10"/>
                    <a:gd name="T76" fmla="*/ 2147483646 w 23"/>
                    <a:gd name="T77" fmla="*/ 2147483646 h 1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23"/>
                    <a:gd name="T118" fmla="*/ 0 h 10"/>
                    <a:gd name="T119" fmla="*/ 23 w 23"/>
                    <a:gd name="T120" fmla="*/ 10 h 1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23" h="10">
                      <a:moveTo>
                        <a:pt x="22" y="7"/>
                      </a:moveTo>
                      <a:cubicBezTo>
                        <a:pt x="21" y="7"/>
                        <a:pt x="21" y="9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6" y="10"/>
                        <a:pt x="15" y="10"/>
                        <a:pt x="15" y="10"/>
                      </a:cubicBezTo>
                      <a:cubicBezTo>
                        <a:pt x="14" y="9"/>
                        <a:pt x="14" y="9"/>
                        <a:pt x="13" y="9"/>
                      </a:cubicBezTo>
                      <a:cubicBezTo>
                        <a:pt x="13" y="8"/>
                        <a:pt x="13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1" y="8"/>
                        <a:pt x="11" y="9"/>
                        <a:pt x="11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10" y="8"/>
                        <a:pt x="9" y="9"/>
                      </a:cubicBezTo>
                      <a:cubicBezTo>
                        <a:pt x="8" y="9"/>
                        <a:pt x="8" y="9"/>
                        <a:pt x="7" y="10"/>
                      </a:cubicBezTo>
                      <a:cubicBezTo>
                        <a:pt x="7" y="10"/>
                        <a:pt x="7" y="10"/>
                        <a:pt x="6" y="10"/>
                      </a:cubicBezTo>
                      <a:cubicBezTo>
                        <a:pt x="7" y="9"/>
                        <a:pt x="6" y="9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7"/>
                        <a:pt x="6" y="7"/>
                        <a:pt x="7" y="7"/>
                      </a:cubicBezTo>
                      <a:cubicBezTo>
                        <a:pt x="7" y="6"/>
                        <a:pt x="6" y="6"/>
                        <a:pt x="6" y="6"/>
                      </a:cubicBezTo>
                      <a:cubicBezTo>
                        <a:pt x="6" y="6"/>
                        <a:pt x="5" y="6"/>
                        <a:pt x="4" y="6"/>
                      </a:cubicBezTo>
                      <a:cubicBezTo>
                        <a:pt x="4" y="6"/>
                        <a:pt x="3" y="6"/>
                        <a:pt x="3" y="7"/>
                      </a:cubicBezTo>
                      <a:cubicBezTo>
                        <a:pt x="3" y="7"/>
                        <a:pt x="2" y="7"/>
                        <a:pt x="2" y="7"/>
                      </a:cubicBezTo>
                      <a:cubicBezTo>
                        <a:pt x="1" y="7"/>
                        <a:pt x="0" y="7"/>
                        <a:pt x="1" y="6"/>
                      </a:cubicBezTo>
                      <a:cubicBezTo>
                        <a:pt x="0" y="6"/>
                        <a:pt x="1" y="6"/>
                        <a:pt x="1" y="5"/>
                      </a:cubicBezTo>
                      <a:cubicBezTo>
                        <a:pt x="2" y="4"/>
                        <a:pt x="3" y="5"/>
                        <a:pt x="4" y="4"/>
                      </a:cubicBezTo>
                      <a:cubicBezTo>
                        <a:pt x="4" y="4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7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8" y="5"/>
                        <a:pt x="8" y="4"/>
                        <a:pt x="10" y="4"/>
                      </a:cubicBezTo>
                      <a:cubicBezTo>
                        <a:pt x="11" y="3"/>
                        <a:pt x="12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1" y="3"/>
                        <a:pt x="10" y="3"/>
                        <a:pt x="11" y="2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2" y="1"/>
                        <a:pt x="13" y="0"/>
                        <a:pt x="14" y="1"/>
                      </a:cubicBezTo>
                      <a:cubicBezTo>
                        <a:pt x="15" y="1"/>
                        <a:pt x="15" y="1"/>
                        <a:pt x="15" y="2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6" y="3"/>
                        <a:pt x="16" y="2"/>
                        <a:pt x="17" y="2"/>
                      </a:cubicBezTo>
                      <a:cubicBezTo>
                        <a:pt x="19" y="1"/>
                        <a:pt x="20" y="2"/>
                        <a:pt x="21" y="3"/>
                      </a:cubicBezTo>
                      <a:cubicBezTo>
                        <a:pt x="23" y="4"/>
                        <a:pt x="23" y="5"/>
                        <a:pt x="22" y="7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8" name="Freeform 515"/>
                <p:cNvSpPr>
                  <a:spLocks noChangeArrowheads="1"/>
                </p:cNvSpPr>
                <p:nvPr/>
              </p:nvSpPr>
              <p:spPr bwMode="auto">
                <a:xfrm>
                  <a:off x="890588" y="320675"/>
                  <a:ext cx="22225" cy="14288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2147483646 w 6"/>
                    <a:gd name="T5" fmla="*/ 2147483646 h 4"/>
                    <a:gd name="T6" fmla="*/ 2147483646 w 6"/>
                    <a:gd name="T7" fmla="*/ 2147483646 h 4"/>
                    <a:gd name="T8" fmla="*/ 0 w 6"/>
                    <a:gd name="T9" fmla="*/ 2147483646 h 4"/>
                    <a:gd name="T10" fmla="*/ 0 w 6"/>
                    <a:gd name="T11" fmla="*/ 2147483646 h 4"/>
                    <a:gd name="T12" fmla="*/ 2147483646 w 6"/>
                    <a:gd name="T13" fmla="*/ 0 h 4"/>
                    <a:gd name="T14" fmla="*/ 2147483646 w 6"/>
                    <a:gd name="T15" fmla="*/ 0 h 4"/>
                    <a:gd name="T16" fmla="*/ 2147483646 w 6"/>
                    <a:gd name="T17" fmla="*/ 0 h 4"/>
                    <a:gd name="T18" fmla="*/ 2147483646 w 6"/>
                    <a:gd name="T19" fmla="*/ 2147483646 h 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"/>
                    <a:gd name="T31" fmla="*/ 0 h 4"/>
                    <a:gd name="T32" fmla="*/ 6 w 6"/>
                    <a:gd name="T33" fmla="*/ 4 h 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" h="4">
                      <a:moveTo>
                        <a:pt x="6" y="1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3" y="4"/>
                        <a:pt x="2" y="4"/>
                        <a:pt x="1" y="4"/>
                      </a:cubicBezTo>
                      <a:cubicBezTo>
                        <a:pt x="0" y="4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0"/>
                        <a:pt x="5" y="0"/>
                        <a:pt x="6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89" name="Freeform 516"/>
                <p:cNvSpPr>
                  <a:spLocks noChangeArrowheads="1"/>
                </p:cNvSpPr>
                <p:nvPr/>
              </p:nvSpPr>
              <p:spPr bwMode="auto">
                <a:xfrm>
                  <a:off x="811213" y="214312"/>
                  <a:ext cx="52388" cy="30163"/>
                </a:xfrm>
                <a:custGeom>
                  <a:avLst/>
                  <a:gdLst>
                    <a:gd name="T0" fmla="*/ 2147483646 w 14"/>
                    <a:gd name="T1" fmla="*/ 2147483646 h 8"/>
                    <a:gd name="T2" fmla="*/ 2147483646 w 14"/>
                    <a:gd name="T3" fmla="*/ 2147483646 h 8"/>
                    <a:gd name="T4" fmla="*/ 2147483646 w 14"/>
                    <a:gd name="T5" fmla="*/ 2147483646 h 8"/>
                    <a:gd name="T6" fmla="*/ 2147483646 w 14"/>
                    <a:gd name="T7" fmla="*/ 2147483646 h 8"/>
                    <a:gd name="T8" fmla="*/ 2147483646 w 14"/>
                    <a:gd name="T9" fmla="*/ 2147483646 h 8"/>
                    <a:gd name="T10" fmla="*/ 0 w 14"/>
                    <a:gd name="T11" fmla="*/ 2147483646 h 8"/>
                    <a:gd name="T12" fmla="*/ 0 w 14"/>
                    <a:gd name="T13" fmla="*/ 2147483646 h 8"/>
                    <a:gd name="T14" fmla="*/ 2147483646 w 14"/>
                    <a:gd name="T15" fmla="*/ 2147483646 h 8"/>
                    <a:gd name="T16" fmla="*/ 2147483646 w 14"/>
                    <a:gd name="T17" fmla="*/ 2147483646 h 8"/>
                    <a:gd name="T18" fmla="*/ 2147483646 w 14"/>
                    <a:gd name="T19" fmla="*/ 2147483646 h 8"/>
                    <a:gd name="T20" fmla="*/ 2147483646 w 14"/>
                    <a:gd name="T21" fmla="*/ 2147483646 h 8"/>
                    <a:gd name="T22" fmla="*/ 2147483646 w 14"/>
                    <a:gd name="T23" fmla="*/ 2147483646 h 8"/>
                    <a:gd name="T24" fmla="*/ 2147483646 w 14"/>
                    <a:gd name="T25" fmla="*/ 2147483646 h 8"/>
                    <a:gd name="T26" fmla="*/ 2147483646 w 14"/>
                    <a:gd name="T27" fmla="*/ 2147483646 h 8"/>
                    <a:gd name="T28" fmla="*/ 2147483646 w 14"/>
                    <a:gd name="T29" fmla="*/ 2147483646 h 8"/>
                    <a:gd name="T30" fmla="*/ 2147483646 w 14"/>
                    <a:gd name="T31" fmla="*/ 2147483646 h 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4"/>
                    <a:gd name="T49" fmla="*/ 0 h 8"/>
                    <a:gd name="T50" fmla="*/ 14 w 14"/>
                    <a:gd name="T51" fmla="*/ 8 h 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4" h="8">
                      <a:moveTo>
                        <a:pt x="12" y="4"/>
                      </a:moveTo>
                      <a:cubicBezTo>
                        <a:pt x="12" y="5"/>
                        <a:pt x="12" y="5"/>
                        <a:pt x="11" y="6"/>
                      </a:cubicBezTo>
                      <a:cubicBezTo>
                        <a:pt x="10" y="6"/>
                        <a:pt x="10" y="7"/>
                        <a:pt x="8" y="8"/>
                      </a:cubicBezTo>
                      <a:cubicBezTo>
                        <a:pt x="7" y="7"/>
                        <a:pt x="6" y="8"/>
                        <a:pt x="5" y="7"/>
                      </a:cubicBez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5"/>
                        <a:pt x="1" y="6"/>
                        <a:pt x="0" y="5"/>
                      </a:cubicBezTo>
                      <a:cubicBezTo>
                        <a:pt x="0" y="5"/>
                        <a:pt x="0" y="4"/>
                        <a:pt x="0" y="4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3" y="2"/>
                        <a:pt x="4" y="2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5" y="1"/>
                        <a:pt x="6" y="1"/>
                        <a:pt x="6" y="1"/>
                      </a:cubicBezTo>
                      <a:cubicBezTo>
                        <a:pt x="6" y="1"/>
                        <a:pt x="7" y="1"/>
                        <a:pt x="7" y="1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0"/>
                        <a:pt x="13" y="2"/>
                      </a:cubicBezTo>
                      <a:cubicBezTo>
                        <a:pt x="14" y="2"/>
                        <a:pt x="12" y="3"/>
                        <a:pt x="12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0" name="Freeform 517"/>
                <p:cNvSpPr>
                  <a:spLocks noChangeArrowheads="1"/>
                </p:cNvSpPr>
                <p:nvPr/>
              </p:nvSpPr>
              <p:spPr bwMode="auto">
                <a:xfrm>
                  <a:off x="874713" y="358775"/>
                  <a:ext cx="23813" cy="14288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0 w 6"/>
                    <a:gd name="T5" fmla="*/ 2147483646 h 4"/>
                    <a:gd name="T6" fmla="*/ 2147483646 w 6"/>
                    <a:gd name="T7" fmla="*/ 2147483646 h 4"/>
                    <a:gd name="T8" fmla="*/ 2147483646 w 6"/>
                    <a:gd name="T9" fmla="*/ 0 h 4"/>
                    <a:gd name="T10" fmla="*/ 2147483646 w 6"/>
                    <a:gd name="T11" fmla="*/ 2147483646 h 4"/>
                    <a:gd name="T12" fmla="*/ 2147483646 w 6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4"/>
                    <a:gd name="T23" fmla="*/ 6 w 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4">
                      <a:moveTo>
                        <a:pt x="6" y="3"/>
                      </a:moveTo>
                      <a:cubicBezTo>
                        <a:pt x="5" y="4"/>
                        <a:pt x="3" y="4"/>
                        <a:pt x="2" y="4"/>
                      </a:cubicBezTo>
                      <a:cubicBezTo>
                        <a:pt x="1" y="4"/>
                        <a:pt x="1" y="3"/>
                        <a:pt x="0" y="3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4" y="0"/>
                        <a:pt x="5" y="0"/>
                        <a:pt x="6" y="1"/>
                      </a:cubicBezTo>
                      <a:cubicBezTo>
                        <a:pt x="6" y="1"/>
                        <a:pt x="6" y="2"/>
                        <a:pt x="6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1" name="Freeform 518"/>
                <p:cNvSpPr>
                  <a:spLocks noChangeArrowheads="1"/>
                </p:cNvSpPr>
                <p:nvPr/>
              </p:nvSpPr>
              <p:spPr bwMode="auto">
                <a:xfrm>
                  <a:off x="879475" y="331787"/>
                  <a:ext cx="6350" cy="7938"/>
                </a:xfrm>
                <a:custGeom>
                  <a:avLst/>
                  <a:gdLst>
                    <a:gd name="T0" fmla="*/ 2147483646 w 2"/>
                    <a:gd name="T1" fmla="*/ 2147483646 h 2"/>
                    <a:gd name="T2" fmla="*/ 0 w 2"/>
                    <a:gd name="T3" fmla="*/ 2147483646 h 2"/>
                    <a:gd name="T4" fmla="*/ 0 w 2"/>
                    <a:gd name="T5" fmla="*/ 2147483646 h 2"/>
                    <a:gd name="T6" fmla="*/ 2147483646 w 2"/>
                    <a:gd name="T7" fmla="*/ 0 h 2"/>
                    <a:gd name="T8" fmla="*/ 2147483646 w 2"/>
                    <a:gd name="T9" fmla="*/ 2147483646 h 2"/>
                    <a:gd name="T10" fmla="*/ 2147483646 w 2"/>
                    <a:gd name="T11" fmla="*/ 2147483646 h 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"/>
                    <a:gd name="T19" fmla="*/ 0 h 2"/>
                    <a:gd name="T20" fmla="*/ 2 w 2"/>
                    <a:gd name="T21" fmla="*/ 2 h 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" h="2">
                      <a:moveTo>
                        <a:pt x="2" y="2"/>
                      </a:move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2" name="Freeform 519"/>
                <p:cNvSpPr>
                  <a:spLocks noChangeArrowheads="1"/>
                </p:cNvSpPr>
                <p:nvPr/>
              </p:nvSpPr>
              <p:spPr bwMode="auto">
                <a:xfrm>
                  <a:off x="825500" y="203200"/>
                  <a:ext cx="15875" cy="11113"/>
                </a:xfrm>
                <a:custGeom>
                  <a:avLst/>
                  <a:gdLst>
                    <a:gd name="T0" fmla="*/ 2147483646 w 4"/>
                    <a:gd name="T1" fmla="*/ 2147483646 h 3"/>
                    <a:gd name="T2" fmla="*/ 2147483646 w 4"/>
                    <a:gd name="T3" fmla="*/ 2147483646 h 3"/>
                    <a:gd name="T4" fmla="*/ 0 w 4"/>
                    <a:gd name="T5" fmla="*/ 2147483646 h 3"/>
                    <a:gd name="T6" fmla="*/ 2147483646 w 4"/>
                    <a:gd name="T7" fmla="*/ 0 h 3"/>
                    <a:gd name="T8" fmla="*/ 2147483646 w 4"/>
                    <a:gd name="T9" fmla="*/ 2147483646 h 3"/>
                    <a:gd name="T10" fmla="*/ 2147483646 w 4"/>
                    <a:gd name="T11" fmla="*/ 2147483646 h 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"/>
                    <a:gd name="T19" fmla="*/ 0 h 3"/>
                    <a:gd name="T20" fmla="*/ 4 w 4"/>
                    <a:gd name="T21" fmla="*/ 3 h 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" h="3">
                      <a:moveTo>
                        <a:pt x="3" y="3"/>
                      </a:move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0" y="1"/>
                        <a:pt x="2" y="1"/>
                        <a:pt x="3" y="0"/>
                      </a:cubicBezTo>
                      <a:cubicBezTo>
                        <a:pt x="4" y="0"/>
                        <a:pt x="3" y="1"/>
                        <a:pt x="4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3" name="Freeform 520"/>
                <p:cNvSpPr>
                  <a:spLocks noChangeArrowheads="1"/>
                </p:cNvSpPr>
                <p:nvPr/>
              </p:nvSpPr>
              <p:spPr bwMode="auto">
                <a:xfrm>
                  <a:off x="855663" y="312737"/>
                  <a:ext cx="19050" cy="15875"/>
                </a:xfrm>
                <a:custGeom>
                  <a:avLst/>
                  <a:gdLst>
                    <a:gd name="T0" fmla="*/ 2147483646 w 5"/>
                    <a:gd name="T1" fmla="*/ 2147483646 h 4"/>
                    <a:gd name="T2" fmla="*/ 2147483646 w 5"/>
                    <a:gd name="T3" fmla="*/ 2147483646 h 4"/>
                    <a:gd name="T4" fmla="*/ 2147483646 w 5"/>
                    <a:gd name="T5" fmla="*/ 2147483646 h 4"/>
                    <a:gd name="T6" fmla="*/ 0 w 5"/>
                    <a:gd name="T7" fmla="*/ 2147483646 h 4"/>
                    <a:gd name="T8" fmla="*/ 2147483646 w 5"/>
                    <a:gd name="T9" fmla="*/ 2147483646 h 4"/>
                    <a:gd name="T10" fmla="*/ 2147483646 w 5"/>
                    <a:gd name="T11" fmla="*/ 2147483646 h 4"/>
                    <a:gd name="T12" fmla="*/ 2147483646 w 5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"/>
                    <a:gd name="T22" fmla="*/ 0 h 4"/>
                    <a:gd name="T23" fmla="*/ 5 w 5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" h="4">
                      <a:moveTo>
                        <a:pt x="5" y="3"/>
                      </a:move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1" y="1"/>
                        <a:pt x="2" y="1"/>
                      </a:cubicBezTo>
                      <a:cubicBezTo>
                        <a:pt x="3" y="0"/>
                        <a:pt x="4" y="1"/>
                        <a:pt x="5" y="1"/>
                      </a:cubicBezTo>
                      <a:cubicBezTo>
                        <a:pt x="5" y="2"/>
                        <a:pt x="5" y="2"/>
                        <a:pt x="5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4" name="Freeform 521"/>
                <p:cNvSpPr>
                  <a:spLocks noChangeArrowheads="1"/>
                </p:cNvSpPr>
                <p:nvPr/>
              </p:nvSpPr>
              <p:spPr bwMode="auto">
                <a:xfrm>
                  <a:off x="879475" y="414337"/>
                  <a:ext cx="22225" cy="23813"/>
                </a:xfrm>
                <a:custGeom>
                  <a:avLst/>
                  <a:gdLst>
                    <a:gd name="T0" fmla="*/ 2147483646 w 6"/>
                    <a:gd name="T1" fmla="*/ 2147483646 h 6"/>
                    <a:gd name="T2" fmla="*/ 2147483646 w 6"/>
                    <a:gd name="T3" fmla="*/ 2147483646 h 6"/>
                    <a:gd name="T4" fmla="*/ 2147483646 w 6"/>
                    <a:gd name="T5" fmla="*/ 2147483646 h 6"/>
                    <a:gd name="T6" fmla="*/ 2147483646 w 6"/>
                    <a:gd name="T7" fmla="*/ 2147483646 h 6"/>
                    <a:gd name="T8" fmla="*/ 2147483646 w 6"/>
                    <a:gd name="T9" fmla="*/ 2147483646 h 6"/>
                    <a:gd name="T10" fmla="*/ 2147483646 w 6"/>
                    <a:gd name="T11" fmla="*/ 2147483646 h 6"/>
                    <a:gd name="T12" fmla="*/ 2147483646 w 6"/>
                    <a:gd name="T13" fmla="*/ 2147483646 h 6"/>
                    <a:gd name="T14" fmla="*/ 2147483646 w 6"/>
                    <a:gd name="T15" fmla="*/ 2147483646 h 6"/>
                    <a:gd name="T16" fmla="*/ 2147483646 w 6"/>
                    <a:gd name="T17" fmla="*/ 2147483646 h 6"/>
                    <a:gd name="T18" fmla="*/ 2147483646 w 6"/>
                    <a:gd name="T19" fmla="*/ 0 h 6"/>
                    <a:gd name="T20" fmla="*/ 2147483646 w 6"/>
                    <a:gd name="T21" fmla="*/ 2147483646 h 6"/>
                    <a:gd name="T22" fmla="*/ 2147483646 w 6"/>
                    <a:gd name="T23" fmla="*/ 2147483646 h 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"/>
                    <a:gd name="T37" fmla="*/ 0 h 6"/>
                    <a:gd name="T38" fmla="*/ 6 w 6"/>
                    <a:gd name="T39" fmla="*/ 6 h 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" h="6">
                      <a:moveTo>
                        <a:pt x="5" y="2"/>
                      </a:move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5" y="3"/>
                        <a:pt x="6" y="3"/>
                        <a:pt x="6" y="4"/>
                      </a:cubicBezTo>
                      <a:cubicBezTo>
                        <a:pt x="6" y="4"/>
                        <a:pt x="5" y="5"/>
                        <a:pt x="4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1" y="6"/>
                        <a:pt x="1" y="5"/>
                        <a:pt x="1" y="5"/>
                      </a:cubicBezTo>
                      <a:cubicBezTo>
                        <a:pt x="1" y="5"/>
                        <a:pt x="0" y="4"/>
                        <a:pt x="1" y="3"/>
                      </a:cubicBezTo>
                      <a:cubicBezTo>
                        <a:pt x="1" y="3"/>
                        <a:pt x="4" y="3"/>
                        <a:pt x="2" y="2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0"/>
                        <a:pt x="4" y="0"/>
                      </a:cubicBezTo>
                      <a:cubicBezTo>
                        <a:pt x="5" y="0"/>
                        <a:pt x="5" y="1"/>
                        <a:pt x="5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5" name="Freeform 522"/>
                <p:cNvSpPr>
                  <a:spLocks noChangeArrowheads="1"/>
                </p:cNvSpPr>
                <p:nvPr/>
              </p:nvSpPr>
              <p:spPr bwMode="auto">
                <a:xfrm>
                  <a:off x="800100" y="165100"/>
                  <a:ext cx="11113" cy="23813"/>
                </a:xfrm>
                <a:custGeom>
                  <a:avLst/>
                  <a:gdLst>
                    <a:gd name="T0" fmla="*/ 2147483646 w 3"/>
                    <a:gd name="T1" fmla="*/ 2147483646 h 6"/>
                    <a:gd name="T2" fmla="*/ 2147483646 w 3"/>
                    <a:gd name="T3" fmla="*/ 2147483646 h 6"/>
                    <a:gd name="T4" fmla="*/ 2147483646 w 3"/>
                    <a:gd name="T5" fmla="*/ 2147483646 h 6"/>
                    <a:gd name="T6" fmla="*/ 2147483646 w 3"/>
                    <a:gd name="T7" fmla="*/ 2147483646 h 6"/>
                    <a:gd name="T8" fmla="*/ 2147483646 w 3"/>
                    <a:gd name="T9" fmla="*/ 2147483646 h 6"/>
                    <a:gd name="T10" fmla="*/ 2147483646 w 3"/>
                    <a:gd name="T11" fmla="*/ 2147483646 h 6"/>
                    <a:gd name="T12" fmla="*/ 2147483646 w 3"/>
                    <a:gd name="T13" fmla="*/ 2147483646 h 6"/>
                    <a:gd name="T14" fmla="*/ 2147483646 w 3"/>
                    <a:gd name="T15" fmla="*/ 2147483646 h 6"/>
                    <a:gd name="T16" fmla="*/ 2147483646 w 3"/>
                    <a:gd name="T17" fmla="*/ 0 h 6"/>
                    <a:gd name="T18" fmla="*/ 2147483646 w 3"/>
                    <a:gd name="T19" fmla="*/ 0 h 6"/>
                    <a:gd name="T20" fmla="*/ 2147483646 w 3"/>
                    <a:gd name="T21" fmla="*/ 2147483646 h 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"/>
                    <a:gd name="T34" fmla="*/ 0 h 6"/>
                    <a:gd name="T35" fmla="*/ 3 w 3"/>
                    <a:gd name="T36" fmla="*/ 6 h 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" h="6">
                      <a:moveTo>
                        <a:pt x="3" y="4"/>
                      </a:moveTo>
                      <a:cubicBezTo>
                        <a:pt x="2" y="4"/>
                        <a:pt x="2" y="5"/>
                        <a:pt x="2" y="6"/>
                      </a:cubicBezTo>
                      <a:cubicBezTo>
                        <a:pt x="2" y="6"/>
                        <a:pt x="1" y="6"/>
                        <a:pt x="1" y="6"/>
                      </a:cubicBezTo>
                      <a:cubicBezTo>
                        <a:pt x="0" y="6"/>
                        <a:pt x="1" y="5"/>
                        <a:pt x="1" y="5"/>
                      </a:cubicBezTo>
                      <a:cubicBezTo>
                        <a:pt x="1" y="5"/>
                        <a:pt x="0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3" y="2"/>
                        <a:pt x="3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6" name="Freeform 523"/>
                <p:cNvSpPr>
                  <a:spLocks noChangeArrowheads="1"/>
                </p:cNvSpPr>
                <p:nvPr/>
              </p:nvSpPr>
              <p:spPr bwMode="auto">
                <a:xfrm>
                  <a:off x="830263" y="312737"/>
                  <a:ext cx="22225" cy="15875"/>
                </a:xfrm>
                <a:custGeom>
                  <a:avLst/>
                  <a:gdLst>
                    <a:gd name="T0" fmla="*/ 2147483646 w 6"/>
                    <a:gd name="T1" fmla="*/ 2147483646 h 4"/>
                    <a:gd name="T2" fmla="*/ 2147483646 w 6"/>
                    <a:gd name="T3" fmla="*/ 2147483646 h 4"/>
                    <a:gd name="T4" fmla="*/ 0 w 6"/>
                    <a:gd name="T5" fmla="*/ 2147483646 h 4"/>
                    <a:gd name="T6" fmla="*/ 2147483646 w 6"/>
                    <a:gd name="T7" fmla="*/ 2147483646 h 4"/>
                    <a:gd name="T8" fmla="*/ 2147483646 w 6"/>
                    <a:gd name="T9" fmla="*/ 0 h 4"/>
                    <a:gd name="T10" fmla="*/ 2147483646 w 6"/>
                    <a:gd name="T11" fmla="*/ 2147483646 h 4"/>
                    <a:gd name="T12" fmla="*/ 2147483646 w 6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4"/>
                    <a:gd name="T23" fmla="*/ 6 w 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4">
                      <a:moveTo>
                        <a:pt x="4" y="3"/>
                      </a:move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2" y="4"/>
                        <a:pt x="1" y="4"/>
                        <a:pt x="0" y="3"/>
                      </a:cubicBezTo>
                      <a:cubicBezTo>
                        <a:pt x="0" y="2"/>
                        <a:pt x="1" y="2"/>
                        <a:pt x="1" y="1"/>
                      </a:cubicBezTo>
                      <a:cubicBezTo>
                        <a:pt x="2" y="1"/>
                        <a:pt x="3" y="0"/>
                        <a:pt x="4" y="0"/>
                      </a:cubicBezTo>
                      <a:cubicBezTo>
                        <a:pt x="5" y="0"/>
                        <a:pt x="5" y="1"/>
                        <a:pt x="6" y="1"/>
                      </a:cubicBezTo>
                      <a:cubicBezTo>
                        <a:pt x="6" y="2"/>
                        <a:pt x="5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7" name="Freeform 524"/>
                <p:cNvSpPr>
                  <a:spLocks noChangeArrowheads="1"/>
                </p:cNvSpPr>
                <p:nvPr/>
              </p:nvSpPr>
              <p:spPr bwMode="auto">
                <a:xfrm>
                  <a:off x="765175" y="200025"/>
                  <a:ext cx="42863" cy="22225"/>
                </a:xfrm>
                <a:custGeom>
                  <a:avLst/>
                  <a:gdLst>
                    <a:gd name="T0" fmla="*/ 2147483646 w 11"/>
                    <a:gd name="T1" fmla="*/ 2147483646 h 6"/>
                    <a:gd name="T2" fmla="*/ 2147483646 w 11"/>
                    <a:gd name="T3" fmla="*/ 2147483646 h 6"/>
                    <a:gd name="T4" fmla="*/ 2147483646 w 11"/>
                    <a:gd name="T5" fmla="*/ 2147483646 h 6"/>
                    <a:gd name="T6" fmla="*/ 2147483646 w 11"/>
                    <a:gd name="T7" fmla="*/ 2147483646 h 6"/>
                    <a:gd name="T8" fmla="*/ 0 w 11"/>
                    <a:gd name="T9" fmla="*/ 2147483646 h 6"/>
                    <a:gd name="T10" fmla="*/ 2147483646 w 11"/>
                    <a:gd name="T11" fmla="*/ 0 h 6"/>
                    <a:gd name="T12" fmla="*/ 2147483646 w 11"/>
                    <a:gd name="T13" fmla="*/ 2147483646 h 6"/>
                    <a:gd name="T14" fmla="*/ 2147483646 w 11"/>
                    <a:gd name="T15" fmla="*/ 2147483646 h 6"/>
                    <a:gd name="T16" fmla="*/ 2147483646 w 11"/>
                    <a:gd name="T17" fmla="*/ 2147483646 h 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"/>
                    <a:gd name="T28" fmla="*/ 0 h 6"/>
                    <a:gd name="T29" fmla="*/ 11 w 11"/>
                    <a:gd name="T30" fmla="*/ 6 h 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" h="6">
                      <a:moveTo>
                        <a:pt x="10" y="5"/>
                      </a:moveTo>
                      <a:cubicBezTo>
                        <a:pt x="9" y="5"/>
                        <a:pt x="8" y="6"/>
                        <a:pt x="7" y="6"/>
                      </a:cubicBezTo>
                      <a:cubicBezTo>
                        <a:pt x="6" y="6"/>
                        <a:pt x="5" y="6"/>
                        <a:pt x="4" y="6"/>
                      </a:cubicBezTo>
                      <a:cubicBezTo>
                        <a:pt x="3" y="6"/>
                        <a:pt x="2" y="6"/>
                        <a:pt x="2" y="5"/>
                      </a:cubicBezTo>
                      <a:cubicBezTo>
                        <a:pt x="1" y="5"/>
                        <a:pt x="0" y="5"/>
                        <a:pt x="0" y="4"/>
                      </a:cubicBezTo>
                      <a:cubicBezTo>
                        <a:pt x="0" y="2"/>
                        <a:pt x="2" y="1"/>
                        <a:pt x="4" y="0"/>
                      </a:cubicBezTo>
                      <a:cubicBezTo>
                        <a:pt x="6" y="0"/>
                        <a:pt x="8" y="0"/>
                        <a:pt x="9" y="1"/>
                      </a:cubicBezTo>
                      <a:cubicBezTo>
                        <a:pt x="9" y="1"/>
                        <a:pt x="10" y="2"/>
                        <a:pt x="11" y="3"/>
                      </a:cubicBezTo>
                      <a:cubicBezTo>
                        <a:pt x="11" y="3"/>
                        <a:pt x="10" y="4"/>
                        <a:pt x="10" y="5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8" name="Freeform 525"/>
                <p:cNvSpPr>
                  <a:spLocks noChangeArrowheads="1"/>
                </p:cNvSpPr>
                <p:nvPr/>
              </p:nvSpPr>
              <p:spPr bwMode="auto">
                <a:xfrm>
                  <a:off x="852488" y="377825"/>
                  <a:ext cx="11113" cy="19050"/>
                </a:xfrm>
                <a:custGeom>
                  <a:avLst/>
                  <a:gdLst>
                    <a:gd name="T0" fmla="*/ 2147483646 w 3"/>
                    <a:gd name="T1" fmla="*/ 2147483646 h 5"/>
                    <a:gd name="T2" fmla="*/ 2147483646 w 3"/>
                    <a:gd name="T3" fmla="*/ 2147483646 h 5"/>
                    <a:gd name="T4" fmla="*/ 2147483646 w 3"/>
                    <a:gd name="T5" fmla="*/ 2147483646 h 5"/>
                    <a:gd name="T6" fmla="*/ 0 w 3"/>
                    <a:gd name="T7" fmla="*/ 0 h 5"/>
                    <a:gd name="T8" fmla="*/ 2147483646 w 3"/>
                    <a:gd name="T9" fmla="*/ 0 h 5"/>
                    <a:gd name="T10" fmla="*/ 2147483646 w 3"/>
                    <a:gd name="T11" fmla="*/ 2147483646 h 5"/>
                    <a:gd name="T12" fmla="*/ 2147483646 w 3"/>
                    <a:gd name="T13" fmla="*/ 2147483646 h 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"/>
                    <a:gd name="T22" fmla="*/ 0 h 5"/>
                    <a:gd name="T23" fmla="*/ 3 w 3"/>
                    <a:gd name="T24" fmla="*/ 5 h 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" h="5">
                      <a:moveTo>
                        <a:pt x="2" y="4"/>
                      </a:moveTo>
                      <a:cubicBezTo>
                        <a:pt x="3" y="5"/>
                        <a:pt x="3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3"/>
                        <a:pt x="0" y="2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1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199" name="Freeform 526"/>
                <p:cNvSpPr>
                  <a:spLocks noChangeArrowheads="1"/>
                </p:cNvSpPr>
                <p:nvPr/>
              </p:nvSpPr>
              <p:spPr bwMode="auto">
                <a:xfrm>
                  <a:off x="731838" y="233362"/>
                  <a:ext cx="79375" cy="41275"/>
                </a:xfrm>
                <a:custGeom>
                  <a:avLst/>
                  <a:gdLst>
                    <a:gd name="T0" fmla="*/ 2147483646 w 21"/>
                    <a:gd name="T1" fmla="*/ 2147483646 h 11"/>
                    <a:gd name="T2" fmla="*/ 2147483646 w 21"/>
                    <a:gd name="T3" fmla="*/ 2147483646 h 11"/>
                    <a:gd name="T4" fmla="*/ 2147483646 w 21"/>
                    <a:gd name="T5" fmla="*/ 2147483646 h 11"/>
                    <a:gd name="T6" fmla="*/ 2147483646 w 21"/>
                    <a:gd name="T7" fmla="*/ 2147483646 h 11"/>
                    <a:gd name="T8" fmla="*/ 2147483646 w 21"/>
                    <a:gd name="T9" fmla="*/ 2147483646 h 11"/>
                    <a:gd name="T10" fmla="*/ 2147483646 w 21"/>
                    <a:gd name="T11" fmla="*/ 2147483646 h 11"/>
                    <a:gd name="T12" fmla="*/ 2147483646 w 21"/>
                    <a:gd name="T13" fmla="*/ 2147483646 h 11"/>
                    <a:gd name="T14" fmla="*/ 2147483646 w 21"/>
                    <a:gd name="T15" fmla="*/ 2147483646 h 11"/>
                    <a:gd name="T16" fmla="*/ 2147483646 w 21"/>
                    <a:gd name="T17" fmla="*/ 2147483646 h 11"/>
                    <a:gd name="T18" fmla="*/ 2147483646 w 21"/>
                    <a:gd name="T19" fmla="*/ 2147483646 h 11"/>
                    <a:gd name="T20" fmla="*/ 2147483646 w 21"/>
                    <a:gd name="T21" fmla="*/ 2147483646 h 11"/>
                    <a:gd name="T22" fmla="*/ 2147483646 w 21"/>
                    <a:gd name="T23" fmla="*/ 2147483646 h 11"/>
                    <a:gd name="T24" fmla="*/ 2147483646 w 21"/>
                    <a:gd name="T25" fmla="*/ 2147483646 h 11"/>
                    <a:gd name="T26" fmla="*/ 2147483646 w 21"/>
                    <a:gd name="T27" fmla="*/ 2147483646 h 11"/>
                    <a:gd name="T28" fmla="*/ 2147483646 w 21"/>
                    <a:gd name="T29" fmla="*/ 2147483646 h 11"/>
                    <a:gd name="T30" fmla="*/ 2147483646 w 21"/>
                    <a:gd name="T31" fmla="*/ 2147483646 h 11"/>
                    <a:gd name="T32" fmla="*/ 2147483646 w 21"/>
                    <a:gd name="T33" fmla="*/ 2147483646 h 11"/>
                    <a:gd name="T34" fmla="*/ 2147483646 w 21"/>
                    <a:gd name="T35" fmla="*/ 2147483646 h 11"/>
                    <a:gd name="T36" fmla="*/ 2147483646 w 21"/>
                    <a:gd name="T37" fmla="*/ 2147483646 h 11"/>
                    <a:gd name="T38" fmla="*/ 2147483646 w 21"/>
                    <a:gd name="T39" fmla="*/ 2147483646 h 11"/>
                    <a:gd name="T40" fmla="*/ 0 w 21"/>
                    <a:gd name="T41" fmla="*/ 2147483646 h 11"/>
                    <a:gd name="T42" fmla="*/ 2147483646 w 21"/>
                    <a:gd name="T43" fmla="*/ 2147483646 h 11"/>
                    <a:gd name="T44" fmla="*/ 2147483646 w 21"/>
                    <a:gd name="T45" fmla="*/ 2147483646 h 11"/>
                    <a:gd name="T46" fmla="*/ 2147483646 w 21"/>
                    <a:gd name="T47" fmla="*/ 2147483646 h 11"/>
                    <a:gd name="T48" fmla="*/ 2147483646 w 21"/>
                    <a:gd name="T49" fmla="*/ 2147483646 h 11"/>
                    <a:gd name="T50" fmla="*/ 2147483646 w 21"/>
                    <a:gd name="T51" fmla="*/ 2147483646 h 11"/>
                    <a:gd name="T52" fmla="*/ 2147483646 w 21"/>
                    <a:gd name="T53" fmla="*/ 2147483646 h 11"/>
                    <a:gd name="T54" fmla="*/ 2147483646 w 21"/>
                    <a:gd name="T55" fmla="*/ 2147483646 h 11"/>
                    <a:gd name="T56" fmla="*/ 2147483646 w 21"/>
                    <a:gd name="T57" fmla="*/ 2147483646 h 11"/>
                    <a:gd name="T58" fmla="*/ 2147483646 w 21"/>
                    <a:gd name="T59" fmla="*/ 2147483646 h 11"/>
                    <a:gd name="T60" fmla="*/ 2147483646 w 21"/>
                    <a:gd name="T61" fmla="*/ 2147483646 h 11"/>
                    <a:gd name="T62" fmla="*/ 2147483646 w 21"/>
                    <a:gd name="T63" fmla="*/ 2147483646 h 11"/>
                    <a:gd name="T64" fmla="*/ 2147483646 w 21"/>
                    <a:gd name="T65" fmla="*/ 2147483646 h 11"/>
                    <a:gd name="T66" fmla="*/ 2147483646 w 21"/>
                    <a:gd name="T67" fmla="*/ 2147483646 h 11"/>
                    <a:gd name="T68" fmla="*/ 2147483646 w 21"/>
                    <a:gd name="T69" fmla="*/ 2147483646 h 11"/>
                    <a:gd name="T70" fmla="*/ 2147483646 w 21"/>
                    <a:gd name="T71" fmla="*/ 2147483646 h 11"/>
                    <a:gd name="T72" fmla="*/ 2147483646 w 21"/>
                    <a:gd name="T73" fmla="*/ 2147483646 h 11"/>
                    <a:gd name="T74" fmla="*/ 2147483646 w 21"/>
                    <a:gd name="T75" fmla="*/ 2147483646 h 11"/>
                    <a:gd name="T76" fmla="*/ 2147483646 w 21"/>
                    <a:gd name="T77" fmla="*/ 2147483646 h 11"/>
                    <a:gd name="T78" fmla="*/ 2147483646 w 21"/>
                    <a:gd name="T79" fmla="*/ 2147483646 h 1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1"/>
                    <a:gd name="T121" fmla="*/ 0 h 11"/>
                    <a:gd name="T122" fmla="*/ 21 w 21"/>
                    <a:gd name="T123" fmla="*/ 11 h 11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1" h="11">
                      <a:moveTo>
                        <a:pt x="19" y="9"/>
                      </a:moveTo>
                      <a:cubicBezTo>
                        <a:pt x="18" y="10"/>
                        <a:pt x="17" y="11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4" y="10"/>
                        <a:pt x="15" y="9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3" y="10"/>
                        <a:pt x="13" y="11"/>
                        <a:pt x="12" y="10"/>
                      </a:cubicBezTo>
                      <a:cubicBezTo>
                        <a:pt x="11" y="11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8" y="10"/>
                        <a:pt x="8" y="10"/>
                        <a:pt x="7" y="10"/>
                      </a:cubicBezTo>
                      <a:cubicBezTo>
                        <a:pt x="7" y="9"/>
                        <a:pt x="6" y="10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4" y="9"/>
                        <a:pt x="3" y="10"/>
                        <a:pt x="2" y="10"/>
                      </a:cubicBezTo>
                      <a:cubicBezTo>
                        <a:pt x="2" y="11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3" y="10"/>
                        <a:pt x="4" y="9"/>
                        <a:pt x="5" y="9"/>
                      </a:cubicBezTo>
                      <a:cubicBezTo>
                        <a:pt x="5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0" y="10"/>
                        <a:pt x="0" y="10"/>
                      </a:cubicBezTo>
                      <a:cubicBezTo>
                        <a:pt x="0" y="9"/>
                        <a:pt x="1" y="9"/>
                        <a:pt x="2" y="9"/>
                      </a:cubicBezTo>
                      <a:cubicBezTo>
                        <a:pt x="3" y="8"/>
                        <a:pt x="5" y="7"/>
                        <a:pt x="4" y="6"/>
                      </a:cubicBezTo>
                      <a:cubicBezTo>
                        <a:pt x="4" y="6"/>
                        <a:pt x="5" y="6"/>
                        <a:pt x="5" y="5"/>
                      </a:cubicBezTo>
                      <a:cubicBezTo>
                        <a:pt x="5" y="5"/>
                        <a:pt x="5" y="4"/>
                        <a:pt x="6" y="4"/>
                      </a:cubicBezTo>
                      <a:cubicBezTo>
                        <a:pt x="6" y="3"/>
                        <a:pt x="7" y="3"/>
                        <a:pt x="8" y="3"/>
                      </a:cubicBezTo>
                      <a:cubicBezTo>
                        <a:pt x="9" y="3"/>
                        <a:pt x="9" y="2"/>
                        <a:pt x="10" y="2"/>
                      </a:cubicBezTo>
                      <a:cubicBezTo>
                        <a:pt x="10" y="2"/>
                        <a:pt x="11" y="3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0"/>
                        <a:pt x="13" y="1"/>
                      </a:cubicBezTo>
                      <a:cubicBezTo>
                        <a:pt x="13" y="0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5" y="3"/>
                        <a:pt x="16" y="4"/>
                        <a:pt x="16" y="6"/>
                      </a:cubicBezTo>
                      <a:cubicBezTo>
                        <a:pt x="16" y="6"/>
                        <a:pt x="17" y="5"/>
                        <a:pt x="17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0" y="5"/>
                        <a:pt x="21" y="6"/>
                        <a:pt x="21" y="7"/>
                      </a:cubicBezTo>
                      <a:cubicBezTo>
                        <a:pt x="21" y="7"/>
                        <a:pt x="20" y="8"/>
                        <a:pt x="19" y="9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0" name="Freeform 527"/>
                <p:cNvSpPr>
                  <a:spLocks noChangeArrowheads="1"/>
                </p:cNvSpPr>
                <p:nvPr/>
              </p:nvSpPr>
              <p:spPr bwMode="auto">
                <a:xfrm>
                  <a:off x="717550" y="38100"/>
                  <a:ext cx="25400" cy="33338"/>
                </a:xfrm>
                <a:custGeom>
                  <a:avLst/>
                  <a:gdLst>
                    <a:gd name="T0" fmla="*/ 2147483646 w 7"/>
                    <a:gd name="T1" fmla="*/ 2147483646 h 9"/>
                    <a:gd name="T2" fmla="*/ 2147483646 w 7"/>
                    <a:gd name="T3" fmla="*/ 2147483646 h 9"/>
                    <a:gd name="T4" fmla="*/ 2147483646 w 7"/>
                    <a:gd name="T5" fmla="*/ 2147483646 h 9"/>
                    <a:gd name="T6" fmla="*/ 0 w 7"/>
                    <a:gd name="T7" fmla="*/ 0 h 9"/>
                    <a:gd name="T8" fmla="*/ 2147483646 w 7"/>
                    <a:gd name="T9" fmla="*/ 0 h 9"/>
                    <a:gd name="T10" fmla="*/ 2147483646 w 7"/>
                    <a:gd name="T11" fmla="*/ 2147483646 h 9"/>
                    <a:gd name="T12" fmla="*/ 2147483646 w 7"/>
                    <a:gd name="T13" fmla="*/ 2147483646 h 9"/>
                    <a:gd name="T14" fmla="*/ 2147483646 w 7"/>
                    <a:gd name="T15" fmla="*/ 2147483646 h 9"/>
                    <a:gd name="T16" fmla="*/ 2147483646 w 7"/>
                    <a:gd name="T17" fmla="*/ 2147483646 h 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"/>
                    <a:gd name="T28" fmla="*/ 0 h 9"/>
                    <a:gd name="T29" fmla="*/ 7 w 7"/>
                    <a:gd name="T30" fmla="*/ 9 h 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" h="9">
                      <a:moveTo>
                        <a:pt x="6" y="9"/>
                      </a:moveTo>
                      <a:cubicBezTo>
                        <a:pt x="4" y="8"/>
                        <a:pt x="3" y="6"/>
                        <a:pt x="2" y="4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3" y="2"/>
                        <a:pt x="4" y="3"/>
                      </a:cubicBezTo>
                      <a:cubicBezTo>
                        <a:pt x="5" y="5"/>
                        <a:pt x="5" y="6"/>
                        <a:pt x="6" y="7"/>
                      </a:cubicBezTo>
                      <a:cubicBezTo>
                        <a:pt x="6" y="8"/>
                        <a:pt x="7" y="8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1" name="Freeform 528"/>
                <p:cNvSpPr>
                  <a:spLocks noChangeArrowheads="1"/>
                </p:cNvSpPr>
                <p:nvPr/>
              </p:nvSpPr>
              <p:spPr bwMode="auto">
                <a:xfrm>
                  <a:off x="788988" y="342900"/>
                  <a:ext cx="49213" cy="30163"/>
                </a:xfrm>
                <a:custGeom>
                  <a:avLst/>
                  <a:gdLst>
                    <a:gd name="T0" fmla="*/ 2147483646 w 13"/>
                    <a:gd name="T1" fmla="*/ 2147483646 h 8"/>
                    <a:gd name="T2" fmla="*/ 2147483646 w 13"/>
                    <a:gd name="T3" fmla="*/ 2147483646 h 8"/>
                    <a:gd name="T4" fmla="*/ 2147483646 w 13"/>
                    <a:gd name="T5" fmla="*/ 2147483646 h 8"/>
                    <a:gd name="T6" fmla="*/ 2147483646 w 13"/>
                    <a:gd name="T7" fmla="*/ 2147483646 h 8"/>
                    <a:gd name="T8" fmla="*/ 2147483646 w 13"/>
                    <a:gd name="T9" fmla="*/ 2147483646 h 8"/>
                    <a:gd name="T10" fmla="*/ 2147483646 w 13"/>
                    <a:gd name="T11" fmla="*/ 2147483646 h 8"/>
                    <a:gd name="T12" fmla="*/ 0 w 13"/>
                    <a:gd name="T13" fmla="*/ 2147483646 h 8"/>
                    <a:gd name="T14" fmla="*/ 2147483646 w 13"/>
                    <a:gd name="T15" fmla="*/ 2147483646 h 8"/>
                    <a:gd name="T16" fmla="*/ 2147483646 w 13"/>
                    <a:gd name="T17" fmla="*/ 2147483646 h 8"/>
                    <a:gd name="T18" fmla="*/ 2147483646 w 13"/>
                    <a:gd name="T19" fmla="*/ 2147483646 h 8"/>
                    <a:gd name="T20" fmla="*/ 2147483646 w 13"/>
                    <a:gd name="T21" fmla="*/ 2147483646 h 8"/>
                    <a:gd name="T22" fmla="*/ 2147483646 w 13"/>
                    <a:gd name="T23" fmla="*/ 2147483646 h 8"/>
                    <a:gd name="T24" fmla="*/ 2147483646 w 13"/>
                    <a:gd name="T25" fmla="*/ 2147483646 h 8"/>
                    <a:gd name="T26" fmla="*/ 2147483646 w 13"/>
                    <a:gd name="T27" fmla="*/ 2147483646 h 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3"/>
                    <a:gd name="T43" fmla="*/ 0 h 8"/>
                    <a:gd name="T44" fmla="*/ 13 w 13"/>
                    <a:gd name="T45" fmla="*/ 8 h 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3" h="8">
                      <a:moveTo>
                        <a:pt x="12" y="5"/>
                      </a:moveTo>
                      <a:cubicBezTo>
                        <a:pt x="12" y="6"/>
                        <a:pt x="12" y="6"/>
                        <a:pt x="11" y="6"/>
                      </a:cubicBezTo>
                      <a:cubicBezTo>
                        <a:pt x="10" y="7"/>
                        <a:pt x="9" y="7"/>
                        <a:pt x="7" y="8"/>
                      </a:cubicBezTo>
                      <a:cubicBezTo>
                        <a:pt x="7" y="8"/>
                        <a:pt x="6" y="8"/>
                        <a:pt x="5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" y="8"/>
                        <a:pt x="2" y="7"/>
                        <a:pt x="2" y="7"/>
                      </a:cubicBezTo>
                      <a:cubicBezTo>
                        <a:pt x="1" y="6"/>
                        <a:pt x="0" y="6"/>
                        <a:pt x="0" y="6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4" y="3"/>
                        <a:pt x="3" y="2"/>
                        <a:pt x="4" y="2"/>
                      </a:cubicBezTo>
                      <a:cubicBezTo>
                        <a:pt x="5" y="1"/>
                        <a:pt x="6" y="2"/>
                        <a:pt x="7" y="1"/>
                      </a:cubicBezTo>
                      <a:cubicBezTo>
                        <a:pt x="8" y="1"/>
                        <a:pt x="10" y="0"/>
                        <a:pt x="12" y="1"/>
                      </a:cubicBezTo>
                      <a:cubicBezTo>
                        <a:pt x="12" y="2"/>
                        <a:pt x="12" y="3"/>
                        <a:pt x="13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2" name="Freeform 529"/>
                <p:cNvSpPr>
                  <a:spLocks noChangeArrowheads="1"/>
                </p:cNvSpPr>
                <p:nvPr/>
              </p:nvSpPr>
              <p:spPr bwMode="auto">
                <a:xfrm>
                  <a:off x="622300" y="298450"/>
                  <a:ext cx="230188" cy="188913"/>
                </a:xfrm>
                <a:custGeom>
                  <a:avLst/>
                  <a:gdLst>
                    <a:gd name="T0" fmla="*/ 2147483646 w 61"/>
                    <a:gd name="T1" fmla="*/ 2147483646 h 50"/>
                    <a:gd name="T2" fmla="*/ 2147483646 w 61"/>
                    <a:gd name="T3" fmla="*/ 2147483646 h 50"/>
                    <a:gd name="T4" fmla="*/ 2147483646 w 61"/>
                    <a:gd name="T5" fmla="*/ 2147483646 h 50"/>
                    <a:gd name="T6" fmla="*/ 2147483646 w 61"/>
                    <a:gd name="T7" fmla="*/ 2147483646 h 50"/>
                    <a:gd name="T8" fmla="*/ 2147483646 w 61"/>
                    <a:gd name="T9" fmla="*/ 2147483646 h 50"/>
                    <a:gd name="T10" fmla="*/ 2147483646 w 61"/>
                    <a:gd name="T11" fmla="*/ 2147483646 h 50"/>
                    <a:gd name="T12" fmla="*/ 2147483646 w 61"/>
                    <a:gd name="T13" fmla="*/ 2147483646 h 50"/>
                    <a:gd name="T14" fmla="*/ 2147483646 w 61"/>
                    <a:gd name="T15" fmla="*/ 2147483646 h 50"/>
                    <a:gd name="T16" fmla="*/ 2147483646 w 61"/>
                    <a:gd name="T17" fmla="*/ 2147483646 h 50"/>
                    <a:gd name="T18" fmla="*/ 2147483646 w 61"/>
                    <a:gd name="T19" fmla="*/ 2147483646 h 50"/>
                    <a:gd name="T20" fmla="*/ 2147483646 w 61"/>
                    <a:gd name="T21" fmla="*/ 2147483646 h 50"/>
                    <a:gd name="T22" fmla="*/ 2147483646 w 61"/>
                    <a:gd name="T23" fmla="*/ 2147483646 h 50"/>
                    <a:gd name="T24" fmla="*/ 2147483646 w 61"/>
                    <a:gd name="T25" fmla="*/ 2147483646 h 50"/>
                    <a:gd name="T26" fmla="*/ 2147483646 w 61"/>
                    <a:gd name="T27" fmla="*/ 2147483646 h 50"/>
                    <a:gd name="T28" fmla="*/ 2147483646 w 61"/>
                    <a:gd name="T29" fmla="*/ 2147483646 h 50"/>
                    <a:gd name="T30" fmla="*/ 2147483646 w 61"/>
                    <a:gd name="T31" fmla="*/ 2147483646 h 50"/>
                    <a:gd name="T32" fmla="*/ 2147483646 w 61"/>
                    <a:gd name="T33" fmla="*/ 2147483646 h 50"/>
                    <a:gd name="T34" fmla="*/ 2147483646 w 61"/>
                    <a:gd name="T35" fmla="*/ 2147483646 h 50"/>
                    <a:gd name="T36" fmla="*/ 2147483646 w 61"/>
                    <a:gd name="T37" fmla="*/ 2147483646 h 50"/>
                    <a:gd name="T38" fmla="*/ 2147483646 w 61"/>
                    <a:gd name="T39" fmla="*/ 2147483646 h 50"/>
                    <a:gd name="T40" fmla="*/ 2147483646 w 61"/>
                    <a:gd name="T41" fmla="*/ 2147483646 h 50"/>
                    <a:gd name="T42" fmla="*/ 2147483646 w 61"/>
                    <a:gd name="T43" fmla="*/ 2147483646 h 50"/>
                    <a:gd name="T44" fmla="*/ 2147483646 w 61"/>
                    <a:gd name="T45" fmla="*/ 2147483646 h 50"/>
                    <a:gd name="T46" fmla="*/ 2147483646 w 61"/>
                    <a:gd name="T47" fmla="*/ 0 h 50"/>
                    <a:gd name="T48" fmla="*/ 2147483646 w 61"/>
                    <a:gd name="T49" fmla="*/ 2147483646 h 50"/>
                    <a:gd name="T50" fmla="*/ 2147483646 w 61"/>
                    <a:gd name="T51" fmla="*/ 2147483646 h 50"/>
                    <a:gd name="T52" fmla="*/ 2147483646 w 61"/>
                    <a:gd name="T53" fmla="*/ 2147483646 h 50"/>
                    <a:gd name="T54" fmla="*/ 2147483646 w 61"/>
                    <a:gd name="T55" fmla="*/ 2147483646 h 50"/>
                    <a:gd name="T56" fmla="*/ 2147483646 w 61"/>
                    <a:gd name="T57" fmla="*/ 2147483646 h 50"/>
                    <a:gd name="T58" fmla="*/ 2147483646 w 61"/>
                    <a:gd name="T59" fmla="*/ 2147483646 h 50"/>
                    <a:gd name="T60" fmla="*/ 2147483646 w 61"/>
                    <a:gd name="T61" fmla="*/ 2147483646 h 50"/>
                    <a:gd name="T62" fmla="*/ 2147483646 w 61"/>
                    <a:gd name="T63" fmla="*/ 2147483646 h 50"/>
                    <a:gd name="T64" fmla="*/ 2147483646 w 61"/>
                    <a:gd name="T65" fmla="*/ 2147483646 h 50"/>
                    <a:gd name="T66" fmla="*/ 2147483646 w 61"/>
                    <a:gd name="T67" fmla="*/ 2147483646 h 50"/>
                    <a:gd name="T68" fmla="*/ 2147483646 w 61"/>
                    <a:gd name="T69" fmla="*/ 2147483646 h 50"/>
                    <a:gd name="T70" fmla="*/ 2147483646 w 61"/>
                    <a:gd name="T71" fmla="*/ 2147483646 h 50"/>
                    <a:gd name="T72" fmla="*/ 2147483646 w 61"/>
                    <a:gd name="T73" fmla="*/ 2147483646 h 50"/>
                    <a:gd name="T74" fmla="*/ 2147483646 w 61"/>
                    <a:gd name="T75" fmla="*/ 2147483646 h 50"/>
                    <a:gd name="T76" fmla="*/ 2147483646 w 61"/>
                    <a:gd name="T77" fmla="*/ 2147483646 h 50"/>
                    <a:gd name="T78" fmla="*/ 2147483646 w 61"/>
                    <a:gd name="T79" fmla="*/ 2147483646 h 50"/>
                    <a:gd name="T80" fmla="*/ 2147483646 w 61"/>
                    <a:gd name="T81" fmla="*/ 2147483646 h 50"/>
                    <a:gd name="T82" fmla="*/ 2147483646 w 61"/>
                    <a:gd name="T83" fmla="*/ 2147483646 h 50"/>
                    <a:gd name="T84" fmla="*/ 2147483646 w 61"/>
                    <a:gd name="T85" fmla="*/ 2147483646 h 50"/>
                    <a:gd name="T86" fmla="*/ 2147483646 w 61"/>
                    <a:gd name="T87" fmla="*/ 2147483646 h 50"/>
                    <a:gd name="T88" fmla="*/ 2147483646 w 61"/>
                    <a:gd name="T89" fmla="*/ 2147483646 h 50"/>
                    <a:gd name="T90" fmla="*/ 2147483646 w 61"/>
                    <a:gd name="T91" fmla="*/ 2147483646 h 50"/>
                    <a:gd name="T92" fmla="*/ 2147483646 w 61"/>
                    <a:gd name="T93" fmla="*/ 2147483646 h 50"/>
                    <a:gd name="T94" fmla="*/ 2147483646 w 61"/>
                    <a:gd name="T95" fmla="*/ 2147483646 h 50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61"/>
                    <a:gd name="T145" fmla="*/ 0 h 50"/>
                    <a:gd name="T146" fmla="*/ 61 w 61"/>
                    <a:gd name="T147" fmla="*/ 50 h 50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61" h="50">
                      <a:moveTo>
                        <a:pt x="60" y="28"/>
                      </a:moveTo>
                      <a:cubicBezTo>
                        <a:pt x="59" y="28"/>
                        <a:pt x="59" y="29"/>
                        <a:pt x="58" y="29"/>
                      </a:cubicBezTo>
                      <a:cubicBezTo>
                        <a:pt x="57" y="29"/>
                        <a:pt x="57" y="29"/>
                        <a:pt x="57" y="30"/>
                      </a:cubicBezTo>
                      <a:cubicBezTo>
                        <a:pt x="57" y="31"/>
                        <a:pt x="56" y="31"/>
                        <a:pt x="55" y="31"/>
                      </a:cubicBezTo>
                      <a:cubicBezTo>
                        <a:pt x="55" y="31"/>
                        <a:pt x="54" y="31"/>
                        <a:pt x="54" y="31"/>
                      </a:cubicBezTo>
                      <a:cubicBezTo>
                        <a:pt x="54" y="31"/>
                        <a:pt x="55" y="32"/>
                        <a:pt x="54" y="32"/>
                      </a:cubicBezTo>
                      <a:cubicBezTo>
                        <a:pt x="54" y="33"/>
                        <a:pt x="54" y="33"/>
                        <a:pt x="54" y="34"/>
                      </a:cubicBezTo>
                      <a:cubicBezTo>
                        <a:pt x="54" y="34"/>
                        <a:pt x="54" y="35"/>
                        <a:pt x="54" y="35"/>
                      </a:cubicBezTo>
                      <a:cubicBezTo>
                        <a:pt x="53" y="35"/>
                        <a:pt x="52" y="34"/>
                        <a:pt x="51" y="34"/>
                      </a:cubicBezTo>
                      <a:cubicBezTo>
                        <a:pt x="50" y="34"/>
                        <a:pt x="50" y="34"/>
                        <a:pt x="49" y="33"/>
                      </a:cubicBezTo>
                      <a:cubicBezTo>
                        <a:pt x="49" y="33"/>
                        <a:pt x="50" y="33"/>
                        <a:pt x="49" y="32"/>
                      </a:cubicBezTo>
                      <a:cubicBezTo>
                        <a:pt x="49" y="33"/>
                        <a:pt x="49" y="33"/>
                        <a:pt x="48" y="33"/>
                      </a:cubicBezTo>
                      <a:cubicBezTo>
                        <a:pt x="48" y="33"/>
                        <a:pt x="47" y="33"/>
                        <a:pt x="47" y="33"/>
                      </a:cubicBezTo>
                      <a:cubicBezTo>
                        <a:pt x="47" y="33"/>
                        <a:pt x="47" y="32"/>
                        <a:pt x="47" y="33"/>
                      </a:cubicBezTo>
                      <a:cubicBezTo>
                        <a:pt x="46" y="34"/>
                        <a:pt x="45" y="34"/>
                        <a:pt x="44" y="36"/>
                      </a:cubicBezTo>
                      <a:cubicBezTo>
                        <a:pt x="45" y="36"/>
                        <a:pt x="45" y="36"/>
                        <a:pt x="45" y="36"/>
                      </a:cubicBezTo>
                      <a:cubicBezTo>
                        <a:pt x="46" y="36"/>
                        <a:pt x="46" y="36"/>
                        <a:pt x="46" y="36"/>
                      </a:cubicBezTo>
                      <a:cubicBezTo>
                        <a:pt x="46" y="35"/>
                        <a:pt x="47" y="35"/>
                        <a:pt x="47" y="35"/>
                      </a:cubicBezTo>
                      <a:cubicBezTo>
                        <a:pt x="48" y="35"/>
                        <a:pt x="48" y="35"/>
                        <a:pt x="47" y="36"/>
                      </a:cubicBez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7" y="37"/>
                        <a:pt x="48" y="37"/>
                        <a:pt x="49" y="3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6"/>
                        <a:pt x="51" y="36"/>
                        <a:pt x="51" y="36"/>
                      </a:cubicBezTo>
                      <a:cubicBezTo>
                        <a:pt x="52" y="36"/>
                        <a:pt x="52" y="36"/>
                        <a:pt x="52" y="37"/>
                      </a:cubicBezTo>
                      <a:cubicBezTo>
                        <a:pt x="52" y="37"/>
                        <a:pt x="51" y="37"/>
                        <a:pt x="51" y="38"/>
                      </a:cubicBezTo>
                      <a:cubicBezTo>
                        <a:pt x="51" y="38"/>
                        <a:pt x="50" y="38"/>
                        <a:pt x="50" y="38"/>
                      </a:cubicBezTo>
                      <a:cubicBezTo>
                        <a:pt x="50" y="39"/>
                        <a:pt x="50" y="40"/>
                        <a:pt x="50" y="40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49" y="42"/>
                        <a:pt x="52" y="42"/>
                        <a:pt x="50" y="43"/>
                      </a:cubicBezTo>
                      <a:cubicBezTo>
                        <a:pt x="50" y="43"/>
                        <a:pt x="49" y="43"/>
                        <a:pt x="49" y="43"/>
                      </a:cubicBezTo>
                      <a:cubicBezTo>
                        <a:pt x="48" y="44"/>
                        <a:pt x="48" y="44"/>
                        <a:pt x="48" y="45"/>
                      </a:cubicBezTo>
                      <a:cubicBezTo>
                        <a:pt x="48" y="46"/>
                        <a:pt x="47" y="45"/>
                        <a:pt x="46" y="45"/>
                      </a:cubicBezTo>
                      <a:cubicBezTo>
                        <a:pt x="45" y="46"/>
                        <a:pt x="45" y="46"/>
                        <a:pt x="44" y="46"/>
                      </a:cubicBezTo>
                      <a:cubicBezTo>
                        <a:pt x="44" y="47"/>
                        <a:pt x="43" y="47"/>
                        <a:pt x="43" y="48"/>
                      </a:cubicBezTo>
                      <a:cubicBezTo>
                        <a:pt x="42" y="48"/>
                        <a:pt x="43" y="49"/>
                        <a:pt x="42" y="49"/>
                      </a:cubicBezTo>
                      <a:cubicBezTo>
                        <a:pt x="42" y="50"/>
                        <a:pt x="41" y="50"/>
                        <a:pt x="41" y="50"/>
                      </a:cubicBezTo>
                      <a:cubicBezTo>
                        <a:pt x="41" y="49"/>
                        <a:pt x="40" y="49"/>
                        <a:pt x="40" y="49"/>
                      </a:cubicBezTo>
                      <a:cubicBezTo>
                        <a:pt x="40" y="48"/>
                        <a:pt x="41" y="48"/>
                        <a:pt x="40" y="48"/>
                      </a:cubicBezTo>
                      <a:cubicBezTo>
                        <a:pt x="39" y="48"/>
                        <a:pt x="39" y="49"/>
                        <a:pt x="38" y="49"/>
                      </a:cubicBez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8" y="49"/>
                        <a:pt x="38" y="48"/>
                        <a:pt x="38" y="48"/>
                      </a:cubicBezTo>
                      <a:cubicBezTo>
                        <a:pt x="38" y="48"/>
                        <a:pt x="37" y="48"/>
                        <a:pt x="37" y="48"/>
                      </a:cubicBezTo>
                      <a:cubicBezTo>
                        <a:pt x="36" y="48"/>
                        <a:pt x="36" y="49"/>
                        <a:pt x="35" y="49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3" y="49"/>
                        <a:pt x="37" y="48"/>
                        <a:pt x="34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ubicBezTo>
                        <a:pt x="31" y="48"/>
                        <a:pt x="33" y="48"/>
                        <a:pt x="32" y="47"/>
                      </a:cubicBezTo>
                      <a:cubicBezTo>
                        <a:pt x="32" y="47"/>
                        <a:pt x="31" y="47"/>
                        <a:pt x="30" y="47"/>
                      </a:cubicBezTo>
                      <a:cubicBezTo>
                        <a:pt x="30" y="47"/>
                        <a:pt x="30" y="46"/>
                        <a:pt x="30" y="46"/>
                      </a:cubicBezTo>
                      <a:cubicBezTo>
                        <a:pt x="30" y="46"/>
                        <a:pt x="29" y="45"/>
                        <a:pt x="30" y="45"/>
                      </a:cubicBezTo>
                      <a:cubicBezTo>
                        <a:pt x="29" y="45"/>
                        <a:pt x="28" y="45"/>
                        <a:pt x="28" y="44"/>
                      </a:cubicBezTo>
                      <a:cubicBezTo>
                        <a:pt x="28" y="43"/>
                        <a:pt x="27" y="43"/>
                        <a:pt x="28" y="42"/>
                      </a:cubicBezTo>
                      <a:cubicBezTo>
                        <a:pt x="28" y="42"/>
                        <a:pt x="27" y="41"/>
                        <a:pt x="28" y="41"/>
                      </a:cubicBezTo>
                      <a:cubicBezTo>
                        <a:pt x="27" y="40"/>
                        <a:pt x="25" y="39"/>
                        <a:pt x="25" y="38"/>
                      </a:cubicBezTo>
                      <a:cubicBezTo>
                        <a:pt x="25" y="37"/>
                        <a:pt x="26" y="37"/>
                        <a:pt x="26" y="36"/>
                      </a:cubicBezTo>
                      <a:cubicBezTo>
                        <a:pt x="25" y="35"/>
                        <a:pt x="27" y="34"/>
                        <a:pt x="27" y="33"/>
                      </a:cubicBezTo>
                      <a:cubicBezTo>
                        <a:pt x="27" y="32"/>
                        <a:pt x="26" y="32"/>
                        <a:pt x="26" y="31"/>
                      </a:cubicBezTo>
                      <a:cubicBezTo>
                        <a:pt x="26" y="31"/>
                        <a:pt x="27" y="31"/>
                        <a:pt x="27" y="30"/>
                      </a:cubicBezTo>
                      <a:cubicBezTo>
                        <a:pt x="26" y="30"/>
                        <a:pt x="28" y="29"/>
                        <a:pt x="26" y="29"/>
                      </a:cubicBezTo>
                      <a:cubicBezTo>
                        <a:pt x="26" y="29"/>
                        <a:pt x="26" y="29"/>
                        <a:pt x="26" y="29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7"/>
                        <a:pt x="26" y="27"/>
                        <a:pt x="26" y="27"/>
                      </a:cubicBezTo>
                      <a:cubicBezTo>
                        <a:pt x="26" y="27"/>
                        <a:pt x="25" y="27"/>
                        <a:pt x="25" y="27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3" y="26"/>
                        <a:pt x="22" y="27"/>
                        <a:pt x="22" y="27"/>
                      </a:cubicBezTo>
                      <a:cubicBezTo>
                        <a:pt x="22" y="26"/>
                        <a:pt x="21" y="26"/>
                        <a:pt x="20" y="26"/>
                      </a:cubicBezTo>
                      <a:cubicBezTo>
                        <a:pt x="19" y="26"/>
                        <a:pt x="19" y="25"/>
                        <a:pt x="17" y="25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6" y="24"/>
                        <a:pt x="14" y="25"/>
                        <a:pt x="14" y="24"/>
                      </a:cubicBezTo>
                      <a:cubicBezTo>
                        <a:pt x="13" y="24"/>
                        <a:pt x="13" y="24"/>
                        <a:pt x="13" y="23"/>
                      </a:cubicBezTo>
                      <a:cubicBezTo>
                        <a:pt x="12" y="23"/>
                        <a:pt x="11" y="24"/>
                        <a:pt x="11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2" y="23"/>
                        <a:pt x="11" y="22"/>
                      </a:cubicBezTo>
                      <a:cubicBezTo>
                        <a:pt x="10" y="22"/>
                        <a:pt x="9" y="22"/>
                        <a:pt x="8" y="22"/>
                      </a:cubicBezTo>
                      <a:cubicBezTo>
                        <a:pt x="6" y="22"/>
                        <a:pt x="4" y="22"/>
                        <a:pt x="3" y="21"/>
                      </a:cubicBezTo>
                      <a:cubicBezTo>
                        <a:pt x="3" y="20"/>
                        <a:pt x="3" y="20"/>
                        <a:pt x="2" y="20"/>
                      </a:cubicBezTo>
                      <a:cubicBezTo>
                        <a:pt x="1" y="20"/>
                        <a:pt x="1" y="18"/>
                        <a:pt x="1" y="17"/>
                      </a:cubicBezTo>
                      <a:cubicBezTo>
                        <a:pt x="0" y="16"/>
                        <a:pt x="3" y="15"/>
                        <a:pt x="2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1"/>
                        <a:pt x="7" y="11"/>
                      </a:cubicBezTo>
                      <a:cubicBezTo>
                        <a:pt x="6" y="11"/>
                        <a:pt x="7" y="11"/>
                        <a:pt x="6" y="11"/>
                      </a:cubicBezTo>
                      <a:cubicBezTo>
                        <a:pt x="6" y="11"/>
                        <a:pt x="5" y="11"/>
                        <a:pt x="5" y="11"/>
                      </a:cubicBezTo>
                      <a:cubicBezTo>
                        <a:pt x="5" y="11"/>
                        <a:pt x="6" y="10"/>
                        <a:pt x="5" y="10"/>
                      </a:cubicBezTo>
                      <a:cubicBezTo>
                        <a:pt x="5" y="10"/>
                        <a:pt x="4" y="10"/>
                        <a:pt x="4" y="10"/>
                      </a:cubicBezTo>
                      <a:cubicBezTo>
                        <a:pt x="4" y="10"/>
                        <a:pt x="3" y="10"/>
                        <a:pt x="4" y="10"/>
                      </a:cubicBezTo>
                      <a:cubicBezTo>
                        <a:pt x="4" y="9"/>
                        <a:pt x="5" y="9"/>
                        <a:pt x="4" y="9"/>
                      </a:cubicBezTo>
                      <a:cubicBezTo>
                        <a:pt x="4" y="8"/>
                        <a:pt x="3" y="9"/>
                        <a:pt x="3" y="8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7"/>
                        <a:pt x="3" y="7"/>
                        <a:pt x="3" y="6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7" y="2"/>
                        <a:pt x="8" y="2"/>
                        <a:pt x="9" y="2"/>
                      </a:cubicBezTo>
                      <a:cubicBezTo>
                        <a:pt x="9" y="1"/>
                        <a:pt x="10" y="2"/>
                        <a:pt x="11" y="1"/>
                      </a:cubicBezTo>
                      <a:cubicBezTo>
                        <a:pt x="12" y="0"/>
                        <a:pt x="13" y="0"/>
                        <a:pt x="14" y="1"/>
                      </a:cubicBezTo>
                      <a:cubicBezTo>
                        <a:pt x="15" y="1"/>
                        <a:pt x="15" y="0"/>
                        <a:pt x="16" y="0"/>
                      </a:cubicBezTo>
                      <a:cubicBezTo>
                        <a:pt x="16" y="0"/>
                        <a:pt x="16" y="1"/>
                        <a:pt x="17" y="1"/>
                      </a:cubicBezTo>
                      <a:cubicBezTo>
                        <a:pt x="17" y="1"/>
                        <a:pt x="19" y="1"/>
                        <a:pt x="19" y="2"/>
                      </a:cubicBezTo>
                      <a:cubicBezTo>
                        <a:pt x="19" y="2"/>
                        <a:pt x="19" y="3"/>
                        <a:pt x="20" y="3"/>
                      </a:cubicBezTo>
                      <a:cubicBezTo>
                        <a:pt x="20" y="4"/>
                        <a:pt x="20" y="5"/>
                        <a:pt x="20" y="6"/>
                      </a:cubicBezTo>
                      <a:cubicBezTo>
                        <a:pt x="20" y="6"/>
                        <a:pt x="19" y="7"/>
                        <a:pt x="19" y="7"/>
                      </a:cubicBezTo>
                      <a:cubicBezTo>
                        <a:pt x="19" y="8"/>
                        <a:pt x="18" y="8"/>
                        <a:pt x="18" y="9"/>
                      </a:cubicBezTo>
                      <a:cubicBezTo>
                        <a:pt x="17" y="9"/>
                        <a:pt x="16" y="9"/>
                        <a:pt x="16" y="10"/>
                      </a:cubicBezTo>
                      <a:cubicBezTo>
                        <a:pt x="16" y="10"/>
                        <a:pt x="15" y="10"/>
                        <a:pt x="15" y="10"/>
                      </a:cubicBezTo>
                      <a:cubicBezTo>
                        <a:pt x="17" y="11"/>
                        <a:pt x="18" y="12"/>
                        <a:pt x="19" y="13"/>
                      </a:cubicBezTo>
                      <a:cubicBezTo>
                        <a:pt x="19" y="14"/>
                        <a:pt x="20" y="14"/>
                        <a:pt x="20" y="14"/>
                      </a:cubicBezTo>
                      <a:cubicBezTo>
                        <a:pt x="21" y="14"/>
                        <a:pt x="21" y="14"/>
                        <a:pt x="21" y="13"/>
                      </a:cubicBezTo>
                      <a:cubicBezTo>
                        <a:pt x="21" y="13"/>
                        <a:pt x="20" y="13"/>
                        <a:pt x="20" y="12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20" y="11"/>
                        <a:pt x="21" y="11"/>
                        <a:pt x="21" y="11"/>
                      </a:cubicBezTo>
                      <a:cubicBezTo>
                        <a:pt x="22" y="9"/>
                        <a:pt x="24" y="9"/>
                        <a:pt x="25" y="8"/>
                      </a:cubicBezTo>
                      <a:cubicBezTo>
                        <a:pt x="25" y="8"/>
                        <a:pt x="26" y="8"/>
                        <a:pt x="26" y="8"/>
                      </a:cubicBezTo>
                      <a:cubicBezTo>
                        <a:pt x="26" y="7"/>
                        <a:pt x="26" y="7"/>
                        <a:pt x="26" y="6"/>
                      </a:cubicBezTo>
                      <a:cubicBezTo>
                        <a:pt x="26" y="6"/>
                        <a:pt x="26" y="5"/>
                        <a:pt x="26" y="5"/>
                      </a:cubicBezTo>
                      <a:cubicBezTo>
                        <a:pt x="25" y="4"/>
                        <a:pt x="25" y="4"/>
                        <a:pt x="25" y="3"/>
                      </a:cubicBezTo>
                      <a:cubicBezTo>
                        <a:pt x="25" y="3"/>
                        <a:pt x="25" y="3"/>
                        <a:pt x="26" y="3"/>
                      </a:cubicBezTo>
                      <a:cubicBezTo>
                        <a:pt x="27" y="3"/>
                        <a:pt x="26" y="5"/>
                        <a:pt x="27" y="5"/>
                      </a:cubicBezTo>
                      <a:cubicBezTo>
                        <a:pt x="27" y="6"/>
                        <a:pt x="27" y="7"/>
                        <a:pt x="28" y="8"/>
                      </a:cubicBezTo>
                      <a:cubicBezTo>
                        <a:pt x="29" y="7"/>
                        <a:pt x="30" y="8"/>
                        <a:pt x="30" y="8"/>
                      </a:cubicBezTo>
                      <a:cubicBezTo>
                        <a:pt x="32" y="8"/>
                        <a:pt x="32" y="9"/>
                        <a:pt x="32" y="9"/>
                      </a:cubicBezTo>
                      <a:cubicBezTo>
                        <a:pt x="32" y="10"/>
                        <a:pt x="33" y="11"/>
                        <a:pt x="32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3" y="12"/>
                        <a:pt x="32" y="13"/>
                        <a:pt x="34" y="13"/>
                      </a:cubicBezTo>
                      <a:cubicBezTo>
                        <a:pt x="34" y="12"/>
                        <a:pt x="34" y="12"/>
                        <a:pt x="35" y="11"/>
                      </a:cubicBezTo>
                      <a:cubicBezTo>
                        <a:pt x="35" y="11"/>
                        <a:pt x="34" y="11"/>
                        <a:pt x="35" y="10"/>
                      </a:cubicBezTo>
                      <a:cubicBezTo>
                        <a:pt x="35" y="10"/>
                        <a:pt x="36" y="10"/>
                        <a:pt x="36" y="10"/>
                      </a:cubicBezTo>
                      <a:cubicBezTo>
                        <a:pt x="37" y="10"/>
                        <a:pt x="38" y="10"/>
                        <a:pt x="38" y="10"/>
                      </a:cubicBezTo>
                      <a:cubicBezTo>
                        <a:pt x="39" y="10"/>
                        <a:pt x="40" y="10"/>
                        <a:pt x="41" y="11"/>
                      </a:cubicBezTo>
                      <a:cubicBezTo>
                        <a:pt x="41" y="11"/>
                        <a:pt x="41" y="12"/>
                        <a:pt x="42" y="11"/>
                      </a:cubicBezTo>
                      <a:cubicBezTo>
                        <a:pt x="42" y="11"/>
                        <a:pt x="42" y="12"/>
                        <a:pt x="43" y="11"/>
                      </a:cubicBezTo>
                      <a:cubicBezTo>
                        <a:pt x="43" y="11"/>
                        <a:pt x="43" y="11"/>
                        <a:pt x="42" y="11"/>
                      </a:cubicBezTo>
                      <a:cubicBezTo>
                        <a:pt x="42" y="11"/>
                        <a:pt x="43" y="11"/>
                        <a:pt x="43" y="11"/>
                      </a:cubicBezTo>
                      <a:cubicBezTo>
                        <a:pt x="43" y="11"/>
                        <a:pt x="43" y="11"/>
                        <a:pt x="43" y="11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3" y="12"/>
                        <a:pt x="43" y="12"/>
                        <a:pt x="44" y="12"/>
                      </a:cubicBezTo>
                      <a:cubicBezTo>
                        <a:pt x="44" y="13"/>
                        <a:pt x="45" y="13"/>
                        <a:pt x="45" y="14"/>
                      </a:cubicBezTo>
                      <a:cubicBezTo>
                        <a:pt x="45" y="14"/>
                        <a:pt x="44" y="15"/>
                        <a:pt x="44" y="15"/>
                      </a:cubicBezTo>
                      <a:cubicBezTo>
                        <a:pt x="43" y="16"/>
                        <a:pt x="42" y="16"/>
                        <a:pt x="40" y="17"/>
                      </a:cubicBezTo>
                      <a:cubicBezTo>
                        <a:pt x="40" y="17"/>
                        <a:pt x="40" y="17"/>
                        <a:pt x="40" y="18"/>
                      </a:cubicBezTo>
                      <a:cubicBezTo>
                        <a:pt x="39" y="18"/>
                        <a:pt x="37" y="19"/>
                        <a:pt x="37" y="18"/>
                      </a:cubicBezTo>
                      <a:cubicBezTo>
                        <a:pt x="36" y="18"/>
                        <a:pt x="36" y="17"/>
                        <a:pt x="37" y="16"/>
                      </a:cubicBezTo>
                      <a:cubicBezTo>
                        <a:pt x="36" y="16"/>
                        <a:pt x="35" y="16"/>
                        <a:pt x="35" y="15"/>
                      </a:cubicBezTo>
                      <a:cubicBezTo>
                        <a:pt x="34" y="15"/>
                        <a:pt x="33" y="16"/>
                        <a:pt x="33" y="15"/>
                      </a:cubicBezTo>
                      <a:cubicBezTo>
                        <a:pt x="33" y="15"/>
                        <a:pt x="33" y="14"/>
                        <a:pt x="33" y="14"/>
                      </a:cubicBezTo>
                      <a:cubicBezTo>
                        <a:pt x="32" y="14"/>
                        <a:pt x="32" y="14"/>
                        <a:pt x="31" y="13"/>
                      </a:cubicBezTo>
                      <a:cubicBezTo>
                        <a:pt x="30" y="14"/>
                        <a:pt x="30" y="14"/>
                        <a:pt x="29" y="14"/>
                      </a:cubicBezTo>
                      <a:cubicBezTo>
                        <a:pt x="28" y="14"/>
                        <a:pt x="27" y="15"/>
                        <a:pt x="26" y="16"/>
                      </a:cubicBezTo>
                      <a:cubicBezTo>
                        <a:pt x="26" y="17"/>
                        <a:pt x="26" y="17"/>
                        <a:pt x="25" y="18"/>
                      </a:cubicBezTo>
                      <a:cubicBezTo>
                        <a:pt x="25" y="19"/>
                        <a:pt x="25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4" y="19"/>
                        <a:pt x="25" y="18"/>
                        <a:pt x="25" y="16"/>
                      </a:cubicBezTo>
                      <a:cubicBezTo>
                        <a:pt x="25" y="16"/>
                        <a:pt x="23" y="16"/>
                        <a:pt x="24" y="15"/>
                      </a:cubicBezTo>
                      <a:cubicBezTo>
                        <a:pt x="24" y="15"/>
                        <a:pt x="23" y="15"/>
                        <a:pt x="22" y="15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1" y="15"/>
                        <a:pt x="23" y="15"/>
                        <a:pt x="22" y="14"/>
                      </a:cubicBezTo>
                      <a:cubicBezTo>
                        <a:pt x="22" y="14"/>
                        <a:pt x="22" y="14"/>
                        <a:pt x="21" y="14"/>
                      </a:cubicBezTo>
                      <a:cubicBezTo>
                        <a:pt x="20" y="14"/>
                        <a:pt x="19" y="15"/>
                        <a:pt x="19" y="15"/>
                      </a:cubicBezTo>
                      <a:cubicBezTo>
                        <a:pt x="20" y="16"/>
                        <a:pt x="19" y="17"/>
                        <a:pt x="19" y="17"/>
                      </a:cubicBezTo>
                      <a:cubicBezTo>
                        <a:pt x="18" y="18"/>
                        <a:pt x="19" y="18"/>
                        <a:pt x="20" y="18"/>
                      </a:cubicBezTo>
                      <a:cubicBezTo>
                        <a:pt x="21" y="18"/>
                        <a:pt x="21" y="18"/>
                        <a:pt x="22" y="19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3" y="21"/>
                        <a:pt x="24" y="20"/>
                      </a:cubicBezTo>
                      <a:cubicBezTo>
                        <a:pt x="24" y="21"/>
                        <a:pt x="25" y="21"/>
                        <a:pt x="25" y="21"/>
                      </a:cubicBezTo>
                      <a:cubicBezTo>
                        <a:pt x="26" y="22"/>
                        <a:pt x="26" y="22"/>
                        <a:pt x="26" y="23"/>
                      </a:cubicBezTo>
                      <a:cubicBezTo>
                        <a:pt x="28" y="23"/>
                        <a:pt x="28" y="24"/>
                        <a:pt x="28" y="25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9" y="25"/>
                        <a:pt x="30" y="24"/>
                        <a:pt x="31" y="24"/>
                      </a:cubicBezTo>
                      <a:cubicBezTo>
                        <a:pt x="31" y="24"/>
                        <a:pt x="31" y="23"/>
                        <a:pt x="32" y="23"/>
                      </a:cubicBezTo>
                      <a:cubicBezTo>
                        <a:pt x="32" y="23"/>
                        <a:pt x="33" y="23"/>
                        <a:pt x="33" y="23"/>
                      </a:cubicBezTo>
                      <a:cubicBezTo>
                        <a:pt x="33" y="22"/>
                        <a:pt x="35" y="22"/>
                        <a:pt x="35" y="21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7" y="20"/>
                        <a:pt x="39" y="20"/>
                        <a:pt x="40" y="19"/>
                      </a:cubicBezTo>
                      <a:cubicBezTo>
                        <a:pt x="41" y="19"/>
                        <a:pt x="42" y="19"/>
                        <a:pt x="42" y="20"/>
                      </a:cubicBezTo>
                      <a:cubicBezTo>
                        <a:pt x="43" y="20"/>
                        <a:pt x="44" y="20"/>
                        <a:pt x="45" y="20"/>
                      </a:cubicBezTo>
                      <a:cubicBezTo>
                        <a:pt x="45" y="21"/>
                        <a:pt x="46" y="21"/>
                        <a:pt x="46" y="21"/>
                      </a:cubicBezTo>
                      <a:cubicBezTo>
                        <a:pt x="47" y="22"/>
                        <a:pt x="47" y="20"/>
                        <a:pt x="48" y="21"/>
                      </a:cubicBezTo>
                      <a:cubicBezTo>
                        <a:pt x="47" y="22"/>
                        <a:pt x="47" y="22"/>
                        <a:pt x="48" y="22"/>
                      </a:cubicBezTo>
                      <a:cubicBezTo>
                        <a:pt x="48" y="22"/>
                        <a:pt x="48" y="22"/>
                        <a:pt x="49" y="22"/>
                      </a:cubicBezTo>
                      <a:cubicBezTo>
                        <a:pt x="49" y="23"/>
                        <a:pt x="48" y="23"/>
                        <a:pt x="49" y="23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50" y="24"/>
                        <a:pt x="49" y="24"/>
                        <a:pt x="49" y="24"/>
                      </a:cubicBezTo>
                      <a:cubicBezTo>
                        <a:pt x="49" y="25"/>
                        <a:pt x="50" y="25"/>
                        <a:pt x="50" y="26"/>
                      </a:cubicBezTo>
                      <a:cubicBezTo>
                        <a:pt x="49" y="26"/>
                        <a:pt x="50" y="27"/>
                        <a:pt x="49" y="27"/>
                      </a:cubicBezTo>
                      <a:cubicBezTo>
                        <a:pt x="49" y="28"/>
                        <a:pt x="50" y="28"/>
                        <a:pt x="49" y="28"/>
                      </a:cubicBezTo>
                      <a:cubicBezTo>
                        <a:pt x="48" y="29"/>
                        <a:pt x="50" y="30"/>
                        <a:pt x="48" y="30"/>
                      </a:cubicBezTo>
                      <a:cubicBezTo>
                        <a:pt x="48" y="30"/>
                        <a:pt x="48" y="30"/>
                        <a:pt x="48" y="30"/>
                      </a:cubicBezTo>
                      <a:cubicBezTo>
                        <a:pt x="48" y="31"/>
                        <a:pt x="49" y="30"/>
                        <a:pt x="49" y="30"/>
                      </a:cubicBezTo>
                      <a:cubicBezTo>
                        <a:pt x="49" y="30"/>
                        <a:pt x="50" y="29"/>
                        <a:pt x="51" y="29"/>
                      </a:cubicBezTo>
                      <a:cubicBezTo>
                        <a:pt x="52" y="29"/>
                        <a:pt x="52" y="29"/>
                        <a:pt x="53" y="30"/>
                      </a:cubicBezTo>
                      <a:cubicBezTo>
                        <a:pt x="53" y="29"/>
                        <a:pt x="53" y="29"/>
                        <a:pt x="54" y="28"/>
                      </a:cubicBezTo>
                      <a:cubicBezTo>
                        <a:pt x="54" y="28"/>
                        <a:pt x="55" y="28"/>
                        <a:pt x="56" y="28"/>
                      </a:cubicBezTo>
                      <a:cubicBezTo>
                        <a:pt x="56" y="27"/>
                        <a:pt x="56" y="27"/>
                        <a:pt x="56" y="26"/>
                      </a:cubicBezTo>
                      <a:cubicBezTo>
                        <a:pt x="57" y="26"/>
                        <a:pt x="58" y="25"/>
                        <a:pt x="59" y="25"/>
                      </a:cubicBezTo>
                      <a:cubicBezTo>
                        <a:pt x="60" y="25"/>
                        <a:pt x="60" y="26"/>
                        <a:pt x="60" y="26"/>
                      </a:cubicBezTo>
                      <a:cubicBezTo>
                        <a:pt x="61" y="26"/>
                        <a:pt x="60" y="27"/>
                        <a:pt x="60" y="28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3" name="Freeform 530"/>
                <p:cNvSpPr>
                  <a:spLocks noChangeArrowheads="1"/>
                </p:cNvSpPr>
                <p:nvPr/>
              </p:nvSpPr>
              <p:spPr bwMode="auto">
                <a:xfrm>
                  <a:off x="795338" y="309562"/>
                  <a:ext cx="23813" cy="19050"/>
                </a:xfrm>
                <a:custGeom>
                  <a:avLst/>
                  <a:gdLst>
                    <a:gd name="T0" fmla="*/ 2147483646 w 6"/>
                    <a:gd name="T1" fmla="*/ 2147483646 h 5"/>
                    <a:gd name="T2" fmla="*/ 2147483646 w 6"/>
                    <a:gd name="T3" fmla="*/ 2147483646 h 5"/>
                    <a:gd name="T4" fmla="*/ 2147483646 w 6"/>
                    <a:gd name="T5" fmla="*/ 2147483646 h 5"/>
                    <a:gd name="T6" fmla="*/ 2147483646 w 6"/>
                    <a:gd name="T7" fmla="*/ 2147483646 h 5"/>
                    <a:gd name="T8" fmla="*/ 2147483646 w 6"/>
                    <a:gd name="T9" fmla="*/ 2147483646 h 5"/>
                    <a:gd name="T10" fmla="*/ 2147483646 w 6"/>
                    <a:gd name="T11" fmla="*/ 2147483646 h 5"/>
                    <a:gd name="T12" fmla="*/ 2147483646 w 6"/>
                    <a:gd name="T13" fmla="*/ 2147483646 h 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5"/>
                    <a:gd name="T23" fmla="*/ 6 w 6"/>
                    <a:gd name="T24" fmla="*/ 5 h 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5">
                      <a:moveTo>
                        <a:pt x="5" y="4"/>
                      </a:moveTo>
                      <a:cubicBezTo>
                        <a:pt x="5" y="5"/>
                        <a:pt x="3" y="5"/>
                        <a:pt x="2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2" y="1"/>
                        <a:pt x="3" y="0"/>
                        <a:pt x="4" y="1"/>
                      </a:cubicBezTo>
                      <a:cubicBezTo>
                        <a:pt x="5" y="1"/>
                        <a:pt x="5" y="1"/>
                        <a:pt x="6" y="2"/>
                      </a:cubicBezTo>
                      <a:cubicBezTo>
                        <a:pt x="6" y="2"/>
                        <a:pt x="6" y="3"/>
                        <a:pt x="5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4" name="Freeform 531"/>
                <p:cNvSpPr>
                  <a:spLocks noChangeArrowheads="1"/>
                </p:cNvSpPr>
                <p:nvPr/>
              </p:nvSpPr>
              <p:spPr bwMode="auto">
                <a:xfrm>
                  <a:off x="758825" y="282575"/>
                  <a:ext cx="49213" cy="38100"/>
                </a:xfrm>
                <a:custGeom>
                  <a:avLst/>
                  <a:gdLst>
                    <a:gd name="T0" fmla="*/ 2147483646 w 13"/>
                    <a:gd name="T1" fmla="*/ 2147483646 h 10"/>
                    <a:gd name="T2" fmla="*/ 2147483646 w 13"/>
                    <a:gd name="T3" fmla="*/ 2147483646 h 10"/>
                    <a:gd name="T4" fmla="*/ 2147483646 w 13"/>
                    <a:gd name="T5" fmla="*/ 2147483646 h 10"/>
                    <a:gd name="T6" fmla="*/ 2147483646 w 13"/>
                    <a:gd name="T7" fmla="*/ 2147483646 h 10"/>
                    <a:gd name="T8" fmla="*/ 2147483646 w 13"/>
                    <a:gd name="T9" fmla="*/ 2147483646 h 10"/>
                    <a:gd name="T10" fmla="*/ 2147483646 w 13"/>
                    <a:gd name="T11" fmla="*/ 2147483646 h 10"/>
                    <a:gd name="T12" fmla="*/ 2147483646 w 13"/>
                    <a:gd name="T13" fmla="*/ 2147483646 h 10"/>
                    <a:gd name="T14" fmla="*/ 2147483646 w 13"/>
                    <a:gd name="T15" fmla="*/ 2147483646 h 10"/>
                    <a:gd name="T16" fmla="*/ 2147483646 w 13"/>
                    <a:gd name="T17" fmla="*/ 2147483646 h 10"/>
                    <a:gd name="T18" fmla="*/ 2147483646 w 13"/>
                    <a:gd name="T19" fmla="*/ 2147483646 h 10"/>
                    <a:gd name="T20" fmla="*/ 2147483646 w 13"/>
                    <a:gd name="T21" fmla="*/ 2147483646 h 10"/>
                    <a:gd name="T22" fmla="*/ 2147483646 w 13"/>
                    <a:gd name="T23" fmla="*/ 2147483646 h 10"/>
                    <a:gd name="T24" fmla="*/ 2147483646 w 13"/>
                    <a:gd name="T25" fmla="*/ 2147483646 h 10"/>
                    <a:gd name="T26" fmla="*/ 2147483646 w 13"/>
                    <a:gd name="T27" fmla="*/ 2147483646 h 10"/>
                    <a:gd name="T28" fmla="*/ 2147483646 w 13"/>
                    <a:gd name="T29" fmla="*/ 2147483646 h 1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"/>
                    <a:gd name="T46" fmla="*/ 0 h 10"/>
                    <a:gd name="T47" fmla="*/ 13 w 13"/>
                    <a:gd name="T48" fmla="*/ 10 h 1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" h="10">
                      <a:moveTo>
                        <a:pt x="12" y="7"/>
                      </a:move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0" y="8"/>
                        <a:pt x="9" y="8"/>
                        <a:pt x="8" y="9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7" y="10"/>
                        <a:pt x="7" y="9"/>
                        <a:pt x="7" y="9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3" y="10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0" y="6"/>
                        <a:pt x="1" y="4"/>
                        <a:pt x="2" y="3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0"/>
                        <a:pt x="9" y="1"/>
                        <a:pt x="10" y="1"/>
                      </a:cubicBezTo>
                      <a:cubicBezTo>
                        <a:pt x="11" y="1"/>
                        <a:pt x="11" y="2"/>
                        <a:pt x="11" y="2"/>
                      </a:cubicBezTo>
                      <a:cubicBezTo>
                        <a:pt x="12" y="3"/>
                        <a:pt x="12" y="4"/>
                        <a:pt x="13" y="4"/>
                      </a:cubicBezTo>
                      <a:cubicBezTo>
                        <a:pt x="12" y="5"/>
                        <a:pt x="13" y="6"/>
                        <a:pt x="12" y="7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5" name="Freeform 532"/>
                <p:cNvSpPr>
                  <a:spLocks noChangeArrowheads="1"/>
                </p:cNvSpPr>
                <p:nvPr/>
              </p:nvSpPr>
              <p:spPr bwMode="auto">
                <a:xfrm>
                  <a:off x="674688" y="109537"/>
                  <a:ext cx="15875" cy="1"/>
                </a:xfrm>
                <a:custGeom>
                  <a:avLst/>
                  <a:gdLst>
                    <a:gd name="T0" fmla="*/ 2147483646 w 4"/>
                    <a:gd name="T1" fmla="*/ 0 h 1"/>
                    <a:gd name="T2" fmla="*/ 2147483646 w 4"/>
                    <a:gd name="T3" fmla="*/ 0 h 1"/>
                    <a:gd name="T4" fmla="*/ 2147483646 w 4"/>
                    <a:gd name="T5" fmla="*/ 0 h 1"/>
                    <a:gd name="T6" fmla="*/ 2147483646 w 4"/>
                    <a:gd name="T7" fmla="*/ 0 h 1"/>
                    <a:gd name="T8" fmla="*/ 2147483646 w 4"/>
                    <a:gd name="T9" fmla="*/ 0 h 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"/>
                    <a:gd name="T16" fmla="*/ 0 h 1"/>
                    <a:gd name="T17" fmla="*/ 4 w 4"/>
                    <a:gd name="T18" fmla="*/ 1 h 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" h="1">
                      <a:moveTo>
                        <a:pt x="4" y="0"/>
                      </a:move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6" name="Freeform 533"/>
                <p:cNvSpPr>
                  <a:spLocks noChangeArrowheads="1"/>
                </p:cNvSpPr>
                <p:nvPr/>
              </p:nvSpPr>
              <p:spPr bwMode="auto">
                <a:xfrm>
                  <a:off x="712788" y="268287"/>
                  <a:ext cx="26988" cy="14288"/>
                </a:xfrm>
                <a:custGeom>
                  <a:avLst/>
                  <a:gdLst>
                    <a:gd name="T0" fmla="*/ 2147483646 w 7"/>
                    <a:gd name="T1" fmla="*/ 2147483646 h 4"/>
                    <a:gd name="T2" fmla="*/ 2147483646 w 7"/>
                    <a:gd name="T3" fmla="*/ 2147483646 h 4"/>
                    <a:gd name="T4" fmla="*/ 2147483646 w 7"/>
                    <a:gd name="T5" fmla="*/ 2147483646 h 4"/>
                    <a:gd name="T6" fmla="*/ 2147483646 w 7"/>
                    <a:gd name="T7" fmla="*/ 2147483646 h 4"/>
                    <a:gd name="T8" fmla="*/ 0 w 7"/>
                    <a:gd name="T9" fmla="*/ 2147483646 h 4"/>
                    <a:gd name="T10" fmla="*/ 2147483646 w 7"/>
                    <a:gd name="T11" fmla="*/ 2147483646 h 4"/>
                    <a:gd name="T12" fmla="*/ 2147483646 w 7"/>
                    <a:gd name="T13" fmla="*/ 0 h 4"/>
                    <a:gd name="T14" fmla="*/ 2147483646 w 7"/>
                    <a:gd name="T15" fmla="*/ 2147483646 h 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"/>
                    <a:gd name="T25" fmla="*/ 0 h 4"/>
                    <a:gd name="T26" fmla="*/ 7 w 7"/>
                    <a:gd name="T27" fmla="*/ 4 h 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" h="4">
                      <a:moveTo>
                        <a:pt x="7" y="1"/>
                      </a:move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0" y="4"/>
                      </a:cubicBezTo>
                      <a:cubicBezTo>
                        <a:pt x="1" y="4"/>
                        <a:pt x="1" y="3"/>
                        <a:pt x="2" y="3"/>
                      </a:cubicBezTo>
                      <a:cubicBezTo>
                        <a:pt x="3" y="2"/>
                        <a:pt x="5" y="1"/>
                        <a:pt x="7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7" name="Freeform 534"/>
                <p:cNvSpPr>
                  <a:spLocks noChangeArrowheads="1"/>
                </p:cNvSpPr>
                <p:nvPr/>
              </p:nvSpPr>
              <p:spPr bwMode="auto">
                <a:xfrm>
                  <a:off x="792163" y="490537"/>
                  <a:ext cx="7938" cy="11113"/>
                </a:xfrm>
                <a:custGeom>
                  <a:avLst/>
                  <a:gdLst>
                    <a:gd name="T0" fmla="*/ 2147483646 w 2"/>
                    <a:gd name="T1" fmla="*/ 2147483646 h 3"/>
                    <a:gd name="T2" fmla="*/ 0 w 2"/>
                    <a:gd name="T3" fmla="*/ 2147483646 h 3"/>
                    <a:gd name="T4" fmla="*/ 2147483646 w 2"/>
                    <a:gd name="T5" fmla="*/ 0 h 3"/>
                    <a:gd name="T6" fmla="*/ 2147483646 w 2"/>
                    <a:gd name="T7" fmla="*/ 0 h 3"/>
                    <a:gd name="T8" fmla="*/ 2147483646 w 2"/>
                    <a:gd name="T9" fmla="*/ 2147483646 h 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"/>
                    <a:gd name="T16" fmla="*/ 0 h 3"/>
                    <a:gd name="T17" fmla="*/ 2 w 2"/>
                    <a:gd name="T18" fmla="*/ 3 h 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" h="3">
                      <a:moveTo>
                        <a:pt x="2" y="2"/>
                      </a:moveTo>
                      <a:cubicBezTo>
                        <a:pt x="0" y="3"/>
                        <a:pt x="1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2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8" name="Freeform 535"/>
                <p:cNvSpPr>
                  <a:spLocks noChangeArrowheads="1"/>
                </p:cNvSpPr>
                <p:nvPr/>
              </p:nvSpPr>
              <p:spPr bwMode="auto">
                <a:xfrm>
                  <a:off x="709613" y="282575"/>
                  <a:ext cx="11113" cy="7938"/>
                </a:xfrm>
                <a:custGeom>
                  <a:avLst/>
                  <a:gdLst>
                    <a:gd name="T0" fmla="*/ 0 w 3"/>
                    <a:gd name="T1" fmla="*/ 2147483646 h 2"/>
                    <a:gd name="T2" fmla="*/ 0 w 3"/>
                    <a:gd name="T3" fmla="*/ 2147483646 h 2"/>
                    <a:gd name="T4" fmla="*/ 2147483646 w 3"/>
                    <a:gd name="T5" fmla="*/ 0 h 2"/>
                    <a:gd name="T6" fmla="*/ 0 w 3"/>
                    <a:gd name="T7" fmla="*/ 2147483646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"/>
                    <a:gd name="T13" fmla="*/ 0 h 2"/>
                    <a:gd name="T14" fmla="*/ 3 w 3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"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2" y="1"/>
                        <a:pt x="1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09" name="Freeform 536"/>
                <p:cNvSpPr>
                  <a:spLocks noChangeArrowheads="1"/>
                </p:cNvSpPr>
                <p:nvPr/>
              </p:nvSpPr>
              <p:spPr bwMode="auto">
                <a:xfrm>
                  <a:off x="660400" y="128587"/>
                  <a:ext cx="3175" cy="11113"/>
                </a:xfrm>
                <a:custGeom>
                  <a:avLst/>
                  <a:gdLst>
                    <a:gd name="T0" fmla="*/ 2147483646 w 1"/>
                    <a:gd name="T1" fmla="*/ 2147483646 h 3"/>
                    <a:gd name="T2" fmla="*/ 0 w 1"/>
                    <a:gd name="T3" fmla="*/ 2147483646 h 3"/>
                    <a:gd name="T4" fmla="*/ 0 w 1"/>
                    <a:gd name="T5" fmla="*/ 2147483646 h 3"/>
                    <a:gd name="T6" fmla="*/ 0 w 1"/>
                    <a:gd name="T7" fmla="*/ 0 h 3"/>
                    <a:gd name="T8" fmla="*/ 2147483646 w 1"/>
                    <a:gd name="T9" fmla="*/ 2147483646 h 3"/>
                    <a:gd name="T10" fmla="*/ 2147483646 w 1"/>
                    <a:gd name="T11" fmla="*/ 2147483646 h 3"/>
                    <a:gd name="T12" fmla="*/ 2147483646 w 1"/>
                    <a:gd name="T13" fmla="*/ 2147483646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"/>
                    <a:gd name="T22" fmla="*/ 0 h 3"/>
                    <a:gd name="T23" fmla="*/ 1 w 1"/>
                    <a:gd name="T24" fmla="*/ 3 h 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" h="3">
                      <a:moveTo>
                        <a:pt x="1" y="3"/>
                      </a:move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1"/>
                        <a:pt x="0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1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0" name="Freeform 537"/>
                <p:cNvSpPr>
                  <a:spLocks noChangeArrowheads="1"/>
                </p:cNvSpPr>
                <p:nvPr/>
              </p:nvSpPr>
              <p:spPr bwMode="auto">
                <a:xfrm>
                  <a:off x="690563" y="238125"/>
                  <a:ext cx="3175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2147483646 w 1"/>
                    <a:gd name="T5" fmla="*/ 0 h 1"/>
                    <a:gd name="T6" fmla="*/ 0 w 1"/>
                    <a:gd name="T7" fmla="*/ 0 h 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1"/>
                    <a:gd name="T14" fmla="*/ 1 w 1"/>
                    <a:gd name="T15" fmla="*/ 1 h 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1" name="Freeform 538"/>
                <p:cNvSpPr>
                  <a:spLocks noChangeArrowheads="1"/>
                </p:cNvSpPr>
                <p:nvPr/>
              </p:nvSpPr>
              <p:spPr bwMode="auto">
                <a:xfrm>
                  <a:off x="622300" y="214312"/>
                  <a:ext cx="15875" cy="19050"/>
                </a:xfrm>
                <a:custGeom>
                  <a:avLst/>
                  <a:gdLst>
                    <a:gd name="T0" fmla="*/ 2147483646 w 4"/>
                    <a:gd name="T1" fmla="*/ 2147483646 h 5"/>
                    <a:gd name="T2" fmla="*/ 2147483646 w 4"/>
                    <a:gd name="T3" fmla="*/ 2147483646 h 5"/>
                    <a:gd name="T4" fmla="*/ 0 w 4"/>
                    <a:gd name="T5" fmla="*/ 2147483646 h 5"/>
                    <a:gd name="T6" fmla="*/ 2147483646 w 4"/>
                    <a:gd name="T7" fmla="*/ 2147483646 h 5"/>
                    <a:gd name="T8" fmla="*/ 2147483646 w 4"/>
                    <a:gd name="T9" fmla="*/ 2147483646 h 5"/>
                    <a:gd name="T10" fmla="*/ 2147483646 w 4"/>
                    <a:gd name="T11" fmla="*/ 2147483646 h 5"/>
                    <a:gd name="T12" fmla="*/ 2147483646 w 4"/>
                    <a:gd name="T13" fmla="*/ 2147483646 h 5"/>
                    <a:gd name="T14" fmla="*/ 2147483646 w 4"/>
                    <a:gd name="T15" fmla="*/ 2147483646 h 5"/>
                    <a:gd name="T16" fmla="*/ 2147483646 w 4"/>
                    <a:gd name="T17" fmla="*/ 2147483646 h 5"/>
                    <a:gd name="T18" fmla="*/ 2147483646 w 4"/>
                    <a:gd name="T19" fmla="*/ 2147483646 h 5"/>
                    <a:gd name="T20" fmla="*/ 2147483646 w 4"/>
                    <a:gd name="T21" fmla="*/ 2147483646 h 5"/>
                    <a:gd name="T22" fmla="*/ 2147483646 w 4"/>
                    <a:gd name="T23" fmla="*/ 0 h 5"/>
                    <a:gd name="T24" fmla="*/ 2147483646 w 4"/>
                    <a:gd name="T25" fmla="*/ 0 h 5"/>
                    <a:gd name="T26" fmla="*/ 2147483646 w 4"/>
                    <a:gd name="T27" fmla="*/ 0 h 5"/>
                    <a:gd name="T28" fmla="*/ 2147483646 w 4"/>
                    <a:gd name="T29" fmla="*/ 2147483646 h 5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4"/>
                    <a:gd name="T46" fmla="*/ 0 h 5"/>
                    <a:gd name="T47" fmla="*/ 4 w 4"/>
                    <a:gd name="T48" fmla="*/ 5 h 5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4" h="5">
                      <a:moveTo>
                        <a:pt x="2" y="3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0" y="5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1"/>
                        <a:pt x="3" y="2"/>
                        <a:pt x="2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2" name="Freeform 539"/>
                <p:cNvSpPr>
                  <a:spLocks noChangeArrowheads="1"/>
                </p:cNvSpPr>
                <p:nvPr/>
              </p:nvSpPr>
              <p:spPr bwMode="auto">
                <a:xfrm>
                  <a:off x="509588" y="203200"/>
                  <a:ext cx="98425" cy="68263"/>
                </a:xfrm>
                <a:custGeom>
                  <a:avLst/>
                  <a:gdLst>
                    <a:gd name="T0" fmla="*/ 2147483646 w 26"/>
                    <a:gd name="T1" fmla="*/ 2147483646 h 18"/>
                    <a:gd name="T2" fmla="*/ 2147483646 w 26"/>
                    <a:gd name="T3" fmla="*/ 2147483646 h 18"/>
                    <a:gd name="T4" fmla="*/ 2147483646 w 26"/>
                    <a:gd name="T5" fmla="*/ 2147483646 h 18"/>
                    <a:gd name="T6" fmla="*/ 2147483646 w 26"/>
                    <a:gd name="T7" fmla="*/ 2147483646 h 18"/>
                    <a:gd name="T8" fmla="*/ 2147483646 w 26"/>
                    <a:gd name="T9" fmla="*/ 2147483646 h 18"/>
                    <a:gd name="T10" fmla="*/ 2147483646 w 26"/>
                    <a:gd name="T11" fmla="*/ 2147483646 h 18"/>
                    <a:gd name="T12" fmla="*/ 2147483646 w 26"/>
                    <a:gd name="T13" fmla="*/ 2147483646 h 18"/>
                    <a:gd name="T14" fmla="*/ 2147483646 w 26"/>
                    <a:gd name="T15" fmla="*/ 2147483646 h 18"/>
                    <a:gd name="T16" fmla="*/ 2147483646 w 26"/>
                    <a:gd name="T17" fmla="*/ 2147483646 h 18"/>
                    <a:gd name="T18" fmla="*/ 2147483646 w 26"/>
                    <a:gd name="T19" fmla="*/ 2147483646 h 18"/>
                    <a:gd name="T20" fmla="*/ 2147483646 w 26"/>
                    <a:gd name="T21" fmla="*/ 2147483646 h 18"/>
                    <a:gd name="T22" fmla="*/ 2147483646 w 26"/>
                    <a:gd name="T23" fmla="*/ 2147483646 h 18"/>
                    <a:gd name="T24" fmla="*/ 2147483646 w 26"/>
                    <a:gd name="T25" fmla="*/ 2147483646 h 18"/>
                    <a:gd name="T26" fmla="*/ 2147483646 w 26"/>
                    <a:gd name="T27" fmla="*/ 2147483646 h 18"/>
                    <a:gd name="T28" fmla="*/ 2147483646 w 26"/>
                    <a:gd name="T29" fmla="*/ 2147483646 h 18"/>
                    <a:gd name="T30" fmla="*/ 0 w 26"/>
                    <a:gd name="T31" fmla="*/ 2147483646 h 18"/>
                    <a:gd name="T32" fmla="*/ 0 w 26"/>
                    <a:gd name="T33" fmla="*/ 2147483646 h 18"/>
                    <a:gd name="T34" fmla="*/ 2147483646 w 26"/>
                    <a:gd name="T35" fmla="*/ 2147483646 h 18"/>
                    <a:gd name="T36" fmla="*/ 2147483646 w 26"/>
                    <a:gd name="T37" fmla="*/ 2147483646 h 18"/>
                    <a:gd name="T38" fmla="*/ 2147483646 w 26"/>
                    <a:gd name="T39" fmla="*/ 2147483646 h 18"/>
                    <a:gd name="T40" fmla="*/ 2147483646 w 26"/>
                    <a:gd name="T41" fmla="*/ 2147483646 h 18"/>
                    <a:gd name="T42" fmla="*/ 2147483646 w 26"/>
                    <a:gd name="T43" fmla="*/ 2147483646 h 18"/>
                    <a:gd name="T44" fmla="*/ 2147483646 w 26"/>
                    <a:gd name="T45" fmla="*/ 2147483646 h 18"/>
                    <a:gd name="T46" fmla="*/ 2147483646 w 26"/>
                    <a:gd name="T47" fmla="*/ 2147483646 h 18"/>
                    <a:gd name="T48" fmla="*/ 2147483646 w 26"/>
                    <a:gd name="T49" fmla="*/ 2147483646 h 18"/>
                    <a:gd name="T50" fmla="*/ 2147483646 w 26"/>
                    <a:gd name="T51" fmla="*/ 2147483646 h 18"/>
                    <a:gd name="T52" fmla="*/ 2147483646 w 26"/>
                    <a:gd name="T53" fmla="*/ 2147483646 h 18"/>
                    <a:gd name="T54" fmla="*/ 2147483646 w 26"/>
                    <a:gd name="T55" fmla="*/ 0 h 18"/>
                    <a:gd name="T56" fmla="*/ 2147483646 w 26"/>
                    <a:gd name="T57" fmla="*/ 2147483646 h 18"/>
                    <a:gd name="T58" fmla="*/ 2147483646 w 26"/>
                    <a:gd name="T59" fmla="*/ 2147483646 h 18"/>
                    <a:gd name="T60" fmla="*/ 2147483646 w 26"/>
                    <a:gd name="T61" fmla="*/ 0 h 18"/>
                    <a:gd name="T62" fmla="*/ 2147483646 w 26"/>
                    <a:gd name="T63" fmla="*/ 2147483646 h 18"/>
                    <a:gd name="T64" fmla="*/ 2147483646 w 26"/>
                    <a:gd name="T65" fmla="*/ 2147483646 h 18"/>
                    <a:gd name="T66" fmla="*/ 2147483646 w 26"/>
                    <a:gd name="T67" fmla="*/ 2147483646 h 18"/>
                    <a:gd name="T68" fmla="*/ 2147483646 w 26"/>
                    <a:gd name="T69" fmla="*/ 2147483646 h 18"/>
                    <a:gd name="T70" fmla="*/ 2147483646 w 26"/>
                    <a:gd name="T71" fmla="*/ 2147483646 h 18"/>
                    <a:gd name="T72" fmla="*/ 2147483646 w 26"/>
                    <a:gd name="T73" fmla="*/ 2147483646 h 18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6"/>
                    <a:gd name="T112" fmla="*/ 0 h 18"/>
                    <a:gd name="T113" fmla="*/ 26 w 26"/>
                    <a:gd name="T114" fmla="*/ 18 h 18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6" h="18">
                      <a:moveTo>
                        <a:pt x="25" y="4"/>
                      </a:moveTo>
                      <a:cubicBezTo>
                        <a:pt x="25" y="5"/>
                        <a:pt x="26" y="5"/>
                        <a:pt x="25" y="5"/>
                      </a:cubicBezTo>
                      <a:cubicBezTo>
                        <a:pt x="26" y="5"/>
                        <a:pt x="25" y="6"/>
                        <a:pt x="25" y="6"/>
                      </a:cubicBezTo>
                      <a:cubicBezTo>
                        <a:pt x="25" y="6"/>
                        <a:pt x="24" y="7"/>
                        <a:pt x="25" y="7"/>
                      </a:cubicBezTo>
                      <a:cubicBezTo>
                        <a:pt x="24" y="7"/>
                        <a:pt x="24" y="8"/>
                        <a:pt x="24" y="8"/>
                      </a:cubicBezTo>
                      <a:cubicBezTo>
                        <a:pt x="25" y="8"/>
                        <a:pt x="24" y="8"/>
                        <a:pt x="24" y="8"/>
                      </a:cubicBezTo>
                      <a:cubicBezTo>
                        <a:pt x="24" y="8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10"/>
                        <a:pt x="23" y="9"/>
                        <a:pt x="23" y="10"/>
                      </a:cubicBezTo>
                      <a:cubicBezTo>
                        <a:pt x="22" y="10"/>
                        <a:pt x="22" y="10"/>
                        <a:pt x="22" y="11"/>
                      </a:cubicBezTo>
                      <a:cubicBezTo>
                        <a:pt x="21" y="11"/>
                        <a:pt x="20" y="11"/>
                        <a:pt x="19" y="12"/>
                      </a:cubicBezTo>
                      <a:cubicBezTo>
                        <a:pt x="18" y="12"/>
                        <a:pt x="17" y="12"/>
                        <a:pt x="17" y="13"/>
                      </a:cubicBezTo>
                      <a:cubicBezTo>
                        <a:pt x="17" y="13"/>
                        <a:pt x="16" y="14"/>
                        <a:pt x="17" y="14"/>
                      </a:cubicBezTo>
                      <a:cubicBezTo>
                        <a:pt x="16" y="15"/>
                        <a:pt x="16" y="16"/>
                        <a:pt x="15" y="16"/>
                      </a:cubicBezTo>
                      <a:cubicBezTo>
                        <a:pt x="15" y="17"/>
                        <a:pt x="13" y="17"/>
                        <a:pt x="12" y="17"/>
                      </a:cubicBezTo>
                      <a:cubicBezTo>
                        <a:pt x="11" y="18"/>
                        <a:pt x="10" y="18"/>
                        <a:pt x="10" y="18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6" y="18"/>
                        <a:pt x="7" y="18"/>
                        <a:pt x="7" y="17"/>
                      </a:cubicBezTo>
                      <a:cubicBezTo>
                        <a:pt x="6" y="17"/>
                        <a:pt x="5" y="18"/>
                        <a:pt x="5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5" y="18"/>
                        <a:pt x="5" y="18"/>
                      </a:cubicBezTo>
                      <a:cubicBezTo>
                        <a:pt x="5" y="17"/>
                        <a:pt x="6" y="17"/>
                        <a:pt x="6" y="17"/>
                      </a:cubicBezTo>
                      <a:cubicBezTo>
                        <a:pt x="6" y="17"/>
                        <a:pt x="5" y="17"/>
                        <a:pt x="5" y="17"/>
                      </a:cubicBezTo>
                      <a:cubicBezTo>
                        <a:pt x="5" y="16"/>
                        <a:pt x="6" y="16"/>
                        <a:pt x="6" y="16"/>
                      </a:cubicBezTo>
                      <a:cubicBezTo>
                        <a:pt x="6" y="16"/>
                        <a:pt x="6" y="15"/>
                        <a:pt x="6" y="15"/>
                      </a:cubicBezTo>
                      <a:cubicBezTo>
                        <a:pt x="5" y="15"/>
                        <a:pt x="5" y="15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3" y="17"/>
                      </a:cubicBezTo>
                      <a:cubicBezTo>
                        <a:pt x="3" y="17"/>
                        <a:pt x="2" y="18"/>
                        <a:pt x="1" y="18"/>
                      </a:cubicBezTo>
                      <a:cubicBezTo>
                        <a:pt x="1" y="18"/>
                        <a:pt x="1" y="17"/>
                        <a:pt x="0" y="17"/>
                      </a:cubicBezTo>
                      <a:cubicBezTo>
                        <a:pt x="0" y="17"/>
                        <a:pt x="1" y="17"/>
                        <a:pt x="0" y="17"/>
                      </a:cubicBezTo>
                      <a:cubicBezTo>
                        <a:pt x="1" y="17"/>
                        <a:pt x="1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6"/>
                        <a:pt x="2" y="16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4" y="16"/>
                        <a:pt x="5" y="15"/>
                        <a:pt x="6" y="15"/>
                      </a:cubicBezTo>
                      <a:cubicBezTo>
                        <a:pt x="7" y="15"/>
                        <a:pt x="7" y="14"/>
                        <a:pt x="7" y="13"/>
                      </a:cubicBezTo>
                      <a:cubicBezTo>
                        <a:pt x="7" y="13"/>
                        <a:pt x="7" y="13"/>
                        <a:pt x="6" y="13"/>
                      </a:cubicBezTo>
                      <a:cubicBezTo>
                        <a:pt x="7" y="13"/>
                        <a:pt x="7" y="13"/>
                        <a:pt x="8" y="13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9" y="11"/>
                        <a:pt x="10" y="11"/>
                        <a:pt x="10" y="11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8"/>
                        <a:pt x="10" y="9"/>
                        <a:pt x="10" y="8"/>
                      </a:cubicBezTo>
                      <a:cubicBezTo>
                        <a:pt x="10" y="8"/>
                        <a:pt x="9" y="8"/>
                        <a:pt x="10" y="7"/>
                      </a:cubicBezTo>
                      <a:cubicBezTo>
                        <a:pt x="10" y="7"/>
                        <a:pt x="10" y="6"/>
                        <a:pt x="10" y="6"/>
                      </a:cubicBezTo>
                      <a:cubicBezTo>
                        <a:pt x="11" y="6"/>
                        <a:pt x="11" y="6"/>
                        <a:pt x="11" y="5"/>
                      </a:cubicBezTo>
                      <a:cubicBezTo>
                        <a:pt x="11" y="5"/>
                        <a:pt x="12" y="4"/>
                        <a:pt x="12" y="4"/>
                      </a:cubicBezTo>
                      <a:cubicBezTo>
                        <a:pt x="13" y="3"/>
                        <a:pt x="13" y="3"/>
                        <a:pt x="14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4" y="2"/>
                        <a:pt x="15" y="2"/>
                        <a:pt x="15" y="2"/>
                      </a:cubicBezTo>
                      <a:cubicBezTo>
                        <a:pt x="16" y="2"/>
                        <a:pt x="15" y="2"/>
                        <a:pt x="16" y="1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6" y="1"/>
                      </a:cubicBezTo>
                      <a:cubicBezTo>
                        <a:pt x="16" y="1"/>
                        <a:pt x="16" y="2"/>
                        <a:pt x="16" y="2"/>
                      </a:cubicBezTo>
                      <a:cubicBezTo>
                        <a:pt x="17" y="1"/>
                        <a:pt x="16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9" y="1"/>
                        <a:pt x="21" y="0"/>
                        <a:pt x="23" y="0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21" y="1"/>
                        <a:pt x="20" y="1"/>
                        <a:pt x="19" y="1"/>
                      </a:cubicBezTo>
                      <a:cubicBezTo>
                        <a:pt x="19" y="1"/>
                        <a:pt x="19" y="2"/>
                        <a:pt x="19" y="2"/>
                      </a:cubicBezTo>
                      <a:cubicBezTo>
                        <a:pt x="19" y="1"/>
                        <a:pt x="19" y="1"/>
                        <a:pt x="20" y="1"/>
                      </a:cubicBezTo>
                      <a:cubicBezTo>
                        <a:pt x="20" y="1"/>
                        <a:pt x="21" y="2"/>
                        <a:pt x="22" y="2"/>
                      </a:cubicBezTo>
                      <a:cubicBezTo>
                        <a:pt x="22" y="2"/>
                        <a:pt x="22" y="3"/>
                        <a:pt x="23" y="3"/>
                      </a:cubicBezTo>
                      <a:cubicBezTo>
                        <a:pt x="24" y="3"/>
                        <a:pt x="24" y="3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3" name="Freeform 540"/>
                <p:cNvSpPr>
                  <a:spLocks noChangeArrowheads="1"/>
                </p:cNvSpPr>
                <p:nvPr/>
              </p:nvSpPr>
              <p:spPr bwMode="auto">
                <a:xfrm>
                  <a:off x="608013" y="411162"/>
                  <a:ext cx="25400" cy="22225"/>
                </a:xfrm>
                <a:custGeom>
                  <a:avLst/>
                  <a:gdLst>
                    <a:gd name="T0" fmla="*/ 2147483646 w 7"/>
                    <a:gd name="T1" fmla="*/ 2147483646 h 6"/>
                    <a:gd name="T2" fmla="*/ 2147483646 w 7"/>
                    <a:gd name="T3" fmla="*/ 2147483646 h 6"/>
                    <a:gd name="T4" fmla="*/ 0 w 7"/>
                    <a:gd name="T5" fmla="*/ 2147483646 h 6"/>
                    <a:gd name="T6" fmla="*/ 0 w 7"/>
                    <a:gd name="T7" fmla="*/ 2147483646 h 6"/>
                    <a:gd name="T8" fmla="*/ 2147483646 w 7"/>
                    <a:gd name="T9" fmla="*/ 2147483646 h 6"/>
                    <a:gd name="T10" fmla="*/ 0 w 7"/>
                    <a:gd name="T11" fmla="*/ 2147483646 h 6"/>
                    <a:gd name="T12" fmla="*/ 2147483646 w 7"/>
                    <a:gd name="T13" fmla="*/ 2147483646 h 6"/>
                    <a:gd name="T14" fmla="*/ 2147483646 w 7"/>
                    <a:gd name="T15" fmla="*/ 0 h 6"/>
                    <a:gd name="T16" fmla="*/ 2147483646 w 7"/>
                    <a:gd name="T17" fmla="*/ 0 h 6"/>
                    <a:gd name="T18" fmla="*/ 2147483646 w 7"/>
                    <a:gd name="T19" fmla="*/ 2147483646 h 6"/>
                    <a:gd name="T20" fmla="*/ 2147483646 w 7"/>
                    <a:gd name="T21" fmla="*/ 2147483646 h 6"/>
                    <a:gd name="T22" fmla="*/ 2147483646 w 7"/>
                    <a:gd name="T23" fmla="*/ 2147483646 h 6"/>
                    <a:gd name="T24" fmla="*/ 2147483646 w 7"/>
                    <a:gd name="T25" fmla="*/ 2147483646 h 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"/>
                    <a:gd name="T40" fmla="*/ 0 h 6"/>
                    <a:gd name="T41" fmla="*/ 7 w 7"/>
                    <a:gd name="T42" fmla="*/ 6 h 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" h="6">
                      <a:moveTo>
                        <a:pt x="6" y="5"/>
                      </a:moveTo>
                      <a:cubicBezTo>
                        <a:pt x="5" y="6"/>
                        <a:pt x="4" y="6"/>
                        <a:pt x="2" y="6"/>
                      </a:cubicBezTo>
                      <a:cubicBezTo>
                        <a:pt x="1" y="6"/>
                        <a:pt x="0" y="6"/>
                        <a:pt x="0" y="5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4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2"/>
                        <a:pt x="0" y="1"/>
                        <a:pt x="1" y="1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3" y="2"/>
                      </a:cubicBezTo>
                      <a:cubicBezTo>
                        <a:pt x="4" y="1"/>
                        <a:pt x="5" y="1"/>
                        <a:pt x="6" y="2"/>
                      </a:cubicBezTo>
                      <a:cubicBezTo>
                        <a:pt x="7" y="2"/>
                        <a:pt x="7" y="3"/>
                        <a:pt x="7" y="3"/>
                      </a:cubicBezTo>
                      <a:cubicBezTo>
                        <a:pt x="7" y="4"/>
                        <a:pt x="7" y="4"/>
                        <a:pt x="6" y="5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4" name="Freeform 541"/>
                <p:cNvSpPr>
                  <a:spLocks noChangeArrowheads="1"/>
                </p:cNvSpPr>
                <p:nvPr/>
              </p:nvSpPr>
              <p:spPr bwMode="auto">
                <a:xfrm>
                  <a:off x="463550" y="255587"/>
                  <a:ext cx="68263" cy="61913"/>
                </a:xfrm>
                <a:custGeom>
                  <a:avLst/>
                  <a:gdLst>
                    <a:gd name="T0" fmla="*/ 2147483646 w 18"/>
                    <a:gd name="T1" fmla="*/ 2147483646 h 16"/>
                    <a:gd name="T2" fmla="*/ 2147483646 w 18"/>
                    <a:gd name="T3" fmla="*/ 2147483646 h 16"/>
                    <a:gd name="T4" fmla="*/ 2147483646 w 18"/>
                    <a:gd name="T5" fmla="*/ 2147483646 h 16"/>
                    <a:gd name="T6" fmla="*/ 2147483646 w 18"/>
                    <a:gd name="T7" fmla="*/ 2147483646 h 16"/>
                    <a:gd name="T8" fmla="*/ 2147483646 w 18"/>
                    <a:gd name="T9" fmla="*/ 2147483646 h 16"/>
                    <a:gd name="T10" fmla="*/ 2147483646 w 18"/>
                    <a:gd name="T11" fmla="*/ 2147483646 h 16"/>
                    <a:gd name="T12" fmla="*/ 2147483646 w 18"/>
                    <a:gd name="T13" fmla="*/ 2147483646 h 16"/>
                    <a:gd name="T14" fmla="*/ 2147483646 w 18"/>
                    <a:gd name="T15" fmla="*/ 2147483646 h 16"/>
                    <a:gd name="T16" fmla="*/ 2147483646 w 18"/>
                    <a:gd name="T17" fmla="*/ 2147483646 h 16"/>
                    <a:gd name="T18" fmla="*/ 2147483646 w 18"/>
                    <a:gd name="T19" fmla="*/ 2147483646 h 16"/>
                    <a:gd name="T20" fmla="*/ 2147483646 w 18"/>
                    <a:gd name="T21" fmla="*/ 2147483646 h 16"/>
                    <a:gd name="T22" fmla="*/ 2147483646 w 18"/>
                    <a:gd name="T23" fmla="*/ 2147483646 h 16"/>
                    <a:gd name="T24" fmla="*/ 2147483646 w 18"/>
                    <a:gd name="T25" fmla="*/ 2147483646 h 16"/>
                    <a:gd name="T26" fmla="*/ 2147483646 w 18"/>
                    <a:gd name="T27" fmla="*/ 2147483646 h 16"/>
                    <a:gd name="T28" fmla="*/ 2147483646 w 18"/>
                    <a:gd name="T29" fmla="*/ 2147483646 h 16"/>
                    <a:gd name="T30" fmla="*/ 2147483646 w 18"/>
                    <a:gd name="T31" fmla="*/ 2147483646 h 16"/>
                    <a:gd name="T32" fmla="*/ 2147483646 w 18"/>
                    <a:gd name="T33" fmla="*/ 2147483646 h 16"/>
                    <a:gd name="T34" fmla="*/ 2147483646 w 18"/>
                    <a:gd name="T35" fmla="*/ 2147483646 h 16"/>
                    <a:gd name="T36" fmla="*/ 0 w 18"/>
                    <a:gd name="T37" fmla="*/ 2147483646 h 16"/>
                    <a:gd name="T38" fmla="*/ 2147483646 w 18"/>
                    <a:gd name="T39" fmla="*/ 2147483646 h 16"/>
                    <a:gd name="T40" fmla="*/ 2147483646 w 18"/>
                    <a:gd name="T41" fmla="*/ 2147483646 h 16"/>
                    <a:gd name="T42" fmla="*/ 2147483646 w 18"/>
                    <a:gd name="T43" fmla="*/ 2147483646 h 16"/>
                    <a:gd name="T44" fmla="*/ 2147483646 w 18"/>
                    <a:gd name="T45" fmla="*/ 2147483646 h 16"/>
                    <a:gd name="T46" fmla="*/ 2147483646 w 18"/>
                    <a:gd name="T47" fmla="*/ 2147483646 h 16"/>
                    <a:gd name="T48" fmla="*/ 2147483646 w 18"/>
                    <a:gd name="T49" fmla="*/ 2147483646 h 16"/>
                    <a:gd name="T50" fmla="*/ 2147483646 w 18"/>
                    <a:gd name="T51" fmla="*/ 2147483646 h 16"/>
                    <a:gd name="T52" fmla="*/ 2147483646 w 18"/>
                    <a:gd name="T53" fmla="*/ 2147483646 h 16"/>
                    <a:gd name="T54" fmla="*/ 2147483646 w 18"/>
                    <a:gd name="T55" fmla="*/ 2147483646 h 16"/>
                    <a:gd name="T56" fmla="*/ 2147483646 w 18"/>
                    <a:gd name="T57" fmla="*/ 2147483646 h 16"/>
                    <a:gd name="T58" fmla="*/ 2147483646 w 18"/>
                    <a:gd name="T59" fmla="*/ 2147483646 h 16"/>
                    <a:gd name="T60" fmla="*/ 2147483646 w 18"/>
                    <a:gd name="T61" fmla="*/ 2147483646 h 16"/>
                    <a:gd name="T62" fmla="*/ 2147483646 w 18"/>
                    <a:gd name="T63" fmla="*/ 2147483646 h 16"/>
                    <a:gd name="T64" fmla="*/ 2147483646 w 18"/>
                    <a:gd name="T65" fmla="*/ 2147483646 h 16"/>
                    <a:gd name="T66" fmla="*/ 2147483646 w 18"/>
                    <a:gd name="T67" fmla="*/ 2147483646 h 16"/>
                    <a:gd name="T68" fmla="*/ 2147483646 w 18"/>
                    <a:gd name="T69" fmla="*/ 2147483646 h 16"/>
                    <a:gd name="T70" fmla="*/ 2147483646 w 18"/>
                    <a:gd name="T71" fmla="*/ 2147483646 h 16"/>
                    <a:gd name="T72" fmla="*/ 2147483646 w 18"/>
                    <a:gd name="T73" fmla="*/ 2147483646 h 16"/>
                    <a:gd name="T74" fmla="*/ 2147483646 w 18"/>
                    <a:gd name="T75" fmla="*/ 2147483646 h 16"/>
                    <a:gd name="T76" fmla="*/ 2147483646 w 18"/>
                    <a:gd name="T77" fmla="*/ 2147483646 h 16"/>
                    <a:gd name="T78" fmla="*/ 2147483646 w 18"/>
                    <a:gd name="T79" fmla="*/ 0 h 16"/>
                    <a:gd name="T80" fmla="*/ 2147483646 w 18"/>
                    <a:gd name="T81" fmla="*/ 2147483646 h 16"/>
                    <a:gd name="T82" fmla="*/ 2147483646 w 18"/>
                    <a:gd name="T83" fmla="*/ 2147483646 h 16"/>
                    <a:gd name="T84" fmla="*/ 2147483646 w 18"/>
                    <a:gd name="T85" fmla="*/ 2147483646 h 16"/>
                    <a:gd name="T86" fmla="*/ 2147483646 w 18"/>
                    <a:gd name="T87" fmla="*/ 2147483646 h 16"/>
                    <a:gd name="T88" fmla="*/ 2147483646 w 18"/>
                    <a:gd name="T89" fmla="*/ 2147483646 h 16"/>
                    <a:gd name="T90" fmla="*/ 2147483646 w 18"/>
                    <a:gd name="T91" fmla="*/ 2147483646 h 16"/>
                    <a:gd name="T92" fmla="*/ 2147483646 w 18"/>
                    <a:gd name="T93" fmla="*/ 2147483646 h 16"/>
                    <a:gd name="T94" fmla="*/ 2147483646 w 18"/>
                    <a:gd name="T95" fmla="*/ 2147483646 h 16"/>
                    <a:gd name="T96" fmla="*/ 2147483646 w 18"/>
                    <a:gd name="T97" fmla="*/ 2147483646 h 16"/>
                    <a:gd name="T98" fmla="*/ 2147483646 w 18"/>
                    <a:gd name="T99" fmla="*/ 2147483646 h 16"/>
                    <a:gd name="T100" fmla="*/ 2147483646 w 18"/>
                    <a:gd name="T101" fmla="*/ 2147483646 h 16"/>
                    <a:gd name="T102" fmla="*/ 2147483646 w 18"/>
                    <a:gd name="T103" fmla="*/ 2147483646 h 1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8"/>
                    <a:gd name="T157" fmla="*/ 0 h 16"/>
                    <a:gd name="T158" fmla="*/ 18 w 18"/>
                    <a:gd name="T159" fmla="*/ 16 h 1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8" h="16">
                      <a:moveTo>
                        <a:pt x="17" y="10"/>
                      </a:moveTo>
                      <a:cubicBezTo>
                        <a:pt x="16" y="11"/>
                        <a:pt x="15" y="11"/>
                        <a:pt x="14" y="11"/>
                      </a:cubicBezTo>
                      <a:cubicBezTo>
                        <a:pt x="14" y="11"/>
                        <a:pt x="14" y="12"/>
                        <a:pt x="14" y="12"/>
                      </a:cubicBezTo>
                      <a:cubicBezTo>
                        <a:pt x="13" y="12"/>
                        <a:pt x="14" y="13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2" y="12"/>
                        <a:pt x="12" y="12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2"/>
                        <a:pt x="10" y="14"/>
                        <a:pt x="9" y="14"/>
                      </a:cubicBezTo>
                      <a:cubicBezTo>
                        <a:pt x="8" y="14"/>
                        <a:pt x="6" y="15"/>
                        <a:pt x="5" y="15"/>
                      </a:cubicBezTo>
                      <a:cubicBezTo>
                        <a:pt x="4" y="15"/>
                        <a:pt x="4" y="15"/>
                        <a:pt x="3" y="15"/>
                      </a:cubicBezTo>
                      <a:cubicBezTo>
                        <a:pt x="3" y="15"/>
                        <a:pt x="2" y="16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1" y="14"/>
                        <a:pt x="1" y="13"/>
                      </a:cubicBezTo>
                      <a:cubicBezTo>
                        <a:pt x="2" y="13"/>
                        <a:pt x="1" y="12"/>
                        <a:pt x="1" y="11"/>
                      </a:cubicBezTo>
                      <a:cubicBezTo>
                        <a:pt x="1" y="11"/>
                        <a:pt x="0" y="11"/>
                        <a:pt x="0" y="11"/>
                      </a:cubicBezTo>
                      <a:cubicBezTo>
                        <a:pt x="1" y="10"/>
                        <a:pt x="2" y="11"/>
                        <a:pt x="2" y="10"/>
                      </a:cubicBezTo>
                      <a:cubicBezTo>
                        <a:pt x="2" y="10"/>
                        <a:pt x="3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2" y="8"/>
                        <a:pt x="3" y="9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5" y="7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6"/>
                        <a:pt x="4" y="7"/>
                        <a:pt x="3" y="7"/>
                      </a:cubicBezTo>
                      <a:cubicBezTo>
                        <a:pt x="3" y="6"/>
                        <a:pt x="4" y="6"/>
                        <a:pt x="4" y="6"/>
                      </a:cubicBezTo>
                      <a:cubicBezTo>
                        <a:pt x="4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5" y="4"/>
                        <a:pt x="4" y="4"/>
                      </a:cubicBezTo>
                      <a:cubicBezTo>
                        <a:pt x="4" y="4"/>
                        <a:pt x="5" y="3"/>
                        <a:pt x="5" y="3"/>
                      </a:cubicBezTo>
                      <a:cubicBezTo>
                        <a:pt x="5" y="3"/>
                        <a:pt x="6" y="3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6" y="1"/>
                        <a:pt x="7" y="0"/>
                      </a:cubicBezTo>
                      <a:cubicBezTo>
                        <a:pt x="8" y="1"/>
                        <a:pt x="9" y="0"/>
                        <a:pt x="9" y="1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0" y="2"/>
                        <a:pt x="11" y="3"/>
                        <a:pt x="11" y="3"/>
                      </a:cubicBezTo>
                      <a:cubicBezTo>
                        <a:pt x="11" y="3"/>
                        <a:pt x="11" y="4"/>
                        <a:pt x="11" y="4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0" y="6"/>
                        <a:pt x="11" y="6"/>
                        <a:pt x="11" y="7"/>
                      </a:cubicBezTo>
                      <a:cubicBezTo>
                        <a:pt x="12" y="7"/>
                        <a:pt x="13" y="8"/>
                        <a:pt x="13" y="8"/>
                      </a:cubicBezTo>
                      <a:cubicBezTo>
                        <a:pt x="14" y="7"/>
                        <a:pt x="14" y="8"/>
                        <a:pt x="15" y="7"/>
                      </a:cubicBezTo>
                      <a:cubicBezTo>
                        <a:pt x="16" y="7"/>
                        <a:pt x="16" y="7"/>
                        <a:pt x="17" y="7"/>
                      </a:cubicBezTo>
                      <a:cubicBezTo>
                        <a:pt x="17" y="8"/>
                        <a:pt x="18" y="8"/>
                        <a:pt x="18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5" name="Freeform 542"/>
                <p:cNvSpPr>
                  <a:spLocks noChangeArrowheads="1"/>
                </p:cNvSpPr>
                <p:nvPr/>
              </p:nvSpPr>
              <p:spPr bwMode="auto">
                <a:xfrm>
                  <a:off x="523875" y="427037"/>
                  <a:ext cx="42863" cy="22225"/>
                </a:xfrm>
                <a:custGeom>
                  <a:avLst/>
                  <a:gdLst>
                    <a:gd name="T0" fmla="*/ 2147483646 w 11"/>
                    <a:gd name="T1" fmla="*/ 2147483646 h 6"/>
                    <a:gd name="T2" fmla="*/ 2147483646 w 11"/>
                    <a:gd name="T3" fmla="*/ 2147483646 h 6"/>
                    <a:gd name="T4" fmla="*/ 2147483646 w 11"/>
                    <a:gd name="T5" fmla="*/ 2147483646 h 6"/>
                    <a:gd name="T6" fmla="*/ 2147483646 w 11"/>
                    <a:gd name="T7" fmla="*/ 2147483646 h 6"/>
                    <a:gd name="T8" fmla="*/ 2147483646 w 11"/>
                    <a:gd name="T9" fmla="*/ 2147483646 h 6"/>
                    <a:gd name="T10" fmla="*/ 2147483646 w 11"/>
                    <a:gd name="T11" fmla="*/ 2147483646 h 6"/>
                    <a:gd name="T12" fmla="*/ 0 w 11"/>
                    <a:gd name="T13" fmla="*/ 2147483646 h 6"/>
                    <a:gd name="T14" fmla="*/ 2147483646 w 11"/>
                    <a:gd name="T15" fmla="*/ 2147483646 h 6"/>
                    <a:gd name="T16" fmla="*/ 2147483646 w 11"/>
                    <a:gd name="T17" fmla="*/ 2147483646 h 6"/>
                    <a:gd name="T18" fmla="*/ 2147483646 w 11"/>
                    <a:gd name="T19" fmla="*/ 2147483646 h 6"/>
                    <a:gd name="T20" fmla="*/ 2147483646 w 11"/>
                    <a:gd name="T21" fmla="*/ 0 h 6"/>
                    <a:gd name="T22" fmla="*/ 2147483646 w 11"/>
                    <a:gd name="T23" fmla="*/ 0 h 6"/>
                    <a:gd name="T24" fmla="*/ 2147483646 w 11"/>
                    <a:gd name="T25" fmla="*/ 2147483646 h 6"/>
                    <a:gd name="T26" fmla="*/ 2147483646 w 11"/>
                    <a:gd name="T27" fmla="*/ 2147483646 h 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1"/>
                    <a:gd name="T43" fmla="*/ 0 h 6"/>
                    <a:gd name="T44" fmla="*/ 11 w 11"/>
                    <a:gd name="T45" fmla="*/ 6 h 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1" h="6">
                      <a:moveTo>
                        <a:pt x="10" y="3"/>
                      </a:moveTo>
                      <a:cubicBezTo>
                        <a:pt x="10" y="4"/>
                        <a:pt x="9" y="5"/>
                        <a:pt x="8" y="5"/>
                      </a:cubicBezTo>
                      <a:cubicBezTo>
                        <a:pt x="7" y="6"/>
                        <a:pt x="7" y="6"/>
                        <a:pt x="6" y="6"/>
                      </a:cubicBezTo>
                      <a:cubicBezTo>
                        <a:pt x="5" y="6"/>
                        <a:pt x="4" y="6"/>
                        <a:pt x="4" y="6"/>
                      </a:cubicBezTo>
                      <a:cubicBezTo>
                        <a:pt x="3" y="6"/>
                        <a:pt x="3" y="6"/>
                        <a:pt x="2" y="6"/>
                      </a:cubicBezTo>
                      <a:cubicBezTo>
                        <a:pt x="2" y="6"/>
                        <a:pt x="1" y="6"/>
                        <a:pt x="2" y="5"/>
                      </a:cubicBezTo>
                      <a:cubicBezTo>
                        <a:pt x="1" y="4"/>
                        <a:pt x="1" y="5"/>
                        <a:pt x="0" y="4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2" y="2"/>
                        <a:pt x="2" y="2"/>
                        <a:pt x="3" y="1"/>
                      </a:cubicBezTo>
                      <a:cubicBezTo>
                        <a:pt x="4" y="0"/>
                        <a:pt x="7" y="0"/>
                        <a:pt x="9" y="0"/>
                      </a:cubicBezTo>
                      <a:cubicBezTo>
                        <a:pt x="9" y="0"/>
                        <a:pt x="9" y="0"/>
                        <a:pt x="10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2"/>
                        <a:pt x="11" y="2"/>
                        <a:pt x="10" y="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6" name="Freeform 543"/>
                <p:cNvSpPr>
                  <a:spLocks noChangeArrowheads="1"/>
                </p:cNvSpPr>
                <p:nvPr/>
              </p:nvSpPr>
              <p:spPr bwMode="auto">
                <a:xfrm>
                  <a:off x="517525" y="400050"/>
                  <a:ext cx="11113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2147483646 w 3"/>
                    <a:gd name="T3" fmla="*/ 2147483646 h 2"/>
                    <a:gd name="T4" fmla="*/ 0 w 3"/>
                    <a:gd name="T5" fmla="*/ 2147483646 h 2"/>
                    <a:gd name="T6" fmla="*/ 0 w 3"/>
                    <a:gd name="T7" fmla="*/ 2147483646 h 2"/>
                    <a:gd name="T8" fmla="*/ 0 w 3"/>
                    <a:gd name="T9" fmla="*/ 2147483646 h 2"/>
                    <a:gd name="T10" fmla="*/ 0 w 3"/>
                    <a:gd name="T11" fmla="*/ 0 h 2"/>
                    <a:gd name="T12" fmla="*/ 2147483646 w 3"/>
                    <a:gd name="T13" fmla="*/ 0 h 2"/>
                    <a:gd name="T14" fmla="*/ 2147483646 w 3"/>
                    <a:gd name="T15" fmla="*/ 0 h 2"/>
                    <a:gd name="T16" fmla="*/ 2147483646 w 3"/>
                    <a:gd name="T17" fmla="*/ 2147483646 h 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"/>
                    <a:gd name="T28" fmla="*/ 0 h 2"/>
                    <a:gd name="T29" fmla="*/ 3 w 3"/>
                    <a:gd name="T30" fmla="*/ 2 h 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" h="2">
                      <a:moveTo>
                        <a:pt x="3" y="1"/>
                      </a:move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7" name="Freeform 544"/>
                <p:cNvSpPr>
                  <a:spLocks noChangeArrowheads="1"/>
                </p:cNvSpPr>
                <p:nvPr/>
              </p:nvSpPr>
              <p:spPr bwMode="auto">
                <a:xfrm>
                  <a:off x="419100" y="320675"/>
                  <a:ext cx="60325" cy="33338"/>
                </a:xfrm>
                <a:custGeom>
                  <a:avLst/>
                  <a:gdLst>
                    <a:gd name="T0" fmla="*/ 2147483646 w 16"/>
                    <a:gd name="T1" fmla="*/ 2147483646 h 9"/>
                    <a:gd name="T2" fmla="*/ 2147483646 w 16"/>
                    <a:gd name="T3" fmla="*/ 2147483646 h 9"/>
                    <a:gd name="T4" fmla="*/ 2147483646 w 16"/>
                    <a:gd name="T5" fmla="*/ 2147483646 h 9"/>
                    <a:gd name="T6" fmla="*/ 2147483646 w 16"/>
                    <a:gd name="T7" fmla="*/ 2147483646 h 9"/>
                    <a:gd name="T8" fmla="*/ 2147483646 w 16"/>
                    <a:gd name="T9" fmla="*/ 2147483646 h 9"/>
                    <a:gd name="T10" fmla="*/ 2147483646 w 16"/>
                    <a:gd name="T11" fmla="*/ 2147483646 h 9"/>
                    <a:gd name="T12" fmla="*/ 2147483646 w 16"/>
                    <a:gd name="T13" fmla="*/ 2147483646 h 9"/>
                    <a:gd name="T14" fmla="*/ 2147483646 w 16"/>
                    <a:gd name="T15" fmla="*/ 2147483646 h 9"/>
                    <a:gd name="T16" fmla="*/ 2147483646 w 16"/>
                    <a:gd name="T17" fmla="*/ 2147483646 h 9"/>
                    <a:gd name="T18" fmla="*/ 2147483646 w 16"/>
                    <a:gd name="T19" fmla="*/ 2147483646 h 9"/>
                    <a:gd name="T20" fmla="*/ 2147483646 w 16"/>
                    <a:gd name="T21" fmla="*/ 2147483646 h 9"/>
                    <a:gd name="T22" fmla="*/ 0 w 16"/>
                    <a:gd name="T23" fmla="*/ 2147483646 h 9"/>
                    <a:gd name="T24" fmla="*/ 0 w 16"/>
                    <a:gd name="T25" fmla="*/ 2147483646 h 9"/>
                    <a:gd name="T26" fmla="*/ 2147483646 w 16"/>
                    <a:gd name="T27" fmla="*/ 2147483646 h 9"/>
                    <a:gd name="T28" fmla="*/ 0 w 16"/>
                    <a:gd name="T29" fmla="*/ 2147483646 h 9"/>
                    <a:gd name="T30" fmla="*/ 0 w 16"/>
                    <a:gd name="T31" fmla="*/ 2147483646 h 9"/>
                    <a:gd name="T32" fmla="*/ 2147483646 w 16"/>
                    <a:gd name="T33" fmla="*/ 2147483646 h 9"/>
                    <a:gd name="T34" fmla="*/ 2147483646 w 16"/>
                    <a:gd name="T35" fmla="*/ 2147483646 h 9"/>
                    <a:gd name="T36" fmla="*/ 2147483646 w 16"/>
                    <a:gd name="T37" fmla="*/ 2147483646 h 9"/>
                    <a:gd name="T38" fmla="*/ 2147483646 w 16"/>
                    <a:gd name="T39" fmla="*/ 2147483646 h 9"/>
                    <a:gd name="T40" fmla="*/ 2147483646 w 16"/>
                    <a:gd name="T41" fmla="*/ 2147483646 h 9"/>
                    <a:gd name="T42" fmla="*/ 2147483646 w 16"/>
                    <a:gd name="T43" fmla="*/ 2147483646 h 9"/>
                    <a:gd name="T44" fmla="*/ 2147483646 w 16"/>
                    <a:gd name="T45" fmla="*/ 2147483646 h 9"/>
                    <a:gd name="T46" fmla="*/ 2147483646 w 16"/>
                    <a:gd name="T47" fmla="*/ 2147483646 h 9"/>
                    <a:gd name="T48" fmla="*/ 2147483646 w 16"/>
                    <a:gd name="T49" fmla="*/ 2147483646 h 9"/>
                    <a:gd name="T50" fmla="*/ 2147483646 w 16"/>
                    <a:gd name="T51" fmla="*/ 0 h 9"/>
                    <a:gd name="T52" fmla="*/ 2147483646 w 16"/>
                    <a:gd name="T53" fmla="*/ 0 h 9"/>
                    <a:gd name="T54" fmla="*/ 2147483646 w 16"/>
                    <a:gd name="T55" fmla="*/ 0 h 9"/>
                    <a:gd name="T56" fmla="*/ 2147483646 w 16"/>
                    <a:gd name="T57" fmla="*/ 2147483646 h 9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6"/>
                    <a:gd name="T88" fmla="*/ 0 h 9"/>
                    <a:gd name="T89" fmla="*/ 16 w 16"/>
                    <a:gd name="T90" fmla="*/ 9 h 9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6" h="9">
                      <a:moveTo>
                        <a:pt x="16" y="1"/>
                      </a:moveTo>
                      <a:cubicBezTo>
                        <a:pt x="15" y="3"/>
                        <a:pt x="14" y="3"/>
                        <a:pt x="13" y="4"/>
                      </a:cubicBezTo>
                      <a:cubicBezTo>
                        <a:pt x="12" y="4"/>
                        <a:pt x="11" y="4"/>
                        <a:pt x="10" y="4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9" y="7"/>
                        <a:pt x="7" y="8"/>
                        <a:pt x="6" y="8"/>
                      </a:cubicBezTo>
                      <a:cubicBezTo>
                        <a:pt x="5" y="9"/>
                        <a:pt x="5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9"/>
                        <a:pt x="3" y="9"/>
                        <a:pt x="2" y="9"/>
                      </a:cubicBezTo>
                      <a:cubicBezTo>
                        <a:pt x="2" y="9"/>
                        <a:pt x="3" y="8"/>
                        <a:pt x="2" y="8"/>
                      </a:cubicBezTo>
                      <a:cubicBezTo>
                        <a:pt x="2" y="8"/>
                        <a:pt x="1" y="9"/>
                        <a:pt x="1" y="8"/>
                      </a:cubicBezTo>
                      <a:cubicBezTo>
                        <a:pt x="1" y="8"/>
                        <a:pt x="1" y="7"/>
                        <a:pt x="1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1" y="7"/>
                        <a:pt x="1" y="7"/>
                      </a:cubicBezTo>
                      <a:cubicBezTo>
                        <a:pt x="1" y="7"/>
                        <a:pt x="0" y="7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1" y="6"/>
                        <a:pt x="1" y="5"/>
                      </a:cubicBezTo>
                      <a:cubicBezTo>
                        <a:pt x="1" y="5"/>
                        <a:pt x="0" y="5"/>
                        <a:pt x="1" y="5"/>
                      </a:cubicBezTo>
                      <a:cubicBezTo>
                        <a:pt x="1" y="5"/>
                        <a:pt x="1" y="4"/>
                        <a:pt x="2" y="4"/>
                      </a:cubicBezTo>
                      <a:cubicBezTo>
                        <a:pt x="2" y="4"/>
                        <a:pt x="3" y="3"/>
                        <a:pt x="4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9" y="2"/>
                      </a:cubicBezTo>
                      <a:cubicBezTo>
                        <a:pt x="9" y="1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1" y="0"/>
                        <a:pt x="12" y="0"/>
                        <a:pt x="12" y="0"/>
                      </a:cubicBezTo>
                      <a:cubicBezTo>
                        <a:pt x="13" y="0"/>
                        <a:pt x="15" y="0"/>
                        <a:pt x="15" y="0"/>
                      </a:cubicBezTo>
                      <a:cubicBezTo>
                        <a:pt x="16" y="1"/>
                        <a:pt x="15" y="1"/>
                        <a:pt x="16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8" name="Freeform 545"/>
                <p:cNvSpPr>
                  <a:spLocks noChangeArrowheads="1"/>
                </p:cNvSpPr>
                <p:nvPr/>
              </p:nvSpPr>
              <p:spPr bwMode="auto">
                <a:xfrm>
                  <a:off x="468313" y="361950"/>
                  <a:ext cx="7938" cy="3175"/>
                </a:xfrm>
                <a:custGeom>
                  <a:avLst/>
                  <a:gdLst>
                    <a:gd name="T0" fmla="*/ 2147483646 w 2"/>
                    <a:gd name="T1" fmla="*/ 2147483646 h 1"/>
                    <a:gd name="T2" fmla="*/ 0 w 2"/>
                    <a:gd name="T3" fmla="*/ 2147483646 h 1"/>
                    <a:gd name="T4" fmla="*/ 0 w 2"/>
                    <a:gd name="T5" fmla="*/ 2147483646 h 1"/>
                    <a:gd name="T6" fmla="*/ 2147483646 w 2"/>
                    <a:gd name="T7" fmla="*/ 0 h 1"/>
                    <a:gd name="T8" fmla="*/ 2147483646 w 2"/>
                    <a:gd name="T9" fmla="*/ 0 h 1"/>
                    <a:gd name="T10" fmla="*/ 2147483646 w 2"/>
                    <a:gd name="T11" fmla="*/ 2147483646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"/>
                    <a:gd name="T19" fmla="*/ 0 h 1"/>
                    <a:gd name="T20" fmla="*/ 2 w 2"/>
                    <a:gd name="T21" fmla="*/ 1 h 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" h="1">
                      <a:moveTo>
                        <a:pt x="2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19" name="Freeform 546"/>
                <p:cNvSpPr>
                  <a:spLocks noChangeArrowheads="1"/>
                </p:cNvSpPr>
                <p:nvPr/>
              </p:nvSpPr>
              <p:spPr bwMode="auto">
                <a:xfrm>
                  <a:off x="404813" y="369887"/>
                  <a:ext cx="71438" cy="30163"/>
                </a:xfrm>
                <a:custGeom>
                  <a:avLst/>
                  <a:gdLst>
                    <a:gd name="T0" fmla="*/ 2147483646 w 19"/>
                    <a:gd name="T1" fmla="*/ 2147483646 h 8"/>
                    <a:gd name="T2" fmla="*/ 2147483646 w 19"/>
                    <a:gd name="T3" fmla="*/ 2147483646 h 8"/>
                    <a:gd name="T4" fmla="*/ 2147483646 w 19"/>
                    <a:gd name="T5" fmla="*/ 2147483646 h 8"/>
                    <a:gd name="T6" fmla="*/ 2147483646 w 19"/>
                    <a:gd name="T7" fmla="*/ 2147483646 h 8"/>
                    <a:gd name="T8" fmla="*/ 2147483646 w 19"/>
                    <a:gd name="T9" fmla="*/ 2147483646 h 8"/>
                    <a:gd name="T10" fmla="*/ 2147483646 w 19"/>
                    <a:gd name="T11" fmla="*/ 2147483646 h 8"/>
                    <a:gd name="T12" fmla="*/ 2147483646 w 19"/>
                    <a:gd name="T13" fmla="*/ 2147483646 h 8"/>
                    <a:gd name="T14" fmla="*/ 2147483646 w 19"/>
                    <a:gd name="T15" fmla="*/ 2147483646 h 8"/>
                    <a:gd name="T16" fmla="*/ 2147483646 w 19"/>
                    <a:gd name="T17" fmla="*/ 2147483646 h 8"/>
                    <a:gd name="T18" fmla="*/ 0 w 19"/>
                    <a:gd name="T19" fmla="*/ 2147483646 h 8"/>
                    <a:gd name="T20" fmla="*/ 0 w 19"/>
                    <a:gd name="T21" fmla="*/ 2147483646 h 8"/>
                    <a:gd name="T22" fmla="*/ 2147483646 w 19"/>
                    <a:gd name="T23" fmla="*/ 2147483646 h 8"/>
                    <a:gd name="T24" fmla="*/ 0 w 19"/>
                    <a:gd name="T25" fmla="*/ 2147483646 h 8"/>
                    <a:gd name="T26" fmla="*/ 2147483646 w 19"/>
                    <a:gd name="T27" fmla="*/ 2147483646 h 8"/>
                    <a:gd name="T28" fmla="*/ 0 w 19"/>
                    <a:gd name="T29" fmla="*/ 2147483646 h 8"/>
                    <a:gd name="T30" fmla="*/ 2147483646 w 19"/>
                    <a:gd name="T31" fmla="*/ 2147483646 h 8"/>
                    <a:gd name="T32" fmla="*/ 2147483646 w 19"/>
                    <a:gd name="T33" fmla="*/ 2147483646 h 8"/>
                    <a:gd name="T34" fmla="*/ 2147483646 w 19"/>
                    <a:gd name="T35" fmla="*/ 2147483646 h 8"/>
                    <a:gd name="T36" fmla="*/ 2147483646 w 19"/>
                    <a:gd name="T37" fmla="*/ 2147483646 h 8"/>
                    <a:gd name="T38" fmla="*/ 2147483646 w 19"/>
                    <a:gd name="T39" fmla="*/ 2147483646 h 8"/>
                    <a:gd name="T40" fmla="*/ 2147483646 w 19"/>
                    <a:gd name="T41" fmla="*/ 0 h 8"/>
                    <a:gd name="T42" fmla="*/ 2147483646 w 19"/>
                    <a:gd name="T43" fmla="*/ 0 h 8"/>
                    <a:gd name="T44" fmla="*/ 2147483646 w 19"/>
                    <a:gd name="T45" fmla="*/ 0 h 8"/>
                    <a:gd name="T46" fmla="*/ 2147483646 w 19"/>
                    <a:gd name="T47" fmla="*/ 2147483646 h 8"/>
                    <a:gd name="T48" fmla="*/ 2147483646 w 19"/>
                    <a:gd name="T49" fmla="*/ 2147483646 h 8"/>
                    <a:gd name="T50" fmla="*/ 2147483646 w 19"/>
                    <a:gd name="T51" fmla="*/ 2147483646 h 8"/>
                    <a:gd name="T52" fmla="*/ 2147483646 w 19"/>
                    <a:gd name="T53" fmla="*/ 2147483646 h 8"/>
                    <a:gd name="T54" fmla="*/ 2147483646 w 19"/>
                    <a:gd name="T55" fmla="*/ 2147483646 h 8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9"/>
                    <a:gd name="T85" fmla="*/ 0 h 8"/>
                    <a:gd name="T86" fmla="*/ 19 w 19"/>
                    <a:gd name="T87" fmla="*/ 8 h 8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9" h="8">
                      <a:moveTo>
                        <a:pt x="18" y="5"/>
                      </a:moveTo>
                      <a:cubicBezTo>
                        <a:pt x="16" y="6"/>
                        <a:pt x="15" y="7"/>
                        <a:pt x="14" y="7"/>
                      </a:cubicBezTo>
                      <a:cubicBezTo>
                        <a:pt x="13" y="7"/>
                        <a:pt x="11" y="8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10" y="5"/>
                        <a:pt x="9" y="5"/>
                      </a:cubicBezTo>
                      <a:cubicBezTo>
                        <a:pt x="7" y="6"/>
                        <a:pt x="5" y="7"/>
                        <a:pt x="2" y="7"/>
                      </a:cubicBezTo>
                      <a:cubicBezTo>
                        <a:pt x="2" y="7"/>
                        <a:pt x="1" y="8"/>
                        <a:pt x="1" y="7"/>
                      </a:cubicBezTo>
                      <a:cubicBezTo>
                        <a:pt x="1" y="7"/>
                        <a:pt x="2" y="7"/>
                        <a:pt x="1" y="6"/>
                      </a:cubicBezTo>
                      <a:cubicBezTo>
                        <a:pt x="1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6"/>
                      </a:cubicBezTo>
                      <a:cubicBezTo>
                        <a:pt x="0" y="6"/>
                        <a:pt x="1" y="6"/>
                        <a:pt x="1" y="6"/>
                      </a:cubicBezTo>
                      <a:cubicBezTo>
                        <a:pt x="1" y="5"/>
                        <a:pt x="0" y="6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4"/>
                        <a:pt x="0" y="5"/>
                        <a:pt x="0" y="4"/>
                      </a:cubicBezTo>
                      <a:cubicBezTo>
                        <a:pt x="0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3" y="1"/>
                      </a:cubicBezTo>
                      <a:cubicBezTo>
                        <a:pt x="3" y="1"/>
                        <a:pt x="5" y="0"/>
                        <a:pt x="5" y="0"/>
                      </a:cubicBezTo>
                      <a:cubicBezTo>
                        <a:pt x="6" y="0"/>
                        <a:pt x="7" y="0"/>
                        <a:pt x="8" y="0"/>
                      </a:cubicBezTo>
                      <a:cubicBezTo>
                        <a:pt x="8" y="0"/>
                        <a:pt x="8" y="0"/>
                        <a:pt x="9" y="0"/>
                      </a:cubicBezTo>
                      <a:cubicBezTo>
                        <a:pt x="9" y="0"/>
                        <a:pt x="11" y="1"/>
                        <a:pt x="11" y="2"/>
                      </a:cubicBezTo>
                      <a:cubicBezTo>
                        <a:pt x="13" y="1"/>
                        <a:pt x="15" y="1"/>
                        <a:pt x="17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3"/>
                        <a:pt x="19" y="4"/>
                        <a:pt x="18" y="5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0" name="Freeform 547"/>
                <p:cNvSpPr>
                  <a:spLocks noChangeArrowheads="1"/>
                </p:cNvSpPr>
                <p:nvPr/>
              </p:nvSpPr>
              <p:spPr bwMode="auto">
                <a:xfrm>
                  <a:off x="415925" y="403225"/>
                  <a:ext cx="47625" cy="26988"/>
                </a:xfrm>
                <a:custGeom>
                  <a:avLst/>
                  <a:gdLst>
                    <a:gd name="T0" fmla="*/ 2147483646 w 13"/>
                    <a:gd name="T1" fmla="*/ 2147483646 h 7"/>
                    <a:gd name="T2" fmla="*/ 2147483646 w 13"/>
                    <a:gd name="T3" fmla="*/ 2147483646 h 7"/>
                    <a:gd name="T4" fmla="*/ 2147483646 w 13"/>
                    <a:gd name="T5" fmla="*/ 2147483646 h 7"/>
                    <a:gd name="T6" fmla="*/ 2147483646 w 13"/>
                    <a:gd name="T7" fmla="*/ 2147483646 h 7"/>
                    <a:gd name="T8" fmla="*/ 2147483646 w 13"/>
                    <a:gd name="T9" fmla="*/ 2147483646 h 7"/>
                    <a:gd name="T10" fmla="*/ 2147483646 w 13"/>
                    <a:gd name="T11" fmla="*/ 2147483646 h 7"/>
                    <a:gd name="T12" fmla="*/ 2147483646 w 13"/>
                    <a:gd name="T13" fmla="*/ 2147483646 h 7"/>
                    <a:gd name="T14" fmla="*/ 0 w 13"/>
                    <a:gd name="T15" fmla="*/ 2147483646 h 7"/>
                    <a:gd name="T16" fmla="*/ 2147483646 w 13"/>
                    <a:gd name="T17" fmla="*/ 2147483646 h 7"/>
                    <a:gd name="T18" fmla="*/ 2147483646 w 13"/>
                    <a:gd name="T19" fmla="*/ 2147483646 h 7"/>
                    <a:gd name="T20" fmla="*/ 2147483646 w 13"/>
                    <a:gd name="T21" fmla="*/ 2147483646 h 7"/>
                    <a:gd name="T22" fmla="*/ 2147483646 w 13"/>
                    <a:gd name="T23" fmla="*/ 2147483646 h 7"/>
                    <a:gd name="T24" fmla="*/ 2147483646 w 13"/>
                    <a:gd name="T25" fmla="*/ 2147483646 h 7"/>
                    <a:gd name="T26" fmla="*/ 2147483646 w 13"/>
                    <a:gd name="T27" fmla="*/ 2147483646 h 7"/>
                    <a:gd name="T28" fmla="*/ 2147483646 w 13"/>
                    <a:gd name="T29" fmla="*/ 2147483646 h 7"/>
                    <a:gd name="T30" fmla="*/ 2147483646 w 13"/>
                    <a:gd name="T31" fmla="*/ 2147483646 h 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3"/>
                    <a:gd name="T49" fmla="*/ 0 h 7"/>
                    <a:gd name="T50" fmla="*/ 13 w 13"/>
                    <a:gd name="T51" fmla="*/ 7 h 7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3" h="7">
                      <a:moveTo>
                        <a:pt x="10" y="6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5" y="7"/>
                        <a:pt x="4" y="7"/>
                        <a:pt x="4" y="7"/>
                      </a:cubicBezTo>
                      <a:cubicBezTo>
                        <a:pt x="4" y="7"/>
                        <a:pt x="3" y="7"/>
                        <a:pt x="4" y="7"/>
                      </a:cubicBezTo>
                      <a:cubicBezTo>
                        <a:pt x="2" y="7"/>
                        <a:pt x="3" y="6"/>
                        <a:pt x="2" y="5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1" y="4"/>
                        <a:pt x="1" y="3"/>
                      </a:cubicBezTo>
                      <a:cubicBezTo>
                        <a:pt x="1" y="3"/>
                        <a:pt x="1" y="4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2" y="2"/>
                        <a:pt x="2" y="3"/>
                      </a:cubicBezTo>
                      <a:cubicBezTo>
                        <a:pt x="3" y="2"/>
                        <a:pt x="2" y="2"/>
                        <a:pt x="3" y="2"/>
                      </a:cubicBezTo>
                      <a:cubicBezTo>
                        <a:pt x="4" y="2"/>
                        <a:pt x="5" y="2"/>
                        <a:pt x="6" y="1"/>
                      </a:cubicBezTo>
                      <a:cubicBezTo>
                        <a:pt x="7" y="1"/>
                        <a:pt x="9" y="0"/>
                        <a:pt x="10" y="1"/>
                      </a:cubicBezTo>
                      <a:cubicBezTo>
                        <a:pt x="11" y="1"/>
                        <a:pt x="11" y="1"/>
                        <a:pt x="12" y="1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1" y="5"/>
                        <a:pt x="10" y="6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1" name="Freeform 548"/>
                <p:cNvSpPr>
                  <a:spLocks noChangeArrowheads="1"/>
                </p:cNvSpPr>
                <p:nvPr/>
              </p:nvSpPr>
              <p:spPr bwMode="auto">
                <a:xfrm>
                  <a:off x="0" y="282575"/>
                  <a:ext cx="7938" cy="4763"/>
                </a:xfrm>
                <a:custGeom>
                  <a:avLst/>
                  <a:gdLst>
                    <a:gd name="T0" fmla="*/ 2147483646 w 2"/>
                    <a:gd name="T1" fmla="*/ 2147483646 h 1"/>
                    <a:gd name="T2" fmla="*/ 2147483646 w 2"/>
                    <a:gd name="T3" fmla="*/ 2147483646 h 1"/>
                    <a:gd name="T4" fmla="*/ 2147483646 w 2"/>
                    <a:gd name="T5" fmla="*/ 2147483646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1"/>
                      </a:move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2" name="Freeform 550"/>
                <p:cNvSpPr>
                  <a:spLocks noChangeArrowheads="1"/>
                </p:cNvSpPr>
                <p:nvPr/>
              </p:nvSpPr>
              <p:spPr bwMode="auto">
                <a:xfrm>
                  <a:off x="46038" y="169862"/>
                  <a:ext cx="11113" cy="3175"/>
                </a:xfrm>
                <a:custGeom>
                  <a:avLst/>
                  <a:gdLst>
                    <a:gd name="T0" fmla="*/ 2147483646 w 3"/>
                    <a:gd name="T1" fmla="*/ 0 h 1"/>
                    <a:gd name="T2" fmla="*/ 2147483646 w 3"/>
                    <a:gd name="T3" fmla="*/ 0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2" y="0"/>
                      </a:moveTo>
                      <a:cubicBezTo>
                        <a:pt x="0" y="0"/>
                        <a:pt x="3" y="1"/>
                        <a:pt x="2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3" name="Freeform 551"/>
                <p:cNvSpPr>
                  <a:spLocks noChangeArrowheads="1"/>
                </p:cNvSpPr>
                <p:nvPr/>
              </p:nvSpPr>
              <p:spPr bwMode="auto">
                <a:xfrm>
                  <a:off x="68263" y="153987"/>
                  <a:ext cx="4763" cy="1"/>
                </a:xfrm>
                <a:custGeom>
                  <a:avLst/>
                  <a:gdLst>
                    <a:gd name="T0" fmla="*/ 0 w 1"/>
                    <a:gd name="T1" fmla="*/ 0 h 1"/>
                    <a:gd name="T2" fmla="*/ 2147483646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4" name="Freeform 560"/>
                <p:cNvSpPr>
                  <a:spLocks noChangeArrowheads="1"/>
                </p:cNvSpPr>
                <p:nvPr/>
              </p:nvSpPr>
              <p:spPr bwMode="auto">
                <a:xfrm>
                  <a:off x="1681163" y="98425"/>
                  <a:ext cx="1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5" name="Freeform 561"/>
                <p:cNvSpPr>
                  <a:spLocks noChangeArrowheads="1"/>
                </p:cNvSpPr>
                <p:nvPr/>
              </p:nvSpPr>
              <p:spPr bwMode="auto">
                <a:xfrm>
                  <a:off x="1677988" y="98425"/>
                  <a:ext cx="3175" cy="1"/>
                </a:xfrm>
                <a:custGeom>
                  <a:avLst/>
                  <a:gdLst>
                    <a:gd name="T0" fmla="*/ 2147483646 w 1"/>
                    <a:gd name="T1" fmla="*/ 0 h 1"/>
                    <a:gd name="T2" fmla="*/ 2147483646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6" name="Freeform 563"/>
                <p:cNvSpPr>
                  <a:spLocks noChangeArrowheads="1"/>
                </p:cNvSpPr>
                <p:nvPr/>
              </p:nvSpPr>
              <p:spPr bwMode="auto">
                <a:xfrm>
                  <a:off x="57150" y="3175"/>
                  <a:ext cx="3175" cy="7938"/>
                </a:xfrm>
                <a:custGeom>
                  <a:avLst/>
                  <a:gdLst>
                    <a:gd name="T0" fmla="*/ 0 w 1"/>
                    <a:gd name="T1" fmla="*/ 2147483646 h 2"/>
                    <a:gd name="T2" fmla="*/ 0 w 1"/>
                    <a:gd name="T3" fmla="*/ 2147483646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0" y="2"/>
                        <a:pt x="0" y="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7" name="Freeform 564"/>
                <p:cNvSpPr>
                  <a:spLocks noChangeArrowheads="1"/>
                </p:cNvSpPr>
                <p:nvPr/>
              </p:nvSpPr>
              <p:spPr bwMode="auto">
                <a:xfrm>
                  <a:off x="53975" y="3175"/>
                  <a:ext cx="3175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8" name="Freeform 568"/>
                <p:cNvSpPr>
                  <a:spLocks noChangeArrowheads="1"/>
                </p:cNvSpPr>
                <p:nvPr/>
              </p:nvSpPr>
              <p:spPr bwMode="auto">
                <a:xfrm>
                  <a:off x="57150" y="0"/>
                  <a:ext cx="7938" cy="3175"/>
                </a:xfrm>
                <a:custGeom>
                  <a:avLst/>
                  <a:gdLst>
                    <a:gd name="T0" fmla="*/ 2147483646 w 2"/>
                    <a:gd name="T1" fmla="*/ 0 h 1"/>
                    <a:gd name="T2" fmla="*/ 2147483646 w 2"/>
                    <a:gd name="T3" fmla="*/ 2147483646 h 1"/>
                    <a:gd name="T4" fmla="*/ 2147483646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0"/>
                      </a:moveTo>
                      <a:cubicBezTo>
                        <a:pt x="0" y="0"/>
                        <a:pt x="1" y="1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29" name="Freeform 575"/>
                <p:cNvSpPr>
                  <a:spLocks noChangeArrowheads="1"/>
                </p:cNvSpPr>
                <p:nvPr/>
              </p:nvSpPr>
              <p:spPr bwMode="auto">
                <a:xfrm>
                  <a:off x="68263" y="3175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0" name="Freeform 578"/>
                <p:cNvSpPr>
                  <a:spLocks noChangeArrowheads="1"/>
                </p:cNvSpPr>
                <p:nvPr/>
              </p:nvSpPr>
              <p:spPr bwMode="auto">
                <a:xfrm>
                  <a:off x="84138" y="233362"/>
                  <a:ext cx="41275" cy="7938"/>
                </a:xfrm>
                <a:custGeom>
                  <a:avLst/>
                  <a:gdLst>
                    <a:gd name="T0" fmla="*/ 2147483646 w 11"/>
                    <a:gd name="T1" fmla="*/ 0 h 2"/>
                    <a:gd name="T2" fmla="*/ 2147483646 w 11"/>
                    <a:gd name="T3" fmla="*/ 0 h 2"/>
                    <a:gd name="T4" fmla="*/ 0 60000 65536"/>
                    <a:gd name="T5" fmla="*/ 0 60000 65536"/>
                    <a:gd name="T6" fmla="*/ 0 w 11"/>
                    <a:gd name="T7" fmla="*/ 0 h 2"/>
                    <a:gd name="T8" fmla="*/ 11 w 1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1" h="2">
                      <a:moveTo>
                        <a:pt x="4" y="0"/>
                      </a:moveTo>
                      <a:cubicBezTo>
                        <a:pt x="0" y="2"/>
                        <a:pt x="11" y="1"/>
                        <a:pt x="4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1" name="Freeform 579"/>
                <p:cNvSpPr>
                  <a:spLocks noChangeArrowheads="1"/>
                </p:cNvSpPr>
                <p:nvPr/>
              </p:nvSpPr>
              <p:spPr bwMode="auto">
                <a:xfrm>
                  <a:off x="106363" y="230187"/>
                  <a:ext cx="11113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0 w 3"/>
                    <a:gd name="T3" fmla="*/ 0 h 2"/>
                    <a:gd name="T4" fmla="*/ 2147483646 w 3"/>
                    <a:gd name="T5" fmla="*/ 2147483646 h 2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2"/>
                    <a:gd name="T11" fmla="*/ 3 w 3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2">
                      <a:moveTo>
                        <a:pt x="3" y="1"/>
                      </a:moveTo>
                      <a:cubicBezTo>
                        <a:pt x="2" y="1"/>
                        <a:pt x="1" y="0"/>
                        <a:pt x="0" y="0"/>
                      </a:cubicBezTo>
                      <a:cubicBezTo>
                        <a:pt x="0" y="2"/>
                        <a:pt x="1" y="2"/>
                        <a:pt x="3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2" name="Freeform 580"/>
                <p:cNvSpPr>
                  <a:spLocks noChangeArrowheads="1"/>
                </p:cNvSpPr>
                <p:nvPr/>
              </p:nvSpPr>
              <p:spPr bwMode="auto">
                <a:xfrm>
                  <a:off x="128588" y="230187"/>
                  <a:ext cx="490538" cy="19050"/>
                </a:xfrm>
                <a:custGeom>
                  <a:avLst/>
                  <a:gdLst>
                    <a:gd name="T0" fmla="*/ 2147483646 w 130"/>
                    <a:gd name="T1" fmla="*/ 2147483646 h 5"/>
                    <a:gd name="T2" fmla="*/ 2147483646 w 130"/>
                    <a:gd name="T3" fmla="*/ 2147483646 h 5"/>
                    <a:gd name="T4" fmla="*/ 2147483646 w 130"/>
                    <a:gd name="T5" fmla="*/ 2147483646 h 5"/>
                    <a:gd name="T6" fmla="*/ 2147483646 w 130"/>
                    <a:gd name="T7" fmla="*/ 2147483646 h 5"/>
                    <a:gd name="T8" fmla="*/ 2147483646 w 130"/>
                    <a:gd name="T9" fmla="*/ 2147483646 h 5"/>
                    <a:gd name="T10" fmla="*/ 2147483646 w 130"/>
                    <a:gd name="T11" fmla="*/ 2147483646 h 5"/>
                    <a:gd name="T12" fmla="*/ 2147483646 w 130"/>
                    <a:gd name="T13" fmla="*/ 2147483646 h 5"/>
                    <a:gd name="T14" fmla="*/ 2147483646 w 130"/>
                    <a:gd name="T15" fmla="*/ 2147483646 h 5"/>
                    <a:gd name="T16" fmla="*/ 2147483646 w 130"/>
                    <a:gd name="T17" fmla="*/ 2147483646 h 5"/>
                    <a:gd name="T18" fmla="*/ 2147483646 w 130"/>
                    <a:gd name="T19" fmla="*/ 2147483646 h 5"/>
                    <a:gd name="T20" fmla="*/ 2147483646 w 130"/>
                    <a:gd name="T21" fmla="*/ 2147483646 h 5"/>
                    <a:gd name="T22" fmla="*/ 2147483646 w 130"/>
                    <a:gd name="T23" fmla="*/ 2147483646 h 5"/>
                    <a:gd name="T24" fmla="*/ 0 w 130"/>
                    <a:gd name="T25" fmla="*/ 2147483646 h 5"/>
                    <a:gd name="T26" fmla="*/ 2147483646 w 130"/>
                    <a:gd name="T27" fmla="*/ 2147483646 h 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30"/>
                    <a:gd name="T43" fmla="*/ 0 h 5"/>
                    <a:gd name="T44" fmla="*/ 130 w 130"/>
                    <a:gd name="T45" fmla="*/ 5 h 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30" h="5">
                      <a:moveTo>
                        <a:pt x="130" y="4"/>
                      </a:moveTo>
                      <a:cubicBezTo>
                        <a:pt x="128" y="3"/>
                        <a:pt x="124" y="1"/>
                        <a:pt x="124" y="3"/>
                      </a:cubicBezTo>
                      <a:cubicBezTo>
                        <a:pt x="122" y="4"/>
                        <a:pt x="118" y="1"/>
                        <a:pt x="117" y="1"/>
                      </a:cubicBezTo>
                      <a:cubicBezTo>
                        <a:pt x="121" y="4"/>
                        <a:pt x="102" y="1"/>
                        <a:pt x="103" y="1"/>
                      </a:cubicBezTo>
                      <a:cubicBezTo>
                        <a:pt x="110" y="5"/>
                        <a:pt x="93" y="1"/>
                        <a:pt x="91" y="2"/>
                      </a:cubicBezTo>
                      <a:cubicBezTo>
                        <a:pt x="92" y="3"/>
                        <a:pt x="92" y="3"/>
                        <a:pt x="92" y="2"/>
                      </a:cubicBezTo>
                      <a:cubicBezTo>
                        <a:pt x="89" y="2"/>
                        <a:pt x="56" y="2"/>
                        <a:pt x="56" y="2"/>
                      </a:cubicBezTo>
                      <a:cubicBezTo>
                        <a:pt x="57" y="1"/>
                        <a:pt x="65" y="1"/>
                        <a:pt x="64" y="1"/>
                      </a:cubicBezTo>
                      <a:cubicBezTo>
                        <a:pt x="62" y="1"/>
                        <a:pt x="51" y="1"/>
                        <a:pt x="49" y="1"/>
                      </a:cubicBezTo>
                      <a:cubicBezTo>
                        <a:pt x="48" y="1"/>
                        <a:pt x="51" y="3"/>
                        <a:pt x="49" y="3"/>
                      </a:cubicBezTo>
                      <a:cubicBezTo>
                        <a:pt x="46" y="3"/>
                        <a:pt x="36" y="0"/>
                        <a:pt x="33" y="2"/>
                      </a:cubicBezTo>
                      <a:cubicBezTo>
                        <a:pt x="35" y="1"/>
                        <a:pt x="36" y="2"/>
                        <a:pt x="35" y="3"/>
                      </a:cubicBezTo>
                      <a:cubicBezTo>
                        <a:pt x="28" y="1"/>
                        <a:pt x="4" y="2"/>
                        <a:pt x="0" y="3"/>
                      </a:cubicBezTo>
                      <a:cubicBezTo>
                        <a:pt x="43" y="5"/>
                        <a:pt x="87" y="4"/>
                        <a:pt x="130" y="4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3" name="Freeform 582"/>
                <p:cNvSpPr>
                  <a:spLocks noChangeArrowheads="1"/>
                </p:cNvSpPr>
                <p:nvPr/>
              </p:nvSpPr>
              <p:spPr bwMode="auto">
                <a:xfrm>
                  <a:off x="136525" y="230187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4" name="Freeform 583"/>
                <p:cNvSpPr>
                  <a:spLocks noChangeArrowheads="1"/>
                </p:cNvSpPr>
                <p:nvPr/>
              </p:nvSpPr>
              <p:spPr bwMode="auto">
                <a:xfrm>
                  <a:off x="144463" y="230187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5" name="Freeform 584"/>
                <p:cNvSpPr>
                  <a:spLocks noChangeArrowheads="1"/>
                </p:cNvSpPr>
                <p:nvPr/>
              </p:nvSpPr>
              <p:spPr bwMode="auto">
                <a:xfrm>
                  <a:off x="144463" y="225425"/>
                  <a:ext cx="3175" cy="4763"/>
                </a:xfrm>
                <a:custGeom>
                  <a:avLst/>
                  <a:gdLst>
                    <a:gd name="T0" fmla="*/ 0 w 1"/>
                    <a:gd name="T1" fmla="*/ 2147483646 h 1"/>
                    <a:gd name="T2" fmla="*/ 2147483646 w 1"/>
                    <a:gd name="T3" fmla="*/ 2147483646 h 1"/>
                    <a:gd name="T4" fmla="*/ 0 w 1"/>
                    <a:gd name="T5" fmla="*/ 2147483646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6" name="Freeform 585"/>
                <p:cNvSpPr>
                  <a:spLocks noChangeArrowheads="1"/>
                </p:cNvSpPr>
                <p:nvPr/>
              </p:nvSpPr>
              <p:spPr bwMode="auto">
                <a:xfrm>
                  <a:off x="144463" y="230187"/>
                  <a:ext cx="1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7" name="Freeform 586"/>
                <p:cNvSpPr>
                  <a:spLocks noChangeArrowheads="1"/>
                </p:cNvSpPr>
                <p:nvPr/>
              </p:nvSpPr>
              <p:spPr bwMode="auto">
                <a:xfrm>
                  <a:off x="139700" y="225425"/>
                  <a:ext cx="7938" cy="4763"/>
                </a:xfrm>
                <a:custGeom>
                  <a:avLst/>
                  <a:gdLst>
                    <a:gd name="T0" fmla="*/ 2147483646 w 2"/>
                    <a:gd name="T1" fmla="*/ 0 h 1"/>
                    <a:gd name="T2" fmla="*/ 2147483646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1" y="0"/>
                      </a:moveTo>
                      <a:cubicBezTo>
                        <a:pt x="0" y="1"/>
                        <a:pt x="2" y="0"/>
                        <a:pt x="1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8" name="Freeform 588"/>
                <p:cNvSpPr>
                  <a:spLocks noChangeArrowheads="1"/>
                </p:cNvSpPr>
                <p:nvPr/>
              </p:nvSpPr>
              <p:spPr bwMode="auto">
                <a:xfrm>
                  <a:off x="147638" y="230187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39" name="Freeform 589"/>
                <p:cNvSpPr>
                  <a:spLocks noChangeArrowheads="1"/>
                </p:cNvSpPr>
                <p:nvPr/>
              </p:nvSpPr>
              <p:spPr bwMode="auto">
                <a:xfrm>
                  <a:off x="166688" y="230187"/>
                  <a:ext cx="11113" cy="3175"/>
                </a:xfrm>
                <a:custGeom>
                  <a:avLst/>
                  <a:gdLst>
                    <a:gd name="T0" fmla="*/ 0 w 3"/>
                    <a:gd name="T1" fmla="*/ 2147483646 h 1"/>
                    <a:gd name="T2" fmla="*/ 0 w 3"/>
                    <a:gd name="T3" fmla="*/ 2147483646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0" y="1"/>
                      </a:moveTo>
                      <a:cubicBezTo>
                        <a:pt x="1" y="0"/>
                        <a:pt x="3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0" name="Freeform 591"/>
                <p:cNvSpPr>
                  <a:spLocks noChangeArrowheads="1"/>
                </p:cNvSpPr>
                <p:nvPr/>
              </p:nvSpPr>
              <p:spPr bwMode="auto">
                <a:xfrm>
                  <a:off x="185738" y="233362"/>
                  <a:ext cx="7938" cy="4763"/>
                </a:xfrm>
                <a:custGeom>
                  <a:avLst/>
                  <a:gdLst>
                    <a:gd name="T0" fmla="*/ 2147483646 w 2"/>
                    <a:gd name="T1" fmla="*/ 0 h 1"/>
                    <a:gd name="T2" fmla="*/ 0 w 2"/>
                    <a:gd name="T3" fmla="*/ 0 h 1"/>
                    <a:gd name="T4" fmla="*/ 2147483646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2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1" name="Freeform 592"/>
                <p:cNvSpPr>
                  <a:spLocks noChangeArrowheads="1"/>
                </p:cNvSpPr>
                <p:nvPr/>
              </p:nvSpPr>
              <p:spPr bwMode="auto">
                <a:xfrm>
                  <a:off x="193675" y="222250"/>
                  <a:ext cx="6350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2" name="Freeform 593"/>
                <p:cNvSpPr>
                  <a:spLocks noChangeArrowheads="1"/>
                </p:cNvSpPr>
                <p:nvPr/>
              </p:nvSpPr>
              <p:spPr bwMode="auto">
                <a:xfrm>
                  <a:off x="193675" y="225425"/>
                  <a:ext cx="14288" cy="15875"/>
                </a:xfrm>
                <a:custGeom>
                  <a:avLst/>
                  <a:gdLst>
                    <a:gd name="T0" fmla="*/ 2147483646 w 4"/>
                    <a:gd name="T1" fmla="*/ 2147483646 h 4"/>
                    <a:gd name="T2" fmla="*/ 2147483646 w 4"/>
                    <a:gd name="T3" fmla="*/ 2147483646 h 4"/>
                    <a:gd name="T4" fmla="*/ 0 60000 65536"/>
                    <a:gd name="T5" fmla="*/ 0 60000 65536"/>
                    <a:gd name="T6" fmla="*/ 0 w 4"/>
                    <a:gd name="T7" fmla="*/ 0 h 4"/>
                    <a:gd name="T8" fmla="*/ 4 w 4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4">
                      <a:moveTo>
                        <a:pt x="4" y="2"/>
                      </a:moveTo>
                      <a:cubicBezTo>
                        <a:pt x="0" y="0"/>
                        <a:pt x="1" y="4"/>
                        <a:pt x="4" y="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3" name="Freeform 594"/>
                <p:cNvSpPr>
                  <a:spLocks noChangeArrowheads="1"/>
                </p:cNvSpPr>
                <p:nvPr/>
              </p:nvSpPr>
              <p:spPr bwMode="auto">
                <a:xfrm>
                  <a:off x="211138" y="233362"/>
                  <a:ext cx="15875" cy="4763"/>
                </a:xfrm>
                <a:custGeom>
                  <a:avLst/>
                  <a:gdLst>
                    <a:gd name="T0" fmla="*/ 0 w 4"/>
                    <a:gd name="T1" fmla="*/ 0 h 1"/>
                    <a:gd name="T2" fmla="*/ 2147483646 w 4"/>
                    <a:gd name="T3" fmla="*/ 0 h 1"/>
                    <a:gd name="T4" fmla="*/ 0 w 4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1"/>
                    <a:gd name="T11" fmla="*/ 4 w 4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1">
                      <a:moveTo>
                        <a:pt x="0" y="0"/>
                      </a:moveTo>
                      <a:cubicBezTo>
                        <a:pt x="0" y="0"/>
                        <a:pt x="3" y="1"/>
                        <a:pt x="4" y="0"/>
                      </a:cubicBezTo>
                      <a:cubicBezTo>
                        <a:pt x="3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4" name="Freeform 595"/>
                <p:cNvSpPr>
                  <a:spLocks noChangeArrowheads="1"/>
                </p:cNvSpPr>
                <p:nvPr/>
              </p:nvSpPr>
              <p:spPr bwMode="auto">
                <a:xfrm>
                  <a:off x="227013" y="233362"/>
                  <a:ext cx="7938" cy="4763"/>
                </a:xfrm>
                <a:custGeom>
                  <a:avLst/>
                  <a:gdLst>
                    <a:gd name="T0" fmla="*/ 0 w 2"/>
                    <a:gd name="T1" fmla="*/ 0 h 1"/>
                    <a:gd name="T2" fmla="*/ 2147483646 w 2"/>
                    <a:gd name="T3" fmla="*/ 0 h 1"/>
                    <a:gd name="T4" fmla="*/ 0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0"/>
                      </a:moveTo>
                      <a:cubicBezTo>
                        <a:pt x="1" y="1"/>
                        <a:pt x="2" y="0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5" name="Freeform 596"/>
                <p:cNvSpPr>
                  <a:spLocks noChangeArrowheads="1"/>
                </p:cNvSpPr>
                <p:nvPr/>
              </p:nvSpPr>
              <p:spPr bwMode="auto">
                <a:xfrm>
                  <a:off x="238125" y="238125"/>
                  <a:ext cx="11113" cy="1"/>
                </a:xfrm>
                <a:custGeom>
                  <a:avLst/>
                  <a:gdLst>
                    <a:gd name="T0" fmla="*/ 2147483646 w 3"/>
                    <a:gd name="T1" fmla="*/ 0 h 1"/>
                    <a:gd name="T2" fmla="*/ 0 w 3"/>
                    <a:gd name="T3" fmla="*/ 0 h 1"/>
                    <a:gd name="T4" fmla="*/ 2147483646 w 3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1"/>
                    <a:gd name="T11" fmla="*/ 3 w 3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1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6" name="Freeform 598"/>
                <p:cNvSpPr>
                  <a:spLocks noChangeArrowheads="1"/>
                </p:cNvSpPr>
                <p:nvPr/>
              </p:nvSpPr>
              <p:spPr bwMode="auto">
                <a:xfrm>
                  <a:off x="314325" y="222250"/>
                  <a:ext cx="11113" cy="1"/>
                </a:xfrm>
                <a:custGeom>
                  <a:avLst/>
                  <a:gdLst>
                    <a:gd name="T0" fmla="*/ 0 w 3"/>
                    <a:gd name="T1" fmla="*/ 0 h 1"/>
                    <a:gd name="T2" fmla="*/ 0 w 3"/>
                    <a:gd name="T3" fmla="*/ 0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0" y="0"/>
                      </a:moveTo>
                      <a:cubicBezTo>
                        <a:pt x="3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7" name="Freeform 599"/>
                <p:cNvSpPr>
                  <a:spLocks noChangeArrowheads="1"/>
                </p:cNvSpPr>
                <p:nvPr/>
              </p:nvSpPr>
              <p:spPr bwMode="auto">
                <a:xfrm>
                  <a:off x="344488" y="222250"/>
                  <a:ext cx="3175" cy="3175"/>
                </a:xfrm>
                <a:custGeom>
                  <a:avLst/>
                  <a:gdLst>
                    <a:gd name="T0" fmla="*/ 2147483646 w 1"/>
                    <a:gd name="T1" fmla="*/ 0 h 1"/>
                    <a:gd name="T2" fmla="*/ 0 w 1"/>
                    <a:gd name="T3" fmla="*/ 0 h 1"/>
                    <a:gd name="T4" fmla="*/ 2147483646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8" name="Freeform 600"/>
                <p:cNvSpPr>
                  <a:spLocks noChangeArrowheads="1"/>
                </p:cNvSpPr>
                <p:nvPr/>
              </p:nvSpPr>
              <p:spPr bwMode="auto">
                <a:xfrm>
                  <a:off x="411163" y="219075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49" name="Freeform 601"/>
                <p:cNvSpPr>
                  <a:spLocks noChangeArrowheads="1"/>
                </p:cNvSpPr>
                <p:nvPr/>
              </p:nvSpPr>
              <p:spPr bwMode="auto">
                <a:xfrm>
                  <a:off x="422275" y="225425"/>
                  <a:ext cx="7938" cy="4763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0" name="Freeform 602"/>
                <p:cNvSpPr>
                  <a:spLocks noChangeArrowheads="1"/>
                </p:cNvSpPr>
                <p:nvPr/>
              </p:nvSpPr>
              <p:spPr bwMode="auto">
                <a:xfrm>
                  <a:off x="457200" y="230187"/>
                  <a:ext cx="3175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1" name="Freeform 603"/>
                <p:cNvSpPr>
                  <a:spLocks noChangeArrowheads="1"/>
                </p:cNvSpPr>
                <p:nvPr/>
              </p:nvSpPr>
              <p:spPr bwMode="auto">
                <a:xfrm>
                  <a:off x="460375" y="222250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2" name="Freeform 604"/>
                <p:cNvSpPr>
                  <a:spLocks noChangeArrowheads="1"/>
                </p:cNvSpPr>
                <p:nvPr/>
              </p:nvSpPr>
              <p:spPr bwMode="auto">
                <a:xfrm>
                  <a:off x="460375" y="207962"/>
                  <a:ext cx="15875" cy="17463"/>
                </a:xfrm>
                <a:custGeom>
                  <a:avLst/>
                  <a:gdLst>
                    <a:gd name="T0" fmla="*/ 0 w 4"/>
                    <a:gd name="T1" fmla="*/ 2147483646 h 5"/>
                    <a:gd name="T2" fmla="*/ 0 w 4"/>
                    <a:gd name="T3" fmla="*/ 2147483646 h 5"/>
                    <a:gd name="T4" fmla="*/ 0 60000 65536"/>
                    <a:gd name="T5" fmla="*/ 0 60000 65536"/>
                    <a:gd name="T6" fmla="*/ 0 w 4"/>
                    <a:gd name="T7" fmla="*/ 0 h 5"/>
                    <a:gd name="T8" fmla="*/ 4 w 4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5">
                      <a:moveTo>
                        <a:pt x="0" y="3"/>
                      </a:moveTo>
                      <a:cubicBezTo>
                        <a:pt x="4" y="5"/>
                        <a:pt x="0" y="0"/>
                        <a:pt x="0" y="3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3" name="Freeform 605"/>
                <p:cNvSpPr>
                  <a:spLocks noChangeArrowheads="1"/>
                </p:cNvSpPr>
                <p:nvPr/>
              </p:nvSpPr>
              <p:spPr bwMode="auto">
                <a:xfrm>
                  <a:off x="528638" y="222250"/>
                  <a:ext cx="7938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4" name="Freeform 606"/>
                <p:cNvSpPr>
                  <a:spLocks noChangeArrowheads="1"/>
                </p:cNvSpPr>
                <p:nvPr/>
              </p:nvSpPr>
              <p:spPr bwMode="auto">
                <a:xfrm>
                  <a:off x="608013" y="233362"/>
                  <a:ext cx="6350" cy="4763"/>
                </a:xfrm>
                <a:custGeom>
                  <a:avLst/>
                  <a:gdLst>
                    <a:gd name="T0" fmla="*/ 2147483646 w 2"/>
                    <a:gd name="T1" fmla="*/ 2147483646 h 1"/>
                    <a:gd name="T2" fmla="*/ 2147483646 w 2"/>
                    <a:gd name="T3" fmla="*/ 2147483646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2" y="1"/>
                      </a:moveTo>
                      <a:cubicBezTo>
                        <a:pt x="2" y="1"/>
                        <a:pt x="0" y="0"/>
                        <a:pt x="2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5" name="Freeform 607"/>
                <p:cNvSpPr>
                  <a:spLocks noChangeArrowheads="1"/>
                </p:cNvSpPr>
                <p:nvPr/>
              </p:nvSpPr>
              <p:spPr bwMode="auto">
                <a:xfrm>
                  <a:off x="622300" y="230187"/>
                  <a:ext cx="101600" cy="14288"/>
                </a:xfrm>
                <a:custGeom>
                  <a:avLst/>
                  <a:gdLst>
                    <a:gd name="T0" fmla="*/ 2147483646 w 27"/>
                    <a:gd name="T1" fmla="*/ 2147483646 h 4"/>
                    <a:gd name="T2" fmla="*/ 2147483646 w 27"/>
                    <a:gd name="T3" fmla="*/ 2147483646 h 4"/>
                    <a:gd name="T4" fmla="*/ 0 w 27"/>
                    <a:gd name="T5" fmla="*/ 2147483646 h 4"/>
                    <a:gd name="T6" fmla="*/ 2147483646 w 27"/>
                    <a:gd name="T7" fmla="*/ 2147483646 h 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7"/>
                    <a:gd name="T13" fmla="*/ 0 h 4"/>
                    <a:gd name="T14" fmla="*/ 27 w 27"/>
                    <a:gd name="T15" fmla="*/ 4 h 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7" h="4">
                      <a:moveTo>
                        <a:pt x="27" y="4"/>
                      </a:moveTo>
                      <a:cubicBezTo>
                        <a:pt x="27" y="2"/>
                        <a:pt x="11" y="3"/>
                        <a:pt x="11" y="4"/>
                      </a:cubicBezTo>
                      <a:cubicBezTo>
                        <a:pt x="8" y="3"/>
                        <a:pt x="0" y="0"/>
                        <a:pt x="0" y="4"/>
                      </a:cubicBezTo>
                      <a:cubicBezTo>
                        <a:pt x="9" y="4"/>
                        <a:pt x="18" y="4"/>
                        <a:pt x="27" y="4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6" name="Freeform 608"/>
                <p:cNvSpPr>
                  <a:spLocks noChangeArrowheads="1"/>
                </p:cNvSpPr>
                <p:nvPr/>
              </p:nvSpPr>
              <p:spPr bwMode="auto">
                <a:xfrm>
                  <a:off x="627063" y="222250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7" name="Freeform 609"/>
                <p:cNvSpPr>
                  <a:spLocks noChangeArrowheads="1"/>
                </p:cNvSpPr>
                <p:nvPr/>
              </p:nvSpPr>
              <p:spPr bwMode="auto">
                <a:xfrm>
                  <a:off x="630238" y="219075"/>
                  <a:ext cx="14288" cy="3175"/>
                </a:xfrm>
                <a:custGeom>
                  <a:avLst/>
                  <a:gdLst>
                    <a:gd name="T0" fmla="*/ 2147483646 w 4"/>
                    <a:gd name="T1" fmla="*/ 0 h 1"/>
                    <a:gd name="T2" fmla="*/ 2147483646 w 4"/>
                    <a:gd name="T3" fmla="*/ 0 h 1"/>
                    <a:gd name="T4" fmla="*/ 0 60000 65536"/>
                    <a:gd name="T5" fmla="*/ 0 60000 65536"/>
                    <a:gd name="T6" fmla="*/ 0 w 4"/>
                    <a:gd name="T7" fmla="*/ 0 h 1"/>
                    <a:gd name="T8" fmla="*/ 4 w 4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1">
                      <a:moveTo>
                        <a:pt x="2" y="0"/>
                      </a:moveTo>
                      <a:cubicBezTo>
                        <a:pt x="0" y="1"/>
                        <a:pt x="4" y="0"/>
                        <a:pt x="2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8" name="Freeform 610"/>
                <p:cNvSpPr>
                  <a:spLocks noChangeArrowheads="1"/>
                </p:cNvSpPr>
                <p:nvPr/>
              </p:nvSpPr>
              <p:spPr bwMode="auto">
                <a:xfrm>
                  <a:off x="660400" y="214312"/>
                  <a:ext cx="3175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59" name="Freeform 611"/>
                <p:cNvSpPr>
                  <a:spLocks noChangeArrowheads="1"/>
                </p:cNvSpPr>
                <p:nvPr/>
              </p:nvSpPr>
              <p:spPr bwMode="auto">
                <a:xfrm>
                  <a:off x="660400" y="225425"/>
                  <a:ext cx="3175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0" name="Freeform 612"/>
                <p:cNvSpPr>
                  <a:spLocks noChangeArrowheads="1"/>
                </p:cNvSpPr>
                <p:nvPr/>
              </p:nvSpPr>
              <p:spPr bwMode="auto">
                <a:xfrm>
                  <a:off x="728663" y="225425"/>
                  <a:ext cx="3175" cy="1"/>
                </a:xfrm>
                <a:custGeom>
                  <a:avLst/>
                  <a:gdLst>
                    <a:gd name="T0" fmla="*/ 2147483646 w 1"/>
                    <a:gd name="T1" fmla="*/ 0 h 1"/>
                    <a:gd name="T2" fmla="*/ 2147483646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1" name="Freeform 613"/>
                <p:cNvSpPr>
                  <a:spLocks noChangeArrowheads="1"/>
                </p:cNvSpPr>
                <p:nvPr/>
              </p:nvSpPr>
              <p:spPr bwMode="auto">
                <a:xfrm>
                  <a:off x="735013" y="233362"/>
                  <a:ext cx="125413" cy="22225"/>
                </a:xfrm>
                <a:custGeom>
                  <a:avLst/>
                  <a:gdLst>
                    <a:gd name="T0" fmla="*/ 2147483646 w 33"/>
                    <a:gd name="T1" fmla="*/ 2147483646 h 6"/>
                    <a:gd name="T2" fmla="*/ 2147483646 w 33"/>
                    <a:gd name="T3" fmla="*/ 0 h 6"/>
                    <a:gd name="T4" fmla="*/ 2147483646 w 33"/>
                    <a:gd name="T5" fmla="*/ 0 h 6"/>
                    <a:gd name="T6" fmla="*/ 2147483646 w 33"/>
                    <a:gd name="T7" fmla="*/ 0 h 6"/>
                    <a:gd name="T8" fmla="*/ 2147483646 w 33"/>
                    <a:gd name="T9" fmla="*/ 0 h 6"/>
                    <a:gd name="T10" fmla="*/ 2147483646 w 33"/>
                    <a:gd name="T11" fmla="*/ 2147483646 h 6"/>
                    <a:gd name="T12" fmla="*/ 2147483646 w 33"/>
                    <a:gd name="T13" fmla="*/ 2147483646 h 6"/>
                    <a:gd name="T14" fmla="*/ 2147483646 w 33"/>
                    <a:gd name="T15" fmla="*/ 2147483646 h 6"/>
                    <a:gd name="T16" fmla="*/ 2147483646 w 33"/>
                    <a:gd name="T17" fmla="*/ 2147483646 h 6"/>
                    <a:gd name="T18" fmla="*/ 2147483646 w 33"/>
                    <a:gd name="T19" fmla="*/ 2147483646 h 6"/>
                    <a:gd name="T20" fmla="*/ 2147483646 w 33"/>
                    <a:gd name="T21" fmla="*/ 2147483646 h 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"/>
                    <a:gd name="T34" fmla="*/ 0 h 6"/>
                    <a:gd name="T35" fmla="*/ 33 w 33"/>
                    <a:gd name="T36" fmla="*/ 6 h 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" h="6">
                      <a:moveTo>
                        <a:pt x="31" y="3"/>
                      </a:moveTo>
                      <a:cubicBezTo>
                        <a:pt x="33" y="4"/>
                        <a:pt x="24" y="0"/>
                        <a:pt x="24" y="0"/>
                      </a:cubicBezTo>
                      <a:cubicBezTo>
                        <a:pt x="22" y="2"/>
                        <a:pt x="22" y="2"/>
                        <a:pt x="20" y="0"/>
                      </a:cubicBezTo>
                      <a:cubicBezTo>
                        <a:pt x="18" y="0"/>
                        <a:pt x="15" y="0"/>
                        <a:pt x="13" y="0"/>
                      </a:cubicBezTo>
                      <a:cubicBezTo>
                        <a:pt x="17" y="0"/>
                        <a:pt x="27" y="6"/>
                        <a:pt x="10" y="0"/>
                      </a:cubicBezTo>
                      <a:cubicBezTo>
                        <a:pt x="12" y="0"/>
                        <a:pt x="13" y="2"/>
                        <a:pt x="14" y="3"/>
                      </a:cubicBezTo>
                      <a:cubicBezTo>
                        <a:pt x="12" y="3"/>
                        <a:pt x="10" y="2"/>
                        <a:pt x="8" y="1"/>
                      </a:cubicBezTo>
                      <a:cubicBezTo>
                        <a:pt x="9" y="1"/>
                        <a:pt x="10" y="2"/>
                        <a:pt x="10" y="3"/>
                      </a:cubicBezTo>
                      <a:cubicBezTo>
                        <a:pt x="6" y="2"/>
                        <a:pt x="7" y="1"/>
                        <a:pt x="7" y="1"/>
                      </a:cubicBezTo>
                      <a:cubicBezTo>
                        <a:pt x="7" y="0"/>
                        <a:pt x="0" y="1"/>
                        <a:pt x="1" y="3"/>
                      </a:cubicBezTo>
                      <a:cubicBezTo>
                        <a:pt x="10" y="3"/>
                        <a:pt x="22" y="4"/>
                        <a:pt x="31" y="3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2" name="Freeform 614"/>
                <p:cNvSpPr>
                  <a:spLocks noChangeArrowheads="1"/>
                </p:cNvSpPr>
                <p:nvPr/>
              </p:nvSpPr>
              <p:spPr bwMode="auto">
                <a:xfrm>
                  <a:off x="769938" y="230187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3" name="Freeform 615"/>
                <p:cNvSpPr>
                  <a:spLocks noChangeArrowheads="1"/>
                </p:cNvSpPr>
                <p:nvPr/>
              </p:nvSpPr>
              <p:spPr bwMode="auto">
                <a:xfrm>
                  <a:off x="773113" y="225425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4" name="Freeform 616"/>
                <p:cNvSpPr>
                  <a:spLocks noChangeArrowheads="1"/>
                </p:cNvSpPr>
                <p:nvPr/>
              </p:nvSpPr>
              <p:spPr bwMode="auto">
                <a:xfrm>
                  <a:off x="811213" y="238125"/>
                  <a:ext cx="7938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5" name="Freeform 617"/>
                <p:cNvSpPr>
                  <a:spLocks noChangeArrowheads="1"/>
                </p:cNvSpPr>
                <p:nvPr/>
              </p:nvSpPr>
              <p:spPr bwMode="auto">
                <a:xfrm>
                  <a:off x="822325" y="225425"/>
                  <a:ext cx="11113" cy="4763"/>
                </a:xfrm>
                <a:custGeom>
                  <a:avLst/>
                  <a:gdLst>
                    <a:gd name="T0" fmla="*/ 2147483646 w 3"/>
                    <a:gd name="T1" fmla="*/ 2147483646 h 1"/>
                    <a:gd name="T2" fmla="*/ 2147483646 w 3"/>
                    <a:gd name="T3" fmla="*/ 2147483646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3" y="1"/>
                      </a:moveTo>
                      <a:cubicBezTo>
                        <a:pt x="0" y="0"/>
                        <a:pt x="3" y="1"/>
                        <a:pt x="3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6" name="Freeform 618"/>
                <p:cNvSpPr>
                  <a:spLocks noChangeArrowheads="1"/>
                </p:cNvSpPr>
                <p:nvPr/>
              </p:nvSpPr>
              <p:spPr bwMode="auto">
                <a:xfrm>
                  <a:off x="844550" y="233362"/>
                  <a:ext cx="15875" cy="7938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0 60000 65536"/>
                    <a:gd name="T5" fmla="*/ 0 60000 65536"/>
                    <a:gd name="T6" fmla="*/ 0 w 4"/>
                    <a:gd name="T7" fmla="*/ 0 h 2"/>
                    <a:gd name="T8" fmla="*/ 4 w 4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2">
                      <a:moveTo>
                        <a:pt x="0" y="0"/>
                      </a:moveTo>
                      <a:cubicBezTo>
                        <a:pt x="4" y="2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7" name="Freeform 619"/>
                <p:cNvSpPr>
                  <a:spLocks noChangeArrowheads="1"/>
                </p:cNvSpPr>
                <p:nvPr/>
              </p:nvSpPr>
              <p:spPr bwMode="auto">
                <a:xfrm>
                  <a:off x="879475" y="214312"/>
                  <a:ext cx="19050" cy="7938"/>
                </a:xfrm>
                <a:custGeom>
                  <a:avLst/>
                  <a:gdLst>
                    <a:gd name="T0" fmla="*/ 2147483646 w 5"/>
                    <a:gd name="T1" fmla="*/ 0 h 2"/>
                    <a:gd name="T2" fmla="*/ 2147483646 w 5"/>
                    <a:gd name="T3" fmla="*/ 2147483646 h 2"/>
                    <a:gd name="T4" fmla="*/ 2147483646 w 5"/>
                    <a:gd name="T5" fmla="*/ 2147483646 h 2"/>
                    <a:gd name="T6" fmla="*/ 2147483646 w 5"/>
                    <a:gd name="T7" fmla="*/ 0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"/>
                    <a:gd name="T13" fmla="*/ 0 h 2"/>
                    <a:gd name="T14" fmla="*/ 5 w 5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" h="2">
                      <a:moveTo>
                        <a:pt x="3" y="0"/>
                      </a:move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2"/>
                        <a:pt x="4" y="2"/>
                        <a:pt x="4" y="2"/>
                      </a:cubicBezTo>
                      <a:cubicBezTo>
                        <a:pt x="5" y="0"/>
                        <a:pt x="4" y="1"/>
                        <a:pt x="3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8" name="Freeform 620"/>
                <p:cNvSpPr>
                  <a:spLocks noChangeArrowheads="1"/>
                </p:cNvSpPr>
                <p:nvPr/>
              </p:nvSpPr>
              <p:spPr bwMode="auto">
                <a:xfrm>
                  <a:off x="885825" y="225425"/>
                  <a:ext cx="12700" cy="1"/>
                </a:xfrm>
                <a:custGeom>
                  <a:avLst/>
                  <a:gdLst>
                    <a:gd name="T0" fmla="*/ 2147483646 w 3"/>
                    <a:gd name="T1" fmla="*/ 0 h 1"/>
                    <a:gd name="T2" fmla="*/ 2147483646 w 3"/>
                    <a:gd name="T3" fmla="*/ 0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3" y="0"/>
                      </a:moveTo>
                      <a:cubicBezTo>
                        <a:pt x="0" y="0"/>
                        <a:pt x="2" y="0"/>
                        <a:pt x="3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69" name="Freeform 621"/>
                <p:cNvSpPr>
                  <a:spLocks noChangeArrowheads="1"/>
                </p:cNvSpPr>
                <p:nvPr/>
              </p:nvSpPr>
              <p:spPr bwMode="auto">
                <a:xfrm>
                  <a:off x="890588" y="233362"/>
                  <a:ext cx="11113" cy="7938"/>
                </a:xfrm>
                <a:custGeom>
                  <a:avLst/>
                  <a:gdLst>
                    <a:gd name="T0" fmla="*/ 2147483646 w 3"/>
                    <a:gd name="T1" fmla="*/ 2147483646 h 2"/>
                    <a:gd name="T2" fmla="*/ 2147483646 w 3"/>
                    <a:gd name="T3" fmla="*/ 2147483646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0" y="2"/>
                        <a:pt x="3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0" name="Freeform 622"/>
                <p:cNvSpPr>
                  <a:spLocks noChangeArrowheads="1"/>
                </p:cNvSpPr>
                <p:nvPr/>
              </p:nvSpPr>
              <p:spPr bwMode="auto">
                <a:xfrm>
                  <a:off x="893763" y="222250"/>
                  <a:ext cx="4763" cy="1"/>
                </a:xfrm>
                <a:custGeom>
                  <a:avLst/>
                  <a:gdLst>
                    <a:gd name="T0" fmla="*/ 2147483646 w 1"/>
                    <a:gd name="T1" fmla="*/ 0 h 1"/>
                    <a:gd name="T2" fmla="*/ 2147483646 w 1"/>
                    <a:gd name="T3" fmla="*/ 0 h 1"/>
                    <a:gd name="T4" fmla="*/ 2147483646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1" name="Freeform 623"/>
                <p:cNvSpPr>
                  <a:spLocks noChangeArrowheads="1"/>
                </p:cNvSpPr>
                <p:nvPr/>
              </p:nvSpPr>
              <p:spPr bwMode="auto">
                <a:xfrm>
                  <a:off x="901700" y="222250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2" name="Freeform 624"/>
                <p:cNvSpPr>
                  <a:spLocks noChangeArrowheads="1"/>
                </p:cNvSpPr>
                <p:nvPr/>
              </p:nvSpPr>
              <p:spPr bwMode="auto">
                <a:xfrm>
                  <a:off x="1033463" y="214312"/>
                  <a:ext cx="7938" cy="4763"/>
                </a:xfrm>
                <a:custGeom>
                  <a:avLst/>
                  <a:gdLst>
                    <a:gd name="T0" fmla="*/ 0 w 2"/>
                    <a:gd name="T1" fmla="*/ 2147483646 h 1"/>
                    <a:gd name="T2" fmla="*/ 0 w 2"/>
                    <a:gd name="T3" fmla="*/ 2147483646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1"/>
                      </a:moveTo>
                      <a:cubicBezTo>
                        <a:pt x="2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3" name="Freeform 625"/>
                <p:cNvSpPr>
                  <a:spLocks noChangeArrowheads="1"/>
                </p:cNvSpPr>
                <p:nvPr/>
              </p:nvSpPr>
              <p:spPr bwMode="auto">
                <a:xfrm>
                  <a:off x="1055688" y="238125"/>
                  <a:ext cx="11113" cy="1"/>
                </a:xfrm>
                <a:custGeom>
                  <a:avLst/>
                  <a:gdLst>
                    <a:gd name="T0" fmla="*/ 2147483646 w 3"/>
                    <a:gd name="T1" fmla="*/ 0 h 1"/>
                    <a:gd name="T2" fmla="*/ 2147483646 w 3"/>
                    <a:gd name="T3" fmla="*/ 0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3" y="0"/>
                      </a:moveTo>
                      <a:cubicBezTo>
                        <a:pt x="3" y="0"/>
                        <a:pt x="0" y="0"/>
                        <a:pt x="3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4" name="Freeform 626"/>
                <p:cNvSpPr>
                  <a:spLocks noChangeArrowheads="1"/>
                </p:cNvSpPr>
                <p:nvPr/>
              </p:nvSpPr>
              <p:spPr bwMode="auto">
                <a:xfrm>
                  <a:off x="1077913" y="219075"/>
                  <a:ext cx="53975" cy="14288"/>
                </a:xfrm>
                <a:custGeom>
                  <a:avLst/>
                  <a:gdLst>
                    <a:gd name="T0" fmla="*/ 2147483646 w 14"/>
                    <a:gd name="T1" fmla="*/ 2147483646 h 4"/>
                    <a:gd name="T2" fmla="*/ 0 w 14"/>
                    <a:gd name="T3" fmla="*/ 2147483646 h 4"/>
                    <a:gd name="T4" fmla="*/ 2147483646 w 14"/>
                    <a:gd name="T5" fmla="*/ 2147483646 h 4"/>
                    <a:gd name="T6" fmla="*/ 0 60000 65536"/>
                    <a:gd name="T7" fmla="*/ 0 60000 65536"/>
                    <a:gd name="T8" fmla="*/ 0 60000 65536"/>
                    <a:gd name="T9" fmla="*/ 0 w 14"/>
                    <a:gd name="T10" fmla="*/ 0 h 4"/>
                    <a:gd name="T11" fmla="*/ 14 w 14"/>
                    <a:gd name="T12" fmla="*/ 4 h 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4" h="4">
                      <a:moveTo>
                        <a:pt x="14" y="2"/>
                      </a:moveTo>
                      <a:cubicBezTo>
                        <a:pt x="10" y="1"/>
                        <a:pt x="5" y="0"/>
                        <a:pt x="0" y="2"/>
                      </a:cubicBezTo>
                      <a:cubicBezTo>
                        <a:pt x="3" y="2"/>
                        <a:pt x="11" y="4"/>
                        <a:pt x="14" y="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5" name="Freeform 627"/>
                <p:cNvSpPr>
                  <a:spLocks noChangeArrowheads="1"/>
                </p:cNvSpPr>
                <p:nvPr/>
              </p:nvSpPr>
              <p:spPr bwMode="auto">
                <a:xfrm>
                  <a:off x="1085850" y="233362"/>
                  <a:ext cx="4763" cy="1"/>
                </a:xfrm>
                <a:custGeom>
                  <a:avLst/>
                  <a:gdLst>
                    <a:gd name="T0" fmla="*/ 2147483646 w 1"/>
                    <a:gd name="T1" fmla="*/ 0 h 1"/>
                    <a:gd name="T2" fmla="*/ 2147483646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6" name="Freeform 628"/>
                <p:cNvSpPr>
                  <a:spLocks noChangeArrowheads="1"/>
                </p:cNvSpPr>
                <p:nvPr/>
              </p:nvSpPr>
              <p:spPr bwMode="auto">
                <a:xfrm>
                  <a:off x="1157288" y="214312"/>
                  <a:ext cx="7938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7" name="Freeform 629"/>
                <p:cNvSpPr>
                  <a:spLocks noChangeArrowheads="1"/>
                </p:cNvSpPr>
                <p:nvPr/>
              </p:nvSpPr>
              <p:spPr bwMode="auto">
                <a:xfrm>
                  <a:off x="1500188" y="287337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8" name="Freeform 631"/>
                <p:cNvSpPr>
                  <a:spLocks noChangeArrowheads="1"/>
                </p:cNvSpPr>
                <p:nvPr/>
              </p:nvSpPr>
              <p:spPr bwMode="auto">
                <a:xfrm>
                  <a:off x="1601788" y="225425"/>
                  <a:ext cx="4763" cy="7938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0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79" name="Freeform 634"/>
                <p:cNvSpPr>
                  <a:spLocks noChangeArrowheads="1"/>
                </p:cNvSpPr>
                <p:nvPr/>
              </p:nvSpPr>
              <p:spPr bwMode="auto">
                <a:xfrm>
                  <a:off x="1625600" y="222250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0" name="Freeform 638"/>
                <p:cNvSpPr>
                  <a:spLocks noChangeArrowheads="1"/>
                </p:cNvSpPr>
                <p:nvPr/>
              </p:nvSpPr>
              <p:spPr bwMode="auto">
                <a:xfrm>
                  <a:off x="1644650" y="238125"/>
                  <a:ext cx="44450" cy="44450"/>
                </a:xfrm>
                <a:custGeom>
                  <a:avLst/>
                  <a:gdLst>
                    <a:gd name="T0" fmla="*/ 0 w 12"/>
                    <a:gd name="T1" fmla="*/ 2147483646 h 12"/>
                    <a:gd name="T2" fmla="*/ 2147483646 w 12"/>
                    <a:gd name="T3" fmla="*/ 2147483646 h 12"/>
                    <a:gd name="T4" fmla="*/ 0 w 12"/>
                    <a:gd name="T5" fmla="*/ 2147483646 h 12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2"/>
                    <a:gd name="T11" fmla="*/ 12 w 12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2">
                      <a:moveTo>
                        <a:pt x="0" y="3"/>
                      </a:moveTo>
                      <a:cubicBezTo>
                        <a:pt x="8" y="5"/>
                        <a:pt x="11" y="5"/>
                        <a:pt x="8" y="12"/>
                      </a:cubicBezTo>
                      <a:cubicBezTo>
                        <a:pt x="10" y="8"/>
                        <a:pt x="12" y="0"/>
                        <a:pt x="0" y="3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1" name="Freeform 644"/>
                <p:cNvSpPr>
                  <a:spLocks noChangeArrowheads="1"/>
                </p:cNvSpPr>
                <p:nvPr/>
              </p:nvSpPr>
              <p:spPr bwMode="auto">
                <a:xfrm>
                  <a:off x="1658938" y="241300"/>
                  <a:ext cx="7938" cy="3175"/>
                </a:xfrm>
                <a:custGeom>
                  <a:avLst/>
                  <a:gdLst>
                    <a:gd name="T0" fmla="*/ 2147483646 w 2"/>
                    <a:gd name="T1" fmla="*/ 2147483646 h 1"/>
                    <a:gd name="T2" fmla="*/ 2147483646 w 2"/>
                    <a:gd name="T3" fmla="*/ 2147483646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2" name="Freeform 646"/>
                <p:cNvSpPr>
                  <a:spLocks noChangeArrowheads="1"/>
                </p:cNvSpPr>
                <p:nvPr/>
              </p:nvSpPr>
              <p:spPr bwMode="auto">
                <a:xfrm>
                  <a:off x="1662113" y="238125"/>
                  <a:ext cx="19050" cy="1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0 60000 65536"/>
                    <a:gd name="T5" fmla="*/ 0 60000 65536"/>
                    <a:gd name="T6" fmla="*/ 0 w 5"/>
                    <a:gd name="T7" fmla="*/ 0 h 1"/>
                    <a:gd name="T8" fmla="*/ 5 w 5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1">
                      <a:moveTo>
                        <a:pt x="0" y="0"/>
                      </a:moveTo>
                      <a:cubicBezTo>
                        <a:pt x="5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3" name="Freeform 647"/>
                <p:cNvSpPr>
                  <a:spLocks noChangeArrowheads="1"/>
                </p:cNvSpPr>
                <p:nvPr/>
              </p:nvSpPr>
              <p:spPr bwMode="auto">
                <a:xfrm>
                  <a:off x="1662113" y="142875"/>
                  <a:ext cx="4763" cy="7938"/>
                </a:xfrm>
                <a:custGeom>
                  <a:avLst/>
                  <a:gdLst>
                    <a:gd name="T0" fmla="*/ 0 w 1"/>
                    <a:gd name="T1" fmla="*/ 2147483646 h 2"/>
                    <a:gd name="T2" fmla="*/ 2147483646 w 1"/>
                    <a:gd name="T3" fmla="*/ 0 h 2"/>
                    <a:gd name="T4" fmla="*/ 0 w 1"/>
                    <a:gd name="T5" fmla="*/ 2147483646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2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4" name="Freeform 649"/>
                <p:cNvSpPr>
                  <a:spLocks noChangeArrowheads="1"/>
                </p:cNvSpPr>
                <p:nvPr/>
              </p:nvSpPr>
              <p:spPr bwMode="auto">
                <a:xfrm>
                  <a:off x="1662113" y="147637"/>
                  <a:ext cx="4763" cy="3175"/>
                </a:xfrm>
                <a:custGeom>
                  <a:avLst/>
                  <a:gdLst>
                    <a:gd name="T0" fmla="*/ 2147483646 w 1"/>
                    <a:gd name="T1" fmla="*/ 2147483646 h 1"/>
                    <a:gd name="T2" fmla="*/ 2147483646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5" name="Freeform 650"/>
                <p:cNvSpPr>
                  <a:spLocks noChangeArrowheads="1"/>
                </p:cNvSpPr>
                <p:nvPr/>
              </p:nvSpPr>
              <p:spPr bwMode="auto">
                <a:xfrm>
                  <a:off x="1666875" y="165100"/>
                  <a:ext cx="3175" cy="7938"/>
                </a:xfrm>
                <a:custGeom>
                  <a:avLst/>
                  <a:gdLst>
                    <a:gd name="T0" fmla="*/ 2147483646 w 1"/>
                    <a:gd name="T1" fmla="*/ 2147483646 h 2"/>
                    <a:gd name="T2" fmla="*/ 2147483646 w 1"/>
                    <a:gd name="T3" fmla="*/ 2147483646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1" y="2"/>
                      </a:moveTo>
                      <a:cubicBezTo>
                        <a:pt x="0" y="0"/>
                        <a:pt x="0" y="1"/>
                        <a:pt x="1" y="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6" name="Freeform 651"/>
                <p:cNvSpPr>
                  <a:spLocks noChangeArrowheads="1"/>
                </p:cNvSpPr>
                <p:nvPr/>
              </p:nvSpPr>
              <p:spPr bwMode="auto">
                <a:xfrm>
                  <a:off x="1666875" y="158750"/>
                  <a:ext cx="7938" cy="3175"/>
                </a:xfrm>
                <a:custGeom>
                  <a:avLst/>
                  <a:gdLst>
                    <a:gd name="T0" fmla="*/ 0 w 2"/>
                    <a:gd name="T1" fmla="*/ 2147483646 h 1"/>
                    <a:gd name="T2" fmla="*/ 0 w 2"/>
                    <a:gd name="T3" fmla="*/ 2147483646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1"/>
                      </a:moveTo>
                      <a:cubicBezTo>
                        <a:pt x="2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7" name="Freeform 652"/>
                <p:cNvSpPr>
                  <a:spLocks noChangeArrowheads="1"/>
                </p:cNvSpPr>
                <p:nvPr/>
              </p:nvSpPr>
              <p:spPr bwMode="auto">
                <a:xfrm>
                  <a:off x="1666875" y="169862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8" name="Freeform 653"/>
                <p:cNvSpPr>
                  <a:spLocks noChangeArrowheads="1"/>
                </p:cNvSpPr>
                <p:nvPr/>
              </p:nvSpPr>
              <p:spPr bwMode="auto">
                <a:xfrm>
                  <a:off x="1666875" y="173037"/>
                  <a:ext cx="3175" cy="4763"/>
                </a:xfrm>
                <a:custGeom>
                  <a:avLst/>
                  <a:gdLst>
                    <a:gd name="T0" fmla="*/ 2147483646 w 1"/>
                    <a:gd name="T1" fmla="*/ 2147483646 h 1"/>
                    <a:gd name="T2" fmla="*/ 2147483646 w 1"/>
                    <a:gd name="T3" fmla="*/ 2147483646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  <p:sp>
              <p:nvSpPr>
                <p:cNvPr id="289" name="Freeform 665"/>
                <p:cNvSpPr>
                  <a:spLocks noChangeArrowheads="1"/>
                </p:cNvSpPr>
                <p:nvPr/>
              </p:nvSpPr>
              <p:spPr bwMode="auto">
                <a:xfrm>
                  <a:off x="1695450" y="273048"/>
                  <a:ext cx="1" cy="3175"/>
                </a:xfrm>
                <a:custGeom>
                  <a:avLst/>
                  <a:gdLst>
                    <a:gd name="T0" fmla="*/ 0 w 1"/>
                    <a:gd name="T1" fmla="*/ 2147483646 h 1"/>
                    <a:gd name="T2" fmla="*/ 0 w 1"/>
                    <a:gd name="T3" fmla="*/ 0 h 1"/>
                    <a:gd name="T4" fmla="*/ 0 w 1"/>
                    <a:gd name="T5" fmla="*/ 2147483646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200"/>
                </a:p>
              </p:txBody>
            </p:sp>
          </p:grpSp>
          <p:sp>
            <p:nvSpPr>
              <p:cNvPr id="158" name="Freeform 304"/>
              <p:cNvSpPr>
                <a:spLocks noChangeArrowheads="1"/>
              </p:cNvSpPr>
              <p:nvPr/>
            </p:nvSpPr>
            <p:spPr bwMode="auto">
              <a:xfrm>
                <a:off x="3334577" y="2174388"/>
                <a:ext cx="177009" cy="177009"/>
              </a:xfrm>
              <a:custGeom>
                <a:avLst/>
                <a:gdLst>
                  <a:gd name="T0" fmla="*/ 2147483646 w 29"/>
                  <a:gd name="T1" fmla="*/ 2147483646 h 29"/>
                  <a:gd name="T2" fmla="*/ 2147483646 w 29"/>
                  <a:gd name="T3" fmla="*/ 2147483646 h 29"/>
                  <a:gd name="T4" fmla="*/ 2147483646 w 29"/>
                  <a:gd name="T5" fmla="*/ 2147483646 h 29"/>
                  <a:gd name="T6" fmla="*/ 2147483646 w 29"/>
                  <a:gd name="T7" fmla="*/ 2147483646 h 29"/>
                  <a:gd name="T8" fmla="*/ 2147483646 w 29"/>
                  <a:gd name="T9" fmla="*/ 2147483646 h 29"/>
                  <a:gd name="T10" fmla="*/ 2147483646 w 29"/>
                  <a:gd name="T11" fmla="*/ 2147483646 h 29"/>
                  <a:gd name="T12" fmla="*/ 2147483646 w 29"/>
                  <a:gd name="T13" fmla="*/ 2147483646 h 29"/>
                  <a:gd name="T14" fmla="*/ 2147483646 w 29"/>
                  <a:gd name="T15" fmla="*/ 2147483646 h 29"/>
                  <a:gd name="T16" fmla="*/ 2147483646 w 29"/>
                  <a:gd name="T17" fmla="*/ 2147483646 h 29"/>
                  <a:gd name="T18" fmla="*/ 2147483646 w 29"/>
                  <a:gd name="T19" fmla="*/ 2147483646 h 29"/>
                  <a:gd name="T20" fmla="*/ 2147483646 w 29"/>
                  <a:gd name="T21" fmla="*/ 2147483646 h 29"/>
                  <a:gd name="T22" fmla="*/ 2147483646 w 29"/>
                  <a:gd name="T23" fmla="*/ 2147483646 h 29"/>
                  <a:gd name="T24" fmla="*/ 2147483646 w 29"/>
                  <a:gd name="T25" fmla="*/ 2147483646 h 29"/>
                  <a:gd name="T26" fmla="*/ 2147483646 w 29"/>
                  <a:gd name="T27" fmla="*/ 2147483646 h 29"/>
                  <a:gd name="T28" fmla="*/ 2147483646 w 29"/>
                  <a:gd name="T29" fmla="*/ 0 h 29"/>
                  <a:gd name="T30" fmla="*/ 2147483646 w 29"/>
                  <a:gd name="T31" fmla="*/ 0 h 29"/>
                  <a:gd name="T32" fmla="*/ 2147483646 w 29"/>
                  <a:gd name="T33" fmla="*/ 0 h 29"/>
                  <a:gd name="T34" fmla="*/ 2147483646 w 29"/>
                  <a:gd name="T35" fmla="*/ 2147483646 h 29"/>
                  <a:gd name="T36" fmla="*/ 2147483646 w 29"/>
                  <a:gd name="T37" fmla="*/ 2147483646 h 29"/>
                  <a:gd name="T38" fmla="*/ 2147483646 w 29"/>
                  <a:gd name="T39" fmla="*/ 2147483646 h 29"/>
                  <a:gd name="T40" fmla="*/ 2147483646 w 29"/>
                  <a:gd name="T41" fmla="*/ 2147483646 h 29"/>
                  <a:gd name="T42" fmla="*/ 2147483646 w 29"/>
                  <a:gd name="T43" fmla="*/ 2147483646 h 29"/>
                  <a:gd name="T44" fmla="*/ 2147483646 w 29"/>
                  <a:gd name="T45" fmla="*/ 2147483646 h 29"/>
                  <a:gd name="T46" fmla="*/ 2147483646 w 29"/>
                  <a:gd name="T47" fmla="*/ 2147483646 h 29"/>
                  <a:gd name="T48" fmla="*/ 2147483646 w 29"/>
                  <a:gd name="T49" fmla="*/ 2147483646 h 29"/>
                  <a:gd name="T50" fmla="*/ 2147483646 w 29"/>
                  <a:gd name="T51" fmla="*/ 2147483646 h 29"/>
                  <a:gd name="T52" fmla="*/ 2147483646 w 29"/>
                  <a:gd name="T53" fmla="*/ 2147483646 h 29"/>
                  <a:gd name="T54" fmla="*/ 2147483646 w 29"/>
                  <a:gd name="T55" fmla="*/ 2147483646 h 29"/>
                  <a:gd name="T56" fmla="*/ 2147483646 w 29"/>
                  <a:gd name="T57" fmla="*/ 2147483646 h 29"/>
                  <a:gd name="T58" fmla="*/ 2147483646 w 29"/>
                  <a:gd name="T59" fmla="*/ 2147483646 h 29"/>
                  <a:gd name="T60" fmla="*/ 2147483646 w 29"/>
                  <a:gd name="T61" fmla="*/ 2147483646 h 29"/>
                  <a:gd name="T62" fmla="*/ 2147483646 w 29"/>
                  <a:gd name="T63" fmla="*/ 2147483646 h 29"/>
                  <a:gd name="T64" fmla="*/ 2147483646 w 29"/>
                  <a:gd name="T65" fmla="*/ 2147483646 h 29"/>
                  <a:gd name="T66" fmla="*/ 2147483646 w 29"/>
                  <a:gd name="T67" fmla="*/ 2147483646 h 29"/>
                  <a:gd name="T68" fmla="*/ 2147483646 w 29"/>
                  <a:gd name="T69" fmla="*/ 2147483646 h 29"/>
                  <a:gd name="T70" fmla="*/ 2147483646 w 29"/>
                  <a:gd name="T71" fmla="*/ 2147483646 h 29"/>
                  <a:gd name="T72" fmla="*/ 2147483646 w 29"/>
                  <a:gd name="T73" fmla="*/ 2147483646 h 29"/>
                  <a:gd name="T74" fmla="*/ 2147483646 w 29"/>
                  <a:gd name="T75" fmla="*/ 2147483646 h 29"/>
                  <a:gd name="T76" fmla="*/ 2147483646 w 29"/>
                  <a:gd name="T77" fmla="*/ 2147483646 h 2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9"/>
                  <a:gd name="T118" fmla="*/ 0 h 29"/>
                  <a:gd name="T119" fmla="*/ 29 w 29"/>
                  <a:gd name="T120" fmla="*/ 29 h 2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9" h="29">
                    <a:moveTo>
                      <a:pt x="22" y="25"/>
                    </a:moveTo>
                    <a:cubicBezTo>
                      <a:pt x="22" y="24"/>
                      <a:pt x="22" y="24"/>
                      <a:pt x="23" y="23"/>
                    </a:cubicBezTo>
                    <a:cubicBezTo>
                      <a:pt x="23" y="24"/>
                      <a:pt x="23" y="24"/>
                      <a:pt x="24" y="24"/>
                    </a:cubicBezTo>
                    <a:cubicBezTo>
                      <a:pt x="24" y="23"/>
                      <a:pt x="24" y="23"/>
                      <a:pt x="24" y="22"/>
                    </a:cubicBezTo>
                    <a:cubicBezTo>
                      <a:pt x="24" y="22"/>
                      <a:pt x="25" y="23"/>
                      <a:pt x="25" y="22"/>
                    </a:cubicBezTo>
                    <a:cubicBezTo>
                      <a:pt x="25" y="21"/>
                      <a:pt x="26" y="21"/>
                      <a:pt x="26" y="20"/>
                    </a:cubicBezTo>
                    <a:cubicBezTo>
                      <a:pt x="26" y="19"/>
                      <a:pt x="27" y="20"/>
                      <a:pt x="27" y="20"/>
                    </a:cubicBezTo>
                    <a:cubicBezTo>
                      <a:pt x="28" y="19"/>
                      <a:pt x="27" y="19"/>
                      <a:pt x="27" y="18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6"/>
                      <a:pt x="28" y="17"/>
                      <a:pt x="28" y="17"/>
                    </a:cubicBezTo>
                    <a:cubicBezTo>
                      <a:pt x="28" y="16"/>
                      <a:pt x="28" y="15"/>
                      <a:pt x="28" y="15"/>
                    </a:cubicBezTo>
                    <a:cubicBezTo>
                      <a:pt x="28" y="14"/>
                      <a:pt x="29" y="14"/>
                      <a:pt x="29" y="14"/>
                    </a:cubicBezTo>
                    <a:cubicBezTo>
                      <a:pt x="29" y="13"/>
                      <a:pt x="28" y="14"/>
                      <a:pt x="28" y="13"/>
                    </a:cubicBezTo>
                    <a:cubicBezTo>
                      <a:pt x="28" y="13"/>
                      <a:pt x="28" y="13"/>
                      <a:pt x="28" y="12"/>
                    </a:cubicBezTo>
                    <a:cubicBezTo>
                      <a:pt x="28" y="12"/>
                      <a:pt x="27" y="12"/>
                      <a:pt x="27" y="11"/>
                    </a:cubicBezTo>
                    <a:cubicBezTo>
                      <a:pt x="27" y="10"/>
                      <a:pt x="28" y="10"/>
                      <a:pt x="28" y="10"/>
                    </a:cubicBezTo>
                    <a:cubicBezTo>
                      <a:pt x="28" y="9"/>
                      <a:pt x="28" y="10"/>
                      <a:pt x="27" y="10"/>
                    </a:cubicBezTo>
                    <a:cubicBezTo>
                      <a:pt x="27" y="9"/>
                      <a:pt x="27" y="9"/>
                      <a:pt x="27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7" y="7"/>
                      <a:pt x="27" y="7"/>
                      <a:pt x="26" y="7"/>
                    </a:cubicBezTo>
                    <a:cubicBezTo>
                      <a:pt x="26" y="7"/>
                      <a:pt x="26" y="6"/>
                      <a:pt x="26" y="5"/>
                    </a:cubicBezTo>
                    <a:cubicBezTo>
                      <a:pt x="26" y="5"/>
                      <a:pt x="25" y="6"/>
                      <a:pt x="25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0" y="2"/>
                      <a:pt x="20" y="1"/>
                      <a:pt x="20" y="1"/>
                    </a:cubicBezTo>
                    <a:cubicBezTo>
                      <a:pt x="19" y="1"/>
                      <a:pt x="18" y="0"/>
                      <a:pt x="17" y="1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3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5" y="4"/>
                      <a:pt x="4" y="5"/>
                    </a:cubicBezTo>
                    <a:cubicBezTo>
                      <a:pt x="4" y="5"/>
                      <a:pt x="3" y="4"/>
                      <a:pt x="2" y="5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4" y="6"/>
                      <a:pt x="3" y="7"/>
                      <a:pt x="3" y="7"/>
                    </a:cubicBezTo>
                    <a:cubicBezTo>
                      <a:pt x="2" y="8"/>
                      <a:pt x="2" y="9"/>
                      <a:pt x="2" y="10"/>
                    </a:cubicBezTo>
                    <a:cubicBezTo>
                      <a:pt x="1" y="10"/>
                      <a:pt x="0" y="9"/>
                      <a:pt x="0" y="10"/>
                    </a:cubicBezTo>
                    <a:cubicBezTo>
                      <a:pt x="0" y="11"/>
                      <a:pt x="1" y="10"/>
                      <a:pt x="2" y="11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2"/>
                      <a:pt x="1" y="13"/>
                      <a:pt x="1" y="14"/>
                    </a:cubicBezTo>
                    <a:cubicBezTo>
                      <a:pt x="1" y="14"/>
                      <a:pt x="2" y="14"/>
                      <a:pt x="2" y="15"/>
                    </a:cubicBezTo>
                    <a:cubicBezTo>
                      <a:pt x="2" y="16"/>
                      <a:pt x="0" y="16"/>
                      <a:pt x="1" y="17"/>
                    </a:cubicBezTo>
                    <a:cubicBezTo>
                      <a:pt x="1" y="17"/>
                      <a:pt x="2" y="17"/>
                      <a:pt x="2" y="17"/>
                    </a:cubicBezTo>
                    <a:cubicBezTo>
                      <a:pt x="3" y="18"/>
                      <a:pt x="1" y="18"/>
                      <a:pt x="1" y="19"/>
                    </a:cubicBezTo>
                    <a:cubicBezTo>
                      <a:pt x="1" y="19"/>
                      <a:pt x="2" y="18"/>
                      <a:pt x="2" y="18"/>
                    </a:cubicBezTo>
                    <a:cubicBezTo>
                      <a:pt x="3" y="18"/>
                      <a:pt x="3" y="19"/>
                      <a:pt x="3" y="20"/>
                    </a:cubicBezTo>
                    <a:cubicBezTo>
                      <a:pt x="3" y="20"/>
                      <a:pt x="4" y="21"/>
                      <a:pt x="3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4" y="22"/>
                      <a:pt x="4" y="22"/>
                      <a:pt x="5" y="22"/>
                    </a:cubicBezTo>
                    <a:cubicBezTo>
                      <a:pt x="5" y="22"/>
                      <a:pt x="5" y="22"/>
                      <a:pt x="6" y="23"/>
                    </a:cubicBezTo>
                    <a:cubicBezTo>
                      <a:pt x="6" y="23"/>
                      <a:pt x="5" y="23"/>
                      <a:pt x="5" y="24"/>
                    </a:cubicBezTo>
                    <a:cubicBezTo>
                      <a:pt x="5" y="25"/>
                      <a:pt x="6" y="23"/>
                      <a:pt x="7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6"/>
                      <a:pt x="7" y="25"/>
                      <a:pt x="7" y="25"/>
                    </a:cubicBezTo>
                    <a:cubicBezTo>
                      <a:pt x="8" y="25"/>
                      <a:pt x="8" y="25"/>
                      <a:pt x="8" y="26"/>
                    </a:cubicBezTo>
                    <a:cubicBezTo>
                      <a:pt x="9" y="25"/>
                      <a:pt x="10" y="25"/>
                      <a:pt x="11" y="25"/>
                    </a:cubicBezTo>
                    <a:cubicBezTo>
                      <a:pt x="12" y="26"/>
                      <a:pt x="12" y="26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4" y="26"/>
                      <a:pt x="12" y="28"/>
                      <a:pt x="13" y="29"/>
                    </a:cubicBezTo>
                    <a:cubicBezTo>
                      <a:pt x="13" y="28"/>
                      <a:pt x="13" y="27"/>
                      <a:pt x="14" y="27"/>
                    </a:cubicBezTo>
                    <a:cubicBezTo>
                      <a:pt x="14" y="26"/>
                      <a:pt x="15" y="26"/>
                      <a:pt x="15" y="26"/>
                    </a:cubicBezTo>
                    <a:cubicBezTo>
                      <a:pt x="16" y="26"/>
                      <a:pt x="16" y="27"/>
                      <a:pt x="16" y="27"/>
                    </a:cubicBezTo>
                    <a:cubicBezTo>
                      <a:pt x="17" y="27"/>
                      <a:pt x="17" y="26"/>
                      <a:pt x="17" y="26"/>
                    </a:cubicBezTo>
                    <a:cubicBezTo>
                      <a:pt x="18" y="25"/>
                      <a:pt x="18" y="27"/>
                      <a:pt x="18" y="27"/>
                    </a:cubicBezTo>
                    <a:cubicBezTo>
                      <a:pt x="19" y="27"/>
                      <a:pt x="19" y="26"/>
                      <a:pt x="19" y="25"/>
                    </a:cubicBezTo>
                    <a:cubicBezTo>
                      <a:pt x="19" y="25"/>
                      <a:pt x="20" y="25"/>
                      <a:pt x="20" y="25"/>
                    </a:cubicBezTo>
                    <a:cubicBezTo>
                      <a:pt x="21" y="25"/>
                      <a:pt x="21" y="26"/>
                      <a:pt x="22" y="26"/>
                    </a:cubicBezTo>
                    <a:cubicBezTo>
                      <a:pt x="22" y="26"/>
                      <a:pt x="22" y="25"/>
                      <a:pt x="22" y="2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200"/>
              </a:p>
            </p:txBody>
          </p:sp>
        </p:grpSp>
        <p:sp>
          <p:nvSpPr>
            <p:cNvPr id="290" name="矩形 16"/>
            <p:cNvSpPr>
              <a:spLocks noChangeArrowheads="1"/>
            </p:cNvSpPr>
            <p:nvPr/>
          </p:nvSpPr>
          <p:spPr bwMode="auto">
            <a:xfrm rot="19649612">
              <a:off x="2257067" y="1752203"/>
              <a:ext cx="448392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请</a:t>
              </a:r>
              <a:endParaRPr kumimoji="0" lang="zh-CN" altLang="en-US" sz="1800">
                <a:solidFill>
                  <a:schemeClr val="bg1"/>
                </a:solidFill>
                <a:ea typeface="禹卫书法行书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1" name="矩形 18"/>
            <p:cNvSpPr>
              <a:spLocks noChangeArrowheads="1"/>
            </p:cNvSpPr>
            <p:nvPr/>
          </p:nvSpPr>
          <p:spPr bwMode="auto">
            <a:xfrm rot="20297587">
              <a:off x="2599368" y="1577776"/>
              <a:ext cx="448392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输</a:t>
              </a:r>
              <a:endParaRPr kumimoji="0" lang="zh-CN" altLang="en-US" sz="1800">
                <a:solidFill>
                  <a:schemeClr val="bg1"/>
                </a:solidFill>
                <a:ea typeface="禹卫书法行书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2" name="矩形 20"/>
            <p:cNvSpPr>
              <a:spLocks noChangeArrowheads="1"/>
            </p:cNvSpPr>
            <p:nvPr/>
          </p:nvSpPr>
          <p:spPr bwMode="auto">
            <a:xfrm>
              <a:off x="2983706" y="1481138"/>
              <a:ext cx="448392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 dirty="0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入</a:t>
              </a:r>
              <a:endParaRPr kumimoji="0" lang="zh-CN" altLang="en-US" sz="1800" dirty="0">
                <a:solidFill>
                  <a:schemeClr val="bg1"/>
                </a:solidFill>
                <a:ea typeface="禹卫书法行书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3" name="矩形 22"/>
            <p:cNvSpPr>
              <a:spLocks noChangeArrowheads="1"/>
            </p:cNvSpPr>
            <p:nvPr/>
          </p:nvSpPr>
          <p:spPr bwMode="auto">
            <a:xfrm rot="2206015">
              <a:off x="3338151" y="1575394"/>
              <a:ext cx="448392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标</a:t>
              </a:r>
              <a:endParaRPr kumimoji="0" lang="zh-CN" altLang="en-US" sz="1800">
                <a:solidFill>
                  <a:schemeClr val="bg1"/>
                </a:solidFill>
                <a:ea typeface="禹卫书法行书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4" name="矩形 24"/>
            <p:cNvSpPr>
              <a:spLocks noChangeArrowheads="1"/>
            </p:cNvSpPr>
            <p:nvPr/>
          </p:nvSpPr>
          <p:spPr bwMode="auto">
            <a:xfrm rot="2984935">
              <a:off x="3679627" y="1794469"/>
              <a:ext cx="440531" cy="44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kumimoji="0" lang="zh-CN" altLang="en-US" sz="3600" b="1">
                  <a:solidFill>
                    <a:schemeClr val="bg1"/>
                  </a:solidFill>
                  <a:latin typeface="禹卫书法行书简体" pitchFamily="2" charset="-122"/>
                  <a:ea typeface="禹卫书法行书简体" pitchFamily="2" charset="-122"/>
                  <a:sym typeface="禹卫书法行书简体" pitchFamily="2" charset="-122"/>
                </a:rPr>
                <a:t>题</a:t>
              </a:r>
              <a:endParaRPr kumimoji="0" lang="zh-CN" altLang="en-US" sz="1800">
                <a:latin typeface="Arial" panose="020B0604020202020204" pitchFamily="34" charset="0"/>
                <a:ea typeface="禹卫书法行书简体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230760" y="3068745"/>
            <a:ext cx="2204450" cy="9954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单击此处添加文字内容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单击此处添加文字内容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单击此处添加文字内容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82974" y="2408931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219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</TotalTime>
  <Words>1115</Words>
  <Application>Microsoft Office PowerPoint</Application>
  <PresentationFormat>全屏显示(16:9)</PresentationFormat>
  <Paragraphs>195</Paragraphs>
  <Slides>27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等线</vt:lpstr>
      <vt:lpstr>华文楷体</vt:lpstr>
      <vt:lpstr>华文隶书</vt:lpstr>
      <vt:lpstr>隶书</vt:lpstr>
      <vt:lpstr>宋体</vt:lpstr>
      <vt:lpstr>微软雅黑</vt:lpstr>
      <vt:lpstr>叶根友行书繁</vt:lpstr>
      <vt:lpstr>禹卫书法行书简体</vt:lpstr>
      <vt:lpstr>造字工房悦黑体验版常规体</vt:lpstr>
      <vt:lpstr>Agency FB</vt:lpstr>
      <vt:lpstr>Arial</vt:lpstr>
      <vt:lpstr>Calibri</vt:lpstr>
      <vt:lpstr>Calibri Light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notebook</cp:lastModifiedBy>
  <cp:revision>2</cp:revision>
  <dcterms:created xsi:type="dcterms:W3CDTF">2017-03-04T06:55:50Z</dcterms:created>
  <dcterms:modified xsi:type="dcterms:W3CDTF">2019-03-21T05:18:14Z</dcterms:modified>
</cp:coreProperties>
</file>