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8" r:id="rId23"/>
    <p:sldId id="277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19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734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0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72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90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23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60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59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38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63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4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65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83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0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1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01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54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65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38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8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36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1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4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2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0981" y="1795836"/>
            <a:ext cx="2724389" cy="3012190"/>
            <a:chOff x="6326822" y="996434"/>
            <a:chExt cx="2724389" cy="3012190"/>
          </a:xfrm>
        </p:grpSpPr>
        <p:sp>
          <p:nvSpPr>
            <p:cNvPr id="7" name="矩形 6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极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简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63121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中国风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  <p:pic>
        <p:nvPicPr>
          <p:cNvPr id="13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6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7" name="矩形 6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章回二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0" name="矩形 9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1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6" name="矩形 5"/>
          <p:cNvSpPr/>
          <p:nvPr/>
        </p:nvSpPr>
        <p:spPr>
          <a:xfrm>
            <a:off x="2052558" y="244762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1413" y="2064937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71830" y="31006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2048" y="24379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4945" y="44240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2086417" y="408735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9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5407" r="31738"/>
          <a:stretch>
            <a:fillRect/>
          </a:stretch>
        </p:blipFill>
        <p:spPr>
          <a:xfrm>
            <a:off x="2419350" y="952500"/>
            <a:ext cx="1790700" cy="5331946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9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4415"/>
          <a:stretch>
            <a:fillRect/>
          </a:stretch>
        </p:blipFill>
        <p:spPr>
          <a:xfrm>
            <a:off x="8727914" y="1011494"/>
            <a:ext cx="2628343" cy="22626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0"/>
          <a:stretch>
            <a:fillRect/>
          </a:stretch>
        </p:blipFill>
        <p:spPr>
          <a:xfrm>
            <a:off x="8124921" y="3651080"/>
            <a:ext cx="1641249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587" r="31956" b="5131"/>
          <a:stretch>
            <a:fillRect/>
          </a:stretch>
        </p:blipFill>
        <p:spPr>
          <a:xfrm>
            <a:off x="6867138" y="2142818"/>
            <a:ext cx="1656813" cy="1426292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1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3974246" y="952500"/>
            <a:ext cx="1264712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7098446" y="950015"/>
            <a:ext cx="1264712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9853492" y="950015"/>
            <a:ext cx="1264712" cy="2324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7247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0781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270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7804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3061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6595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58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6444"/>
          <a:stretch>
            <a:fillRect/>
          </a:stretch>
        </p:blipFill>
        <p:spPr>
          <a:xfrm>
            <a:off x="7524750" y="0"/>
            <a:ext cx="4667250" cy="6858000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3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3" b="10263"/>
          <a:stretch>
            <a:fillRect/>
          </a:stretch>
        </p:blipFill>
        <p:spPr>
          <a:xfrm>
            <a:off x="314325" y="3276600"/>
            <a:ext cx="11458576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1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章回三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68639" y="2346734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3200" b="0" i="0" dirty="0" smtClean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21044" b="20841"/>
          <a:stretch>
            <a:fillRect/>
          </a:stretch>
        </p:blipFill>
        <p:spPr>
          <a:xfrm>
            <a:off x="6476032" y="3562351"/>
            <a:ext cx="4780700" cy="1938993"/>
          </a:xfrm>
          <a:custGeom>
            <a:avLst/>
            <a:gdLst>
              <a:gd name="connsiteX0" fmla="*/ 0 w 4780700"/>
              <a:gd name="connsiteY0" fmla="*/ 0 h 1938993"/>
              <a:gd name="connsiteX1" fmla="*/ 4780700 w 4780700"/>
              <a:gd name="connsiteY1" fmla="*/ 0 h 1938993"/>
              <a:gd name="connsiteX2" fmla="*/ 4780700 w 4780700"/>
              <a:gd name="connsiteY2" fmla="*/ 1938993 h 1938993"/>
              <a:gd name="connsiteX3" fmla="*/ 0 w 4780700"/>
              <a:gd name="connsiteY3" fmla="*/ 1938993 h 193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700" h="1938993">
                <a:moveTo>
                  <a:pt x="0" y="0"/>
                </a:moveTo>
                <a:lnTo>
                  <a:pt x="4780700" y="0"/>
                </a:lnTo>
                <a:lnTo>
                  <a:pt x="4780700" y="1938993"/>
                </a:lnTo>
                <a:lnTo>
                  <a:pt x="0" y="193899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344406" y="356235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407" y="4024015"/>
            <a:ext cx="4907642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7581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</a:t>
            </a:r>
          </a:p>
        </p:txBody>
      </p:sp>
      <p:sp>
        <p:nvSpPr>
          <p:cNvPr id="12" name="矩形 11"/>
          <p:cNvSpPr/>
          <p:nvPr/>
        </p:nvSpPr>
        <p:spPr>
          <a:xfrm>
            <a:off x="8866382" y="131887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515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谧</a:t>
            </a:r>
          </a:p>
        </p:txBody>
      </p:sp>
      <p:sp>
        <p:nvSpPr>
          <p:cNvPr id="14" name="矩形 13"/>
          <p:cNvSpPr/>
          <p:nvPr/>
        </p:nvSpPr>
        <p:spPr>
          <a:xfrm>
            <a:off x="6843449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</a:t>
            </a:r>
          </a:p>
        </p:txBody>
      </p:sp>
      <p:sp>
        <p:nvSpPr>
          <p:cNvPr id="15" name="矩形 14"/>
          <p:cNvSpPr/>
          <p:nvPr/>
        </p:nvSpPr>
        <p:spPr>
          <a:xfrm>
            <a:off x="3652297" y="1615106"/>
            <a:ext cx="615553" cy="5379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6806" y="1495682"/>
            <a:ext cx="615553" cy="7768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JING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6495" y="1648769"/>
            <a:ext cx="615553" cy="4706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6572" y="1455607"/>
            <a:ext cx="615553" cy="8569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5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4558" r="11647" b="4558"/>
          <a:stretch>
            <a:fillRect/>
          </a:stretch>
        </p:blipFill>
        <p:spPr>
          <a:xfrm>
            <a:off x="4712699" y="1445746"/>
            <a:ext cx="2766605" cy="4916954"/>
          </a:xfrm>
          <a:custGeom>
            <a:avLst/>
            <a:gdLst>
              <a:gd name="connsiteX0" fmla="*/ 0 w 2766605"/>
              <a:gd name="connsiteY0" fmla="*/ 0 h 4916954"/>
              <a:gd name="connsiteX1" fmla="*/ 2766605 w 2766605"/>
              <a:gd name="connsiteY1" fmla="*/ 0 h 4916954"/>
              <a:gd name="connsiteX2" fmla="*/ 2766605 w 2766605"/>
              <a:gd name="connsiteY2" fmla="*/ 4916954 h 4916954"/>
              <a:gd name="connsiteX3" fmla="*/ 0 w 2766605"/>
              <a:gd name="connsiteY3" fmla="*/ 4916954 h 491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05" h="4916954">
                <a:moveTo>
                  <a:pt x="0" y="0"/>
                </a:moveTo>
                <a:lnTo>
                  <a:pt x="2766605" y="0"/>
                </a:lnTo>
                <a:lnTo>
                  <a:pt x="2766605" y="4916954"/>
                </a:lnTo>
                <a:lnTo>
                  <a:pt x="0" y="491695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2751823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6379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321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7877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2347" y="2215634"/>
            <a:ext cx="1415772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8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4351" y="2958584"/>
            <a:ext cx="1107996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456615" y="1375184"/>
            <a:ext cx="4982785" cy="1218177"/>
            <a:chOff x="5456615" y="1375184"/>
            <a:chExt cx="4982785" cy="1218177"/>
          </a:xfrm>
        </p:grpSpPr>
        <p:sp>
          <p:nvSpPr>
            <p:cNvPr id="6" name="矩形 5"/>
            <p:cNvSpPr/>
            <p:nvPr/>
          </p:nvSpPr>
          <p:spPr>
            <a:xfrm>
              <a:off x="5456615" y="1375184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章回一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57812" y="137518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恬淡闲适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50297" y="1947030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6615" y="2916737"/>
            <a:ext cx="4982785" cy="1218177"/>
            <a:chOff x="5456615" y="2916737"/>
            <a:chExt cx="4982785" cy="1218177"/>
          </a:xfrm>
        </p:grpSpPr>
        <p:sp>
          <p:nvSpPr>
            <p:cNvPr id="16" name="矩形 15"/>
            <p:cNvSpPr/>
            <p:nvPr/>
          </p:nvSpPr>
          <p:spPr>
            <a:xfrm>
              <a:off x="5456615" y="2916737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章回二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57812" y="291673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清新自然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0297" y="3488583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615" y="4550216"/>
            <a:ext cx="4982785" cy="1218177"/>
            <a:chOff x="5456615" y="4550216"/>
            <a:chExt cx="4982785" cy="1218177"/>
          </a:xfrm>
        </p:grpSpPr>
        <p:sp>
          <p:nvSpPr>
            <p:cNvPr id="19" name="矩形 18"/>
            <p:cNvSpPr/>
            <p:nvPr/>
          </p:nvSpPr>
          <p:spPr>
            <a:xfrm>
              <a:off x="5456615" y="4550216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章回三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257812" y="45502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安谧闲静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50297" y="5122062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1733550" y="1164137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8" b="12605"/>
          <a:stretch>
            <a:fillRect/>
          </a:stretch>
        </p:blipFill>
        <p:spPr>
          <a:xfrm>
            <a:off x="615315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t="54537" b="5877"/>
          <a:stretch>
            <a:fillRect/>
          </a:stretch>
        </p:blipFill>
        <p:spPr>
          <a:xfrm>
            <a:off x="160020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47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2" r="3754" b="3055"/>
          <a:stretch>
            <a:fillRect/>
          </a:stretch>
        </p:blipFill>
        <p:spPr>
          <a:xfrm>
            <a:off x="7524750" y="581025"/>
            <a:ext cx="4038600" cy="5695950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/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13" name="矩形 12"/>
          <p:cNvSpPr/>
          <p:nvPr/>
        </p:nvSpPr>
        <p:spPr>
          <a:xfrm>
            <a:off x="7968112" y="224603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4647" y="224603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7182" y="1269072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7182" y="1747302"/>
            <a:ext cx="2253113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43572" y="739192"/>
            <a:ext cx="2536723" cy="25367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80295" y="1529401"/>
            <a:ext cx="4883630" cy="48836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8" t="502" r="276" b="53448"/>
          <a:stretch/>
        </p:blipFill>
        <p:spPr>
          <a:xfrm>
            <a:off x="8050310" y="2646162"/>
            <a:ext cx="3380863" cy="37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2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8434552" y="378846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34552" y="426669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9119" y="190867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9119" y="238690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18" y="3805029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3718" y="4283259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4466757" y="1505633"/>
            <a:ext cx="912361" cy="22256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1466723" y="3459138"/>
            <a:ext cx="912361" cy="22256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7522191" y="3707293"/>
            <a:ext cx="912361" cy="222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5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90981" y="1795836"/>
            <a:ext cx="2751640" cy="2499229"/>
            <a:chOff x="6326822" y="996434"/>
            <a:chExt cx="2751640" cy="2499229"/>
          </a:xfrm>
        </p:grpSpPr>
        <p:sp>
          <p:nvSpPr>
            <p:cNvPr id="8" name="矩形 7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00411" y="2013003"/>
              <a:ext cx="1778051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[XIE XIE]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观赏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0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章回一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恬淡闲适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9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6" b="6192"/>
          <a:stretch/>
        </p:blipFill>
        <p:spPr>
          <a:xfrm>
            <a:off x="7334250" y="2700129"/>
            <a:ext cx="4857750" cy="2140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69909" y="26162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3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2403" y="3286540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0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t="32102" r="12985" b="40057"/>
          <a:stretch>
            <a:fillRect/>
          </a:stretch>
        </p:blipFill>
        <p:spPr>
          <a:xfrm>
            <a:off x="0" y="4483510"/>
            <a:ext cx="12192000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2084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闲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54673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85534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22288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60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62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02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257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9756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156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0706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8789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329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6884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2311137" y="2700129"/>
            <a:ext cx="1205076" cy="175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5492486" y="2700129"/>
            <a:ext cx="1205076" cy="1752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8673835" y="2700129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0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1104900"/>
            <a:ext cx="2324100" cy="5010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9181" y="1260825"/>
            <a:ext cx="2179439" cy="46982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5274" y="1104900"/>
            <a:ext cx="3075087" cy="1384995"/>
            <a:chOff x="8385274" y="1104900"/>
            <a:chExt cx="3075087" cy="1384995"/>
          </a:xfrm>
        </p:grpSpPr>
        <p:sp>
          <p:nvSpPr>
            <p:cNvPr id="15" name="矩形 14"/>
            <p:cNvSpPr/>
            <p:nvPr/>
          </p:nvSpPr>
          <p:spPr>
            <a:xfrm>
              <a:off x="8385274" y="1104900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5274" y="1566565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23672" y="110490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4357" y="1566565"/>
            <a:ext cx="307508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85274" y="4730054"/>
            <a:ext cx="3075087" cy="1384995"/>
            <a:chOff x="8385274" y="4730054"/>
            <a:chExt cx="3075087" cy="1384995"/>
          </a:xfrm>
        </p:grpSpPr>
        <p:sp>
          <p:nvSpPr>
            <p:cNvPr id="20" name="矩形 19"/>
            <p:cNvSpPr/>
            <p:nvPr/>
          </p:nvSpPr>
          <p:spPr>
            <a:xfrm>
              <a:off x="8385274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85274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4357" y="4730054"/>
            <a:ext cx="3075087" cy="1384995"/>
            <a:chOff x="1764357" y="4730054"/>
            <a:chExt cx="3075087" cy="1384995"/>
          </a:xfrm>
        </p:grpSpPr>
        <p:sp>
          <p:nvSpPr>
            <p:cNvPr id="29" name="矩形 28"/>
            <p:cNvSpPr/>
            <p:nvPr/>
          </p:nvSpPr>
          <p:spPr>
            <a:xfrm>
              <a:off x="3423672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64357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833606" y="29482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3824" y="22855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7"/>
          <a:stretch/>
        </p:blipFill>
        <p:spPr>
          <a:xfrm>
            <a:off x="5610224" y="4960886"/>
            <a:ext cx="1657350" cy="141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66721" y="42716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55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3"/>
          <a:stretch>
            <a:fillRect/>
          </a:stretch>
        </p:blipFill>
        <p:spPr>
          <a:xfrm>
            <a:off x="0" y="0"/>
            <a:ext cx="12192000" cy="4395019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2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中国风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2201</Words>
  <Application>Microsoft Office PowerPoint</Application>
  <PresentationFormat>宽屏</PresentationFormat>
  <Paragraphs>171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等线 Light</vt:lpstr>
      <vt:lpstr>方正清刻本悦宋简体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极简中国风PPT模板</dc:title>
  <dc:creator>FIVE</dc:creator>
  <cp:lastModifiedBy>Administrator</cp:lastModifiedBy>
  <cp:revision>157</cp:revision>
  <dcterms:created xsi:type="dcterms:W3CDTF">2017-07-29T06:41:32Z</dcterms:created>
  <dcterms:modified xsi:type="dcterms:W3CDTF">2017-10-23T05:39:13Z</dcterms:modified>
</cp:coreProperties>
</file>