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40"/>
  </p:notesMasterIdLst>
  <p:sldIdLst>
    <p:sldId id="256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20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21" r:id="rId32"/>
    <p:sldId id="315" r:id="rId33"/>
    <p:sldId id="316" r:id="rId34"/>
    <p:sldId id="317" r:id="rId35"/>
    <p:sldId id="318" r:id="rId36"/>
    <p:sldId id="319" r:id="rId37"/>
    <p:sldId id="322" r:id="rId38"/>
    <p:sldId id="323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AEAEA"/>
    <a:srgbClr val="DDDDDD"/>
    <a:srgbClr val="000000"/>
    <a:srgbClr val="CC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altLang="zh-CN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48EE1FD-AE2B-483C-A56B-23D9F716218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emf"/><Relationship Id="rId2" Type="http://schemas.openxmlformats.org/officeDocument/2006/relationships/image" Target="../media/image15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emf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1" name="未知"/>
          <p:cNvSpPr/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未知"/>
          <p:cNvSpPr/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未知"/>
          <p:cNvSpPr/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2300" name="Group 12"/>
          <p:cNvGrpSpPr/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2301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2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2304" name="Group 16"/>
          <p:cNvGrpSpPr/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2305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6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2308" name="Group 20"/>
          <p:cNvGrpSpPr/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2309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0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577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rrowheads="1"/>
          </p:cNvSpPr>
          <p:nvPr/>
        </p:nvSpPr>
        <p:spPr bwMode="auto">
          <a:xfrm>
            <a:off x="2741613" y="1887538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15" name="Oval 5"/>
          <p:cNvSpPr>
            <a:spLocks noChangeArrowheads="1"/>
          </p:cNvSpPr>
          <p:nvPr/>
        </p:nvSpPr>
        <p:spPr bwMode="auto">
          <a:xfrm>
            <a:off x="3235325" y="2366963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5638800" y="1524000"/>
            <a:ext cx="2044700" cy="5175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719138" y="4187825"/>
            <a:ext cx="1944687" cy="5191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6773863" y="4114800"/>
            <a:ext cx="2046287" cy="5191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</p:txBody>
      </p:sp>
      <p:grpSp>
        <p:nvGrpSpPr>
          <p:cNvPr id="13319" name="Group 7"/>
          <p:cNvGrpSpPr/>
          <p:nvPr/>
        </p:nvGrpSpPr>
        <p:grpSpPr bwMode="auto">
          <a:xfrm>
            <a:off x="3778250" y="1362075"/>
            <a:ext cx="1631950" cy="1612900"/>
            <a:chOff x="0" y="0"/>
            <a:chExt cx="1110" cy="1096"/>
          </a:xfrm>
        </p:grpSpPr>
        <p:grpSp>
          <p:nvGrpSpPr>
            <p:cNvPr id="13320" name="Group 8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2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22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23" name="Group 11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24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25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326" name="Group 14"/>
          <p:cNvGrpSpPr/>
          <p:nvPr/>
        </p:nvGrpSpPr>
        <p:grpSpPr bwMode="auto">
          <a:xfrm>
            <a:off x="2368550" y="3765550"/>
            <a:ext cx="1631950" cy="1612900"/>
            <a:chOff x="0" y="0"/>
            <a:chExt cx="1110" cy="1096"/>
          </a:xfrm>
        </p:grpSpPr>
        <p:grpSp>
          <p:nvGrpSpPr>
            <p:cNvPr id="13327" name="Group 15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28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29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30" name="Group 18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3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32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333" name="Group 21"/>
          <p:cNvGrpSpPr/>
          <p:nvPr/>
        </p:nvGrpSpPr>
        <p:grpSpPr bwMode="auto">
          <a:xfrm>
            <a:off x="5099050" y="3765550"/>
            <a:ext cx="1631950" cy="1612900"/>
            <a:chOff x="0" y="0"/>
            <a:chExt cx="1110" cy="1096"/>
          </a:xfrm>
        </p:grpSpPr>
        <p:grpSp>
          <p:nvGrpSpPr>
            <p:cNvPr id="13334" name="Group 22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35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36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37" name="Group 25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38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39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340" name="Group 28"/>
          <p:cNvGrpSpPr/>
          <p:nvPr/>
        </p:nvGrpSpPr>
        <p:grpSpPr bwMode="auto">
          <a:xfrm>
            <a:off x="3852863" y="1412875"/>
            <a:ext cx="1466850" cy="1447800"/>
            <a:chOff x="0" y="0"/>
            <a:chExt cx="751" cy="741"/>
          </a:xfrm>
        </p:grpSpPr>
        <p:sp>
          <p:nvSpPr>
            <p:cNvPr id="13341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3342" name="Picture 3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43" name="Rectangle 34"/>
          <p:cNvSpPr>
            <a:spLocks noChangeArrowheads="1"/>
          </p:cNvSpPr>
          <p:nvPr/>
        </p:nvSpPr>
        <p:spPr bwMode="auto">
          <a:xfrm>
            <a:off x="3829050" y="1941513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grpSp>
        <p:nvGrpSpPr>
          <p:cNvPr id="13344" name="Group 32"/>
          <p:cNvGrpSpPr/>
          <p:nvPr/>
        </p:nvGrpSpPr>
        <p:grpSpPr bwMode="auto">
          <a:xfrm>
            <a:off x="2439988" y="3827463"/>
            <a:ext cx="1466850" cy="1447800"/>
            <a:chOff x="0" y="0"/>
            <a:chExt cx="751" cy="741"/>
          </a:xfrm>
        </p:grpSpPr>
        <p:sp>
          <p:nvSpPr>
            <p:cNvPr id="13345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3346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47" name="Rectangle 38"/>
          <p:cNvSpPr>
            <a:spLocks noChangeArrowheads="1"/>
          </p:cNvSpPr>
          <p:nvPr/>
        </p:nvSpPr>
        <p:spPr bwMode="auto">
          <a:xfrm>
            <a:off x="2447925" y="4375150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grpSp>
        <p:nvGrpSpPr>
          <p:cNvPr id="13348" name="Group 36"/>
          <p:cNvGrpSpPr/>
          <p:nvPr/>
        </p:nvGrpSpPr>
        <p:grpSpPr bwMode="auto">
          <a:xfrm>
            <a:off x="5200650" y="3827463"/>
            <a:ext cx="1466850" cy="1447800"/>
            <a:chOff x="0" y="0"/>
            <a:chExt cx="751" cy="741"/>
          </a:xfrm>
        </p:grpSpPr>
        <p:sp>
          <p:nvSpPr>
            <p:cNvPr id="13349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3350" name="Picture 4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3351" name="Group 39"/>
          <p:cNvGrpSpPr/>
          <p:nvPr/>
        </p:nvGrpSpPr>
        <p:grpSpPr bwMode="auto">
          <a:xfrm>
            <a:off x="5183188" y="3827463"/>
            <a:ext cx="1466850" cy="1447800"/>
            <a:chOff x="0" y="0"/>
            <a:chExt cx="751" cy="741"/>
          </a:xfrm>
        </p:grpSpPr>
        <p:sp>
          <p:nvSpPr>
            <p:cNvPr id="13352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3353" name="Picture 44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54" name="Rectangle 45"/>
          <p:cNvSpPr>
            <a:spLocks noChangeArrowheads="1"/>
          </p:cNvSpPr>
          <p:nvPr/>
        </p:nvSpPr>
        <p:spPr bwMode="auto">
          <a:xfrm>
            <a:off x="5175250" y="4386263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pic>
        <p:nvPicPr>
          <p:cNvPr id="13355" name="Picture 43" descr="mar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971800"/>
            <a:ext cx="1604963" cy="15636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295400" y="1797050"/>
            <a:ext cx="4070350" cy="4070350"/>
          </a:xfrm>
          <a:custGeom>
            <a:avLst/>
            <a:gdLst>
              <a:gd name="G0" fmla="+- 4010 0 0"/>
              <a:gd name="G1" fmla="+- 21600 0 4010"/>
              <a:gd name="G2" fmla="+- 21600 0 401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010" y="10800"/>
                </a:moveTo>
                <a:cubicBezTo>
                  <a:pt x="4010" y="14550"/>
                  <a:pt x="7050" y="17590"/>
                  <a:pt x="10800" y="17590"/>
                </a:cubicBezTo>
                <a:cubicBezTo>
                  <a:pt x="14550" y="17590"/>
                  <a:pt x="17590" y="14550"/>
                  <a:pt x="17590" y="10800"/>
                </a:cubicBezTo>
                <a:cubicBezTo>
                  <a:pt x="17590" y="7050"/>
                  <a:pt x="14550" y="4010"/>
                  <a:pt x="10800" y="4010"/>
                </a:cubicBezTo>
                <a:cubicBezTo>
                  <a:pt x="7050" y="4010"/>
                  <a:pt x="4010" y="7050"/>
                  <a:pt x="401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alpha val="59999"/>
                </a:schemeClr>
              </a:gs>
              <a:gs pos="50000">
                <a:schemeClr val="accent1">
                  <a:gamma/>
                  <a:tint val="31765"/>
                  <a:invGamma/>
                  <a:alpha val="59999"/>
                </a:schemeClr>
              </a:gs>
              <a:gs pos="100000">
                <a:schemeClr val="accent1">
                  <a:alpha val="59999"/>
                </a:schemeClr>
              </a:gs>
            </a:gsLst>
            <a:lin ang="18900000" scaled="1"/>
          </a:gradFill>
          <a:ln w="76200" cap="flat" cmpd="sng">
            <a:solidFill>
              <a:srgbClr val="5F5F5F">
                <a:alpha val="9999"/>
              </a:srgbClr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29200" y="2058988"/>
            <a:ext cx="3228975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56200" y="4967288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613400" y="4311650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461000" y="2787650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765800" y="3540125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14344" name="Group 8"/>
          <p:cNvGrpSpPr/>
          <p:nvPr/>
        </p:nvGrpSpPr>
        <p:grpSpPr bwMode="auto">
          <a:xfrm>
            <a:off x="4514850" y="2062163"/>
            <a:ext cx="482600" cy="473075"/>
            <a:chOff x="0" y="0"/>
            <a:chExt cx="1042" cy="1019"/>
          </a:xfrm>
        </p:grpSpPr>
        <p:grpSp>
          <p:nvGrpSpPr>
            <p:cNvPr id="14345" name="Group 9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46" name="Picture 1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47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4999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48" name="Picture 1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49" name="Group 13"/>
          <p:cNvGrpSpPr/>
          <p:nvPr/>
        </p:nvGrpSpPr>
        <p:grpSpPr bwMode="auto">
          <a:xfrm>
            <a:off x="4968875" y="2725738"/>
            <a:ext cx="482600" cy="473075"/>
            <a:chOff x="0" y="0"/>
            <a:chExt cx="1042" cy="1019"/>
          </a:xfrm>
        </p:grpSpPr>
        <p:grpSp>
          <p:nvGrpSpPr>
            <p:cNvPr id="14350" name="Group 14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51" name="Picture 1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52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4999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53" name="Picture 1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54" name="Group 18"/>
          <p:cNvGrpSpPr/>
          <p:nvPr/>
        </p:nvGrpSpPr>
        <p:grpSpPr bwMode="auto">
          <a:xfrm>
            <a:off x="5121275" y="3471863"/>
            <a:ext cx="482600" cy="473075"/>
            <a:chOff x="0" y="0"/>
            <a:chExt cx="1042" cy="1019"/>
          </a:xfrm>
        </p:grpSpPr>
        <p:grpSp>
          <p:nvGrpSpPr>
            <p:cNvPr id="14355" name="Group 19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56" name="Picture 2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57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4999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58" name="Picture 2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59" name="Group 23"/>
          <p:cNvGrpSpPr/>
          <p:nvPr/>
        </p:nvGrpSpPr>
        <p:grpSpPr bwMode="auto">
          <a:xfrm>
            <a:off x="5000625" y="4230688"/>
            <a:ext cx="482600" cy="473075"/>
            <a:chOff x="0" y="0"/>
            <a:chExt cx="1042" cy="1019"/>
          </a:xfrm>
        </p:grpSpPr>
        <p:grpSp>
          <p:nvGrpSpPr>
            <p:cNvPr id="14360" name="Group 24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61" name="Picture 2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62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4999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4999"/>
                    </a:scheme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9999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63" name="Picture 2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64" name="Group 28"/>
          <p:cNvGrpSpPr/>
          <p:nvPr/>
        </p:nvGrpSpPr>
        <p:grpSpPr bwMode="auto">
          <a:xfrm>
            <a:off x="4686300" y="4900613"/>
            <a:ext cx="482600" cy="473075"/>
            <a:chOff x="0" y="0"/>
            <a:chExt cx="1042" cy="1019"/>
          </a:xfrm>
        </p:grpSpPr>
        <p:grpSp>
          <p:nvGrpSpPr>
            <p:cNvPr id="14365" name="Group 29"/>
            <p:cNvGrpSpPr/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66" name="Picture 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67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4999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4999"/>
                    </a:srgb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9999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68" name="Picture 3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69" name="Text Box 4"/>
          <p:cNvSpPr txBox="1">
            <a:spLocks noChangeArrowheads="1"/>
          </p:cNvSpPr>
          <p:nvPr/>
        </p:nvSpPr>
        <p:spPr bwMode="auto">
          <a:xfrm>
            <a:off x="1889125" y="3587750"/>
            <a:ext cx="2895600" cy="457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chemeClr val="tx2"/>
                </a:solidFill>
                <a:ea typeface="黑体" panose="02010609060101010101" pitchFamily="49" charset="-122"/>
              </a:rPr>
              <a:t>点击输入文字</a:t>
            </a:r>
            <a:endParaRPr lang="zh-CN" altLang="en-US" sz="2400" b="1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836613"/>
            <a:ext cx="6623050" cy="5499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24075" y="25638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新疆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365375" y="41354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西藏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62313" y="3497263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青海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419475" y="28527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甘肃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987800" y="42910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四川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89363" y="52752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云南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548188" y="49196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贵州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806950" y="53959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广西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505450" y="536098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广东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643563" y="56530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香港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19700" y="57483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澳门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978400" y="60499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海南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505575" y="52149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台湾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073775" y="49133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福建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772150" y="46434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江西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184775" y="47291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湖南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98988" y="44116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重庆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5254625" y="41957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湖北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875338" y="4135438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安微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5332413" y="37893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河南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221413" y="397033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江苏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618288" y="40655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上海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435475" y="32623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宁夏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772025" y="37798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陕西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932363" y="2636838"/>
            <a:ext cx="5254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内蒙古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148263" y="328453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山西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5881688" y="33702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山东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570538" y="30781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河北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5613400" y="27257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北京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849938" y="2951163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天津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342063" y="247491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辽宁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688138" y="218281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吉林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756400" y="1649413"/>
            <a:ext cx="525463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黑龙江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6281738" y="44719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浙江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370" y="6264910"/>
            <a:ext cx="52692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2924175" y="20129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933700" y="33004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2209800" y="15240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 cap="flat" cmpd="sng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1647825" y="28178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2295525" y="46085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1103313" y="41195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209925" y="2051050"/>
            <a:ext cx="714375" cy="10033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2007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647950" y="3260725"/>
            <a:ext cx="714375" cy="10033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2003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093913" y="4643438"/>
            <a:ext cx="714375" cy="10048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2002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2001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2000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275138" y="2095500"/>
            <a:ext cx="3184525" cy="10699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3668713" y="3398838"/>
            <a:ext cx="3184525" cy="10683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159125" y="4692650"/>
            <a:ext cx="3184525" cy="1066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 flipV="1">
            <a:off x="1306513" y="4002088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 flipV="1">
            <a:off x="2970213" y="3502025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 flipV="1">
            <a:off x="4641850" y="2841625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flipV="1">
            <a:off x="6308725" y="2193925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4" name="Group 6"/>
          <p:cNvGrpSpPr/>
          <p:nvPr/>
        </p:nvGrpSpPr>
        <p:grpSpPr bwMode="auto">
          <a:xfrm>
            <a:off x="4641850" y="2819400"/>
            <a:ext cx="1454150" cy="447675"/>
            <a:chOff x="0" y="0"/>
            <a:chExt cx="1089" cy="336"/>
          </a:xfrm>
        </p:grpSpPr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17" name="Group 9"/>
          <p:cNvGrpSpPr/>
          <p:nvPr/>
        </p:nvGrpSpPr>
        <p:grpSpPr bwMode="auto">
          <a:xfrm>
            <a:off x="6305550" y="2179638"/>
            <a:ext cx="1454150" cy="447675"/>
            <a:chOff x="0" y="0"/>
            <a:chExt cx="1089" cy="336"/>
          </a:xfrm>
        </p:grpSpPr>
        <p:sp>
          <p:nvSpPr>
            <p:cNvPr id="17418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0" name="Group 12"/>
          <p:cNvGrpSpPr/>
          <p:nvPr/>
        </p:nvGrpSpPr>
        <p:grpSpPr bwMode="auto">
          <a:xfrm>
            <a:off x="1311275" y="3971925"/>
            <a:ext cx="1450975" cy="447675"/>
            <a:chOff x="0" y="0"/>
            <a:chExt cx="1089" cy="336"/>
          </a:xfrm>
        </p:grpSpPr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3" name="Group 15"/>
          <p:cNvGrpSpPr/>
          <p:nvPr/>
        </p:nvGrpSpPr>
        <p:grpSpPr bwMode="auto">
          <a:xfrm>
            <a:off x="2978150" y="3457575"/>
            <a:ext cx="1454150" cy="449263"/>
            <a:chOff x="0" y="0"/>
            <a:chExt cx="1089" cy="336"/>
          </a:xfrm>
        </p:grpSpPr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1295400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2973388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4657725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6324600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pic>
        <p:nvPicPr>
          <p:cNvPr id="17430" name="Picture 22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6477000" y="2297113"/>
            <a:ext cx="1025525" cy="1920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31" name="Group 23"/>
          <p:cNvGrpSpPr/>
          <p:nvPr/>
        </p:nvGrpSpPr>
        <p:grpSpPr bwMode="auto">
          <a:xfrm>
            <a:off x="6461125" y="1371600"/>
            <a:ext cx="1082675" cy="1046163"/>
            <a:chOff x="0" y="0"/>
            <a:chExt cx="433" cy="422"/>
          </a:xfrm>
        </p:grpSpPr>
        <p:pic>
          <p:nvPicPr>
            <p:cNvPr id="17432" name="Picture 24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34" name="Picture 26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619875" y="1682750"/>
            <a:ext cx="769938" cy="4445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8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17436" name="Picture 28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4838700" y="2911475"/>
            <a:ext cx="1022350" cy="1920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37" name="Group 29"/>
          <p:cNvGrpSpPr/>
          <p:nvPr/>
        </p:nvGrpSpPr>
        <p:grpSpPr bwMode="auto">
          <a:xfrm>
            <a:off x="4819650" y="1985963"/>
            <a:ext cx="1081088" cy="1046162"/>
            <a:chOff x="0" y="0"/>
            <a:chExt cx="433" cy="422"/>
          </a:xfrm>
        </p:grpSpPr>
        <p:pic>
          <p:nvPicPr>
            <p:cNvPr id="17438" name="Picture 30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40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4978400" y="2297113"/>
            <a:ext cx="769938" cy="4460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8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17442" name="Picture 34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3186113" y="3573463"/>
            <a:ext cx="1023937" cy="190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43" name="Group 35"/>
          <p:cNvGrpSpPr/>
          <p:nvPr/>
        </p:nvGrpSpPr>
        <p:grpSpPr bwMode="auto">
          <a:xfrm>
            <a:off x="3170238" y="2647950"/>
            <a:ext cx="1081087" cy="1044575"/>
            <a:chOff x="0" y="0"/>
            <a:chExt cx="433" cy="422"/>
          </a:xfrm>
        </p:grpSpPr>
        <p:pic>
          <p:nvPicPr>
            <p:cNvPr id="17444" name="Picture 36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45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46" name="Picture 38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3327400" y="2959100"/>
            <a:ext cx="771525" cy="4445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8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17448" name="Picture 40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1500188" y="4076700"/>
            <a:ext cx="1023937" cy="190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49" name="Group 41"/>
          <p:cNvGrpSpPr/>
          <p:nvPr/>
        </p:nvGrpSpPr>
        <p:grpSpPr bwMode="auto">
          <a:xfrm>
            <a:off x="1484313" y="3149600"/>
            <a:ext cx="1081087" cy="1046163"/>
            <a:chOff x="0" y="0"/>
            <a:chExt cx="433" cy="422"/>
          </a:xfrm>
        </p:grpSpPr>
        <p:pic>
          <p:nvPicPr>
            <p:cNvPr id="17450" name="Picture 42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51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52" name="Picture 4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1643063" y="3460750"/>
            <a:ext cx="768350" cy="4460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8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64"/>
          <p:cNvSpPr/>
          <p:nvPr/>
        </p:nvSpPr>
        <p:spPr bwMode="auto">
          <a:xfrm>
            <a:off x="3190875" y="38862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5" name="Freeform 65"/>
          <p:cNvSpPr/>
          <p:nvPr/>
        </p:nvSpPr>
        <p:spPr bwMode="auto">
          <a:xfrm>
            <a:off x="2544763" y="17526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6" name="Freeform 66"/>
          <p:cNvSpPr/>
          <p:nvPr/>
        </p:nvSpPr>
        <p:spPr bwMode="auto">
          <a:xfrm>
            <a:off x="4000500" y="12954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7" name="WordArt 68"/>
          <p:cNvSpPr>
            <a:spLocks noChangeArrowheads="1" noChangeShapeType="1" noTextEdit="1"/>
          </p:cNvSpPr>
          <p:nvPr/>
        </p:nvSpPr>
        <p:spPr bwMode="auto">
          <a:xfrm rot="2760000">
            <a:off x="4540250" y="26892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WordArt 69"/>
          <p:cNvSpPr>
            <a:spLocks noChangeArrowheads="1" noChangeShapeType="1" noTextEdit="1"/>
          </p:cNvSpPr>
          <p:nvPr/>
        </p:nvSpPr>
        <p:spPr bwMode="auto">
          <a:xfrm rot="9840000">
            <a:off x="3771900" y="40417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703512" y="30686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Line 72"/>
          <p:cNvSpPr>
            <a:spLocks noChangeShapeType="1"/>
          </p:cNvSpPr>
          <p:nvPr/>
        </p:nvSpPr>
        <p:spPr bwMode="auto">
          <a:xfrm>
            <a:off x="6327775" y="28035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Text Box 73"/>
          <p:cNvSpPr txBox="1">
            <a:spLocks noChangeArrowheads="1"/>
          </p:cNvSpPr>
          <p:nvPr/>
        </p:nvSpPr>
        <p:spPr bwMode="auto">
          <a:xfrm>
            <a:off x="808038" y="2868613"/>
            <a:ext cx="1239837" cy="4794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2" name="Line 74"/>
          <p:cNvSpPr>
            <a:spLocks noChangeShapeType="1"/>
          </p:cNvSpPr>
          <p:nvPr/>
        </p:nvSpPr>
        <p:spPr bwMode="auto">
          <a:xfrm>
            <a:off x="749300" y="3425825"/>
            <a:ext cx="2246313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3" name="Text Box 73"/>
          <p:cNvSpPr txBox="1">
            <a:spLocks noChangeArrowheads="1"/>
          </p:cNvSpPr>
          <p:nvPr/>
        </p:nvSpPr>
        <p:spPr bwMode="auto">
          <a:xfrm>
            <a:off x="6845300" y="2222500"/>
            <a:ext cx="1241425" cy="4794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812800" y="41052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876300" y="45243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Text Box 18"/>
          <p:cNvSpPr txBox="1">
            <a:spLocks noChangeArrowheads="1"/>
          </p:cNvSpPr>
          <p:nvPr/>
        </p:nvSpPr>
        <p:spPr bwMode="auto">
          <a:xfrm>
            <a:off x="1409700" y="4127500"/>
            <a:ext cx="1504950" cy="381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925513" y="4592638"/>
            <a:ext cx="2427287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812800" y="19558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876300" y="23733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Text Box 18"/>
          <p:cNvSpPr txBox="1">
            <a:spLocks noChangeArrowheads="1"/>
          </p:cNvSpPr>
          <p:nvPr/>
        </p:nvSpPr>
        <p:spPr bwMode="auto">
          <a:xfrm>
            <a:off x="1409700" y="1978025"/>
            <a:ext cx="1504950" cy="3794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925513" y="2441575"/>
            <a:ext cx="2427287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5668963" y="41052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5732463" y="45243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Text Box 18"/>
          <p:cNvSpPr txBox="1">
            <a:spLocks noChangeArrowheads="1"/>
          </p:cNvSpPr>
          <p:nvPr/>
        </p:nvSpPr>
        <p:spPr bwMode="auto">
          <a:xfrm>
            <a:off x="6267450" y="4127500"/>
            <a:ext cx="1503363" cy="381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469" name="Text Box 9"/>
          <p:cNvSpPr txBox="1">
            <a:spLocks noChangeArrowheads="1"/>
          </p:cNvSpPr>
          <p:nvPr/>
        </p:nvSpPr>
        <p:spPr bwMode="auto">
          <a:xfrm>
            <a:off x="5781675" y="4592638"/>
            <a:ext cx="2428875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5668963" y="19558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5732463" y="23733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Text Box 18"/>
          <p:cNvSpPr txBox="1">
            <a:spLocks noChangeArrowheads="1"/>
          </p:cNvSpPr>
          <p:nvPr/>
        </p:nvSpPr>
        <p:spPr bwMode="auto">
          <a:xfrm>
            <a:off x="6267450" y="1978025"/>
            <a:ext cx="1503363" cy="3794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473" name="Text Box 9"/>
          <p:cNvSpPr txBox="1">
            <a:spLocks noChangeArrowheads="1"/>
          </p:cNvSpPr>
          <p:nvPr/>
        </p:nvSpPr>
        <p:spPr bwMode="auto">
          <a:xfrm>
            <a:off x="5781675" y="2441575"/>
            <a:ext cx="2428875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854450" y="3481388"/>
            <a:ext cx="1517650" cy="6000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19475" name="Group 19"/>
          <p:cNvGrpSpPr/>
          <p:nvPr/>
        </p:nvGrpSpPr>
        <p:grpSpPr bwMode="auto">
          <a:xfrm>
            <a:off x="3463925" y="2651125"/>
            <a:ext cx="2246313" cy="2233613"/>
            <a:chOff x="0" y="0"/>
            <a:chExt cx="1776" cy="1766"/>
          </a:xfrm>
        </p:grpSpPr>
        <p:sp>
          <p:nvSpPr>
            <p:cNvPr id="19476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cap="flat" cmpd="sng">
              <a:noFill/>
              <a:miter lim="800000"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7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cap="flat" cmpd="sng">
              <a:noFill/>
              <a:miter lim="800000"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8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miter lim="800000"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9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miter lim="800000"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9220" y="6094095"/>
            <a:ext cx="63677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5"/>
          <p:cNvSpPr/>
          <p:nvPr/>
        </p:nvSpPr>
        <p:spPr bwMode="auto">
          <a:xfrm>
            <a:off x="3740150" y="1066800"/>
            <a:ext cx="1600200" cy="2655888"/>
          </a:xfrm>
          <a:custGeom>
            <a:avLst/>
            <a:gdLst>
              <a:gd name="T0" fmla="*/ 0 w 1470"/>
              <a:gd name="T1" fmla="*/ 0 h 2346"/>
              <a:gd name="T2" fmla="*/ 1470 w 1470"/>
              <a:gd name="T3" fmla="*/ 2346 h 2346"/>
            </a:gdLst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T0" t="T1" r="T2" b="T3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53B749"/>
              </a:gs>
              <a:gs pos="100000">
                <a:srgbClr val="C6E7C2"/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6"/>
          <p:cNvSpPr/>
          <p:nvPr/>
        </p:nvSpPr>
        <p:spPr bwMode="auto">
          <a:xfrm rot="540000">
            <a:off x="2063750" y="2286000"/>
            <a:ext cx="2774950" cy="146685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0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6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0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8" y="1469"/>
              </a:cxn>
              <a:cxn ang="0">
                <a:pos x="648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199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2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T0" t="T1" r="T2" b="T3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00B1F0"/>
              </a:gs>
              <a:gs pos="100000">
                <a:srgbClr val="AAE5FA"/>
              </a:gs>
            </a:gsLst>
            <a:lin ang="18900000" scaled="1"/>
          </a:gradFill>
          <a:ln w="38100" cap="flat" cmpd="sng">
            <a:solidFill>
              <a:srgbClr val="FFFFFF"/>
            </a:solidFill>
            <a:rou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7"/>
          <p:cNvSpPr/>
          <p:nvPr/>
        </p:nvSpPr>
        <p:spPr bwMode="auto">
          <a:xfrm rot="21060000">
            <a:off x="2057400" y="3711575"/>
            <a:ext cx="2794000" cy="1470025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717" y="96"/>
              </a:cxn>
              <a:cxn ang="0">
                <a:pos x="860" y="43"/>
              </a:cxn>
              <a:cxn ang="0">
                <a:pos x="1008" y="11"/>
              </a:cxn>
              <a:cxn ang="0">
                <a:pos x="1157" y="0"/>
              </a:cxn>
              <a:cxn ang="0">
                <a:pos x="1306" y="3"/>
              </a:cxn>
              <a:cxn ang="0">
                <a:pos x="1449" y="17"/>
              </a:cxn>
              <a:cxn ang="0">
                <a:pos x="1583" y="42"/>
              </a:cxn>
              <a:cxn ang="0">
                <a:pos x="1707" y="70"/>
              </a:cxn>
              <a:cxn ang="0">
                <a:pos x="1815" y="102"/>
              </a:cxn>
              <a:cxn ang="0">
                <a:pos x="1905" y="131"/>
              </a:cxn>
              <a:cxn ang="0">
                <a:pos x="1972" y="157"/>
              </a:cxn>
              <a:cxn ang="0">
                <a:pos x="2016" y="175"/>
              </a:cxn>
              <a:cxn ang="0">
                <a:pos x="2032" y="182"/>
              </a:cxn>
              <a:cxn ang="0">
                <a:pos x="2029" y="200"/>
              </a:cxn>
              <a:cxn ang="0">
                <a:pos x="2022" y="249"/>
              </a:cxn>
              <a:cxn ang="0">
                <a:pos x="2009" y="326"/>
              </a:cxn>
              <a:cxn ang="0">
                <a:pos x="1989" y="427"/>
              </a:cxn>
              <a:cxn ang="0">
                <a:pos x="1958" y="542"/>
              </a:cxn>
              <a:cxn ang="0">
                <a:pos x="1919" y="672"/>
              </a:cxn>
              <a:cxn ang="0">
                <a:pos x="1866" y="806"/>
              </a:cxn>
              <a:cxn ang="0">
                <a:pos x="1802" y="944"/>
              </a:cxn>
              <a:cxn ang="0">
                <a:pos x="1722" y="1076"/>
              </a:cxn>
              <a:cxn ang="0">
                <a:pos x="1627" y="1202"/>
              </a:cxn>
              <a:cxn ang="0">
                <a:pos x="1514" y="1313"/>
              </a:cxn>
              <a:cxn ang="0">
                <a:pos x="1383" y="1405"/>
              </a:cxn>
              <a:cxn ang="0">
                <a:pos x="1245" y="1469"/>
              </a:cxn>
              <a:cxn ang="0">
                <a:pos x="1099" y="1511"/>
              </a:cxn>
              <a:cxn ang="0">
                <a:pos x="950" y="1532"/>
              </a:cxn>
              <a:cxn ang="0">
                <a:pos x="801" y="1536"/>
              </a:cxn>
              <a:cxn ang="0">
                <a:pos x="654" y="1527"/>
              </a:cxn>
              <a:cxn ang="0">
                <a:pos x="515" y="1507"/>
              </a:cxn>
              <a:cxn ang="0">
                <a:pos x="385" y="1481"/>
              </a:cxn>
              <a:cxn ang="0">
                <a:pos x="270" y="1450"/>
              </a:cxn>
              <a:cxn ang="0">
                <a:pos x="170" y="1419"/>
              </a:cxn>
              <a:cxn ang="0">
                <a:pos x="91" y="1390"/>
              </a:cxn>
              <a:cxn ang="0">
                <a:pos x="34" y="1368"/>
              </a:cxn>
              <a:cxn ang="0">
                <a:pos x="5" y="1357"/>
              </a:cxn>
              <a:cxn ang="0">
                <a:pos x="0" y="1349"/>
              </a:cxn>
              <a:cxn ang="0">
                <a:pos x="5" y="1316"/>
              </a:cxn>
              <a:cxn ang="0">
                <a:pos x="15" y="1250"/>
              </a:cxn>
              <a:cxn ang="0">
                <a:pos x="33" y="1161"/>
              </a:cxn>
              <a:cxn ang="0">
                <a:pos x="57" y="1053"/>
              </a:cxn>
              <a:cxn ang="0">
                <a:pos x="92" y="929"/>
              </a:cxn>
              <a:cxn ang="0">
                <a:pos x="139" y="798"/>
              </a:cxn>
              <a:cxn ang="0">
                <a:pos x="197" y="661"/>
              </a:cxn>
              <a:cxn ang="0">
                <a:pos x="269" y="525"/>
              </a:cxn>
              <a:cxn ang="0">
                <a:pos x="356" y="395"/>
              </a:cxn>
              <a:cxn ang="0">
                <a:pos x="460" y="277"/>
              </a:cxn>
              <a:cxn ang="0">
                <a:pos x="581" y="175"/>
              </a:cxn>
            </a:cxnLst>
            <a:rect l="T0" t="T1" r="T2" b="T3"/>
            <a:pathLst>
              <a:path w="2032" h="1536">
                <a:moveTo>
                  <a:pt x="648" y="131"/>
                </a:moveTo>
                <a:lnTo>
                  <a:pt x="717" y="96"/>
                </a:lnTo>
                <a:lnTo>
                  <a:pt x="788" y="67"/>
                </a:lnTo>
                <a:lnTo>
                  <a:pt x="860" y="43"/>
                </a:lnTo>
                <a:lnTo>
                  <a:pt x="934" y="24"/>
                </a:lnTo>
                <a:lnTo>
                  <a:pt x="1008" y="11"/>
                </a:lnTo>
                <a:lnTo>
                  <a:pt x="1083" y="4"/>
                </a:lnTo>
                <a:lnTo>
                  <a:pt x="1157" y="0"/>
                </a:lnTo>
                <a:lnTo>
                  <a:pt x="1232" y="0"/>
                </a:lnTo>
                <a:lnTo>
                  <a:pt x="1306" y="3"/>
                </a:lnTo>
                <a:lnTo>
                  <a:pt x="1377" y="8"/>
                </a:lnTo>
                <a:lnTo>
                  <a:pt x="1449" y="17"/>
                </a:lnTo>
                <a:lnTo>
                  <a:pt x="1517" y="29"/>
                </a:lnTo>
                <a:lnTo>
                  <a:pt x="1583" y="42"/>
                </a:lnTo>
                <a:lnTo>
                  <a:pt x="1647" y="55"/>
                </a:lnTo>
                <a:lnTo>
                  <a:pt x="1707" y="70"/>
                </a:lnTo>
                <a:lnTo>
                  <a:pt x="1762" y="86"/>
                </a:lnTo>
                <a:lnTo>
                  <a:pt x="1815" y="102"/>
                </a:lnTo>
                <a:lnTo>
                  <a:pt x="1862" y="116"/>
                </a:lnTo>
                <a:lnTo>
                  <a:pt x="1905" y="131"/>
                </a:lnTo>
                <a:lnTo>
                  <a:pt x="1942" y="146"/>
                </a:lnTo>
                <a:lnTo>
                  <a:pt x="1972" y="157"/>
                </a:lnTo>
                <a:lnTo>
                  <a:pt x="1999" y="167"/>
                </a:lnTo>
                <a:lnTo>
                  <a:pt x="2016" y="175"/>
                </a:lnTo>
                <a:lnTo>
                  <a:pt x="2028" y="179"/>
                </a:lnTo>
                <a:lnTo>
                  <a:pt x="2032" y="182"/>
                </a:lnTo>
                <a:lnTo>
                  <a:pt x="2031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2" y="249"/>
                </a:lnTo>
                <a:lnTo>
                  <a:pt x="2018" y="286"/>
                </a:lnTo>
                <a:lnTo>
                  <a:pt x="2009" y="326"/>
                </a:lnTo>
                <a:lnTo>
                  <a:pt x="2000" y="375"/>
                </a:lnTo>
                <a:lnTo>
                  <a:pt x="1989" y="427"/>
                </a:lnTo>
                <a:lnTo>
                  <a:pt x="1975" y="483"/>
                </a:lnTo>
                <a:lnTo>
                  <a:pt x="1958" y="542"/>
                </a:lnTo>
                <a:lnTo>
                  <a:pt x="1940" y="607"/>
                </a:lnTo>
                <a:lnTo>
                  <a:pt x="1919" y="672"/>
                </a:lnTo>
                <a:lnTo>
                  <a:pt x="1894" y="738"/>
                </a:lnTo>
                <a:lnTo>
                  <a:pt x="1866" y="806"/>
                </a:lnTo>
                <a:lnTo>
                  <a:pt x="1835" y="875"/>
                </a:lnTo>
                <a:lnTo>
                  <a:pt x="1802" y="944"/>
                </a:lnTo>
                <a:lnTo>
                  <a:pt x="1764" y="1011"/>
                </a:lnTo>
                <a:lnTo>
                  <a:pt x="1722" y="1076"/>
                </a:lnTo>
                <a:lnTo>
                  <a:pt x="1676" y="1141"/>
                </a:lnTo>
                <a:lnTo>
                  <a:pt x="1627" y="1202"/>
                </a:lnTo>
                <a:lnTo>
                  <a:pt x="1573" y="1259"/>
                </a:lnTo>
                <a:lnTo>
                  <a:pt x="1514" y="1313"/>
                </a:lnTo>
                <a:lnTo>
                  <a:pt x="1452" y="1361"/>
                </a:lnTo>
                <a:lnTo>
                  <a:pt x="1383" y="1405"/>
                </a:lnTo>
                <a:lnTo>
                  <a:pt x="1315" y="1440"/>
                </a:lnTo>
                <a:lnTo>
                  <a:pt x="1245" y="1469"/>
                </a:lnTo>
                <a:lnTo>
                  <a:pt x="1173" y="1494"/>
                </a:lnTo>
                <a:lnTo>
                  <a:pt x="1099" y="1511"/>
                </a:lnTo>
                <a:lnTo>
                  <a:pt x="1024" y="1524"/>
                </a:lnTo>
                <a:lnTo>
                  <a:pt x="950" y="1532"/>
                </a:lnTo>
                <a:lnTo>
                  <a:pt x="876" y="1536"/>
                </a:lnTo>
                <a:lnTo>
                  <a:pt x="801" y="1536"/>
                </a:lnTo>
                <a:lnTo>
                  <a:pt x="727" y="1533"/>
                </a:lnTo>
                <a:lnTo>
                  <a:pt x="654" y="1527"/>
                </a:lnTo>
                <a:lnTo>
                  <a:pt x="584" y="1518"/>
                </a:lnTo>
                <a:lnTo>
                  <a:pt x="515" y="1507"/>
                </a:lnTo>
                <a:lnTo>
                  <a:pt x="450" y="1495"/>
                </a:lnTo>
                <a:lnTo>
                  <a:pt x="385" y="1481"/>
                </a:lnTo>
                <a:lnTo>
                  <a:pt x="326" y="1466"/>
                </a:lnTo>
                <a:lnTo>
                  <a:pt x="270" y="1450"/>
                </a:lnTo>
                <a:lnTo>
                  <a:pt x="218" y="1434"/>
                </a:lnTo>
                <a:lnTo>
                  <a:pt x="170" y="1419"/>
                </a:lnTo>
                <a:lnTo>
                  <a:pt x="127" y="1405"/>
                </a:lnTo>
                <a:lnTo>
                  <a:pt x="91" y="1390"/>
                </a:lnTo>
                <a:lnTo>
                  <a:pt x="59" y="1378"/>
                </a:lnTo>
                <a:lnTo>
                  <a:pt x="34" y="1368"/>
                </a:lnTo>
                <a:lnTo>
                  <a:pt x="16" y="1361"/>
                </a:lnTo>
                <a:lnTo>
                  <a:pt x="5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5" y="1316"/>
                </a:lnTo>
                <a:lnTo>
                  <a:pt x="9" y="1287"/>
                </a:lnTo>
                <a:lnTo>
                  <a:pt x="15" y="1250"/>
                </a:lnTo>
                <a:lnTo>
                  <a:pt x="22" y="1209"/>
                </a:lnTo>
                <a:lnTo>
                  <a:pt x="33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9" y="798"/>
                </a:lnTo>
                <a:lnTo>
                  <a:pt x="167" y="729"/>
                </a:lnTo>
                <a:lnTo>
                  <a:pt x="197" y="661"/>
                </a:lnTo>
                <a:lnTo>
                  <a:pt x="231" y="592"/>
                </a:lnTo>
                <a:lnTo>
                  <a:pt x="269" y="525"/>
                </a:lnTo>
                <a:lnTo>
                  <a:pt x="311" y="459"/>
                </a:lnTo>
                <a:lnTo>
                  <a:pt x="356" y="395"/>
                </a:lnTo>
                <a:lnTo>
                  <a:pt x="406" y="334"/>
                </a:lnTo>
                <a:lnTo>
                  <a:pt x="460" y="277"/>
                </a:lnTo>
                <a:lnTo>
                  <a:pt x="518" y="223"/>
                </a:lnTo>
                <a:lnTo>
                  <a:pt x="581" y="175"/>
                </a:lnTo>
                <a:lnTo>
                  <a:pt x="648" y="131"/>
                </a:lnTo>
              </a:path>
            </a:pathLst>
          </a:custGeom>
          <a:gradFill rotWithShape="1">
            <a:gsLst>
              <a:gs pos="0">
                <a:srgbClr val="BC61CB"/>
              </a:gs>
              <a:gs pos="100000">
                <a:srgbClr val="E9CAEE"/>
              </a:gs>
            </a:gsLst>
            <a:lin ang="0" scaled="1"/>
          </a:gradFill>
          <a:ln w="38100" cap="flat" cmpd="sng">
            <a:solidFill>
              <a:srgbClr val="FFFFFF"/>
            </a:solidFill>
            <a:rou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8"/>
          <p:cNvSpPr/>
          <p:nvPr/>
        </p:nvSpPr>
        <p:spPr bwMode="auto">
          <a:xfrm>
            <a:off x="3740150" y="3679825"/>
            <a:ext cx="1524000" cy="2568575"/>
          </a:xfrm>
          <a:custGeom>
            <a:avLst/>
            <a:gdLst>
              <a:gd name="T0" fmla="*/ 0 w 1470"/>
              <a:gd name="T1" fmla="*/ 0 h 2346"/>
              <a:gd name="T2" fmla="*/ 1470 w 1470"/>
              <a:gd name="T3" fmla="*/ 2346 h 2346"/>
            </a:gdLst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40"/>
              </a:cxn>
              <a:cxn ang="0">
                <a:pos x="806" y="2291"/>
              </a:cxn>
              <a:cxn ang="0">
                <a:pos x="763" y="2326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6"/>
              </a:cxn>
              <a:cxn ang="0">
                <a:pos x="665" y="2291"/>
              </a:cxn>
              <a:cxn ang="0">
                <a:pos x="604" y="2240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9"/>
              </a:cxn>
              <a:cxn ang="0">
                <a:pos x="27" y="954"/>
              </a:cxn>
              <a:cxn ang="0">
                <a:pos x="71" y="816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1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1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6"/>
              </a:cxn>
              <a:cxn ang="0">
                <a:pos x="1444" y="954"/>
              </a:cxn>
              <a:cxn ang="0">
                <a:pos x="1467" y="1099"/>
              </a:cxn>
            </a:cxnLst>
            <a:rect l="T0" t="T1" r="T2" b="T3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5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5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40"/>
                </a:lnTo>
                <a:lnTo>
                  <a:pt x="835" y="2266"/>
                </a:lnTo>
                <a:lnTo>
                  <a:pt x="806" y="2291"/>
                </a:lnTo>
                <a:lnTo>
                  <a:pt x="783" y="2310"/>
                </a:lnTo>
                <a:lnTo>
                  <a:pt x="763" y="2326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6"/>
                </a:lnTo>
                <a:lnTo>
                  <a:pt x="688" y="2310"/>
                </a:lnTo>
                <a:lnTo>
                  <a:pt x="665" y="2291"/>
                </a:lnTo>
                <a:lnTo>
                  <a:pt x="636" y="2266"/>
                </a:lnTo>
                <a:lnTo>
                  <a:pt x="604" y="2240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5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5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9"/>
                </a:lnTo>
                <a:lnTo>
                  <a:pt x="13" y="1026"/>
                </a:lnTo>
                <a:lnTo>
                  <a:pt x="27" y="954"/>
                </a:lnTo>
                <a:lnTo>
                  <a:pt x="48" y="884"/>
                </a:lnTo>
                <a:lnTo>
                  <a:pt x="71" y="816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5"/>
                </a:lnTo>
                <a:lnTo>
                  <a:pt x="452" y="251"/>
                </a:lnTo>
                <a:lnTo>
                  <a:pt x="493" y="210"/>
                </a:lnTo>
                <a:lnTo>
                  <a:pt x="532" y="171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1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5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6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6"/>
                </a:lnTo>
                <a:lnTo>
                  <a:pt x="1467" y="1099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FFAACC"/>
              </a:gs>
              <a:gs pos="100000">
                <a:srgbClr val="FF0066"/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9"/>
          <p:cNvSpPr/>
          <p:nvPr/>
        </p:nvSpPr>
        <p:spPr bwMode="auto">
          <a:xfrm rot="480000">
            <a:off x="4267200" y="3797300"/>
            <a:ext cx="2667000" cy="137160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1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7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1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7" y="1469"/>
              </a:cxn>
              <a:cxn ang="0">
                <a:pos x="647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200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3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T0" t="T1" r="T2" b="T3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FFD4BE"/>
              </a:gs>
              <a:gs pos="100000">
                <a:srgbClr val="FF7E3D"/>
              </a:gs>
            </a:gsLst>
            <a:lin ang="18900000" scaled="1"/>
          </a:gradFill>
          <a:ln w="38100" cap="flat" cmpd="sng">
            <a:solidFill>
              <a:srgbClr val="FFFFFF"/>
            </a:solidFill>
            <a:rou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10"/>
          <p:cNvSpPr/>
          <p:nvPr/>
        </p:nvSpPr>
        <p:spPr bwMode="auto">
          <a:xfrm rot="21120000">
            <a:off x="4349750" y="2362200"/>
            <a:ext cx="2743200" cy="144780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716" y="96"/>
              </a:cxn>
              <a:cxn ang="0">
                <a:pos x="859" y="43"/>
              </a:cxn>
              <a:cxn ang="0">
                <a:pos x="1008" y="11"/>
              </a:cxn>
              <a:cxn ang="0">
                <a:pos x="1157" y="0"/>
              </a:cxn>
              <a:cxn ang="0">
                <a:pos x="1305" y="3"/>
              </a:cxn>
              <a:cxn ang="0">
                <a:pos x="1448" y="17"/>
              </a:cxn>
              <a:cxn ang="0">
                <a:pos x="1582" y="42"/>
              </a:cxn>
              <a:cxn ang="0">
                <a:pos x="1706" y="70"/>
              </a:cxn>
              <a:cxn ang="0">
                <a:pos x="1814" y="102"/>
              </a:cxn>
              <a:cxn ang="0">
                <a:pos x="1905" y="131"/>
              </a:cxn>
              <a:cxn ang="0">
                <a:pos x="1972" y="157"/>
              </a:cxn>
              <a:cxn ang="0">
                <a:pos x="2016" y="175"/>
              </a:cxn>
              <a:cxn ang="0">
                <a:pos x="2032" y="182"/>
              </a:cxn>
              <a:cxn ang="0">
                <a:pos x="2029" y="200"/>
              </a:cxn>
              <a:cxn ang="0">
                <a:pos x="2021" y="249"/>
              </a:cxn>
              <a:cxn ang="0">
                <a:pos x="2008" y="327"/>
              </a:cxn>
              <a:cxn ang="0">
                <a:pos x="1988" y="427"/>
              </a:cxn>
              <a:cxn ang="0">
                <a:pos x="1957" y="542"/>
              </a:cxn>
              <a:cxn ang="0">
                <a:pos x="1918" y="672"/>
              </a:cxn>
              <a:cxn ang="0">
                <a:pos x="1865" y="807"/>
              </a:cxn>
              <a:cxn ang="0">
                <a:pos x="1801" y="944"/>
              </a:cxn>
              <a:cxn ang="0">
                <a:pos x="1721" y="1076"/>
              </a:cxn>
              <a:cxn ang="0">
                <a:pos x="1626" y="1202"/>
              </a:cxn>
              <a:cxn ang="0">
                <a:pos x="1514" y="1313"/>
              </a:cxn>
              <a:cxn ang="0">
                <a:pos x="1383" y="1405"/>
              </a:cxn>
              <a:cxn ang="0">
                <a:pos x="1244" y="1469"/>
              </a:cxn>
              <a:cxn ang="0">
                <a:pos x="1098" y="1511"/>
              </a:cxn>
              <a:cxn ang="0">
                <a:pos x="949" y="1532"/>
              </a:cxn>
              <a:cxn ang="0">
                <a:pos x="801" y="1536"/>
              </a:cxn>
              <a:cxn ang="0">
                <a:pos x="653" y="1527"/>
              </a:cxn>
              <a:cxn ang="0">
                <a:pos x="515" y="1507"/>
              </a:cxn>
              <a:cxn ang="0">
                <a:pos x="385" y="1481"/>
              </a:cxn>
              <a:cxn ang="0">
                <a:pos x="270" y="1450"/>
              </a:cxn>
              <a:cxn ang="0">
                <a:pos x="169" y="1419"/>
              </a:cxn>
              <a:cxn ang="0">
                <a:pos x="90" y="1390"/>
              </a:cxn>
              <a:cxn ang="0">
                <a:pos x="33" y="1368"/>
              </a:cxn>
              <a:cxn ang="0">
                <a:pos x="4" y="1357"/>
              </a:cxn>
              <a:cxn ang="0">
                <a:pos x="0" y="1349"/>
              </a:cxn>
              <a:cxn ang="0">
                <a:pos x="4" y="1316"/>
              </a:cxn>
              <a:cxn ang="0">
                <a:pos x="14" y="1250"/>
              </a:cxn>
              <a:cxn ang="0">
                <a:pos x="32" y="1161"/>
              </a:cxn>
              <a:cxn ang="0">
                <a:pos x="57" y="1053"/>
              </a:cxn>
              <a:cxn ang="0">
                <a:pos x="92" y="929"/>
              </a:cxn>
              <a:cxn ang="0">
                <a:pos x="138" y="798"/>
              </a:cxn>
              <a:cxn ang="0">
                <a:pos x="197" y="661"/>
              </a:cxn>
              <a:cxn ang="0">
                <a:pos x="268" y="525"/>
              </a:cxn>
              <a:cxn ang="0">
                <a:pos x="356" y="395"/>
              </a:cxn>
              <a:cxn ang="0">
                <a:pos x="459" y="277"/>
              </a:cxn>
              <a:cxn ang="0">
                <a:pos x="580" y="175"/>
              </a:cxn>
            </a:cxnLst>
            <a:rect l="T0" t="T1" r="T2" b="T3"/>
            <a:pathLst>
              <a:path w="2032" h="1536">
                <a:moveTo>
                  <a:pt x="647" y="131"/>
                </a:moveTo>
                <a:lnTo>
                  <a:pt x="716" y="96"/>
                </a:lnTo>
                <a:lnTo>
                  <a:pt x="787" y="67"/>
                </a:lnTo>
                <a:lnTo>
                  <a:pt x="859" y="43"/>
                </a:lnTo>
                <a:lnTo>
                  <a:pt x="933" y="25"/>
                </a:lnTo>
                <a:lnTo>
                  <a:pt x="1008" y="11"/>
                </a:lnTo>
                <a:lnTo>
                  <a:pt x="1082" y="4"/>
                </a:lnTo>
                <a:lnTo>
                  <a:pt x="1157" y="0"/>
                </a:lnTo>
                <a:lnTo>
                  <a:pt x="1231" y="0"/>
                </a:lnTo>
                <a:lnTo>
                  <a:pt x="1305" y="3"/>
                </a:lnTo>
                <a:lnTo>
                  <a:pt x="1377" y="8"/>
                </a:lnTo>
                <a:lnTo>
                  <a:pt x="1448" y="17"/>
                </a:lnTo>
                <a:lnTo>
                  <a:pt x="1517" y="29"/>
                </a:lnTo>
                <a:lnTo>
                  <a:pt x="1582" y="42"/>
                </a:lnTo>
                <a:lnTo>
                  <a:pt x="1647" y="55"/>
                </a:lnTo>
                <a:lnTo>
                  <a:pt x="1706" y="70"/>
                </a:lnTo>
                <a:lnTo>
                  <a:pt x="1762" y="86"/>
                </a:lnTo>
                <a:lnTo>
                  <a:pt x="1814" y="102"/>
                </a:lnTo>
                <a:lnTo>
                  <a:pt x="1861" y="116"/>
                </a:lnTo>
                <a:lnTo>
                  <a:pt x="1905" y="131"/>
                </a:lnTo>
                <a:lnTo>
                  <a:pt x="1941" y="146"/>
                </a:lnTo>
                <a:lnTo>
                  <a:pt x="1972" y="157"/>
                </a:lnTo>
                <a:lnTo>
                  <a:pt x="1998" y="167"/>
                </a:lnTo>
                <a:lnTo>
                  <a:pt x="2016" y="175"/>
                </a:lnTo>
                <a:lnTo>
                  <a:pt x="2027" y="179"/>
                </a:lnTo>
                <a:lnTo>
                  <a:pt x="2032" y="182"/>
                </a:lnTo>
                <a:lnTo>
                  <a:pt x="2030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1" y="249"/>
                </a:lnTo>
                <a:lnTo>
                  <a:pt x="2017" y="286"/>
                </a:lnTo>
                <a:lnTo>
                  <a:pt x="2008" y="327"/>
                </a:lnTo>
                <a:lnTo>
                  <a:pt x="2000" y="375"/>
                </a:lnTo>
                <a:lnTo>
                  <a:pt x="1988" y="427"/>
                </a:lnTo>
                <a:lnTo>
                  <a:pt x="1975" y="483"/>
                </a:lnTo>
                <a:lnTo>
                  <a:pt x="1957" y="542"/>
                </a:lnTo>
                <a:lnTo>
                  <a:pt x="1940" y="607"/>
                </a:lnTo>
                <a:lnTo>
                  <a:pt x="1918" y="672"/>
                </a:lnTo>
                <a:lnTo>
                  <a:pt x="1893" y="738"/>
                </a:lnTo>
                <a:lnTo>
                  <a:pt x="1865" y="807"/>
                </a:lnTo>
                <a:lnTo>
                  <a:pt x="1835" y="875"/>
                </a:lnTo>
                <a:lnTo>
                  <a:pt x="1801" y="944"/>
                </a:lnTo>
                <a:lnTo>
                  <a:pt x="1763" y="1011"/>
                </a:lnTo>
                <a:lnTo>
                  <a:pt x="1721" y="1076"/>
                </a:lnTo>
                <a:lnTo>
                  <a:pt x="1676" y="1141"/>
                </a:lnTo>
                <a:lnTo>
                  <a:pt x="1626" y="1202"/>
                </a:lnTo>
                <a:lnTo>
                  <a:pt x="1572" y="1259"/>
                </a:lnTo>
                <a:lnTo>
                  <a:pt x="1514" y="1313"/>
                </a:lnTo>
                <a:lnTo>
                  <a:pt x="1451" y="1361"/>
                </a:lnTo>
                <a:lnTo>
                  <a:pt x="1383" y="1405"/>
                </a:lnTo>
                <a:lnTo>
                  <a:pt x="1314" y="1440"/>
                </a:lnTo>
                <a:lnTo>
                  <a:pt x="1244" y="1469"/>
                </a:lnTo>
                <a:lnTo>
                  <a:pt x="1173" y="1494"/>
                </a:lnTo>
                <a:lnTo>
                  <a:pt x="1098" y="1511"/>
                </a:lnTo>
                <a:lnTo>
                  <a:pt x="1024" y="1524"/>
                </a:lnTo>
                <a:lnTo>
                  <a:pt x="949" y="1532"/>
                </a:lnTo>
                <a:lnTo>
                  <a:pt x="875" y="1536"/>
                </a:lnTo>
                <a:lnTo>
                  <a:pt x="801" y="1536"/>
                </a:lnTo>
                <a:lnTo>
                  <a:pt x="726" y="1533"/>
                </a:lnTo>
                <a:lnTo>
                  <a:pt x="653" y="1527"/>
                </a:lnTo>
                <a:lnTo>
                  <a:pt x="583" y="1519"/>
                </a:lnTo>
                <a:lnTo>
                  <a:pt x="515" y="1507"/>
                </a:lnTo>
                <a:lnTo>
                  <a:pt x="449" y="1495"/>
                </a:lnTo>
                <a:lnTo>
                  <a:pt x="385" y="1481"/>
                </a:lnTo>
                <a:lnTo>
                  <a:pt x="325" y="1466"/>
                </a:lnTo>
                <a:lnTo>
                  <a:pt x="270" y="1450"/>
                </a:lnTo>
                <a:lnTo>
                  <a:pt x="217" y="1434"/>
                </a:lnTo>
                <a:lnTo>
                  <a:pt x="169" y="1419"/>
                </a:lnTo>
                <a:lnTo>
                  <a:pt x="127" y="1405"/>
                </a:lnTo>
                <a:lnTo>
                  <a:pt x="90" y="1390"/>
                </a:lnTo>
                <a:lnTo>
                  <a:pt x="58" y="1379"/>
                </a:lnTo>
                <a:lnTo>
                  <a:pt x="33" y="1368"/>
                </a:lnTo>
                <a:lnTo>
                  <a:pt x="16" y="1361"/>
                </a:lnTo>
                <a:lnTo>
                  <a:pt x="4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4" y="1316"/>
                </a:lnTo>
                <a:lnTo>
                  <a:pt x="9" y="1287"/>
                </a:lnTo>
                <a:lnTo>
                  <a:pt x="14" y="1250"/>
                </a:lnTo>
                <a:lnTo>
                  <a:pt x="22" y="1209"/>
                </a:lnTo>
                <a:lnTo>
                  <a:pt x="32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8" y="798"/>
                </a:lnTo>
                <a:lnTo>
                  <a:pt x="166" y="729"/>
                </a:lnTo>
                <a:lnTo>
                  <a:pt x="197" y="661"/>
                </a:lnTo>
                <a:lnTo>
                  <a:pt x="230" y="592"/>
                </a:lnTo>
                <a:lnTo>
                  <a:pt x="268" y="525"/>
                </a:lnTo>
                <a:lnTo>
                  <a:pt x="311" y="459"/>
                </a:lnTo>
                <a:lnTo>
                  <a:pt x="356" y="395"/>
                </a:lnTo>
                <a:lnTo>
                  <a:pt x="405" y="334"/>
                </a:lnTo>
                <a:lnTo>
                  <a:pt x="459" y="277"/>
                </a:lnTo>
                <a:lnTo>
                  <a:pt x="518" y="223"/>
                </a:lnTo>
                <a:lnTo>
                  <a:pt x="580" y="175"/>
                </a:lnTo>
                <a:lnTo>
                  <a:pt x="647" y="131"/>
                </a:lnTo>
              </a:path>
            </a:pathLst>
          </a:custGeom>
          <a:gradFill rotWithShape="1">
            <a:gsLst>
              <a:gs pos="0">
                <a:srgbClr val="FFEEAA"/>
              </a:gs>
              <a:gs pos="100000">
                <a:srgbClr val="FFCC00"/>
              </a:gs>
            </a:gsLst>
            <a:lin ang="2700000" scaled="1"/>
          </a:gradFill>
          <a:ln w="38100" cap="flat" cmpd="sng">
            <a:solidFill>
              <a:srgbClr val="FFFFFF"/>
            </a:solidFill>
            <a:rou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20488" name="Group 8"/>
          <p:cNvGrpSpPr/>
          <p:nvPr/>
        </p:nvGrpSpPr>
        <p:grpSpPr bwMode="auto">
          <a:xfrm>
            <a:off x="3825875" y="3124200"/>
            <a:ext cx="1227138" cy="1219200"/>
            <a:chOff x="0" y="0"/>
            <a:chExt cx="1680" cy="1680"/>
          </a:xfrm>
        </p:grpSpPr>
        <p:sp>
          <p:nvSpPr>
            <p:cNvPr id="20489" name="Oval 12"/>
            <p:cNvSpPr>
              <a:spLocks noChangeArrowheads="1"/>
            </p:cNvSpPr>
            <p:nvPr/>
          </p:nvSpPr>
          <p:spPr bwMode="auto">
            <a:xfrm>
              <a:off x="0" y="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3E0C00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round/>
            </a:ln>
            <a:effectLst>
              <a:outerShdw dist="91581" dir="3378596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490" name="Freeform 13"/>
            <p:cNvSpPr/>
            <p:nvPr/>
          </p:nvSpPr>
          <p:spPr bwMode="auto">
            <a:xfrm>
              <a:off x="192" y="28"/>
              <a:ext cx="1296" cy="634"/>
            </a:xfrm>
            <a:custGeom>
              <a:avLst/>
              <a:gdLst>
                <a:gd name="T0" fmla="*/ 0 w 1321"/>
                <a:gd name="T1" fmla="*/ 0 h 712"/>
                <a:gd name="T2" fmla="*/ 1321 w 1321"/>
                <a:gd name="T3" fmla="*/ 712 h 712"/>
              </a:gdLst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T0" t="T1" r="T2" b="T3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3300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2574925" y="24860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  <a:endParaRPr lang="en-US" sz="2000" b="1"/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4175125" y="16478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  <a:endParaRPr lang="en-US" sz="2000" b="1"/>
          </a:p>
        </p:txBody>
      </p:sp>
      <p:sp>
        <p:nvSpPr>
          <p:cNvPr id="20493" name="Text Box 16"/>
          <p:cNvSpPr txBox="1">
            <a:spLocks noChangeArrowheads="1"/>
          </p:cNvSpPr>
          <p:nvPr/>
        </p:nvSpPr>
        <p:spPr bwMode="auto">
          <a:xfrm>
            <a:off x="5699125" y="24860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  <a:endParaRPr lang="en-US" sz="2000" b="1"/>
          </a:p>
        </p:txBody>
      </p:sp>
      <p:sp>
        <p:nvSpPr>
          <p:cNvPr id="20494" name="Text Box 17"/>
          <p:cNvSpPr txBox="1">
            <a:spLocks noChangeArrowheads="1"/>
          </p:cNvSpPr>
          <p:nvPr/>
        </p:nvSpPr>
        <p:spPr bwMode="auto">
          <a:xfrm>
            <a:off x="2574925" y="44672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  <a:endParaRPr lang="en-US" sz="2000" b="1"/>
          </a:p>
        </p:txBody>
      </p:sp>
      <p:sp>
        <p:nvSpPr>
          <p:cNvPr id="20495" name="Text Box 18"/>
          <p:cNvSpPr txBox="1">
            <a:spLocks noChangeArrowheads="1"/>
          </p:cNvSpPr>
          <p:nvPr/>
        </p:nvSpPr>
        <p:spPr bwMode="auto">
          <a:xfrm>
            <a:off x="5699125" y="44672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  <a:endParaRPr lang="en-US" sz="2000" b="1"/>
          </a:p>
        </p:txBody>
      </p:sp>
      <p:sp>
        <p:nvSpPr>
          <p:cNvPr id="20496" name="Text Box 19"/>
          <p:cNvSpPr txBox="1">
            <a:spLocks noChangeArrowheads="1"/>
          </p:cNvSpPr>
          <p:nvPr/>
        </p:nvSpPr>
        <p:spPr bwMode="auto">
          <a:xfrm>
            <a:off x="4098925" y="53054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  <a:endParaRPr lang="en-US" sz="20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/>
          <p:nvPr/>
        </p:nvGrpSpPr>
        <p:grpSpPr bwMode="auto">
          <a:xfrm>
            <a:off x="1035050" y="3616325"/>
            <a:ext cx="1995488" cy="985838"/>
            <a:chOff x="0" y="0"/>
            <a:chExt cx="1257" cy="621"/>
          </a:xfrm>
        </p:grpSpPr>
        <p:sp>
          <p:nvSpPr>
            <p:cNvPr id="21507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08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1509" name="AutoShape 6"/>
          <p:cNvSpPr>
            <a:spLocks noChangeArrowheads="1"/>
          </p:cNvSpPr>
          <p:nvPr/>
        </p:nvSpPr>
        <p:spPr bwMode="auto">
          <a:xfrm>
            <a:off x="1035050" y="310197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1510" name="Group 6"/>
          <p:cNvGrpSpPr/>
          <p:nvPr/>
        </p:nvGrpSpPr>
        <p:grpSpPr bwMode="auto">
          <a:xfrm>
            <a:off x="1755775" y="2454275"/>
            <a:ext cx="558800" cy="1493838"/>
            <a:chOff x="0" y="0"/>
            <a:chExt cx="282" cy="753"/>
          </a:xfrm>
        </p:grpSpPr>
        <p:sp>
          <p:nvSpPr>
            <p:cNvPr id="2151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2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1512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2</a:t>
              </a:r>
              <a:endParaRPr lang="zh-CN" altLang="en-US" sz="2400" b="1" kern="10">
                <a:ln w="9525" cap="flat" cmpd="sng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21513" name="Group 9"/>
          <p:cNvGrpSpPr/>
          <p:nvPr/>
        </p:nvGrpSpPr>
        <p:grpSpPr bwMode="auto">
          <a:xfrm>
            <a:off x="3581400" y="3616325"/>
            <a:ext cx="1995488" cy="1071563"/>
            <a:chOff x="0" y="0"/>
            <a:chExt cx="1257" cy="675"/>
          </a:xfrm>
        </p:grpSpPr>
        <p:sp>
          <p:nvSpPr>
            <p:cNvPr id="21514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15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1516" name="AutoShape 13"/>
          <p:cNvSpPr>
            <a:spLocks noChangeArrowheads="1"/>
          </p:cNvSpPr>
          <p:nvPr/>
        </p:nvSpPr>
        <p:spPr bwMode="auto">
          <a:xfrm>
            <a:off x="3581400" y="310197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7" name="AutoShape 14"/>
          <p:cNvSpPr>
            <a:spLocks noChangeArrowheads="1"/>
          </p:cNvSpPr>
          <p:nvPr/>
        </p:nvSpPr>
        <p:spPr bwMode="auto">
          <a:xfrm>
            <a:off x="3581400" y="259080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1518" name="Group 14"/>
          <p:cNvGrpSpPr/>
          <p:nvPr/>
        </p:nvGrpSpPr>
        <p:grpSpPr bwMode="auto">
          <a:xfrm>
            <a:off x="4243388" y="1962150"/>
            <a:ext cx="558800" cy="1493838"/>
            <a:chOff x="0" y="0"/>
            <a:chExt cx="282" cy="753"/>
          </a:xfrm>
        </p:grpSpPr>
        <p:sp>
          <p:nvSpPr>
            <p:cNvPr id="21519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1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1520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1</a:t>
              </a:r>
              <a:endParaRPr lang="zh-CN" altLang="en-US" sz="2400" b="1" kern="10">
                <a:ln w="9525" cap="flat" cmpd="sng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21521" name="Group 17"/>
          <p:cNvGrpSpPr/>
          <p:nvPr/>
        </p:nvGrpSpPr>
        <p:grpSpPr bwMode="auto">
          <a:xfrm>
            <a:off x="6199188" y="3616325"/>
            <a:ext cx="1998662" cy="985838"/>
            <a:chOff x="0" y="0"/>
            <a:chExt cx="1259" cy="621"/>
          </a:xfrm>
        </p:grpSpPr>
        <p:sp>
          <p:nvSpPr>
            <p:cNvPr id="21522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23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1524" name="Group 20"/>
          <p:cNvGrpSpPr/>
          <p:nvPr/>
        </p:nvGrpSpPr>
        <p:grpSpPr bwMode="auto">
          <a:xfrm>
            <a:off x="6911975" y="2957513"/>
            <a:ext cx="558800" cy="1493837"/>
            <a:chOff x="0" y="0"/>
            <a:chExt cx="282" cy="753"/>
          </a:xfrm>
        </p:grpSpPr>
        <p:sp>
          <p:nvSpPr>
            <p:cNvPr id="21525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3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1526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3</a:t>
              </a:r>
              <a:endParaRPr lang="zh-CN" altLang="en-US" sz="2400" b="1" kern="10">
                <a:ln w="9525" cap="flat" cmpd="sng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sp>
        <p:nvSpPr>
          <p:cNvPr id="21527" name="Line 24"/>
          <p:cNvSpPr>
            <a:spLocks noChangeShapeType="1"/>
          </p:cNvSpPr>
          <p:nvPr/>
        </p:nvSpPr>
        <p:spPr bwMode="auto">
          <a:xfrm>
            <a:off x="3209925" y="414020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28" name="Text Box 25"/>
          <p:cNvSpPr txBox="1">
            <a:spLocks noChangeArrowheads="1"/>
          </p:cNvSpPr>
          <p:nvPr/>
        </p:nvSpPr>
        <p:spPr bwMode="auto">
          <a:xfrm>
            <a:off x="6143625" y="4505325"/>
            <a:ext cx="219233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1529" name="Text Box 26"/>
          <p:cNvSpPr txBox="1">
            <a:spLocks noChangeArrowheads="1"/>
          </p:cNvSpPr>
          <p:nvPr/>
        </p:nvSpPr>
        <p:spPr bwMode="auto">
          <a:xfrm>
            <a:off x="960438" y="4505325"/>
            <a:ext cx="2074862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1530" name="Text Box 27"/>
          <p:cNvSpPr txBox="1">
            <a:spLocks noChangeArrowheads="1"/>
          </p:cNvSpPr>
          <p:nvPr/>
        </p:nvSpPr>
        <p:spPr bwMode="auto">
          <a:xfrm>
            <a:off x="3571875" y="4505325"/>
            <a:ext cx="2016125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1531" name="Line 28"/>
          <p:cNvSpPr>
            <a:spLocks noChangeShapeType="1"/>
          </p:cNvSpPr>
          <p:nvPr/>
        </p:nvSpPr>
        <p:spPr bwMode="auto">
          <a:xfrm>
            <a:off x="5851525" y="414020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32" name="Rectangle 29"/>
          <p:cNvSpPr>
            <a:spLocks noChangeArrowheads="1"/>
          </p:cNvSpPr>
          <p:nvPr/>
        </p:nvSpPr>
        <p:spPr bwMode="auto">
          <a:xfrm>
            <a:off x="955675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21533" name="Rectangle 30"/>
          <p:cNvSpPr>
            <a:spLocks noChangeArrowheads="1"/>
          </p:cNvSpPr>
          <p:nvPr/>
        </p:nvSpPr>
        <p:spPr bwMode="auto">
          <a:xfrm>
            <a:off x="3554413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21534" name="Rectangle 31"/>
          <p:cNvSpPr>
            <a:spLocks noChangeArrowheads="1"/>
          </p:cNvSpPr>
          <p:nvPr/>
        </p:nvSpPr>
        <p:spPr bwMode="auto">
          <a:xfrm>
            <a:off x="6196013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2978150" y="22002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2978150" y="48926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V="1">
            <a:off x="2909888" y="2890838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978150" y="358140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2909888" y="4203700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2633663" y="2200275"/>
            <a:ext cx="344487" cy="34607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2563813" y="4616450"/>
            <a:ext cx="414337" cy="27622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763588" y="2333625"/>
            <a:ext cx="2422525" cy="24225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923925" y="2490788"/>
            <a:ext cx="2100263" cy="21050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941388" y="2473325"/>
            <a:ext cx="2100262" cy="21034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1027113" y="2597150"/>
            <a:ext cx="1893887" cy="1893888"/>
          </a:xfrm>
          <a:prstGeom prst="ellipse">
            <a:avLst/>
          </a:prstGeom>
          <a:solidFill>
            <a:srgbClr val="000000"/>
          </a:soli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1057275" y="2627313"/>
            <a:ext cx="1835150" cy="18367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1079500" y="2638425"/>
            <a:ext cx="1792288" cy="1790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1100138" y="2654300"/>
            <a:ext cx="1703387" cy="16748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1200150" y="2701925"/>
            <a:ext cx="1514475" cy="13589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3524250" y="1993900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76800" y="206216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3524250" y="2671763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876800" y="274161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7" name="AutoShape 21"/>
          <p:cNvSpPr>
            <a:spLocks noChangeArrowheads="1"/>
          </p:cNvSpPr>
          <p:nvPr/>
        </p:nvSpPr>
        <p:spPr bwMode="auto">
          <a:xfrm>
            <a:off x="3522663" y="3344863"/>
            <a:ext cx="4625975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4875213" y="3414713"/>
            <a:ext cx="1824037" cy="3317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3444875" y="2098675"/>
            <a:ext cx="206375" cy="207963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0" name="Oval 24"/>
          <p:cNvSpPr>
            <a:spLocks noChangeArrowheads="1"/>
          </p:cNvSpPr>
          <p:nvPr/>
        </p:nvSpPr>
        <p:spPr bwMode="auto">
          <a:xfrm>
            <a:off x="3455988" y="2792413"/>
            <a:ext cx="207962" cy="207962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3455988" y="3478213"/>
            <a:ext cx="207962" cy="206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2" name="AutoShape 26"/>
          <p:cNvSpPr>
            <a:spLocks noChangeArrowheads="1"/>
          </p:cNvSpPr>
          <p:nvPr/>
        </p:nvSpPr>
        <p:spPr bwMode="auto">
          <a:xfrm>
            <a:off x="3524250" y="4008438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4876800" y="4076700"/>
            <a:ext cx="1825625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4" name="Oval 28"/>
          <p:cNvSpPr>
            <a:spLocks noChangeArrowheads="1"/>
          </p:cNvSpPr>
          <p:nvPr/>
        </p:nvSpPr>
        <p:spPr bwMode="auto">
          <a:xfrm>
            <a:off x="3444875" y="4133850"/>
            <a:ext cx="206375" cy="206375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5" name="AutoShape 29"/>
          <p:cNvSpPr>
            <a:spLocks noChangeArrowheads="1"/>
          </p:cNvSpPr>
          <p:nvPr/>
        </p:nvSpPr>
        <p:spPr bwMode="auto">
          <a:xfrm>
            <a:off x="3524250" y="4724400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4876800" y="479266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7" name="Oval 31"/>
          <p:cNvSpPr>
            <a:spLocks noChangeArrowheads="1"/>
          </p:cNvSpPr>
          <p:nvPr/>
        </p:nvSpPr>
        <p:spPr bwMode="auto">
          <a:xfrm>
            <a:off x="3455988" y="4845050"/>
            <a:ext cx="207962" cy="206375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1620838" y="3355975"/>
            <a:ext cx="715962" cy="4127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anose="02010600030101010101" pitchFamily="2" charset="-122"/>
              </a:rPr>
              <a:t>点击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8025" y="5909945"/>
            <a:ext cx="46513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未知"/>
          <p:cNvSpPr/>
          <p:nvPr/>
        </p:nvSpPr>
        <p:spPr bwMode="auto">
          <a:xfrm>
            <a:off x="1252538" y="1884363"/>
            <a:ext cx="6800850" cy="3590925"/>
          </a:xfrm>
          <a:custGeom>
            <a:avLst/>
            <a:gdLst/>
            <a:ahLst/>
            <a:cxnLst>
              <a:cxn ang="0">
                <a:pos x="210" y="1836"/>
              </a:cxn>
              <a:cxn ang="0">
                <a:pos x="726" y="2010"/>
              </a:cxn>
              <a:cxn ang="0">
                <a:pos x="1206" y="1974"/>
              </a:cxn>
              <a:cxn ang="0">
                <a:pos x="1680" y="1914"/>
              </a:cxn>
              <a:cxn ang="0">
                <a:pos x="2130" y="1710"/>
              </a:cxn>
              <a:cxn ang="0">
                <a:pos x="2610" y="1506"/>
              </a:cxn>
              <a:cxn ang="0">
                <a:pos x="3096" y="1080"/>
              </a:cxn>
              <a:cxn ang="0">
                <a:pos x="3570" y="588"/>
              </a:cxn>
              <a:cxn ang="0">
                <a:pos x="4068" y="114"/>
              </a:cxn>
              <a:cxn ang="0">
                <a:pos x="4284" y="0"/>
              </a:cxn>
              <a:cxn ang="0">
                <a:pos x="4284" y="2262"/>
              </a:cxn>
              <a:cxn ang="0">
                <a:pos x="0" y="2262"/>
              </a:cxn>
              <a:cxn ang="0">
                <a:pos x="0" y="1740"/>
              </a:cxn>
              <a:cxn ang="0">
                <a:pos x="210" y="1836"/>
              </a:cxn>
            </a:cxnLst>
            <a:rect l="0" t="0" r="r" b="b"/>
            <a:pathLst>
              <a:path w="4284" h="2262">
                <a:moveTo>
                  <a:pt x="210" y="1836"/>
                </a:moveTo>
                <a:lnTo>
                  <a:pt x="726" y="2010"/>
                </a:lnTo>
                <a:lnTo>
                  <a:pt x="1206" y="1974"/>
                </a:lnTo>
                <a:lnTo>
                  <a:pt x="1680" y="1914"/>
                </a:lnTo>
                <a:lnTo>
                  <a:pt x="2130" y="1710"/>
                </a:lnTo>
                <a:lnTo>
                  <a:pt x="2610" y="1506"/>
                </a:lnTo>
                <a:lnTo>
                  <a:pt x="3096" y="1080"/>
                </a:lnTo>
                <a:lnTo>
                  <a:pt x="3570" y="588"/>
                </a:lnTo>
                <a:lnTo>
                  <a:pt x="4068" y="114"/>
                </a:lnTo>
                <a:lnTo>
                  <a:pt x="4284" y="0"/>
                </a:lnTo>
                <a:lnTo>
                  <a:pt x="4284" y="2262"/>
                </a:lnTo>
                <a:lnTo>
                  <a:pt x="0" y="2262"/>
                </a:lnTo>
                <a:lnTo>
                  <a:pt x="0" y="1740"/>
                </a:lnTo>
                <a:lnTo>
                  <a:pt x="210" y="183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round/>
          </a:ln>
          <a:effectLst/>
          <a:scene3d>
            <a:camera prst="legacyObliqueTop"/>
            <a:lightRig rig="legacyFlat3" dir="b"/>
          </a:scene3d>
          <a:sp3d extrusionH="379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791200" y="1676400"/>
            <a:ext cx="2262188" cy="3798888"/>
          </a:xfrm>
          <a:prstGeom prst="rect">
            <a:avLst/>
          </a:prstGeom>
          <a:solidFill>
            <a:srgbClr val="FF39C2">
              <a:alpha val="29999"/>
            </a:srgbClr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985838" y="14303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985838" y="17414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985838" y="20526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985838" y="23637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985838" y="26749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985838" y="29860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985838" y="32972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985838" y="36083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985838" y="39195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985838" y="42306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985838" y="45418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985838" y="48529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8682038" y="14303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8682038" y="17414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8682038" y="20526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8682038" y="23637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8682038" y="26749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9" name="Line 21"/>
          <p:cNvSpPr>
            <a:spLocks noChangeShapeType="1"/>
          </p:cNvSpPr>
          <p:nvPr/>
        </p:nvSpPr>
        <p:spPr bwMode="auto">
          <a:xfrm>
            <a:off x="8682038" y="29860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0" name="Line 22"/>
          <p:cNvSpPr>
            <a:spLocks noChangeShapeType="1"/>
          </p:cNvSpPr>
          <p:nvPr/>
        </p:nvSpPr>
        <p:spPr bwMode="auto">
          <a:xfrm>
            <a:off x="8682038" y="32972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1" name="Line 23"/>
          <p:cNvSpPr>
            <a:spLocks noChangeShapeType="1"/>
          </p:cNvSpPr>
          <p:nvPr/>
        </p:nvSpPr>
        <p:spPr bwMode="auto">
          <a:xfrm>
            <a:off x="8682038" y="36083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4198938" y="4930775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3" name="Line 25"/>
          <p:cNvSpPr>
            <a:spLocks noChangeShapeType="1"/>
          </p:cNvSpPr>
          <p:nvPr/>
        </p:nvSpPr>
        <p:spPr bwMode="auto">
          <a:xfrm>
            <a:off x="8682038" y="42306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4" name="Line 26"/>
          <p:cNvSpPr>
            <a:spLocks noChangeShapeType="1"/>
          </p:cNvSpPr>
          <p:nvPr/>
        </p:nvSpPr>
        <p:spPr bwMode="auto">
          <a:xfrm>
            <a:off x="8682038" y="454183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8682038" y="4852988"/>
            <a:ext cx="0" cy="311150"/>
          </a:xfrm>
          <a:prstGeom prst="line">
            <a:avLst/>
          </a:prstGeom>
          <a:noFill/>
          <a:ln w="9525" cap="flat" cmpd="sng">
            <a:noFill/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1295400" y="5791200"/>
            <a:ext cx="1198563" cy="2444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anose="02020603050405020304" pitchFamily="18" charset="0"/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800100" y="1706563"/>
            <a:ext cx="509588" cy="3683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800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700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-100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-200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-300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-400</a:t>
            </a:r>
            <a:endParaRPr lang="en-US" altLang="zh-CN" sz="1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>
            <a:off x="1260475" y="1917700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>
            <a:off x="1260475" y="24622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0" name="Line 32"/>
          <p:cNvSpPr>
            <a:spLocks noChangeShapeType="1"/>
          </p:cNvSpPr>
          <p:nvPr/>
        </p:nvSpPr>
        <p:spPr bwMode="auto">
          <a:xfrm>
            <a:off x="1260475" y="273685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>
            <a:off x="1260475" y="30114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>
            <a:off x="1260475" y="32845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1260475" y="355917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4" name="Line 36"/>
          <p:cNvSpPr>
            <a:spLocks noChangeShapeType="1"/>
          </p:cNvSpPr>
          <p:nvPr/>
        </p:nvSpPr>
        <p:spPr bwMode="auto">
          <a:xfrm>
            <a:off x="1260475" y="38338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5" name="Line 37"/>
          <p:cNvSpPr>
            <a:spLocks noChangeShapeType="1"/>
          </p:cNvSpPr>
          <p:nvPr/>
        </p:nvSpPr>
        <p:spPr bwMode="auto">
          <a:xfrm>
            <a:off x="1260475" y="4106863"/>
            <a:ext cx="6781800" cy="0"/>
          </a:xfrm>
          <a:prstGeom prst="line">
            <a:avLst/>
          </a:prstGeom>
          <a:noFill/>
          <a:ln w="19050" cap="flat" cmpd="sng">
            <a:solidFill>
              <a:srgbClr val="FF771B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1260475" y="438150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7" name="Line 39"/>
          <p:cNvSpPr>
            <a:spLocks noChangeShapeType="1"/>
          </p:cNvSpPr>
          <p:nvPr/>
        </p:nvSpPr>
        <p:spPr bwMode="auto">
          <a:xfrm>
            <a:off x="1260475" y="46561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8" name="Line 40"/>
          <p:cNvSpPr>
            <a:spLocks noChangeShapeType="1"/>
          </p:cNvSpPr>
          <p:nvPr/>
        </p:nvSpPr>
        <p:spPr bwMode="auto">
          <a:xfrm>
            <a:off x="1260475" y="49291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9" name="Line 41"/>
          <p:cNvSpPr>
            <a:spLocks noChangeShapeType="1"/>
          </p:cNvSpPr>
          <p:nvPr/>
        </p:nvSpPr>
        <p:spPr bwMode="auto">
          <a:xfrm>
            <a:off x="1260475" y="520382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0" name="Line 42"/>
          <p:cNvSpPr>
            <a:spLocks noChangeShapeType="1"/>
          </p:cNvSpPr>
          <p:nvPr/>
        </p:nvSpPr>
        <p:spPr bwMode="auto">
          <a:xfrm>
            <a:off x="1260475" y="5478463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1" name="Line 43"/>
          <p:cNvSpPr>
            <a:spLocks noChangeShapeType="1"/>
          </p:cNvSpPr>
          <p:nvPr/>
        </p:nvSpPr>
        <p:spPr bwMode="auto">
          <a:xfrm>
            <a:off x="27670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2" name="Line 44"/>
          <p:cNvSpPr>
            <a:spLocks noChangeShapeType="1"/>
          </p:cNvSpPr>
          <p:nvPr/>
        </p:nvSpPr>
        <p:spPr bwMode="auto">
          <a:xfrm>
            <a:off x="35210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3" name="Line 45"/>
          <p:cNvSpPr>
            <a:spLocks noChangeShapeType="1"/>
          </p:cNvSpPr>
          <p:nvPr/>
        </p:nvSpPr>
        <p:spPr bwMode="auto">
          <a:xfrm>
            <a:off x="42751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4" name="Line 46"/>
          <p:cNvSpPr>
            <a:spLocks noChangeShapeType="1"/>
          </p:cNvSpPr>
          <p:nvPr/>
        </p:nvSpPr>
        <p:spPr bwMode="auto">
          <a:xfrm>
            <a:off x="5027613" y="1917700"/>
            <a:ext cx="0" cy="3560763"/>
          </a:xfrm>
          <a:prstGeom prst="line">
            <a:avLst/>
          </a:prstGeom>
          <a:noFill/>
          <a:ln w="19050" cap="flat" cmpd="sng">
            <a:solidFill>
              <a:srgbClr val="B763A9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5" name="Line 47"/>
          <p:cNvSpPr>
            <a:spLocks noChangeShapeType="1"/>
          </p:cNvSpPr>
          <p:nvPr/>
        </p:nvSpPr>
        <p:spPr bwMode="auto">
          <a:xfrm>
            <a:off x="57816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6" name="Line 48"/>
          <p:cNvSpPr>
            <a:spLocks noChangeShapeType="1"/>
          </p:cNvSpPr>
          <p:nvPr/>
        </p:nvSpPr>
        <p:spPr bwMode="auto">
          <a:xfrm>
            <a:off x="65357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7" name="Line 49"/>
          <p:cNvSpPr>
            <a:spLocks noChangeShapeType="1"/>
          </p:cNvSpPr>
          <p:nvPr/>
        </p:nvSpPr>
        <p:spPr bwMode="auto">
          <a:xfrm>
            <a:off x="72882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8" name="Line 50"/>
          <p:cNvSpPr>
            <a:spLocks noChangeShapeType="1"/>
          </p:cNvSpPr>
          <p:nvPr/>
        </p:nvSpPr>
        <p:spPr bwMode="auto">
          <a:xfrm>
            <a:off x="1260475" y="218916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9" name="Line 51"/>
          <p:cNvSpPr>
            <a:spLocks noChangeShapeType="1"/>
          </p:cNvSpPr>
          <p:nvPr/>
        </p:nvSpPr>
        <p:spPr bwMode="auto">
          <a:xfrm>
            <a:off x="20145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80" name="AutoShape 52"/>
          <p:cNvSpPr>
            <a:spLocks noChangeArrowheads="1"/>
          </p:cNvSpPr>
          <p:nvPr/>
        </p:nvSpPr>
        <p:spPr bwMode="auto">
          <a:xfrm>
            <a:off x="1311275" y="4116388"/>
            <a:ext cx="536575" cy="781050"/>
          </a:xfrm>
          <a:prstGeom prst="downArrow">
            <a:avLst>
              <a:gd name="adj1" fmla="val 59370"/>
              <a:gd name="adj2" fmla="val 49949"/>
            </a:avLst>
          </a:prstGeom>
          <a:solidFill>
            <a:srgbClr val="CCCC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1" name="AutoShape 53"/>
          <p:cNvSpPr>
            <a:spLocks noChangeArrowheads="1"/>
          </p:cNvSpPr>
          <p:nvPr/>
        </p:nvSpPr>
        <p:spPr bwMode="auto">
          <a:xfrm>
            <a:off x="2122488" y="4105275"/>
            <a:ext cx="536575" cy="1025525"/>
          </a:xfrm>
          <a:prstGeom prst="downArrow">
            <a:avLst>
              <a:gd name="adj1" fmla="val 59370"/>
              <a:gd name="adj2" fmla="val 65584"/>
            </a:avLst>
          </a:prstGeom>
          <a:solidFill>
            <a:srgbClr val="CCCC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2" name="AutoShape 54"/>
          <p:cNvSpPr>
            <a:spLocks noChangeArrowheads="1"/>
          </p:cNvSpPr>
          <p:nvPr/>
        </p:nvSpPr>
        <p:spPr bwMode="auto">
          <a:xfrm>
            <a:off x="2849563" y="4106863"/>
            <a:ext cx="536575" cy="923925"/>
          </a:xfrm>
          <a:prstGeom prst="downArrow">
            <a:avLst>
              <a:gd name="adj1" fmla="val 59370"/>
              <a:gd name="adj2" fmla="val 59086"/>
            </a:avLst>
          </a:prstGeom>
          <a:solidFill>
            <a:srgbClr val="CCCC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3" name="AutoShape 55"/>
          <p:cNvSpPr>
            <a:spLocks noChangeArrowheads="1"/>
          </p:cNvSpPr>
          <p:nvPr/>
        </p:nvSpPr>
        <p:spPr bwMode="auto">
          <a:xfrm>
            <a:off x="3619500" y="4106863"/>
            <a:ext cx="536575" cy="865187"/>
          </a:xfrm>
          <a:prstGeom prst="downArrow">
            <a:avLst>
              <a:gd name="adj1" fmla="val 59370"/>
              <a:gd name="adj2" fmla="val 55330"/>
            </a:avLst>
          </a:prstGeom>
          <a:solidFill>
            <a:srgbClr val="CCCC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4" name="AutoShape 56"/>
          <p:cNvSpPr>
            <a:spLocks noChangeArrowheads="1"/>
          </p:cNvSpPr>
          <p:nvPr/>
        </p:nvSpPr>
        <p:spPr bwMode="auto">
          <a:xfrm>
            <a:off x="4356100" y="4106863"/>
            <a:ext cx="536575" cy="546100"/>
          </a:xfrm>
          <a:prstGeom prst="downArrow">
            <a:avLst>
              <a:gd name="adj1" fmla="val 59370"/>
              <a:gd name="adj2" fmla="val 34924"/>
            </a:avLst>
          </a:prstGeom>
          <a:solidFill>
            <a:srgbClr val="CCCC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5" name="AutoShape 57"/>
          <p:cNvSpPr>
            <a:spLocks noChangeArrowheads="1"/>
          </p:cNvSpPr>
          <p:nvPr/>
        </p:nvSpPr>
        <p:spPr bwMode="auto">
          <a:xfrm>
            <a:off x="5102225" y="4062413"/>
            <a:ext cx="538163" cy="271462"/>
          </a:xfrm>
          <a:prstGeom prst="downArrow">
            <a:avLst>
              <a:gd name="adj1" fmla="val 59380"/>
              <a:gd name="adj2" fmla="val 54315"/>
            </a:avLst>
          </a:prstGeom>
          <a:solidFill>
            <a:srgbClr val="FF33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6" name="AutoShape 58"/>
          <p:cNvSpPr>
            <a:spLocks noChangeArrowheads="1"/>
          </p:cNvSpPr>
          <p:nvPr/>
        </p:nvSpPr>
        <p:spPr bwMode="auto">
          <a:xfrm flipV="1">
            <a:off x="5864225" y="3648075"/>
            <a:ext cx="536575" cy="500063"/>
          </a:xfrm>
          <a:prstGeom prst="downArrow">
            <a:avLst>
              <a:gd name="adj1" fmla="val 59898"/>
              <a:gd name="adj2" fmla="val 40611"/>
            </a:avLst>
          </a:prstGeom>
          <a:solidFill>
            <a:srgbClr val="FF33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7" name="AutoShape 59"/>
          <p:cNvSpPr>
            <a:spLocks noChangeArrowheads="1"/>
          </p:cNvSpPr>
          <p:nvPr/>
        </p:nvSpPr>
        <p:spPr bwMode="auto">
          <a:xfrm flipV="1">
            <a:off x="6634163" y="2859088"/>
            <a:ext cx="536575" cy="1289050"/>
          </a:xfrm>
          <a:prstGeom prst="downArrow">
            <a:avLst>
              <a:gd name="adj1" fmla="val 63546"/>
              <a:gd name="adj2" fmla="val 38660"/>
            </a:avLst>
          </a:prstGeom>
          <a:solidFill>
            <a:srgbClr val="FF33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8" name="AutoShape 60"/>
          <p:cNvSpPr>
            <a:spLocks noChangeArrowheads="1"/>
          </p:cNvSpPr>
          <p:nvPr/>
        </p:nvSpPr>
        <p:spPr bwMode="auto">
          <a:xfrm flipV="1">
            <a:off x="7412038" y="2090738"/>
            <a:ext cx="536575" cy="2066925"/>
          </a:xfrm>
          <a:prstGeom prst="downArrow">
            <a:avLst>
              <a:gd name="adj1" fmla="val 63546"/>
              <a:gd name="adj2" fmla="val 61990"/>
            </a:avLst>
          </a:prstGeom>
          <a:solidFill>
            <a:srgbClr val="FF33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2589" name="Text Box 61"/>
          <p:cNvSpPr txBox="1">
            <a:spLocks noChangeArrowheads="1"/>
          </p:cNvSpPr>
          <p:nvPr/>
        </p:nvSpPr>
        <p:spPr bwMode="auto">
          <a:xfrm>
            <a:off x="1358900" y="5494338"/>
            <a:ext cx="519113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anose="02010600030101010101" pitchFamily="2" charset="-122"/>
              </a:rPr>
              <a:t>2003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0" name="Text Box 62"/>
          <p:cNvSpPr txBox="1">
            <a:spLocks noChangeArrowheads="1"/>
          </p:cNvSpPr>
          <p:nvPr/>
        </p:nvSpPr>
        <p:spPr bwMode="auto">
          <a:xfrm>
            <a:off x="2122488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4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1" name="Text Box 63"/>
          <p:cNvSpPr txBox="1">
            <a:spLocks noChangeArrowheads="1"/>
          </p:cNvSpPr>
          <p:nvPr/>
        </p:nvSpPr>
        <p:spPr bwMode="auto">
          <a:xfrm>
            <a:off x="2871788" y="549116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5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2" name="Text Box 64"/>
          <p:cNvSpPr txBox="1">
            <a:spLocks noChangeArrowheads="1"/>
          </p:cNvSpPr>
          <p:nvPr/>
        </p:nvSpPr>
        <p:spPr bwMode="auto">
          <a:xfrm>
            <a:off x="3659188" y="548798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6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3" name="Text Box 65"/>
          <p:cNvSpPr txBox="1">
            <a:spLocks noChangeArrowheads="1"/>
          </p:cNvSpPr>
          <p:nvPr/>
        </p:nvSpPr>
        <p:spPr bwMode="auto">
          <a:xfrm>
            <a:off x="4370388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7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4" name="Text Box 66"/>
          <p:cNvSpPr txBox="1">
            <a:spLocks noChangeArrowheads="1"/>
          </p:cNvSpPr>
          <p:nvPr/>
        </p:nvSpPr>
        <p:spPr bwMode="auto">
          <a:xfrm>
            <a:off x="5148263" y="549116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8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5" name="Text Box 67"/>
          <p:cNvSpPr txBox="1">
            <a:spLocks noChangeArrowheads="1"/>
          </p:cNvSpPr>
          <p:nvPr/>
        </p:nvSpPr>
        <p:spPr bwMode="auto">
          <a:xfrm>
            <a:off x="5907088" y="549751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anose="02010600030101010101" pitchFamily="2" charset="-122"/>
              </a:rPr>
              <a:t>9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6" name="Text Box 68"/>
          <p:cNvSpPr txBox="1">
            <a:spLocks noChangeArrowheads="1"/>
          </p:cNvSpPr>
          <p:nvPr/>
        </p:nvSpPr>
        <p:spPr bwMode="auto">
          <a:xfrm>
            <a:off x="6646863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anose="02010600030101010101" pitchFamily="2" charset="-122"/>
              </a:rPr>
              <a:t>10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7" name="Text Box 69"/>
          <p:cNvSpPr txBox="1">
            <a:spLocks noChangeArrowheads="1"/>
          </p:cNvSpPr>
          <p:nvPr/>
        </p:nvSpPr>
        <p:spPr bwMode="auto">
          <a:xfrm>
            <a:off x="7434263" y="54816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anose="02010600030101010101" pitchFamily="2" charset="-122"/>
              </a:rPr>
              <a:t>10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2598" name="Text Box 70"/>
          <p:cNvSpPr txBox="1">
            <a:spLocks noChangeArrowheads="1"/>
          </p:cNvSpPr>
          <p:nvPr/>
        </p:nvSpPr>
        <p:spPr bwMode="auto">
          <a:xfrm>
            <a:off x="5908675" y="38322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182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599" name="Text Box 71"/>
          <p:cNvSpPr txBox="1">
            <a:spLocks noChangeArrowheads="1"/>
          </p:cNvSpPr>
          <p:nvPr/>
        </p:nvSpPr>
        <p:spPr bwMode="auto">
          <a:xfrm>
            <a:off x="6702425" y="31464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475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0" name="Text Box 72"/>
          <p:cNvSpPr txBox="1">
            <a:spLocks noChangeArrowheads="1"/>
          </p:cNvSpPr>
          <p:nvPr/>
        </p:nvSpPr>
        <p:spPr bwMode="auto">
          <a:xfrm>
            <a:off x="7451725" y="24733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730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1" name="Text Box 73"/>
          <p:cNvSpPr txBox="1">
            <a:spLocks noChangeArrowheads="1"/>
          </p:cNvSpPr>
          <p:nvPr/>
        </p:nvSpPr>
        <p:spPr bwMode="auto">
          <a:xfrm>
            <a:off x="5165725" y="4019550"/>
            <a:ext cx="403225" cy="2746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-34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2" name="Text Box 74"/>
          <p:cNvSpPr txBox="1">
            <a:spLocks noChangeArrowheads="1"/>
          </p:cNvSpPr>
          <p:nvPr/>
        </p:nvSpPr>
        <p:spPr bwMode="auto">
          <a:xfrm>
            <a:off x="4389438" y="428466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-192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3" name="Text Box 75"/>
          <p:cNvSpPr txBox="1">
            <a:spLocks noChangeArrowheads="1"/>
          </p:cNvSpPr>
          <p:nvPr/>
        </p:nvSpPr>
        <p:spPr bwMode="auto">
          <a:xfrm>
            <a:off x="3640138" y="44815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-305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4" name="Text Box 76"/>
          <p:cNvSpPr txBox="1">
            <a:spLocks noChangeArrowheads="1"/>
          </p:cNvSpPr>
          <p:nvPr/>
        </p:nvSpPr>
        <p:spPr bwMode="auto">
          <a:xfrm>
            <a:off x="2862263" y="456406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-343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5" name="Text Box 77"/>
          <p:cNvSpPr txBox="1">
            <a:spLocks noChangeArrowheads="1"/>
          </p:cNvSpPr>
          <p:nvPr/>
        </p:nvSpPr>
        <p:spPr bwMode="auto">
          <a:xfrm>
            <a:off x="2132013" y="46466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-385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6" name="Text Box 78"/>
          <p:cNvSpPr txBox="1">
            <a:spLocks noChangeArrowheads="1"/>
          </p:cNvSpPr>
          <p:nvPr/>
        </p:nvSpPr>
        <p:spPr bwMode="auto">
          <a:xfrm>
            <a:off x="1335088" y="44434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anose="02010600030101010101" pitchFamily="2" charset="-122"/>
              </a:rPr>
              <a:t>-289</a:t>
            </a:r>
            <a:endParaRPr lang="en-US" altLang="zh-CN" sz="1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607" name="AutoShape 79"/>
          <p:cNvSpPr>
            <a:spLocks noChangeArrowheads="1"/>
          </p:cNvSpPr>
          <p:nvPr/>
        </p:nvSpPr>
        <p:spPr bwMode="auto">
          <a:xfrm>
            <a:off x="4892675" y="2859088"/>
            <a:ext cx="1233488" cy="598487"/>
          </a:xfrm>
          <a:prstGeom prst="wedgeRectCallout">
            <a:avLst>
              <a:gd name="adj1" fmla="val 42407"/>
              <a:gd name="adj2" fmla="val 82097"/>
            </a:avLst>
          </a:prstGeom>
          <a:gradFill rotWithShape="1">
            <a:gsLst>
              <a:gs pos="0">
                <a:srgbClr val="D24869"/>
              </a:gs>
              <a:gs pos="100000">
                <a:srgbClr val="D24869">
                  <a:gamma/>
                  <a:shade val="76471"/>
                  <a:invGamma/>
                </a:srgbClr>
              </a:gs>
            </a:gsLst>
            <a:lin ang="5400000" scaled="1"/>
          </a:gradFill>
          <a:ln w="12700" cap="flat" cmpd="sng">
            <a:miter lim="800000"/>
          </a:ln>
          <a:effectLst/>
          <a:scene3d>
            <a:camera prst="legacyObliqueTop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D24869"/>
            </a:extrusionClr>
          </a:sp3d>
        </p:spPr>
        <p:txBody>
          <a:bodyPr anchor="ctr">
            <a:flatTx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  <a:endParaRPr lang="zh-CN" altLang="en-US" sz="1000">
              <a:solidFill>
                <a:srgbClr val="FFFFFF"/>
              </a:solidFill>
              <a:latin typeface="HY견고딕" pitchFamily="2" charset="-127"/>
              <a:ea typeface="HY견고딕" pitchFamily="2" charset="-127"/>
            </a:endParaRPr>
          </a:p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  <a:endParaRPr lang="zh-CN" altLang="en-US" sz="1000">
              <a:solidFill>
                <a:srgbClr val="FFFFFF"/>
              </a:solidFill>
              <a:latin typeface="HY견고딕" pitchFamily="2" charset="-127"/>
              <a:ea typeface="HY견고딕" pitchFamily="2" charset="-127"/>
            </a:endParaRPr>
          </a:p>
        </p:txBody>
      </p:sp>
      <p:sp>
        <p:nvSpPr>
          <p:cNvPr id="22608" name="Text Box 80"/>
          <p:cNvSpPr txBox="1">
            <a:spLocks noChangeArrowheads="1"/>
          </p:cNvSpPr>
          <p:nvPr/>
        </p:nvSpPr>
        <p:spPr bwMode="auto">
          <a:xfrm>
            <a:off x="7069138" y="1498600"/>
            <a:ext cx="944562" cy="2444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anose="02020603050405020304" pitchFamily="18" charset="0"/>
                <a:ea typeface="宋体" panose="02010600030101010101" pitchFamily="2" charset="-122"/>
              </a:rPr>
              <a:t>点击编辑文字</a:t>
            </a:r>
            <a:endParaRPr lang="zh-CN" altLang="en-US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47800" y="4419600"/>
            <a:ext cx="6216650" cy="1319213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 cap="flat" cmpd="sng">
            <a:noFill/>
            <a:miter lim="800000"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430463" y="4616450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16200" y="4887913"/>
            <a:ext cx="4802188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52575" y="4899025"/>
            <a:ext cx="690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anose="02010600030101010101" pitchFamily="2" charset="-122"/>
              </a:rPr>
              <a:t>点击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pSp>
        <p:nvGrpSpPr>
          <p:cNvPr id="23558" name="Group 6"/>
          <p:cNvGrpSpPr/>
          <p:nvPr/>
        </p:nvGrpSpPr>
        <p:grpSpPr bwMode="auto">
          <a:xfrm>
            <a:off x="3390900" y="2462213"/>
            <a:ext cx="1409700" cy="1408112"/>
            <a:chOff x="0" y="0"/>
            <a:chExt cx="1059" cy="1057"/>
          </a:xfrm>
        </p:grpSpPr>
        <p:sp>
          <p:nvSpPr>
            <p:cNvPr id="23559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3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64" name="Group 12"/>
            <p:cNvGrpSpPr/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23565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6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7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8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69" name="Group 17"/>
          <p:cNvGrpSpPr/>
          <p:nvPr/>
        </p:nvGrpSpPr>
        <p:grpSpPr bwMode="auto">
          <a:xfrm>
            <a:off x="4872038" y="1658938"/>
            <a:ext cx="1403350" cy="1404937"/>
            <a:chOff x="0" y="0"/>
            <a:chExt cx="1055" cy="1055"/>
          </a:xfrm>
        </p:grpSpPr>
        <p:sp>
          <p:nvSpPr>
            <p:cNvPr id="23570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1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2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3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4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75" name="Group 23"/>
            <p:cNvGrpSpPr/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23576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7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8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9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80" name="Group 28"/>
          <p:cNvGrpSpPr/>
          <p:nvPr/>
        </p:nvGrpSpPr>
        <p:grpSpPr bwMode="auto">
          <a:xfrm>
            <a:off x="6373813" y="2378075"/>
            <a:ext cx="1400175" cy="1428750"/>
            <a:chOff x="0" y="0"/>
            <a:chExt cx="1052" cy="1073"/>
          </a:xfrm>
        </p:grpSpPr>
        <p:sp>
          <p:nvSpPr>
            <p:cNvPr id="23581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2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3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4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5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86" name="Group 34"/>
            <p:cNvGrpSpPr/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23587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88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89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90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91" name="Group 39"/>
          <p:cNvGrpSpPr/>
          <p:nvPr/>
        </p:nvGrpSpPr>
        <p:grpSpPr bwMode="auto">
          <a:xfrm>
            <a:off x="1889125" y="1663700"/>
            <a:ext cx="1435100" cy="1419225"/>
            <a:chOff x="0" y="0"/>
            <a:chExt cx="862" cy="862"/>
          </a:xfrm>
        </p:grpSpPr>
        <p:sp>
          <p:nvSpPr>
            <p:cNvPr id="23592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3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4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5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6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7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598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599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600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3601" name="Line 49"/>
          <p:cNvSpPr>
            <a:spLocks noChangeShapeType="1"/>
          </p:cNvSpPr>
          <p:nvPr/>
        </p:nvSpPr>
        <p:spPr bwMode="auto">
          <a:xfrm>
            <a:off x="2573338" y="3100388"/>
            <a:ext cx="0" cy="11858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2" name="Line 50"/>
          <p:cNvSpPr>
            <a:spLocks noChangeShapeType="1"/>
          </p:cNvSpPr>
          <p:nvPr/>
        </p:nvSpPr>
        <p:spPr bwMode="auto">
          <a:xfrm flipH="1">
            <a:off x="4076700" y="3910013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3" name="Line 51"/>
          <p:cNvSpPr>
            <a:spLocks noChangeShapeType="1"/>
          </p:cNvSpPr>
          <p:nvPr/>
        </p:nvSpPr>
        <p:spPr bwMode="auto">
          <a:xfrm>
            <a:off x="5561013" y="3086100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4" name="Line 52"/>
          <p:cNvSpPr>
            <a:spLocks noChangeShapeType="1"/>
          </p:cNvSpPr>
          <p:nvPr/>
        </p:nvSpPr>
        <p:spPr bwMode="auto">
          <a:xfrm flipH="1">
            <a:off x="7015163" y="3851275"/>
            <a:ext cx="19050" cy="4873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5" name="Text Box 53"/>
          <p:cNvSpPr txBox="1">
            <a:spLocks noChangeArrowheads="1"/>
          </p:cNvSpPr>
          <p:nvPr/>
        </p:nvSpPr>
        <p:spPr bwMode="auto">
          <a:xfrm>
            <a:off x="1984375" y="2235200"/>
            <a:ext cx="1187450" cy="273050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606" name="Text Box 54"/>
          <p:cNvSpPr txBox="1">
            <a:spLocks noChangeArrowheads="1"/>
          </p:cNvSpPr>
          <p:nvPr/>
        </p:nvSpPr>
        <p:spPr bwMode="auto">
          <a:xfrm>
            <a:off x="3497263" y="3027363"/>
            <a:ext cx="1187450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607" name="Text Box 55"/>
          <p:cNvSpPr txBox="1">
            <a:spLocks noChangeArrowheads="1"/>
          </p:cNvSpPr>
          <p:nvPr/>
        </p:nvSpPr>
        <p:spPr bwMode="auto">
          <a:xfrm>
            <a:off x="5008563" y="2235200"/>
            <a:ext cx="1189037" cy="273050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608" name="Text Box 56"/>
          <p:cNvSpPr txBox="1">
            <a:spLocks noChangeArrowheads="1"/>
          </p:cNvSpPr>
          <p:nvPr/>
        </p:nvSpPr>
        <p:spPr bwMode="auto">
          <a:xfrm>
            <a:off x="6450013" y="2954338"/>
            <a:ext cx="1187450" cy="274637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476500" y="44450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 cap="flat" cmpd="sng">
            <a:noFill/>
            <a:rou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 rot="20580000">
            <a:off x="1822450" y="25384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 rot="20580000">
            <a:off x="1873250" y="23923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rc 5"/>
          <p:cNvSpPr/>
          <p:nvPr/>
        </p:nvSpPr>
        <p:spPr bwMode="auto">
          <a:xfrm rot="20580000">
            <a:off x="4264025" y="24622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rc 6"/>
          <p:cNvSpPr/>
          <p:nvPr/>
        </p:nvSpPr>
        <p:spPr bwMode="auto">
          <a:xfrm rot="20640000" flipH="1">
            <a:off x="1920875" y="36480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rc 7"/>
          <p:cNvSpPr/>
          <p:nvPr/>
        </p:nvSpPr>
        <p:spPr bwMode="auto">
          <a:xfrm rot="20580000">
            <a:off x="3581400" y="22177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Arc 8"/>
          <p:cNvSpPr/>
          <p:nvPr/>
        </p:nvSpPr>
        <p:spPr bwMode="auto">
          <a:xfrm rot="20640000" flipH="1">
            <a:off x="1743075" y="28067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 rot="20580000">
            <a:off x="3190875" y="30368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2546350" y="323850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264025" y="241300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778500" y="282575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4589" name="未知"/>
          <p:cNvSpPr/>
          <p:nvPr/>
        </p:nvSpPr>
        <p:spPr bwMode="auto">
          <a:xfrm>
            <a:off x="6191250" y="33067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90" name="Arc 14"/>
          <p:cNvSpPr/>
          <p:nvPr/>
        </p:nvSpPr>
        <p:spPr bwMode="auto">
          <a:xfrm rot="20520000">
            <a:off x="4743450" y="33115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未知"/>
          <p:cNvSpPr/>
          <p:nvPr/>
        </p:nvSpPr>
        <p:spPr bwMode="auto">
          <a:xfrm>
            <a:off x="4654550" y="37401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5778500" y="3719513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4197350" y="4406900"/>
            <a:ext cx="749300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2476500" y="4268788"/>
            <a:ext cx="752475" cy="3317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 rot="20580000">
            <a:off x="3282950" y="32639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6" name="未知"/>
          <p:cNvSpPr/>
          <p:nvPr/>
        </p:nvSpPr>
        <p:spPr bwMode="auto">
          <a:xfrm>
            <a:off x="4813300" y="40973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7" name="Text Box 22"/>
          <p:cNvSpPr txBox="1">
            <a:spLocks noChangeArrowheads="1"/>
          </p:cNvSpPr>
          <p:nvPr/>
        </p:nvSpPr>
        <p:spPr bwMode="auto">
          <a:xfrm>
            <a:off x="6705600" y="2112963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598" name="AutoShape 23"/>
          <p:cNvCxnSpPr>
            <a:cxnSpLocks noChangeShapeType="1"/>
          </p:cNvCxnSpPr>
          <p:nvPr/>
        </p:nvCxnSpPr>
        <p:spPr bwMode="auto">
          <a:xfrm rot="10800000" flipV="1">
            <a:off x="6416675" y="22574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4599" name="Text Box 24"/>
          <p:cNvSpPr txBox="1">
            <a:spLocks noChangeArrowheads="1"/>
          </p:cNvSpPr>
          <p:nvPr/>
        </p:nvSpPr>
        <p:spPr bwMode="auto">
          <a:xfrm>
            <a:off x="1231900" y="2617788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600" name="AutoShape 25"/>
          <p:cNvCxnSpPr>
            <a:cxnSpLocks noChangeShapeType="1"/>
          </p:cNvCxnSpPr>
          <p:nvPr/>
        </p:nvCxnSpPr>
        <p:spPr bwMode="auto">
          <a:xfrm>
            <a:off x="2549525" y="28178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4601" name="Text Box 26"/>
          <p:cNvSpPr txBox="1">
            <a:spLocks noChangeArrowheads="1"/>
          </p:cNvSpPr>
          <p:nvPr/>
        </p:nvSpPr>
        <p:spPr bwMode="auto">
          <a:xfrm>
            <a:off x="2959100" y="1752600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602" name="AutoShape 27"/>
          <p:cNvCxnSpPr>
            <a:cxnSpLocks noChangeShapeType="1"/>
          </p:cNvCxnSpPr>
          <p:nvPr/>
        </p:nvCxnSpPr>
        <p:spPr bwMode="auto">
          <a:xfrm>
            <a:off x="4257675" y="19685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cxnSp>
        <p:nvCxnSpPr>
          <p:cNvPr id="24603" name="AutoShape 29"/>
          <p:cNvCxnSpPr>
            <a:cxnSpLocks noChangeShapeType="1"/>
          </p:cNvCxnSpPr>
          <p:nvPr/>
        </p:nvCxnSpPr>
        <p:spPr bwMode="auto">
          <a:xfrm rot="10800000">
            <a:off x="6740525" y="38830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4604" name="Text Box 30"/>
          <p:cNvSpPr txBox="1">
            <a:spLocks noChangeArrowheads="1"/>
          </p:cNvSpPr>
          <p:nvPr/>
        </p:nvSpPr>
        <p:spPr bwMode="auto">
          <a:xfrm>
            <a:off x="800100" y="5137150"/>
            <a:ext cx="12954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605" name="AutoShape 31"/>
          <p:cNvCxnSpPr>
            <a:cxnSpLocks noChangeShapeType="1"/>
          </p:cNvCxnSpPr>
          <p:nvPr/>
        </p:nvCxnSpPr>
        <p:spPr bwMode="auto">
          <a:xfrm rot="16200000">
            <a:off x="1885950" y="47688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cxnSp>
        <p:nvCxnSpPr>
          <p:cNvPr id="24606" name="AutoShape 30"/>
          <p:cNvCxnSpPr>
            <a:cxnSpLocks noChangeShapeType="1"/>
          </p:cNvCxnSpPr>
          <p:nvPr/>
        </p:nvCxnSpPr>
        <p:spPr bwMode="auto">
          <a:xfrm flipH="1" flipV="1">
            <a:off x="4213225" y="49688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</a:ln>
          <a:effectLst/>
        </p:spPr>
      </p:cxnSp>
      <p:sp>
        <p:nvSpPr>
          <p:cNvPr id="24607" name="Text Box 30"/>
          <p:cNvSpPr txBox="1">
            <a:spLocks noChangeArrowheads="1"/>
          </p:cNvSpPr>
          <p:nvPr/>
        </p:nvSpPr>
        <p:spPr bwMode="auto">
          <a:xfrm>
            <a:off x="3689350" y="5689600"/>
            <a:ext cx="12954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937125" y="37734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130550" y="42624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301750" y="47577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 flipH="1">
            <a:off x="698500" y="41449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 flipH="1">
            <a:off x="2511425" y="36337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未知"/>
          <p:cNvSpPr/>
          <p:nvPr/>
        </p:nvSpPr>
        <p:spPr bwMode="auto">
          <a:xfrm>
            <a:off x="2517775" y="36369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flipH="1">
            <a:off x="4324350" y="31194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未知"/>
          <p:cNvSpPr/>
          <p:nvPr/>
        </p:nvSpPr>
        <p:spPr bwMode="auto">
          <a:xfrm>
            <a:off x="4321175" y="31130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10" name="Picture 10" descr="light_shadow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3160713" y="3795713"/>
            <a:ext cx="1008062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11" name="Picture 11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400" y="2833688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3073400" y="28336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3" name="未知"/>
          <p:cNvSpPr/>
          <p:nvPr/>
        </p:nvSpPr>
        <p:spPr bwMode="auto">
          <a:xfrm>
            <a:off x="3192463" y="28590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14" name="Picture 14" descr="light_shadow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5081588" y="3306763"/>
            <a:ext cx="1008062" cy="2825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15" name="Picture 15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275" y="2347913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16" name="Oval 16"/>
          <p:cNvSpPr>
            <a:spLocks noChangeArrowheads="1"/>
          </p:cNvSpPr>
          <p:nvPr/>
        </p:nvSpPr>
        <p:spPr bwMode="auto">
          <a:xfrm>
            <a:off x="4994275" y="23479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7" name="未知"/>
          <p:cNvSpPr/>
          <p:nvPr/>
        </p:nvSpPr>
        <p:spPr bwMode="auto">
          <a:xfrm>
            <a:off x="5113338" y="23701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1379538" y="5684838"/>
            <a:ext cx="1690687" cy="6397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25619" name="Group 19"/>
          <p:cNvGrpSpPr/>
          <p:nvPr/>
        </p:nvGrpSpPr>
        <p:grpSpPr bwMode="auto">
          <a:xfrm rot="-1297425" flipH="1" flipV="1">
            <a:off x="3187700" y="3700463"/>
            <a:ext cx="1062038" cy="254000"/>
            <a:chOff x="0" y="0"/>
            <a:chExt cx="893" cy="246"/>
          </a:xfrm>
        </p:grpSpPr>
        <p:grpSp>
          <p:nvGrpSpPr>
            <p:cNvPr id="25620" name="Group 20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21" name="AutoShape 21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2" name="AutoShape 22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3" name="AutoShape 23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4" name="AutoShape 24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25" name="Group 25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26" name="AutoShape 26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7" name="AutoShape 27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8" name="AutoShape 28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9" name="AutoShape 29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630" name="Group 30"/>
          <p:cNvGrpSpPr/>
          <p:nvPr/>
        </p:nvGrpSpPr>
        <p:grpSpPr bwMode="auto">
          <a:xfrm rot="-1297425" flipH="1" flipV="1">
            <a:off x="5037138" y="3198813"/>
            <a:ext cx="1062037" cy="254000"/>
            <a:chOff x="0" y="0"/>
            <a:chExt cx="893" cy="246"/>
          </a:xfrm>
        </p:grpSpPr>
        <p:grpSp>
          <p:nvGrpSpPr>
            <p:cNvPr id="25631" name="Group 31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32" name="AutoShape 32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3" name="AutoShape 33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4" name="AutoShape 34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5" name="AutoShape 35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36" name="Group 36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37" name="AutoShape 37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8" name="AutoShape 38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9" name="AutoShape 39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40" name="AutoShape 40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900113" y="1733550"/>
            <a:ext cx="51054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点击添加标题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6772275" y="32813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3" name="AutoShape 43"/>
          <p:cNvSpPr>
            <a:spLocks noChangeArrowheads="1"/>
          </p:cNvSpPr>
          <p:nvPr/>
        </p:nvSpPr>
        <p:spPr bwMode="auto">
          <a:xfrm flipH="1">
            <a:off x="6159500" y="26241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4" name="未知"/>
          <p:cNvSpPr/>
          <p:nvPr/>
        </p:nvSpPr>
        <p:spPr bwMode="auto">
          <a:xfrm>
            <a:off x="6156325" y="26209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45" name="Picture 45" descr="light_shadow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6916738" y="2814638"/>
            <a:ext cx="1008062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46" name="Picture 46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9425" y="1852613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47" name="Oval 47"/>
          <p:cNvSpPr>
            <a:spLocks noChangeArrowheads="1"/>
          </p:cNvSpPr>
          <p:nvPr/>
        </p:nvSpPr>
        <p:spPr bwMode="auto">
          <a:xfrm>
            <a:off x="6829425" y="18526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8" name="未知"/>
          <p:cNvSpPr/>
          <p:nvPr/>
        </p:nvSpPr>
        <p:spPr bwMode="auto">
          <a:xfrm>
            <a:off x="6948488" y="18780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5649" name="Group 49"/>
          <p:cNvGrpSpPr/>
          <p:nvPr/>
        </p:nvGrpSpPr>
        <p:grpSpPr bwMode="auto">
          <a:xfrm rot="-1297425" flipH="1" flipV="1">
            <a:off x="6872288" y="2703513"/>
            <a:ext cx="1062037" cy="254000"/>
            <a:chOff x="0" y="0"/>
            <a:chExt cx="893" cy="246"/>
          </a:xfrm>
        </p:grpSpPr>
        <p:grpSp>
          <p:nvGrpSpPr>
            <p:cNvPr id="25650" name="Group 50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51" name="AutoShape 51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2" name="AutoShape 52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3" name="AutoShape 53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4" name="AutoShape 54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55" name="Group 55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56" name="AutoShape 56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7" name="AutoShape 57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8" name="AutoShape 58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9" name="AutoShape 59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60" name="未知"/>
          <p:cNvSpPr/>
          <p:nvPr/>
        </p:nvSpPr>
        <p:spPr bwMode="auto">
          <a:xfrm>
            <a:off x="698500" y="41290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61" name="Picture 61" descr="light_shadow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1336675" y="4237038"/>
            <a:ext cx="1008063" cy="2825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62" name="Picture 62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363" y="3278188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63" name="Oval 63"/>
          <p:cNvSpPr>
            <a:spLocks noChangeArrowheads="1"/>
          </p:cNvSpPr>
          <p:nvPr/>
        </p:nvSpPr>
        <p:spPr bwMode="auto">
          <a:xfrm>
            <a:off x="1249363" y="32781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4" name="未知"/>
          <p:cNvSpPr/>
          <p:nvPr/>
        </p:nvSpPr>
        <p:spPr bwMode="auto">
          <a:xfrm>
            <a:off x="1368425" y="33004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65" name="Text Box 65"/>
          <p:cNvSpPr txBox="1">
            <a:spLocks noChangeArrowheads="1"/>
          </p:cNvSpPr>
          <p:nvPr/>
        </p:nvSpPr>
        <p:spPr bwMode="auto">
          <a:xfrm>
            <a:off x="1350963" y="3709988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25666" name="Group 66"/>
          <p:cNvGrpSpPr/>
          <p:nvPr/>
        </p:nvGrpSpPr>
        <p:grpSpPr bwMode="auto">
          <a:xfrm rot="-1297425" flipH="1" flipV="1">
            <a:off x="1363663" y="4144963"/>
            <a:ext cx="1062037" cy="254000"/>
            <a:chOff x="0" y="0"/>
            <a:chExt cx="893" cy="246"/>
          </a:xfrm>
        </p:grpSpPr>
        <p:grpSp>
          <p:nvGrpSpPr>
            <p:cNvPr id="25667" name="Group 67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68" name="AutoShape 68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69" name="AutoShape 69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0" name="AutoShape 70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1" name="AutoShape 71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72" name="Group 72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73" name="AutoShape 73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4" name="AutoShape 74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5" name="AutoShape 75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6" name="AutoShape 76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77" name="Text Box 77"/>
          <p:cNvSpPr txBox="1">
            <a:spLocks noChangeArrowheads="1"/>
          </p:cNvSpPr>
          <p:nvPr/>
        </p:nvSpPr>
        <p:spPr bwMode="auto">
          <a:xfrm>
            <a:off x="3173413" y="5116513"/>
            <a:ext cx="1690687" cy="6381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78" name="Text Box 78"/>
          <p:cNvSpPr txBox="1">
            <a:spLocks noChangeArrowheads="1"/>
          </p:cNvSpPr>
          <p:nvPr/>
        </p:nvSpPr>
        <p:spPr bwMode="auto">
          <a:xfrm>
            <a:off x="4975225" y="4494213"/>
            <a:ext cx="1690688" cy="6397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79" name="Text Box 79"/>
          <p:cNvSpPr txBox="1">
            <a:spLocks noChangeArrowheads="1"/>
          </p:cNvSpPr>
          <p:nvPr/>
        </p:nvSpPr>
        <p:spPr bwMode="auto">
          <a:xfrm>
            <a:off x="6804025" y="4037013"/>
            <a:ext cx="1690688" cy="6397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80" name="Text Box 80"/>
          <p:cNvSpPr txBox="1">
            <a:spLocks noChangeArrowheads="1"/>
          </p:cNvSpPr>
          <p:nvPr/>
        </p:nvSpPr>
        <p:spPr bwMode="auto">
          <a:xfrm>
            <a:off x="3179763" y="3268663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81" name="Text Box 81"/>
          <p:cNvSpPr txBox="1">
            <a:spLocks noChangeArrowheads="1"/>
          </p:cNvSpPr>
          <p:nvPr/>
        </p:nvSpPr>
        <p:spPr bwMode="auto">
          <a:xfrm>
            <a:off x="5094288" y="2768600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5682" name="Text Box 82"/>
          <p:cNvSpPr txBox="1">
            <a:spLocks noChangeArrowheads="1"/>
          </p:cNvSpPr>
          <p:nvPr/>
        </p:nvSpPr>
        <p:spPr bwMode="auto">
          <a:xfrm>
            <a:off x="6932613" y="2286000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/>
          <p:nvPr/>
        </p:nvGrpSpPr>
        <p:grpSpPr bwMode="auto">
          <a:xfrm>
            <a:off x="5053013" y="2146300"/>
            <a:ext cx="1587500" cy="1041400"/>
            <a:chOff x="0" y="0"/>
            <a:chExt cx="1269" cy="832"/>
          </a:xfrm>
        </p:grpSpPr>
        <p:sp>
          <p:nvSpPr>
            <p:cNvPr id="26627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28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29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630" name="Group 6"/>
          <p:cNvGrpSpPr/>
          <p:nvPr/>
        </p:nvGrpSpPr>
        <p:grpSpPr bwMode="auto">
          <a:xfrm>
            <a:off x="2513013" y="2146300"/>
            <a:ext cx="1587500" cy="1041400"/>
            <a:chOff x="0" y="0"/>
            <a:chExt cx="1269" cy="832"/>
          </a:xfrm>
        </p:grpSpPr>
        <p:sp>
          <p:nvSpPr>
            <p:cNvPr id="26631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32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33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6494463" y="1855788"/>
            <a:ext cx="2192337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2.</a:t>
            </a:r>
            <a:r>
              <a:rPr lang="zh-CN" altLang="en-US">
                <a:solidFill>
                  <a:schemeClr val="bg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grpSp>
        <p:nvGrpSpPr>
          <p:cNvPr id="26635" name="Group 11"/>
          <p:cNvGrpSpPr/>
          <p:nvPr/>
        </p:nvGrpSpPr>
        <p:grpSpPr bwMode="auto">
          <a:xfrm rot="18442428" flipH="1">
            <a:off x="3930650" y="2403475"/>
            <a:ext cx="73025" cy="1133475"/>
            <a:chOff x="0" y="0"/>
            <a:chExt cx="68" cy="636"/>
          </a:xfrm>
        </p:grpSpPr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638" name="Group 14"/>
          <p:cNvGrpSpPr/>
          <p:nvPr/>
        </p:nvGrpSpPr>
        <p:grpSpPr bwMode="auto">
          <a:xfrm rot="3157572">
            <a:off x="5113338" y="2405062"/>
            <a:ext cx="69850" cy="1133475"/>
            <a:chOff x="0" y="0"/>
            <a:chExt cx="68" cy="636"/>
          </a:xfrm>
        </p:grpSpPr>
        <p:sp>
          <p:nvSpPr>
            <p:cNvPr id="26639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40" name="Rectangle 17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641" name="Text Box 18"/>
          <p:cNvSpPr txBox="1">
            <a:spLocks noChangeArrowheads="1"/>
          </p:cNvSpPr>
          <p:nvPr/>
        </p:nvSpPr>
        <p:spPr bwMode="auto">
          <a:xfrm>
            <a:off x="479425" y="1855788"/>
            <a:ext cx="2074863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1.</a:t>
            </a:r>
            <a:r>
              <a:rPr lang="zh-CN" altLang="en-US">
                <a:solidFill>
                  <a:schemeClr val="bg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6642" name="Text Box 19"/>
          <p:cNvSpPr txBox="1">
            <a:spLocks noChangeArrowheads="1"/>
          </p:cNvSpPr>
          <p:nvPr/>
        </p:nvSpPr>
        <p:spPr bwMode="auto">
          <a:xfrm>
            <a:off x="479425" y="4956175"/>
            <a:ext cx="192563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4.</a:t>
            </a:r>
            <a:r>
              <a:rPr lang="zh-CN" altLang="en-US">
                <a:solidFill>
                  <a:schemeClr val="bg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6643" name="Text Box 20"/>
          <p:cNvSpPr txBox="1">
            <a:spLocks noChangeArrowheads="1"/>
          </p:cNvSpPr>
          <p:nvPr/>
        </p:nvSpPr>
        <p:spPr bwMode="auto">
          <a:xfrm>
            <a:off x="6670675" y="4956175"/>
            <a:ext cx="2016125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3.</a:t>
            </a:r>
            <a:r>
              <a:rPr lang="zh-CN" altLang="en-US">
                <a:solidFill>
                  <a:schemeClr val="bg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6644" name="PubPieSlice"/>
          <p:cNvSpPr>
            <a:spLocks noEditPoints="1" noChangeArrowheads="1"/>
          </p:cNvSpPr>
          <p:nvPr/>
        </p:nvSpPr>
        <p:spPr bwMode="auto">
          <a:xfrm rot="7956845">
            <a:off x="3482975" y="2593975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45" name="PubPieSlice"/>
          <p:cNvSpPr>
            <a:spLocks noEditPoints="1" noChangeArrowheads="1"/>
          </p:cNvSpPr>
          <p:nvPr/>
        </p:nvSpPr>
        <p:spPr bwMode="auto">
          <a:xfrm rot="13907366">
            <a:off x="5557838" y="2595562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 cap="flat" cmpd="sng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46" name="Rectangle 23"/>
          <p:cNvSpPr>
            <a:spLocks noChangeArrowheads="1"/>
          </p:cNvSpPr>
          <p:nvPr/>
        </p:nvSpPr>
        <p:spPr bwMode="auto">
          <a:xfrm>
            <a:off x="479425" y="2874963"/>
            <a:ext cx="2136775" cy="11144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6647" name="Rectangle 24"/>
          <p:cNvSpPr>
            <a:spLocks noChangeArrowheads="1"/>
          </p:cNvSpPr>
          <p:nvPr/>
        </p:nvSpPr>
        <p:spPr bwMode="auto">
          <a:xfrm>
            <a:off x="6550025" y="2874963"/>
            <a:ext cx="2136775" cy="11144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26648" name="Group 24"/>
          <p:cNvGrpSpPr/>
          <p:nvPr/>
        </p:nvGrpSpPr>
        <p:grpSpPr bwMode="auto">
          <a:xfrm>
            <a:off x="3519488" y="2771775"/>
            <a:ext cx="2122487" cy="1738313"/>
            <a:chOff x="0" y="0"/>
            <a:chExt cx="1649" cy="1351"/>
          </a:xfrm>
        </p:grpSpPr>
        <p:sp>
          <p:nvSpPr>
            <p:cNvPr id="26649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50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51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652" name="Rectangle 29"/>
          <p:cNvSpPr>
            <a:spLocks noChangeArrowheads="1"/>
          </p:cNvSpPr>
          <p:nvPr/>
        </p:nvSpPr>
        <p:spPr bwMode="auto">
          <a:xfrm>
            <a:off x="3987800" y="3082925"/>
            <a:ext cx="1187450" cy="9731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zh-CN" altLang="en-US">
                <a:ea typeface="宋体" panose="02010600030101010101" pitchFamily="2" charset="-122"/>
              </a:rPr>
              <a:t>单击添加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6653" name="Group 29"/>
          <p:cNvGrpSpPr/>
          <p:nvPr/>
        </p:nvGrpSpPr>
        <p:grpSpPr bwMode="auto">
          <a:xfrm rot="18442428" flipH="1">
            <a:off x="5518944" y="3704432"/>
            <a:ext cx="107950" cy="1135062"/>
            <a:chOff x="0" y="0"/>
            <a:chExt cx="68" cy="636"/>
          </a:xfrm>
        </p:grpSpPr>
        <p:sp>
          <p:nvSpPr>
            <p:cNvPr id="26654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55" name="Rectangle 32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656" name="Group 32"/>
          <p:cNvGrpSpPr/>
          <p:nvPr/>
        </p:nvGrpSpPr>
        <p:grpSpPr bwMode="auto">
          <a:xfrm rot="3157572">
            <a:off x="3556794" y="3691732"/>
            <a:ext cx="107950" cy="1135062"/>
            <a:chOff x="0" y="0"/>
            <a:chExt cx="68" cy="636"/>
          </a:xfrm>
        </p:grpSpPr>
        <p:sp>
          <p:nvSpPr>
            <p:cNvPr id="26657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58" name="Rectangle 35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659" name="Group 35"/>
          <p:cNvGrpSpPr/>
          <p:nvPr/>
        </p:nvGrpSpPr>
        <p:grpSpPr bwMode="auto">
          <a:xfrm>
            <a:off x="2179638" y="4318000"/>
            <a:ext cx="2014537" cy="1320800"/>
            <a:chOff x="0" y="0"/>
            <a:chExt cx="1269" cy="832"/>
          </a:xfrm>
        </p:grpSpPr>
        <p:sp>
          <p:nvSpPr>
            <p:cNvPr id="26660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61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62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663" name="Group 39"/>
          <p:cNvGrpSpPr/>
          <p:nvPr/>
        </p:nvGrpSpPr>
        <p:grpSpPr bwMode="auto">
          <a:xfrm>
            <a:off x="5138738" y="4318000"/>
            <a:ext cx="2014537" cy="1320800"/>
            <a:chOff x="0" y="0"/>
            <a:chExt cx="1269" cy="832"/>
          </a:xfrm>
        </p:grpSpPr>
        <p:sp>
          <p:nvSpPr>
            <p:cNvPr id="26664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65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66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667" name="Group 43"/>
          <p:cNvGrpSpPr/>
          <p:nvPr/>
        </p:nvGrpSpPr>
        <p:grpSpPr bwMode="auto">
          <a:xfrm>
            <a:off x="2192338" y="4318000"/>
            <a:ext cx="2014537" cy="1320800"/>
            <a:chOff x="0" y="0"/>
            <a:chExt cx="1269" cy="832"/>
          </a:xfrm>
        </p:grpSpPr>
        <p:sp>
          <p:nvSpPr>
            <p:cNvPr id="26668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69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70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2"/>
          <p:cNvSpPr/>
          <p:nvPr/>
        </p:nvSpPr>
        <p:spPr bwMode="auto">
          <a:xfrm>
            <a:off x="1055688" y="2678113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2120900" y="1851025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latinLnBrk="1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点击编辑文字信息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03028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386873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416175" y="4343400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5319713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6" name="Oval 10"/>
          <p:cNvSpPr>
            <a:spLocks noChangeArrowheads="1"/>
          </p:cNvSpPr>
          <p:nvPr/>
        </p:nvSpPr>
        <p:spPr bwMode="auto">
          <a:xfrm>
            <a:off x="678338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7" name="WordArt 17"/>
          <p:cNvSpPr>
            <a:spLocks noChangeArrowheads="1" noChangeShapeType="1" noTextEdit="1"/>
          </p:cNvSpPr>
          <p:nvPr/>
        </p:nvSpPr>
        <p:spPr bwMode="auto">
          <a:xfrm>
            <a:off x="3049588" y="3713163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 cap="flat" cmpd="sng">
                <a:noFill/>
                <a:round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 rot="2760000" flipH="1">
            <a:off x="4542631" y="1934369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3621088" y="2813050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 rot="18840000">
            <a:off x="2570956" y="1923257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632200" y="2808288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 rot="18840000" flipH="1" flipV="1">
            <a:off x="4529137" y="3900488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697413" y="4440238"/>
            <a:ext cx="1087437" cy="2651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967038" y="2593975"/>
            <a:ext cx="1085850" cy="2635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697413" y="2593975"/>
            <a:ext cx="1087437" cy="2635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 rot="2760000" flipV="1">
            <a:off x="2569369" y="3893344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967038" y="4440238"/>
            <a:ext cx="1085850" cy="2651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146175" y="2139950"/>
            <a:ext cx="1903413" cy="6540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folHlink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solidFill>
                <a:schemeClr val="folHlink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/>
            <a:r>
              <a:rPr lang="zh-CN" altLang="en-US" sz="1400" b="1">
                <a:solidFill>
                  <a:schemeClr val="bg1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280150" y="4581525"/>
            <a:ext cx="1903413" cy="6429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rgbClr val="4AADF2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solidFill>
                <a:srgbClr val="4AADF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1143000" y="4645025"/>
            <a:ext cx="1903413" cy="6429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accent2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342063" y="2139950"/>
            <a:ext cx="1905000" cy="6429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hlink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4167188" y="3519488"/>
            <a:ext cx="639762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anose="02010609060101010101" pitchFamily="49" charset="-122"/>
              </a:rPr>
              <a:t>点击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Group 2"/>
          <p:cNvGraphicFramePr>
            <a:graphicFrameLocks noGrp="1"/>
          </p:cNvGraphicFramePr>
          <p:nvPr/>
        </p:nvGraphicFramePr>
        <p:xfrm>
          <a:off x="2279650" y="21590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9742" name="Text Box 47"/>
          <p:cNvSpPr txBox="1">
            <a:spLocks noChangeArrowheads="1"/>
          </p:cNvSpPr>
          <p:nvPr/>
        </p:nvSpPr>
        <p:spPr bwMode="auto">
          <a:xfrm>
            <a:off x="765175" y="2232025"/>
            <a:ext cx="1517650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  <a:endParaRPr lang="en-US" sz="1600" b="1"/>
          </a:p>
        </p:txBody>
      </p:sp>
      <p:sp>
        <p:nvSpPr>
          <p:cNvPr id="29743" name="Text Box 48"/>
          <p:cNvSpPr txBox="1">
            <a:spLocks noChangeArrowheads="1"/>
          </p:cNvSpPr>
          <p:nvPr/>
        </p:nvSpPr>
        <p:spPr bwMode="auto">
          <a:xfrm>
            <a:off x="765175" y="2790825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  <a:endParaRPr lang="en-US" sz="1600" b="1"/>
          </a:p>
        </p:txBody>
      </p:sp>
      <p:sp>
        <p:nvSpPr>
          <p:cNvPr id="29744" name="Text Box 49"/>
          <p:cNvSpPr txBox="1">
            <a:spLocks noChangeArrowheads="1"/>
          </p:cNvSpPr>
          <p:nvPr/>
        </p:nvSpPr>
        <p:spPr bwMode="auto">
          <a:xfrm>
            <a:off x="765175" y="331470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  <a:endParaRPr lang="en-US" sz="1600" b="1"/>
          </a:p>
        </p:txBody>
      </p:sp>
      <p:sp>
        <p:nvSpPr>
          <p:cNvPr id="29745" name="Text Box 50"/>
          <p:cNvSpPr txBox="1">
            <a:spLocks noChangeArrowheads="1"/>
          </p:cNvSpPr>
          <p:nvPr/>
        </p:nvSpPr>
        <p:spPr bwMode="auto">
          <a:xfrm>
            <a:off x="765175" y="382905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  <a:endParaRPr lang="en-US" sz="1600" b="1"/>
          </a:p>
        </p:txBody>
      </p:sp>
      <p:sp>
        <p:nvSpPr>
          <p:cNvPr id="29746" name="Text Box 51"/>
          <p:cNvSpPr txBox="1">
            <a:spLocks noChangeArrowheads="1"/>
          </p:cNvSpPr>
          <p:nvPr/>
        </p:nvSpPr>
        <p:spPr bwMode="auto">
          <a:xfrm>
            <a:off x="765175" y="436245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  <a:endParaRPr lang="en-US" sz="1600" b="1"/>
          </a:p>
        </p:txBody>
      </p:sp>
      <p:sp>
        <p:nvSpPr>
          <p:cNvPr id="29747" name="Text Box 52"/>
          <p:cNvSpPr txBox="1">
            <a:spLocks noChangeArrowheads="1"/>
          </p:cNvSpPr>
          <p:nvPr/>
        </p:nvSpPr>
        <p:spPr bwMode="auto">
          <a:xfrm>
            <a:off x="765175" y="4905375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  <a:endParaRPr lang="en-US" sz="1600" b="1"/>
          </a:p>
        </p:txBody>
      </p:sp>
      <p:sp>
        <p:nvSpPr>
          <p:cNvPr id="29748" name="Text Box 53"/>
          <p:cNvSpPr txBox="1">
            <a:spLocks noChangeArrowheads="1"/>
          </p:cNvSpPr>
          <p:nvPr/>
        </p:nvSpPr>
        <p:spPr bwMode="auto">
          <a:xfrm>
            <a:off x="2190750" y="5410200"/>
            <a:ext cx="6164263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49" name="Text Box 54"/>
          <p:cNvSpPr txBox="1">
            <a:spLocks noChangeArrowheads="1"/>
          </p:cNvSpPr>
          <p:nvPr/>
        </p:nvSpPr>
        <p:spPr bwMode="auto">
          <a:xfrm>
            <a:off x="3405188" y="22637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50" name="Text Box 55"/>
          <p:cNvSpPr txBox="1">
            <a:spLocks noChangeArrowheads="1"/>
          </p:cNvSpPr>
          <p:nvPr/>
        </p:nvSpPr>
        <p:spPr bwMode="auto">
          <a:xfrm>
            <a:off x="3384550" y="334962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51" name="Text Box 56"/>
          <p:cNvSpPr txBox="1">
            <a:spLocks noChangeArrowheads="1"/>
          </p:cNvSpPr>
          <p:nvPr/>
        </p:nvSpPr>
        <p:spPr bwMode="auto">
          <a:xfrm>
            <a:off x="6270625" y="28606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52" name="Text Box 57"/>
          <p:cNvSpPr txBox="1">
            <a:spLocks noChangeArrowheads="1"/>
          </p:cNvSpPr>
          <p:nvPr/>
        </p:nvSpPr>
        <p:spPr bwMode="auto">
          <a:xfrm>
            <a:off x="3738563" y="3873500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53" name="Text Box 58"/>
          <p:cNvSpPr txBox="1">
            <a:spLocks noChangeArrowheads="1"/>
          </p:cNvSpPr>
          <p:nvPr/>
        </p:nvSpPr>
        <p:spPr bwMode="auto">
          <a:xfrm>
            <a:off x="5976938" y="4419600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54" name="Text Box 59"/>
          <p:cNvSpPr txBox="1">
            <a:spLocks noChangeArrowheads="1"/>
          </p:cNvSpPr>
          <p:nvPr/>
        </p:nvSpPr>
        <p:spPr bwMode="auto">
          <a:xfrm>
            <a:off x="7118350" y="49561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55" name="Rectangle 60"/>
          <p:cNvSpPr>
            <a:spLocks noChangeArrowheads="1"/>
          </p:cNvSpPr>
          <p:nvPr/>
        </p:nvSpPr>
        <p:spPr bwMode="auto">
          <a:xfrm>
            <a:off x="6019800" y="1447800"/>
            <a:ext cx="2667000" cy="3587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 b="1"/>
              <a:t>点击输入文本信息</a:t>
            </a:r>
            <a:endParaRPr lang="en-US" sz="1600" b="1"/>
          </a:p>
        </p:txBody>
      </p:sp>
      <p:grpSp>
        <p:nvGrpSpPr>
          <p:cNvPr id="29756" name="Group 60"/>
          <p:cNvGrpSpPr/>
          <p:nvPr/>
        </p:nvGrpSpPr>
        <p:grpSpPr bwMode="auto">
          <a:xfrm>
            <a:off x="2292350" y="2273300"/>
            <a:ext cx="968375" cy="273050"/>
            <a:chOff x="0" y="0"/>
            <a:chExt cx="610" cy="173"/>
          </a:xfrm>
        </p:grpSpPr>
        <p:sp>
          <p:nvSpPr>
            <p:cNvPr id="29757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758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9759" name="Group 63"/>
          <p:cNvGrpSpPr/>
          <p:nvPr/>
        </p:nvGrpSpPr>
        <p:grpSpPr bwMode="auto">
          <a:xfrm>
            <a:off x="2292350" y="3368675"/>
            <a:ext cx="849313" cy="276225"/>
            <a:chOff x="0" y="0"/>
            <a:chExt cx="535" cy="174"/>
          </a:xfrm>
        </p:grpSpPr>
        <p:sp>
          <p:nvSpPr>
            <p:cNvPr id="29760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761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9762" name="Group 66"/>
          <p:cNvGrpSpPr/>
          <p:nvPr/>
        </p:nvGrpSpPr>
        <p:grpSpPr bwMode="auto">
          <a:xfrm>
            <a:off x="2286000" y="2851150"/>
            <a:ext cx="3873500" cy="276225"/>
            <a:chOff x="0" y="0"/>
            <a:chExt cx="265" cy="174"/>
          </a:xfrm>
        </p:grpSpPr>
        <p:sp>
          <p:nvSpPr>
            <p:cNvPr id="29763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764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9765" name="Group 69"/>
          <p:cNvGrpSpPr/>
          <p:nvPr/>
        </p:nvGrpSpPr>
        <p:grpSpPr bwMode="auto">
          <a:xfrm>
            <a:off x="2292350" y="3879850"/>
            <a:ext cx="1316038" cy="273050"/>
            <a:chOff x="0" y="0"/>
            <a:chExt cx="829" cy="173"/>
          </a:xfrm>
        </p:grpSpPr>
        <p:sp>
          <p:nvSpPr>
            <p:cNvPr id="29766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767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9768" name="Group 72"/>
          <p:cNvGrpSpPr/>
          <p:nvPr/>
        </p:nvGrpSpPr>
        <p:grpSpPr bwMode="auto">
          <a:xfrm>
            <a:off x="2292350" y="4432300"/>
            <a:ext cx="3573463" cy="276225"/>
            <a:chOff x="0" y="0"/>
            <a:chExt cx="2251" cy="174"/>
          </a:xfrm>
        </p:grpSpPr>
        <p:sp>
          <p:nvSpPr>
            <p:cNvPr id="29769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770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9771" name="Group 75"/>
          <p:cNvGrpSpPr/>
          <p:nvPr/>
        </p:nvGrpSpPr>
        <p:grpSpPr bwMode="auto">
          <a:xfrm>
            <a:off x="2292350" y="4965700"/>
            <a:ext cx="4725988" cy="276225"/>
            <a:chOff x="0" y="0"/>
            <a:chExt cx="2977" cy="174"/>
          </a:xfrm>
        </p:grpSpPr>
        <p:sp>
          <p:nvSpPr>
            <p:cNvPr id="29772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773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3"/>
          <p:cNvSpPr/>
          <p:nvPr/>
        </p:nvSpPr>
        <p:spPr bwMode="auto">
          <a:xfrm>
            <a:off x="1068388" y="2595563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0723" name="Group 3"/>
          <p:cNvGrpSpPr/>
          <p:nvPr/>
        </p:nvGrpSpPr>
        <p:grpSpPr bwMode="auto">
          <a:xfrm>
            <a:off x="1581150" y="3684588"/>
            <a:ext cx="1025525" cy="946150"/>
            <a:chOff x="0" y="0"/>
            <a:chExt cx="860" cy="796"/>
          </a:xfrm>
        </p:grpSpPr>
        <p:sp>
          <p:nvSpPr>
            <p:cNvPr id="30724" name="Freeform 5"/>
            <p:cNvSpPr/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Freeform 6"/>
            <p:cNvSpPr/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Freeform 7"/>
            <p:cNvSpPr/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7" name="Freeform 8"/>
            <p:cNvSpPr/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28" name="Freeform 9"/>
            <p:cNvSpPr/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29" name="Freeform 10"/>
            <p:cNvSpPr/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0730" name="Picture 11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4363" y="1762125"/>
            <a:ext cx="725487" cy="723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0731" name="Picture 12" descr="2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438400"/>
            <a:ext cx="962025" cy="841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0732" name="Picture 13" descr="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9788" y="2916238"/>
            <a:ext cx="920750" cy="10477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0733" name="Group 13"/>
          <p:cNvGrpSpPr/>
          <p:nvPr/>
        </p:nvGrpSpPr>
        <p:grpSpPr bwMode="auto">
          <a:xfrm>
            <a:off x="1003300" y="4921250"/>
            <a:ext cx="1638300" cy="284163"/>
            <a:chOff x="0" y="0"/>
            <a:chExt cx="2330" cy="294"/>
          </a:xfrm>
        </p:grpSpPr>
        <p:sp>
          <p:nvSpPr>
            <p:cNvPr id="30734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0735" name="Group 15"/>
            <p:cNvGrpSpPr/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0736" name="AutoShape 1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37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38" name="Group 18"/>
            <p:cNvGrpSpPr/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0739" name="AutoShape 1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40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41" name="Text Box 18"/>
          <p:cNvSpPr txBox="1">
            <a:spLocks noChangeArrowheads="1"/>
          </p:cNvSpPr>
          <p:nvPr/>
        </p:nvSpPr>
        <p:spPr bwMode="auto">
          <a:xfrm>
            <a:off x="1127125" y="4900613"/>
            <a:ext cx="1333500" cy="3032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0742" name="Text Box 9"/>
          <p:cNvSpPr txBox="1">
            <a:spLocks noChangeArrowheads="1"/>
          </p:cNvSpPr>
          <p:nvPr/>
        </p:nvSpPr>
        <p:spPr bwMode="auto">
          <a:xfrm>
            <a:off x="1198563" y="1878013"/>
            <a:ext cx="3783012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  <a:endParaRPr lang="en-US" b="1"/>
          </a:p>
        </p:txBody>
      </p:sp>
      <p:sp>
        <p:nvSpPr>
          <p:cNvPr id="30743" name="Rectangle 20"/>
          <p:cNvSpPr>
            <a:spLocks noChangeArrowheads="1"/>
          </p:cNvSpPr>
          <p:nvPr/>
        </p:nvSpPr>
        <p:spPr bwMode="auto">
          <a:xfrm>
            <a:off x="1068388" y="5237163"/>
            <a:ext cx="1601787" cy="3032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0744" name="Rectangle 21"/>
          <p:cNvSpPr>
            <a:spLocks noChangeArrowheads="1"/>
          </p:cNvSpPr>
          <p:nvPr/>
        </p:nvSpPr>
        <p:spPr bwMode="auto">
          <a:xfrm>
            <a:off x="2989263" y="4602163"/>
            <a:ext cx="1601787" cy="3032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0745" name="Rectangle 22"/>
          <p:cNvSpPr>
            <a:spLocks noChangeArrowheads="1"/>
          </p:cNvSpPr>
          <p:nvPr/>
        </p:nvSpPr>
        <p:spPr bwMode="auto">
          <a:xfrm>
            <a:off x="4803775" y="3852863"/>
            <a:ext cx="1601788" cy="3032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0746" name="Rectangle 23"/>
          <p:cNvSpPr>
            <a:spLocks noChangeArrowheads="1"/>
          </p:cNvSpPr>
          <p:nvPr/>
        </p:nvSpPr>
        <p:spPr bwMode="auto">
          <a:xfrm>
            <a:off x="6708775" y="3103563"/>
            <a:ext cx="1603375" cy="3032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grpSp>
        <p:nvGrpSpPr>
          <p:cNvPr id="30747" name="Group 27"/>
          <p:cNvGrpSpPr/>
          <p:nvPr/>
        </p:nvGrpSpPr>
        <p:grpSpPr bwMode="auto">
          <a:xfrm>
            <a:off x="2932113" y="4197350"/>
            <a:ext cx="1638300" cy="284163"/>
            <a:chOff x="0" y="0"/>
            <a:chExt cx="2330" cy="294"/>
          </a:xfrm>
        </p:grpSpPr>
        <p:sp>
          <p:nvSpPr>
            <p:cNvPr id="3074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0749" name="Group 29"/>
            <p:cNvGrpSpPr/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0750" name="AutoShape 2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51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52" name="Group 32"/>
            <p:cNvGrpSpPr/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0753" name="AutoShape 2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54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55" name="Text Box 18"/>
          <p:cNvSpPr txBox="1">
            <a:spLocks noChangeArrowheads="1"/>
          </p:cNvSpPr>
          <p:nvPr/>
        </p:nvSpPr>
        <p:spPr bwMode="auto">
          <a:xfrm>
            <a:off x="3052763" y="4176713"/>
            <a:ext cx="133985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0756" name="Group 36"/>
          <p:cNvGrpSpPr/>
          <p:nvPr/>
        </p:nvGrpSpPr>
        <p:grpSpPr bwMode="auto">
          <a:xfrm>
            <a:off x="4772025" y="3462338"/>
            <a:ext cx="1636713" cy="284162"/>
            <a:chOff x="0" y="0"/>
            <a:chExt cx="2330" cy="294"/>
          </a:xfrm>
        </p:grpSpPr>
        <p:sp>
          <p:nvSpPr>
            <p:cNvPr id="30757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0758" name="Group 38"/>
            <p:cNvGrpSpPr/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0759" name="AutoShape 31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0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61" name="Group 41"/>
            <p:cNvGrpSpPr/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0762" name="AutoShape 32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3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64" name="Text Box 18"/>
          <p:cNvSpPr txBox="1">
            <a:spLocks noChangeArrowheads="1"/>
          </p:cNvSpPr>
          <p:nvPr/>
        </p:nvSpPr>
        <p:spPr bwMode="auto">
          <a:xfrm>
            <a:off x="4867275" y="3441700"/>
            <a:ext cx="1389063" cy="330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0765" name="Group 45"/>
          <p:cNvGrpSpPr/>
          <p:nvPr/>
        </p:nvGrpSpPr>
        <p:grpSpPr bwMode="auto">
          <a:xfrm>
            <a:off x="6689725" y="2746375"/>
            <a:ext cx="1635125" cy="284163"/>
            <a:chOff x="0" y="0"/>
            <a:chExt cx="2330" cy="294"/>
          </a:xfrm>
        </p:grpSpPr>
        <p:sp>
          <p:nvSpPr>
            <p:cNvPr id="30766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0767" name="Group 47"/>
            <p:cNvGrpSpPr/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0768" name="AutoShape 36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9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70" name="Group 50"/>
            <p:cNvGrpSpPr/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0771" name="AutoShape 3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72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73" name="Text Box 18"/>
          <p:cNvSpPr txBox="1">
            <a:spLocks noChangeArrowheads="1"/>
          </p:cNvSpPr>
          <p:nvPr/>
        </p:nvSpPr>
        <p:spPr bwMode="auto">
          <a:xfrm>
            <a:off x="6770688" y="2725738"/>
            <a:ext cx="1417637" cy="3032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ChangeArrowheads="1"/>
          </p:cNvSpPr>
          <p:nvPr/>
        </p:nvSpPr>
        <p:spPr bwMode="auto">
          <a:xfrm rot="13740000">
            <a:off x="4999038" y="3806825"/>
            <a:ext cx="960438" cy="192087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Rectangle 8"/>
          <p:cNvSpPr>
            <a:spLocks noChangeArrowheads="1"/>
          </p:cNvSpPr>
          <p:nvPr/>
        </p:nvSpPr>
        <p:spPr bwMode="auto">
          <a:xfrm rot="20820000">
            <a:off x="3013075" y="3355975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48" name="Group 4"/>
          <p:cNvGrpSpPr/>
          <p:nvPr/>
        </p:nvGrpSpPr>
        <p:grpSpPr bwMode="auto">
          <a:xfrm>
            <a:off x="3952875" y="2032000"/>
            <a:ext cx="1609725" cy="1854200"/>
            <a:chOff x="0" y="0"/>
            <a:chExt cx="1014" cy="1169"/>
          </a:xfrm>
        </p:grpSpPr>
        <p:sp>
          <p:nvSpPr>
            <p:cNvPr id="31749" name="Rectangle 10"/>
            <p:cNvSpPr>
              <a:spLocks noChangeArrowheads="1"/>
            </p:cNvSpPr>
            <p:nvPr/>
          </p:nvSpPr>
          <p:spPr bwMode="auto">
            <a:xfrm rot="18394651">
              <a:off x="734" y="138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cap="flat" cmpd="sng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750" name="Group 6"/>
            <p:cNvGrpSpPr/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175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52" name="Freeform 13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3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31754" name="Group 10"/>
          <p:cNvGrpSpPr/>
          <p:nvPr/>
        </p:nvGrpSpPr>
        <p:grpSpPr bwMode="auto">
          <a:xfrm>
            <a:off x="5362575" y="1368425"/>
            <a:ext cx="911225" cy="860425"/>
            <a:chOff x="0" y="0"/>
            <a:chExt cx="574" cy="543"/>
          </a:xfrm>
        </p:grpSpPr>
        <p:grpSp>
          <p:nvGrpSpPr>
            <p:cNvPr id="31755" name="Group 11"/>
            <p:cNvGrpSpPr/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1756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57" name="Freeform 18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8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rPr>
                <a:t>点击</a:t>
              </a: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endParaRPr>
            </a:p>
          </p:txBody>
        </p:sp>
      </p:grpSp>
      <p:grpSp>
        <p:nvGrpSpPr>
          <p:cNvPr id="31759" name="Group 15"/>
          <p:cNvGrpSpPr/>
          <p:nvPr/>
        </p:nvGrpSpPr>
        <p:grpSpPr bwMode="auto">
          <a:xfrm>
            <a:off x="1536700" y="2692400"/>
            <a:ext cx="1746250" cy="1790700"/>
            <a:chOff x="0" y="0"/>
            <a:chExt cx="1099" cy="1128"/>
          </a:xfrm>
        </p:grpSpPr>
        <p:grpSp>
          <p:nvGrpSpPr>
            <p:cNvPr id="31760" name="Group 16"/>
            <p:cNvGrpSpPr/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176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62" name="Freeform 23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3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31764" name="Group 20"/>
          <p:cNvGrpSpPr/>
          <p:nvPr/>
        </p:nvGrpSpPr>
        <p:grpSpPr bwMode="auto">
          <a:xfrm>
            <a:off x="5292725" y="3952875"/>
            <a:ext cx="2012950" cy="1990725"/>
            <a:chOff x="0" y="0"/>
            <a:chExt cx="1268" cy="1253"/>
          </a:xfrm>
        </p:grpSpPr>
        <p:grpSp>
          <p:nvGrpSpPr>
            <p:cNvPr id="31765" name="Group 21"/>
            <p:cNvGrpSpPr/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1766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67" name="Freeform 28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8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3"/>
          <p:cNvSpPr>
            <a:spLocks noChangeArrowheads="1"/>
          </p:cNvSpPr>
          <p:nvPr/>
        </p:nvSpPr>
        <p:spPr bwMode="auto">
          <a:xfrm>
            <a:off x="3054350" y="2946400"/>
            <a:ext cx="463550" cy="531813"/>
          </a:xfrm>
          <a:prstGeom prst="chevron">
            <a:avLst>
              <a:gd name="adj" fmla="val 52514"/>
            </a:avLst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3" name="AutoShape 4"/>
          <p:cNvSpPr>
            <a:spLocks noChangeArrowheads="1"/>
          </p:cNvSpPr>
          <p:nvPr/>
        </p:nvSpPr>
        <p:spPr bwMode="auto">
          <a:xfrm>
            <a:off x="5568950" y="29464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4" name="Oval 5"/>
          <p:cNvSpPr>
            <a:spLocks noChangeArrowheads="1"/>
          </p:cNvSpPr>
          <p:nvPr/>
        </p:nvSpPr>
        <p:spPr bwMode="auto">
          <a:xfrm>
            <a:off x="6099175" y="22161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5" name="Oval 7"/>
          <p:cNvSpPr>
            <a:spLocks noChangeArrowheads="1"/>
          </p:cNvSpPr>
          <p:nvPr/>
        </p:nvSpPr>
        <p:spPr bwMode="auto">
          <a:xfrm>
            <a:off x="6229350" y="23463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6E1C00"/>
              </a:gs>
              <a:gs pos="100000">
                <a:schemeClr val="hlink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6" name="Oval 8"/>
          <p:cNvSpPr>
            <a:spLocks noChangeArrowheads="1"/>
          </p:cNvSpPr>
          <p:nvPr/>
        </p:nvSpPr>
        <p:spPr bwMode="auto">
          <a:xfrm>
            <a:off x="6257925" y="235585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822000"/>
              </a:gs>
              <a:gs pos="100000">
                <a:schemeClr val="hlink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7" name="Oval 9"/>
          <p:cNvSpPr>
            <a:spLocks noChangeArrowheads="1"/>
          </p:cNvSpPr>
          <p:nvPr/>
        </p:nvSpPr>
        <p:spPr bwMode="auto">
          <a:xfrm>
            <a:off x="6321425" y="2432050"/>
            <a:ext cx="1555750" cy="1560513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8" name="Oval 10"/>
          <p:cNvSpPr>
            <a:spLocks noChangeArrowheads="1"/>
          </p:cNvSpPr>
          <p:nvPr/>
        </p:nvSpPr>
        <p:spPr bwMode="auto">
          <a:xfrm>
            <a:off x="1066800" y="2209800"/>
            <a:ext cx="1987550" cy="19939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9" name="Oval 12"/>
          <p:cNvSpPr>
            <a:spLocks noChangeArrowheads="1"/>
          </p:cNvSpPr>
          <p:nvPr/>
        </p:nvSpPr>
        <p:spPr bwMode="auto">
          <a:xfrm>
            <a:off x="1196975" y="2339975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533700"/>
              </a:gs>
              <a:gs pos="100000">
                <a:schemeClr val="folHlink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30" name="Oval 13"/>
          <p:cNvSpPr>
            <a:spLocks noChangeArrowheads="1"/>
          </p:cNvSpPr>
          <p:nvPr/>
        </p:nvSpPr>
        <p:spPr bwMode="auto">
          <a:xfrm>
            <a:off x="1200150" y="2343150"/>
            <a:ext cx="1724025" cy="1733550"/>
          </a:xfrm>
          <a:prstGeom prst="ellipse">
            <a:avLst/>
          </a:prstGeom>
          <a:gradFill rotWithShape="1">
            <a:gsLst>
              <a:gs pos="0">
                <a:srgbClr val="614100"/>
              </a:gs>
              <a:gs pos="100000">
                <a:schemeClr val="folHlink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31" name="Oval 14"/>
          <p:cNvSpPr>
            <a:spLocks noChangeArrowheads="1"/>
          </p:cNvSpPr>
          <p:nvPr/>
        </p:nvSpPr>
        <p:spPr bwMode="auto">
          <a:xfrm>
            <a:off x="1282700" y="2427288"/>
            <a:ext cx="1555750" cy="1560512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5132" name="Group 12"/>
          <p:cNvGrpSpPr/>
          <p:nvPr/>
        </p:nvGrpSpPr>
        <p:grpSpPr bwMode="auto">
          <a:xfrm>
            <a:off x="1308100" y="2449513"/>
            <a:ext cx="1504950" cy="1511300"/>
            <a:chOff x="0" y="0"/>
            <a:chExt cx="1252" cy="1252"/>
          </a:xfrm>
        </p:grpSpPr>
        <p:sp>
          <p:nvSpPr>
            <p:cNvPr id="5133" name="Oval 1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34" name="Oval 1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35" name="Oval 1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36" name="Oval 1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5137" name="Oval 20"/>
          <p:cNvSpPr>
            <a:spLocks noChangeArrowheads="1"/>
          </p:cNvSpPr>
          <p:nvPr/>
        </p:nvSpPr>
        <p:spPr bwMode="auto">
          <a:xfrm>
            <a:off x="3584575" y="22161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38" name="Oval 22"/>
          <p:cNvSpPr>
            <a:spLocks noChangeArrowheads="1"/>
          </p:cNvSpPr>
          <p:nvPr/>
        </p:nvSpPr>
        <p:spPr bwMode="auto">
          <a:xfrm>
            <a:off x="3714750" y="23463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88792D"/>
              </a:gs>
              <a:gs pos="100000">
                <a:schemeClr val="accent1"/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39" name="Oval 23"/>
          <p:cNvSpPr>
            <a:spLocks noChangeArrowheads="1"/>
          </p:cNvSpPr>
          <p:nvPr/>
        </p:nvSpPr>
        <p:spPr bwMode="auto">
          <a:xfrm>
            <a:off x="3714750" y="234950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9F8E35"/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40" name="Oval 24"/>
          <p:cNvSpPr>
            <a:spLocks noChangeArrowheads="1"/>
          </p:cNvSpPr>
          <p:nvPr/>
        </p:nvSpPr>
        <p:spPr bwMode="auto">
          <a:xfrm>
            <a:off x="3800475" y="2432050"/>
            <a:ext cx="1552575" cy="1560513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5141" name="Group 21"/>
          <p:cNvGrpSpPr/>
          <p:nvPr/>
        </p:nvGrpSpPr>
        <p:grpSpPr bwMode="auto">
          <a:xfrm>
            <a:off x="3825875" y="2449513"/>
            <a:ext cx="1501775" cy="1511300"/>
            <a:chOff x="0" y="0"/>
            <a:chExt cx="1252" cy="1252"/>
          </a:xfrm>
        </p:grpSpPr>
        <p:sp>
          <p:nvSpPr>
            <p:cNvPr id="514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4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4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4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5146" name="Group 26"/>
          <p:cNvGrpSpPr/>
          <p:nvPr/>
        </p:nvGrpSpPr>
        <p:grpSpPr bwMode="auto">
          <a:xfrm>
            <a:off x="6350000" y="2449513"/>
            <a:ext cx="1504950" cy="1511300"/>
            <a:chOff x="0" y="0"/>
            <a:chExt cx="1252" cy="1252"/>
          </a:xfrm>
        </p:grpSpPr>
        <p:sp>
          <p:nvSpPr>
            <p:cNvPr id="5147" name="Oval 31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48" name="Oval 32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49" name="Oval 33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50" name="Oval 34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5151" name="AutoShape 35"/>
          <p:cNvSpPr>
            <a:spLocks noChangeArrowheads="1"/>
          </p:cNvSpPr>
          <p:nvPr/>
        </p:nvSpPr>
        <p:spPr bwMode="auto">
          <a:xfrm>
            <a:off x="1111250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2" name="AutoShape 36"/>
          <p:cNvSpPr>
            <a:spLocks noChangeArrowheads="1"/>
          </p:cNvSpPr>
          <p:nvPr/>
        </p:nvSpPr>
        <p:spPr bwMode="auto">
          <a:xfrm>
            <a:off x="3625850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3" name="AutoShape 37"/>
          <p:cNvSpPr>
            <a:spLocks noChangeArrowheads="1"/>
          </p:cNvSpPr>
          <p:nvPr/>
        </p:nvSpPr>
        <p:spPr bwMode="auto">
          <a:xfrm>
            <a:off x="6156325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4" name="Text Box 38"/>
          <p:cNvSpPr txBox="1">
            <a:spLocks noChangeArrowheads="1"/>
          </p:cNvSpPr>
          <p:nvPr/>
        </p:nvSpPr>
        <p:spPr bwMode="auto">
          <a:xfrm>
            <a:off x="1504950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点击编辑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5" name="Text Box 39"/>
          <p:cNvSpPr txBox="1">
            <a:spLocks noChangeArrowheads="1"/>
          </p:cNvSpPr>
          <p:nvPr/>
        </p:nvSpPr>
        <p:spPr bwMode="auto">
          <a:xfrm>
            <a:off x="4029075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点击编辑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6" name="Text Box 40"/>
          <p:cNvSpPr txBox="1">
            <a:spLocks noChangeArrowheads="1"/>
          </p:cNvSpPr>
          <p:nvPr/>
        </p:nvSpPr>
        <p:spPr bwMode="auto">
          <a:xfrm>
            <a:off x="6550025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点击编辑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/>
          <p:cNvSpPr>
            <a:spLocks noChangeArrowheads="1"/>
          </p:cNvSpPr>
          <p:nvPr/>
        </p:nvSpPr>
        <p:spPr bwMode="auto">
          <a:xfrm>
            <a:off x="652463" y="1600200"/>
            <a:ext cx="4291012" cy="4291013"/>
          </a:xfrm>
          <a:prstGeom prst="ellipse">
            <a:avLst/>
          </a:prstGeom>
          <a:gradFill rotWithShape="1">
            <a:gsLst>
              <a:gs pos="0">
                <a:srgbClr val="B7BED3"/>
              </a:gs>
              <a:gs pos="100000">
                <a:srgbClr val="B7BED3">
                  <a:gamma/>
                  <a:shade val="66275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4191000" y="1600200"/>
            <a:ext cx="4291013" cy="4291013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FFCC99">
                  <a:gamma/>
                  <a:shade val="66275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2214563" y="37465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2214563" y="24018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3365500" y="1728788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3365500" y="4418013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2776" name="AutoShape 8"/>
          <p:cNvSpPr>
            <a:spLocks noChangeArrowheads="1"/>
          </p:cNvSpPr>
          <p:nvPr/>
        </p:nvSpPr>
        <p:spPr bwMode="auto">
          <a:xfrm>
            <a:off x="4514850" y="37465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4514850" y="24018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3189288" y="2882900"/>
            <a:ext cx="1941512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文本信息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6324600" y="3581400"/>
            <a:ext cx="1198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文本信息</a:t>
            </a:r>
            <a:endParaRPr lang="zh-CN" altLang="en-US" sz="200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054100" y="3581400"/>
            <a:ext cx="1198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文本信息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3"/>
          <p:cNvSpPr>
            <a:spLocks noChangeArrowheads="1"/>
          </p:cNvSpPr>
          <p:nvPr/>
        </p:nvSpPr>
        <p:spPr bwMode="auto">
          <a:xfrm>
            <a:off x="1228725" y="2249488"/>
            <a:ext cx="6683375" cy="3533775"/>
          </a:xfrm>
          <a:prstGeom prst="roundRect">
            <a:avLst>
              <a:gd name="adj" fmla="val 8097"/>
            </a:avLst>
          </a:prstGeom>
          <a:noFill/>
          <a:ln w="9525" cap="flat" cmpd="sng">
            <a:solidFill>
              <a:srgbClr val="333333"/>
            </a:solidFill>
            <a:prstDash val="dash"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5" name="AutoShape 4"/>
          <p:cNvSpPr>
            <a:spLocks noChangeArrowheads="1"/>
          </p:cNvSpPr>
          <p:nvPr/>
        </p:nvSpPr>
        <p:spPr bwMode="auto">
          <a:xfrm>
            <a:off x="6096000" y="2590800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hlink">
              <a:alpha val="29999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6" name="AutoShape 5"/>
          <p:cNvSpPr>
            <a:spLocks noChangeArrowheads="1"/>
          </p:cNvSpPr>
          <p:nvPr/>
        </p:nvSpPr>
        <p:spPr bwMode="auto">
          <a:xfrm>
            <a:off x="4570413" y="2590800"/>
            <a:ext cx="1474787" cy="2509838"/>
          </a:xfrm>
          <a:prstGeom prst="roundRect">
            <a:avLst>
              <a:gd name="adj" fmla="val 9523"/>
            </a:avLst>
          </a:prstGeom>
          <a:solidFill>
            <a:schemeClr val="folHlink">
              <a:alpha val="29999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7" name="AutoShape 6"/>
          <p:cNvSpPr>
            <a:spLocks noChangeArrowheads="1"/>
          </p:cNvSpPr>
          <p:nvPr/>
        </p:nvSpPr>
        <p:spPr bwMode="auto">
          <a:xfrm>
            <a:off x="3043238" y="2590800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accent2">
              <a:alpha val="29999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>
            <a:off x="1517650" y="2590800"/>
            <a:ext cx="1474788" cy="2509838"/>
          </a:xfrm>
          <a:prstGeom prst="roundRect">
            <a:avLst>
              <a:gd name="adj" fmla="val 9523"/>
            </a:avLst>
          </a:prstGeom>
          <a:solidFill>
            <a:schemeClr val="accent1">
              <a:alpha val="29999"/>
            </a:schemeClr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2070100" y="1768475"/>
            <a:ext cx="4832350" cy="3397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>
                <a:solidFill>
                  <a:srgbClr val="080808"/>
                </a:solidFill>
                <a:cs typeface="Arial" panose="020B0604020202020204" pitchFamily="34" charset="0"/>
              </a:rPr>
              <a:t>点击输入文本信息</a:t>
            </a:r>
            <a:endParaRPr lang="en-US" sz="16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grpSp>
        <p:nvGrpSpPr>
          <p:cNvPr id="33800" name="Group 8"/>
          <p:cNvGrpSpPr/>
          <p:nvPr/>
        </p:nvGrpSpPr>
        <p:grpSpPr bwMode="auto">
          <a:xfrm>
            <a:off x="1520825" y="4811713"/>
            <a:ext cx="1471613" cy="668337"/>
            <a:chOff x="0" y="0"/>
            <a:chExt cx="1032" cy="590"/>
          </a:xfrm>
        </p:grpSpPr>
        <p:sp>
          <p:nvSpPr>
            <p:cNvPr id="33801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02" name="AutoShape 11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03" name="Group 11"/>
          <p:cNvGrpSpPr/>
          <p:nvPr/>
        </p:nvGrpSpPr>
        <p:grpSpPr bwMode="auto">
          <a:xfrm>
            <a:off x="3052763" y="4811713"/>
            <a:ext cx="1473200" cy="668337"/>
            <a:chOff x="0" y="0"/>
            <a:chExt cx="1032" cy="590"/>
          </a:xfrm>
        </p:grpSpPr>
        <p:sp>
          <p:nvSpPr>
            <p:cNvPr id="33804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05" name="AutoShape 14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76870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06" name="Group 14"/>
          <p:cNvGrpSpPr/>
          <p:nvPr/>
        </p:nvGrpSpPr>
        <p:grpSpPr bwMode="auto">
          <a:xfrm>
            <a:off x="4584700" y="4811713"/>
            <a:ext cx="1470025" cy="668337"/>
            <a:chOff x="0" y="0"/>
            <a:chExt cx="1032" cy="590"/>
          </a:xfrm>
        </p:grpSpPr>
        <p:sp>
          <p:nvSpPr>
            <p:cNvPr id="33807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3333"/>
                </a:gs>
                <a:gs pos="100000">
                  <a:schemeClr val="folHlink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08" name="AutoShape 17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8B8B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09" name="Group 17"/>
          <p:cNvGrpSpPr/>
          <p:nvPr/>
        </p:nvGrpSpPr>
        <p:grpSpPr bwMode="auto">
          <a:xfrm>
            <a:off x="6115050" y="4811713"/>
            <a:ext cx="1468438" cy="668337"/>
            <a:chOff x="0" y="0"/>
            <a:chExt cx="1032" cy="590"/>
          </a:xfrm>
        </p:grpSpPr>
        <p:sp>
          <p:nvSpPr>
            <p:cNvPr id="33810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11" name="AutoShape 20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46062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3812" name="Text Box 21"/>
          <p:cNvSpPr txBox="1">
            <a:spLocks noChangeArrowheads="1"/>
          </p:cNvSpPr>
          <p:nvPr/>
        </p:nvSpPr>
        <p:spPr bwMode="auto">
          <a:xfrm>
            <a:off x="1582738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3813" name="Text Box 22"/>
          <p:cNvSpPr txBox="1">
            <a:spLocks noChangeArrowheads="1"/>
          </p:cNvSpPr>
          <p:nvPr/>
        </p:nvSpPr>
        <p:spPr bwMode="auto">
          <a:xfrm>
            <a:off x="3109913" y="2743200"/>
            <a:ext cx="135255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3814" name="Text Box 23"/>
          <p:cNvSpPr txBox="1">
            <a:spLocks noChangeArrowheads="1"/>
          </p:cNvSpPr>
          <p:nvPr/>
        </p:nvSpPr>
        <p:spPr bwMode="auto">
          <a:xfrm>
            <a:off x="4645025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3815" name="Text Box 24"/>
          <p:cNvSpPr txBox="1">
            <a:spLocks noChangeArrowheads="1"/>
          </p:cNvSpPr>
          <p:nvPr/>
        </p:nvSpPr>
        <p:spPr bwMode="auto">
          <a:xfrm>
            <a:off x="6159500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3816" name="Text Box 25"/>
          <p:cNvSpPr txBox="1">
            <a:spLocks noChangeArrowheads="1"/>
          </p:cNvSpPr>
          <p:nvPr/>
        </p:nvSpPr>
        <p:spPr bwMode="auto">
          <a:xfrm>
            <a:off x="1538288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A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33817" name="Text Box 26"/>
          <p:cNvSpPr txBox="1">
            <a:spLocks noChangeArrowheads="1"/>
          </p:cNvSpPr>
          <p:nvPr/>
        </p:nvSpPr>
        <p:spPr bwMode="auto">
          <a:xfrm>
            <a:off x="3067050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B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33818" name="Text Box 27"/>
          <p:cNvSpPr txBox="1">
            <a:spLocks noChangeArrowheads="1"/>
          </p:cNvSpPr>
          <p:nvPr/>
        </p:nvSpPr>
        <p:spPr bwMode="auto">
          <a:xfrm>
            <a:off x="4603750" y="4805363"/>
            <a:ext cx="344488" cy="606425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C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33819" name="Text Box 28"/>
          <p:cNvSpPr txBox="1">
            <a:spLocks noChangeArrowheads="1"/>
          </p:cNvSpPr>
          <p:nvPr/>
        </p:nvSpPr>
        <p:spPr bwMode="auto">
          <a:xfrm>
            <a:off x="6116638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D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33820" name="Group 28"/>
          <p:cNvGrpSpPr/>
          <p:nvPr/>
        </p:nvGrpSpPr>
        <p:grpSpPr bwMode="auto">
          <a:xfrm>
            <a:off x="1522413" y="4629150"/>
            <a:ext cx="1470025" cy="146050"/>
            <a:chOff x="0" y="0"/>
            <a:chExt cx="1032" cy="102"/>
          </a:xfrm>
        </p:grpSpPr>
        <p:sp>
          <p:nvSpPr>
            <p:cNvPr id="33821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22" name="AutoShape 3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23" name="Group 31"/>
          <p:cNvGrpSpPr/>
          <p:nvPr/>
        </p:nvGrpSpPr>
        <p:grpSpPr bwMode="auto">
          <a:xfrm>
            <a:off x="1522413" y="4483100"/>
            <a:ext cx="1470025" cy="144463"/>
            <a:chOff x="0" y="0"/>
            <a:chExt cx="1032" cy="102"/>
          </a:xfrm>
        </p:grpSpPr>
        <p:sp>
          <p:nvSpPr>
            <p:cNvPr id="33824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25" name="AutoShape 3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26" name="Group 34"/>
          <p:cNvGrpSpPr/>
          <p:nvPr/>
        </p:nvGrpSpPr>
        <p:grpSpPr bwMode="auto">
          <a:xfrm>
            <a:off x="1522413" y="4305300"/>
            <a:ext cx="1470025" cy="146050"/>
            <a:chOff x="0" y="0"/>
            <a:chExt cx="1032" cy="102"/>
          </a:xfrm>
        </p:grpSpPr>
        <p:sp>
          <p:nvSpPr>
            <p:cNvPr id="33827" name="AutoShape 3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28" name="AutoShape 3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29" name="Group 37"/>
          <p:cNvGrpSpPr/>
          <p:nvPr/>
        </p:nvGrpSpPr>
        <p:grpSpPr bwMode="auto">
          <a:xfrm>
            <a:off x="1522413" y="4129088"/>
            <a:ext cx="1470025" cy="144462"/>
            <a:chOff x="0" y="0"/>
            <a:chExt cx="1032" cy="102"/>
          </a:xfrm>
        </p:grpSpPr>
        <p:sp>
          <p:nvSpPr>
            <p:cNvPr id="33830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31" name="AutoShape 4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32" name="Group 40"/>
          <p:cNvGrpSpPr/>
          <p:nvPr/>
        </p:nvGrpSpPr>
        <p:grpSpPr bwMode="auto">
          <a:xfrm>
            <a:off x="1522413" y="3956050"/>
            <a:ext cx="1470025" cy="146050"/>
            <a:chOff x="0" y="0"/>
            <a:chExt cx="1032" cy="102"/>
          </a:xfrm>
        </p:grpSpPr>
        <p:sp>
          <p:nvSpPr>
            <p:cNvPr id="33833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34" name="AutoShape 4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35" name="Group 43"/>
          <p:cNvGrpSpPr/>
          <p:nvPr/>
        </p:nvGrpSpPr>
        <p:grpSpPr bwMode="auto">
          <a:xfrm>
            <a:off x="1522413" y="3778250"/>
            <a:ext cx="1470025" cy="146050"/>
            <a:chOff x="0" y="0"/>
            <a:chExt cx="1032" cy="102"/>
          </a:xfrm>
        </p:grpSpPr>
        <p:sp>
          <p:nvSpPr>
            <p:cNvPr id="33836" name="AutoShape 4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37" name="AutoShape 4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38" name="Group 46"/>
          <p:cNvGrpSpPr/>
          <p:nvPr/>
        </p:nvGrpSpPr>
        <p:grpSpPr bwMode="auto">
          <a:xfrm>
            <a:off x="1522413" y="3600450"/>
            <a:ext cx="1470025" cy="146050"/>
            <a:chOff x="0" y="0"/>
            <a:chExt cx="1032" cy="102"/>
          </a:xfrm>
        </p:grpSpPr>
        <p:sp>
          <p:nvSpPr>
            <p:cNvPr id="33839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40" name="AutoShape 4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41" name="Group 49"/>
          <p:cNvGrpSpPr/>
          <p:nvPr/>
        </p:nvGrpSpPr>
        <p:grpSpPr bwMode="auto">
          <a:xfrm>
            <a:off x="1522413" y="3425825"/>
            <a:ext cx="1470025" cy="146050"/>
            <a:chOff x="0" y="0"/>
            <a:chExt cx="1032" cy="102"/>
          </a:xfrm>
        </p:grpSpPr>
        <p:sp>
          <p:nvSpPr>
            <p:cNvPr id="33842" name="AutoShape 5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43" name="AutoShape 5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44" name="Group 52"/>
          <p:cNvGrpSpPr/>
          <p:nvPr/>
        </p:nvGrpSpPr>
        <p:grpSpPr bwMode="auto">
          <a:xfrm>
            <a:off x="3062288" y="4629150"/>
            <a:ext cx="1465262" cy="146050"/>
            <a:chOff x="0" y="0"/>
            <a:chExt cx="1032" cy="102"/>
          </a:xfrm>
        </p:grpSpPr>
        <p:sp>
          <p:nvSpPr>
            <p:cNvPr id="33845" name="AutoShape 54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46" name="AutoShape 55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47" name="Group 55"/>
          <p:cNvGrpSpPr/>
          <p:nvPr/>
        </p:nvGrpSpPr>
        <p:grpSpPr bwMode="auto">
          <a:xfrm>
            <a:off x="3062288" y="4483100"/>
            <a:ext cx="1465262" cy="144463"/>
            <a:chOff x="0" y="0"/>
            <a:chExt cx="1032" cy="102"/>
          </a:xfrm>
        </p:grpSpPr>
        <p:sp>
          <p:nvSpPr>
            <p:cNvPr id="33848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49" name="AutoShape 58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50" name="Group 58"/>
          <p:cNvGrpSpPr/>
          <p:nvPr/>
        </p:nvGrpSpPr>
        <p:grpSpPr bwMode="auto">
          <a:xfrm>
            <a:off x="4576763" y="4629150"/>
            <a:ext cx="1465262" cy="146050"/>
            <a:chOff x="0" y="0"/>
            <a:chExt cx="1032" cy="102"/>
          </a:xfrm>
        </p:grpSpPr>
        <p:sp>
          <p:nvSpPr>
            <p:cNvPr id="33851" name="AutoShape 6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52" name="AutoShape 6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53" name="Group 61"/>
          <p:cNvGrpSpPr/>
          <p:nvPr/>
        </p:nvGrpSpPr>
        <p:grpSpPr bwMode="auto">
          <a:xfrm>
            <a:off x="6111875" y="4629150"/>
            <a:ext cx="1465263" cy="146050"/>
            <a:chOff x="0" y="0"/>
            <a:chExt cx="1032" cy="102"/>
          </a:xfrm>
        </p:grpSpPr>
        <p:sp>
          <p:nvSpPr>
            <p:cNvPr id="33854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55" name="AutoShape 6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56" name="Group 64"/>
          <p:cNvGrpSpPr/>
          <p:nvPr/>
        </p:nvGrpSpPr>
        <p:grpSpPr bwMode="auto">
          <a:xfrm>
            <a:off x="3062288" y="4306888"/>
            <a:ext cx="1465262" cy="144462"/>
            <a:chOff x="0" y="0"/>
            <a:chExt cx="1032" cy="102"/>
          </a:xfrm>
        </p:grpSpPr>
        <p:sp>
          <p:nvSpPr>
            <p:cNvPr id="33857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58" name="AutoShape 6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59" name="Group 67"/>
          <p:cNvGrpSpPr/>
          <p:nvPr/>
        </p:nvGrpSpPr>
        <p:grpSpPr bwMode="auto">
          <a:xfrm>
            <a:off x="3062288" y="4138613"/>
            <a:ext cx="1465262" cy="144462"/>
            <a:chOff x="0" y="0"/>
            <a:chExt cx="1032" cy="102"/>
          </a:xfrm>
        </p:grpSpPr>
        <p:sp>
          <p:nvSpPr>
            <p:cNvPr id="33860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61" name="AutoShape 7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62" name="Group 70"/>
          <p:cNvGrpSpPr/>
          <p:nvPr/>
        </p:nvGrpSpPr>
        <p:grpSpPr bwMode="auto">
          <a:xfrm>
            <a:off x="3062288" y="3963988"/>
            <a:ext cx="1465262" cy="144462"/>
            <a:chOff x="0" y="0"/>
            <a:chExt cx="1032" cy="102"/>
          </a:xfrm>
        </p:grpSpPr>
        <p:sp>
          <p:nvSpPr>
            <p:cNvPr id="33863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64" name="AutoShape 7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65" name="Group 73"/>
          <p:cNvGrpSpPr/>
          <p:nvPr/>
        </p:nvGrpSpPr>
        <p:grpSpPr bwMode="auto">
          <a:xfrm>
            <a:off x="4576763" y="4481513"/>
            <a:ext cx="1465262" cy="146050"/>
            <a:chOff x="0" y="0"/>
            <a:chExt cx="1032" cy="102"/>
          </a:xfrm>
        </p:grpSpPr>
        <p:sp>
          <p:nvSpPr>
            <p:cNvPr id="33866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67" name="AutoShape 7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68" name="Group 76"/>
          <p:cNvGrpSpPr/>
          <p:nvPr/>
        </p:nvGrpSpPr>
        <p:grpSpPr bwMode="auto">
          <a:xfrm>
            <a:off x="4576763" y="4305300"/>
            <a:ext cx="1465262" cy="146050"/>
            <a:chOff x="0" y="0"/>
            <a:chExt cx="1032" cy="102"/>
          </a:xfrm>
        </p:grpSpPr>
        <p:sp>
          <p:nvSpPr>
            <p:cNvPr id="33869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70" name="AutoShape 7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3871" name="Group 79"/>
          <p:cNvGrpSpPr/>
          <p:nvPr/>
        </p:nvGrpSpPr>
        <p:grpSpPr bwMode="auto">
          <a:xfrm>
            <a:off x="6111875" y="4473575"/>
            <a:ext cx="1465263" cy="146050"/>
            <a:chOff x="0" y="0"/>
            <a:chExt cx="1032" cy="102"/>
          </a:xfrm>
        </p:grpSpPr>
        <p:sp>
          <p:nvSpPr>
            <p:cNvPr id="33872" name="AutoShape 8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873" name="AutoShape 8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5861050" y="2139950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5857875" y="4357688"/>
            <a:ext cx="2159000" cy="769937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876925" y="2149475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4821" name="Group 5"/>
          <p:cNvGrpSpPr/>
          <p:nvPr/>
        </p:nvGrpSpPr>
        <p:grpSpPr bwMode="auto">
          <a:xfrm>
            <a:off x="3521075" y="2420938"/>
            <a:ext cx="2170113" cy="2713037"/>
            <a:chOff x="0" y="0"/>
            <a:chExt cx="1489" cy="1862"/>
          </a:xfrm>
        </p:grpSpPr>
        <p:sp>
          <p:nvSpPr>
            <p:cNvPr id="34822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3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4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825" name="Group 9"/>
          <p:cNvGrpSpPr/>
          <p:nvPr/>
        </p:nvGrpSpPr>
        <p:grpSpPr bwMode="auto">
          <a:xfrm>
            <a:off x="1214438" y="2825750"/>
            <a:ext cx="2170112" cy="2308225"/>
            <a:chOff x="0" y="0"/>
            <a:chExt cx="1489" cy="1584"/>
          </a:xfrm>
        </p:grpSpPr>
        <p:sp>
          <p:nvSpPr>
            <p:cNvPr id="34826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7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8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341438" y="3940175"/>
            <a:ext cx="1958975" cy="8794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592513" y="3357563"/>
            <a:ext cx="1957387" cy="1476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5970588" y="2997200"/>
            <a:ext cx="1957387" cy="17748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1438275" y="2419350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3757613" y="1985963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113463" y="1700213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1712913" y="5376863"/>
            <a:ext cx="5705475" cy="3349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1600"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</a:rPr>
              <a:t>点击输入文字信息</a:t>
            </a:r>
            <a:endParaRPr lang="zh-CN" altLang="en-US" sz="1600">
              <a:ea typeface="宋体" panose="02010600030101010101" pitchFamily="2" charset="-122"/>
            </a:endParaRPr>
          </a:p>
        </p:txBody>
      </p:sp>
      <p:sp>
        <p:nvSpPr>
          <p:cNvPr id="34836" name="WordArt 20"/>
          <p:cNvSpPr>
            <a:spLocks noChangeArrowheads="1" noChangeShapeType="1"/>
          </p:cNvSpPr>
          <p:nvPr/>
        </p:nvSpPr>
        <p:spPr bwMode="auto">
          <a:xfrm>
            <a:off x="1341438" y="2917825"/>
            <a:ext cx="558800" cy="531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01</a:t>
            </a:r>
            <a:endParaRPr lang="zh-CN" altLang="en-US" sz="3600" i="1" kern="10">
              <a:ln w="9525" cap="flat" cmpd="sng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4837" name="WordArt 21"/>
          <p:cNvSpPr>
            <a:spLocks noChangeArrowheads="1" noChangeShapeType="1"/>
          </p:cNvSpPr>
          <p:nvPr/>
        </p:nvSpPr>
        <p:spPr bwMode="auto">
          <a:xfrm>
            <a:off x="3640138" y="249555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02</a:t>
            </a:r>
            <a:endParaRPr lang="zh-CN" altLang="en-US" sz="3600" i="1" kern="10">
              <a:ln w="9525" cap="flat" cmpd="sng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4838" name="WordArt 22"/>
          <p:cNvSpPr>
            <a:spLocks noChangeArrowheads="1" noChangeShapeType="1"/>
          </p:cNvSpPr>
          <p:nvPr/>
        </p:nvSpPr>
        <p:spPr bwMode="auto">
          <a:xfrm>
            <a:off x="5945188" y="2220913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03</a:t>
            </a:r>
            <a:endParaRPr lang="zh-CN" altLang="en-US" sz="3600" i="1" kern="10">
              <a:ln w="9525" cap="flat" cmpd="sng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5337175" y="2422525"/>
            <a:ext cx="2908300" cy="10302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>
                <a:solidFill>
                  <a:srgbClr val="B10303"/>
                </a:solidFill>
              </a:rPr>
              <a:t>点击输入文本</a:t>
            </a:r>
            <a:endParaRPr lang="en-US" sz="2400" b="1">
              <a:solidFill>
                <a:srgbClr val="B10303"/>
              </a:solidFill>
            </a:endParaRPr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5843" name="Line 4"/>
          <p:cNvSpPr>
            <a:spLocks noChangeShapeType="1"/>
          </p:cNvSpPr>
          <p:nvPr/>
        </p:nvSpPr>
        <p:spPr bwMode="auto">
          <a:xfrm flipH="1">
            <a:off x="5184775" y="2260600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4" name="AutoShape 5"/>
          <p:cNvSpPr/>
          <p:nvPr/>
        </p:nvSpPr>
        <p:spPr bwMode="auto">
          <a:xfrm rot="2692993">
            <a:off x="1403350" y="20955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5" name="AutoShape 6"/>
          <p:cNvSpPr/>
          <p:nvPr/>
        </p:nvSpPr>
        <p:spPr bwMode="auto">
          <a:xfrm rot="18892993">
            <a:off x="1429544" y="2091531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6" name="AutoShape 7"/>
          <p:cNvSpPr/>
          <p:nvPr/>
        </p:nvSpPr>
        <p:spPr bwMode="auto">
          <a:xfrm rot="18907007" flipV="1">
            <a:off x="1400175" y="20574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4754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7" name="AutoShape 8"/>
          <p:cNvSpPr/>
          <p:nvPr/>
        </p:nvSpPr>
        <p:spPr bwMode="auto">
          <a:xfrm rot="2692993" flipH="1" flipV="1">
            <a:off x="1428750" y="20574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8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682875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5849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7368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5850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87667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5851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815557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 cap="flat" cmpd="sng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5852" name="Text Box 13"/>
          <p:cNvSpPr txBox="1">
            <a:spLocks noChangeArrowheads="1"/>
          </p:cNvSpPr>
          <p:nvPr/>
        </p:nvSpPr>
        <p:spPr bwMode="auto">
          <a:xfrm>
            <a:off x="2286000" y="3749675"/>
            <a:ext cx="1736725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  <a:endParaRPr lang="en-US" b="1"/>
          </a:p>
        </p:txBody>
      </p:sp>
      <p:sp>
        <p:nvSpPr>
          <p:cNvPr id="35853" name="Text Box 14"/>
          <p:cNvSpPr txBox="1">
            <a:spLocks noChangeArrowheads="1"/>
          </p:cNvSpPr>
          <p:nvPr/>
        </p:nvSpPr>
        <p:spPr bwMode="auto">
          <a:xfrm>
            <a:off x="2165350" y="3079750"/>
            <a:ext cx="194945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5854" name="Line 15"/>
          <p:cNvSpPr>
            <a:spLocks noChangeShapeType="1"/>
          </p:cNvSpPr>
          <p:nvPr/>
        </p:nvSpPr>
        <p:spPr bwMode="auto">
          <a:xfrm>
            <a:off x="2187575" y="3536950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5" name="AutoShape 16"/>
          <p:cNvSpPr/>
          <p:nvPr/>
        </p:nvSpPr>
        <p:spPr bwMode="auto">
          <a:xfrm>
            <a:off x="5565775" y="406717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6" name="AutoShape 17"/>
          <p:cNvSpPr/>
          <p:nvPr/>
        </p:nvSpPr>
        <p:spPr bwMode="auto">
          <a:xfrm>
            <a:off x="5565775" y="44005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7" name="AutoShape 18"/>
          <p:cNvSpPr/>
          <p:nvPr/>
        </p:nvSpPr>
        <p:spPr bwMode="auto">
          <a:xfrm>
            <a:off x="5565775" y="4705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cap="flat" cmpd="sng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8" name="AutoShape 19"/>
          <p:cNvSpPr/>
          <p:nvPr/>
        </p:nvSpPr>
        <p:spPr bwMode="auto">
          <a:xfrm>
            <a:off x="5565775" y="50101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9" name="Text Box 20"/>
          <p:cNvSpPr txBox="1">
            <a:spLocks noChangeArrowheads="1"/>
          </p:cNvSpPr>
          <p:nvPr/>
        </p:nvSpPr>
        <p:spPr bwMode="auto">
          <a:xfrm>
            <a:off x="5819775" y="4025900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5819775" y="4362450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5861" name="Text Box 22"/>
          <p:cNvSpPr txBox="1">
            <a:spLocks noChangeArrowheads="1"/>
          </p:cNvSpPr>
          <p:nvPr/>
        </p:nvSpPr>
        <p:spPr bwMode="auto">
          <a:xfrm>
            <a:off x="5819775" y="4676775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5819775" y="4981575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5863" name="Line 24"/>
          <p:cNvSpPr>
            <a:spLocks noChangeShapeType="1"/>
          </p:cNvSpPr>
          <p:nvPr/>
        </p:nvSpPr>
        <p:spPr bwMode="auto">
          <a:xfrm rot="16200000" flipH="1">
            <a:off x="6553200" y="1628775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>
            <a:off x="2600325" y="18192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2817813" y="20256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3033713" y="23526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 rot="9044364">
            <a:off x="2276475" y="36512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 rot="16200000">
            <a:off x="3553619" y="14565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 rot="1788254">
            <a:off x="4822825" y="36639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832225" y="1997075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600">
              <a:solidFill>
                <a:srgbClr val="FFFBFC"/>
              </a:solidFill>
              <a:ea typeface="宋体" panose="02010600030101010101" pitchFamily="2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794375" y="1768475"/>
            <a:ext cx="1804988" cy="1117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2495550" y="4629150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4979988" y="4629150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659563" y="4575175"/>
            <a:ext cx="1804987" cy="1117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11188" y="3422650"/>
            <a:ext cx="1804987" cy="11176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562350" y="3495675"/>
            <a:ext cx="1804988" cy="692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5856288" y="1925638"/>
            <a:ext cx="213042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1300163" y="1925638"/>
            <a:ext cx="212407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1341438" y="1973263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365250" y="1958975"/>
            <a:ext cx="2001838" cy="3460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rgbClr val="FEFEFE"/>
              </a:solidFill>
              <a:ea typeface="宋体" panose="02010600030101010101" pitchFamily="2" charset="-122"/>
            </a:endParaRP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5894388" y="1973263"/>
            <a:ext cx="20574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hlink">
                  <a:gamma/>
                  <a:shade val="66667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116638" y="1958975"/>
            <a:ext cx="1616075" cy="3460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rgbClr val="FEFEFE"/>
              </a:solidFill>
              <a:ea typeface="宋体" panose="02010600030101010101" pitchFamily="2" charset="-122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1570038" y="2503488"/>
            <a:ext cx="1911350" cy="10112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3571875" y="1925638"/>
            <a:ext cx="212407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3614738" y="1973263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827463" y="1958975"/>
            <a:ext cx="1620837" cy="3460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rgbClr val="FEFEFE"/>
              </a:solidFill>
              <a:ea typeface="宋体" panose="02010600030101010101" pitchFamily="2" charset="-122"/>
            </a:endParaRPr>
          </a:p>
        </p:txBody>
      </p:sp>
      <p:pic>
        <p:nvPicPr>
          <p:cNvPr id="37900" name="Picture 12" descr="light_shadow"/>
          <p:cNvPicPr>
            <a:picLocks noChangeAspect="1" noChangeArrowheads="1"/>
          </p:cNvPicPr>
          <p:nvPr/>
        </p:nvPicPr>
        <p:blipFill>
          <a:blip r:embed="rId2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1703388" y="5175250"/>
            <a:ext cx="1371600" cy="3746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01" name="Group 13"/>
          <p:cNvGrpSpPr/>
          <p:nvPr/>
        </p:nvGrpSpPr>
        <p:grpSpPr bwMode="auto">
          <a:xfrm>
            <a:off x="1585913" y="3733800"/>
            <a:ext cx="1652587" cy="2076450"/>
            <a:chOff x="0" y="0"/>
            <a:chExt cx="1200" cy="1536"/>
          </a:xfrm>
        </p:grpSpPr>
        <p:pic>
          <p:nvPicPr>
            <p:cNvPr id="37902" name="Picture 14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03" name="Oval 15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04" name="Picture 16" descr="light_shadow1"/>
            <p:cNvPicPr>
              <a:picLocks noChangeAspect="1" noChangeArrowheads="1"/>
            </p:cNvPicPr>
            <p:nvPr/>
          </p:nvPicPr>
          <p:blipFill>
            <a:blip r:embed="rId4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05" name="Group 17"/>
            <p:cNvGrpSpPr/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06" name="Group 18"/>
              <p:cNvGrpSpPr/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07" name="AutoShape 19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08" name="AutoShape 20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09" name="AutoShape 21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0" name="AutoShape 22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11" name="Group 23"/>
              <p:cNvGrpSpPr/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12" name="AutoShape 24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3" name="AutoShape 25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4" name="AutoShape 26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5" name="AutoShape 27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1762125" y="4332288"/>
            <a:ext cx="1295400" cy="6651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anose="02010600030101010101" pitchFamily="2" charset="-122"/>
              </a:rPr>
              <a:t>点击编辑文字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pic>
        <p:nvPicPr>
          <p:cNvPr id="37917" name="Picture 29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3973513" y="5175250"/>
            <a:ext cx="1374775" cy="3746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18" name="Group 30"/>
          <p:cNvGrpSpPr/>
          <p:nvPr/>
        </p:nvGrpSpPr>
        <p:grpSpPr bwMode="auto">
          <a:xfrm>
            <a:off x="3827463" y="3733800"/>
            <a:ext cx="1652587" cy="2076450"/>
            <a:chOff x="0" y="0"/>
            <a:chExt cx="1200" cy="1536"/>
          </a:xfrm>
        </p:grpSpPr>
        <p:pic>
          <p:nvPicPr>
            <p:cNvPr id="37919" name="Picture 3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20" name="Oval 32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21" name="Picture 33" descr="light_shadow1"/>
            <p:cNvPicPr>
              <a:picLocks noChangeAspect="1" noChangeArrowheads="1"/>
            </p:cNvPicPr>
            <p:nvPr/>
          </p:nvPicPr>
          <p:blipFill>
            <a:blip r:embed="rId4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22" name="Group 34"/>
            <p:cNvGrpSpPr/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23" name="Group 35"/>
              <p:cNvGrpSpPr/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24" name="AutoShape 36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5" name="AutoShape 37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6" name="AutoShape 38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7" name="AutoShape 39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28" name="Group 40"/>
              <p:cNvGrpSpPr/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29" name="AutoShape 41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0" name="AutoShape 42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1" name="AutoShape 43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2" name="AutoShape 44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7933" name="Picture 45" descr="light_shadow"/>
          <p:cNvPicPr>
            <a:picLocks noChangeAspect="1" noChangeArrowheads="1"/>
          </p:cNvPicPr>
          <p:nvPr/>
        </p:nvPicPr>
        <p:blipFill>
          <a:blip r:embed="rId6" cstate="print">
            <a:lum bright="-90000" contrast="-48000"/>
          </a:blip>
          <a:srcRect/>
          <a:stretch>
            <a:fillRect/>
          </a:stretch>
        </p:blipFill>
        <p:spPr bwMode="auto">
          <a:xfrm>
            <a:off x="6332538" y="5184775"/>
            <a:ext cx="1271587" cy="363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34" name="Group 46"/>
          <p:cNvGrpSpPr/>
          <p:nvPr/>
        </p:nvGrpSpPr>
        <p:grpSpPr bwMode="auto">
          <a:xfrm>
            <a:off x="6172200" y="3733800"/>
            <a:ext cx="1652588" cy="2076450"/>
            <a:chOff x="0" y="0"/>
            <a:chExt cx="1200" cy="1536"/>
          </a:xfrm>
        </p:grpSpPr>
        <p:pic>
          <p:nvPicPr>
            <p:cNvPr id="37935" name="Picture 47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36" name="Oval 48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37" name="Picture 49" descr="light_shadow1"/>
            <p:cNvPicPr>
              <a:picLocks noChangeAspect="1" noChangeArrowheads="1"/>
            </p:cNvPicPr>
            <p:nvPr/>
          </p:nvPicPr>
          <p:blipFill>
            <a:blip r:embed="rId4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38" name="Group 50"/>
            <p:cNvGrpSpPr/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39" name="Group 51"/>
              <p:cNvGrpSpPr/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40" name="AutoShape 52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1" name="AutoShape 53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2" name="AutoShape 54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3" name="AutoShape 55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44" name="Group 56"/>
              <p:cNvGrpSpPr/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45" name="AutoShape 57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6" name="AutoShape 58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7" name="AutoShape 59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8" name="AutoShape 60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949" name="Rectangle 61"/>
          <p:cNvSpPr>
            <a:spLocks noChangeArrowheads="1"/>
          </p:cNvSpPr>
          <p:nvPr/>
        </p:nvSpPr>
        <p:spPr bwMode="auto">
          <a:xfrm>
            <a:off x="4019550" y="4332288"/>
            <a:ext cx="1295400" cy="6651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950" name="Rectangle 62"/>
          <p:cNvSpPr>
            <a:spLocks noChangeArrowheads="1"/>
          </p:cNvSpPr>
          <p:nvPr/>
        </p:nvSpPr>
        <p:spPr bwMode="auto">
          <a:xfrm>
            <a:off x="6364288" y="4332288"/>
            <a:ext cx="1296987" cy="6651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951" name="Rectangle 63"/>
          <p:cNvSpPr>
            <a:spLocks noChangeArrowheads="1"/>
          </p:cNvSpPr>
          <p:nvPr/>
        </p:nvSpPr>
        <p:spPr bwMode="auto">
          <a:xfrm>
            <a:off x="3754438" y="2503488"/>
            <a:ext cx="1978025" cy="10112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37952" name="Rectangle 64"/>
          <p:cNvSpPr>
            <a:spLocks noChangeArrowheads="1"/>
          </p:cNvSpPr>
          <p:nvPr/>
        </p:nvSpPr>
        <p:spPr bwMode="auto">
          <a:xfrm>
            <a:off x="6007100" y="2503488"/>
            <a:ext cx="1978025" cy="10112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anose="020B0604020202020204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370" y="5817870"/>
            <a:ext cx="60312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344613" y="1990725"/>
            <a:ext cx="6669087" cy="3182938"/>
          </a:xfrm>
          <a:prstGeom prst="rect">
            <a:avLst/>
          </a:prstGeom>
          <a:solidFill>
            <a:srgbClr val="C0C0C0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未知"/>
          <p:cNvSpPr/>
          <p:nvPr/>
        </p:nvSpPr>
        <p:spPr bwMode="auto">
          <a:xfrm>
            <a:off x="1333500" y="2017713"/>
            <a:ext cx="6675438" cy="3219450"/>
          </a:xfrm>
          <a:custGeom>
            <a:avLst/>
            <a:gdLst/>
            <a:ahLst/>
            <a:cxnLst>
              <a:cxn ang="0">
                <a:pos x="0" y="1914"/>
              </a:cxn>
              <a:cxn ang="0">
                <a:pos x="4374" y="0"/>
              </a:cxn>
              <a:cxn ang="0">
                <a:pos x="4374" y="2274"/>
              </a:cxn>
              <a:cxn ang="0">
                <a:pos x="12" y="2274"/>
              </a:cxn>
              <a:cxn ang="0">
                <a:pos x="0" y="1914"/>
              </a:cxn>
            </a:cxnLst>
            <a:rect l="0" t="0" r="r" b="b"/>
            <a:pathLst>
              <a:path w="4374" h="2274">
                <a:moveTo>
                  <a:pt x="0" y="1914"/>
                </a:moveTo>
                <a:lnTo>
                  <a:pt x="4374" y="0"/>
                </a:lnTo>
                <a:lnTo>
                  <a:pt x="4374" y="2274"/>
                </a:lnTo>
                <a:lnTo>
                  <a:pt x="12" y="2274"/>
                </a:lnTo>
                <a:lnTo>
                  <a:pt x="0" y="1914"/>
                </a:lnTo>
                <a:close/>
              </a:path>
            </a:pathLst>
          </a:custGeom>
          <a:solidFill>
            <a:srgbClr val="969696"/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未知"/>
          <p:cNvSpPr/>
          <p:nvPr/>
        </p:nvSpPr>
        <p:spPr bwMode="auto">
          <a:xfrm>
            <a:off x="3514725" y="2797175"/>
            <a:ext cx="2278063" cy="2417763"/>
          </a:xfrm>
          <a:custGeom>
            <a:avLst/>
            <a:gdLst/>
            <a:ahLst/>
            <a:cxnLst>
              <a:cxn ang="0">
                <a:pos x="0" y="1432"/>
              </a:cxn>
              <a:cxn ang="0">
                <a:pos x="0" y="556"/>
              </a:cxn>
              <a:cxn ang="0">
                <a:pos x="1348" y="0"/>
              </a:cxn>
              <a:cxn ang="0">
                <a:pos x="1348" y="1432"/>
              </a:cxn>
              <a:cxn ang="0">
                <a:pos x="0" y="1432"/>
              </a:cxn>
            </a:cxnLst>
            <a:rect l="0" t="0" r="r" b="b"/>
            <a:pathLst>
              <a:path w="1348" h="1432">
                <a:moveTo>
                  <a:pt x="0" y="1432"/>
                </a:moveTo>
                <a:lnTo>
                  <a:pt x="0" y="556"/>
                </a:lnTo>
                <a:lnTo>
                  <a:pt x="1348" y="0"/>
                </a:lnTo>
                <a:lnTo>
                  <a:pt x="1348" y="1432"/>
                </a:lnTo>
                <a:lnTo>
                  <a:pt x="0" y="1432"/>
                </a:lnTo>
                <a:close/>
              </a:path>
            </a:pathLst>
          </a:custGeom>
          <a:solidFill>
            <a:srgbClr val="CC3300"/>
          </a:soli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968375" y="5545138"/>
            <a:ext cx="2200275" cy="338137"/>
          </a:xfrm>
          <a:prstGeom prst="rect">
            <a:avLst/>
          </a:prstGeom>
          <a:solidFill>
            <a:srgbClr val="9E985E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9E985E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168650" y="5545138"/>
            <a:ext cx="2274888" cy="338137"/>
          </a:xfrm>
          <a:prstGeom prst="rect">
            <a:avLst/>
          </a:prstGeom>
          <a:solidFill>
            <a:srgbClr val="CC3300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5443538" y="5545138"/>
            <a:ext cx="2235200" cy="338137"/>
          </a:xfrm>
          <a:prstGeom prst="rect">
            <a:avLst/>
          </a:prstGeom>
          <a:solidFill>
            <a:srgbClr val="B2B2B2"/>
          </a:solidFill>
          <a:ln w="9525" cap="flat" cmpd="sng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7021513" y="1730375"/>
            <a:ext cx="1017587" cy="2555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 flipH="1">
            <a:off x="1323975" y="3019425"/>
            <a:ext cx="6684963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 flipH="1">
            <a:off x="1330325" y="4130675"/>
            <a:ext cx="6677025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1666875" y="5534025"/>
            <a:ext cx="1847850" cy="311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3771900" y="5537200"/>
            <a:ext cx="1846263" cy="311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026150" y="5534025"/>
            <a:ext cx="1844675" cy="311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V="1">
            <a:off x="1347788" y="1831975"/>
            <a:ext cx="0" cy="3367088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3516313" y="1947863"/>
            <a:ext cx="0" cy="327025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5788025" y="1955800"/>
            <a:ext cx="0" cy="3262313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 flipV="1">
            <a:off x="8008938" y="1885950"/>
            <a:ext cx="0" cy="3332163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815975" y="2898775"/>
            <a:ext cx="425450" cy="196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anose="02010600030101010101" pitchFamily="2" charset="-122"/>
              </a:rPr>
              <a:t>1,000</a:t>
            </a:r>
            <a:endParaRPr lang="en-US" altLang="zh-CN" sz="1400">
              <a:solidFill>
                <a:srgbClr val="A50021"/>
              </a:solidFill>
              <a:ea typeface="宋体" panose="02010600030101010101" pitchFamily="2" charset="-122"/>
            </a:endParaRPr>
          </a:p>
        </p:txBody>
      </p:sp>
      <p:sp>
        <p:nvSpPr>
          <p:cNvPr id="38931" name="Rectangle 19"/>
          <p:cNvSpPr>
            <a:spLocks noChangeArrowheads="1"/>
          </p:cNvSpPr>
          <p:nvPr/>
        </p:nvSpPr>
        <p:spPr bwMode="auto">
          <a:xfrm>
            <a:off x="998538" y="3992563"/>
            <a:ext cx="277812" cy="196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anose="02010600030101010101" pitchFamily="2" charset="-122"/>
              </a:rPr>
              <a:t>500</a:t>
            </a:r>
            <a:endParaRPr lang="en-US" altLang="zh-CN" sz="1400">
              <a:solidFill>
                <a:srgbClr val="A50021"/>
              </a:solidFill>
              <a:ea typeface="宋体" panose="02010600030101010101" pitchFamily="2" charset="-122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1482725" y="2044700"/>
            <a:ext cx="1447800" cy="831850"/>
          </a:xfrm>
          <a:prstGeom prst="rect">
            <a:avLst/>
          </a:prstGeom>
          <a:solidFill>
            <a:srgbClr val="FFFFFF">
              <a:alpha val="70000"/>
            </a:srgbClr>
          </a:solidFill>
          <a:ln w="28575" cap="flat" cmpd="sng">
            <a:solidFill>
              <a:srgbClr val="B89500"/>
            </a:solidFill>
            <a:miter lim="800000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2003425" y="2198688"/>
            <a:ext cx="708025" cy="1412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anose="02010600030101010101" pitchFamily="2" charset="-122"/>
              </a:rPr>
              <a:t>点击编辑文字</a:t>
            </a:r>
            <a:endParaRPr lang="zh-CN" altLang="en-US" sz="1000" b="1">
              <a:ea typeface="宋体" panose="02010600030101010101" pitchFamily="2" charset="-122"/>
            </a:endParaRP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2003425" y="2493963"/>
            <a:ext cx="706438" cy="1412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anose="02010600030101010101" pitchFamily="2" charset="-122"/>
              </a:rPr>
              <a:t>点击编辑文字</a:t>
            </a:r>
            <a:endParaRPr lang="zh-CN" altLang="en-US" sz="1000" b="1">
              <a:ea typeface="宋体" panose="02010600030101010101" pitchFamily="2" charset="-122"/>
            </a:endParaRPr>
          </a:p>
        </p:txBody>
      </p:sp>
      <p:pic>
        <p:nvPicPr>
          <p:cNvPr id="38935" name="Picture 23" descr="사람그래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6413" y="3925888"/>
            <a:ext cx="817562" cy="153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8936" name="Picture 24" descr="사람그래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0463" y="4422775"/>
            <a:ext cx="538162" cy="10080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38937" name="AutoShape 25"/>
          <p:cNvSpPr>
            <a:spLocks noChangeArrowheads="1"/>
          </p:cNvSpPr>
          <p:nvPr/>
        </p:nvSpPr>
        <p:spPr bwMode="auto">
          <a:xfrm>
            <a:off x="6323013" y="2311400"/>
            <a:ext cx="492125" cy="3063875"/>
          </a:xfrm>
          <a:prstGeom prst="can">
            <a:avLst>
              <a:gd name="adj" fmla="val 5044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6311900" y="3602038"/>
            <a:ext cx="530225" cy="2555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1,500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39" name="AutoShape 27"/>
          <p:cNvSpPr>
            <a:spLocks noChangeArrowheads="1"/>
          </p:cNvSpPr>
          <p:nvPr/>
        </p:nvSpPr>
        <p:spPr bwMode="auto">
          <a:xfrm>
            <a:off x="6323013" y="1611313"/>
            <a:ext cx="492125" cy="815975"/>
          </a:xfrm>
          <a:prstGeom prst="can">
            <a:avLst>
              <a:gd name="adj" fmla="val 56988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6456363" y="1690688"/>
            <a:ext cx="239712" cy="106362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6364288" y="1990725"/>
            <a:ext cx="446087" cy="2555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20%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2" name="AutoShape 30"/>
          <p:cNvSpPr>
            <a:spLocks noChangeArrowheads="1"/>
          </p:cNvSpPr>
          <p:nvPr/>
        </p:nvSpPr>
        <p:spPr bwMode="auto">
          <a:xfrm>
            <a:off x="1924050" y="3676650"/>
            <a:ext cx="495300" cy="1666875"/>
          </a:xfrm>
          <a:prstGeom prst="can">
            <a:avLst>
              <a:gd name="adj" fmla="val 5182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3" name="AutoShape 31"/>
          <p:cNvSpPr>
            <a:spLocks noChangeArrowheads="1"/>
          </p:cNvSpPr>
          <p:nvPr/>
        </p:nvSpPr>
        <p:spPr bwMode="auto">
          <a:xfrm>
            <a:off x="1924050" y="3232150"/>
            <a:ext cx="495300" cy="554038"/>
          </a:xfrm>
          <a:prstGeom prst="can">
            <a:avLst>
              <a:gd name="adj" fmla="val 47597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2058988" y="3292475"/>
            <a:ext cx="239712" cy="104775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1949450" y="3459163"/>
            <a:ext cx="447675" cy="2555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1960563" y="4286250"/>
            <a:ext cx="419100" cy="2555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600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7" name="Text Box 35"/>
          <p:cNvSpPr txBox="1">
            <a:spLocks noChangeArrowheads="1"/>
          </p:cNvSpPr>
          <p:nvPr/>
        </p:nvSpPr>
        <p:spPr bwMode="auto">
          <a:xfrm>
            <a:off x="4679950" y="3925888"/>
            <a:ext cx="417513" cy="254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400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8" name="Text Box 36"/>
          <p:cNvSpPr txBox="1">
            <a:spLocks noChangeArrowheads="1"/>
          </p:cNvSpPr>
          <p:nvPr/>
        </p:nvSpPr>
        <p:spPr bwMode="auto">
          <a:xfrm>
            <a:off x="2400300" y="4130675"/>
            <a:ext cx="417513" cy="254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300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9" name="Text Box 37"/>
          <p:cNvSpPr txBox="1">
            <a:spLocks noChangeArrowheads="1"/>
          </p:cNvSpPr>
          <p:nvPr/>
        </p:nvSpPr>
        <p:spPr bwMode="auto">
          <a:xfrm>
            <a:off x="6937375" y="3606800"/>
            <a:ext cx="419100" cy="254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500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50" name="AutoShape 38"/>
          <p:cNvSpPr>
            <a:spLocks noChangeArrowheads="1"/>
          </p:cNvSpPr>
          <p:nvPr/>
        </p:nvSpPr>
        <p:spPr bwMode="auto">
          <a:xfrm>
            <a:off x="1584325" y="2193925"/>
            <a:ext cx="268288" cy="247650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1" name="AutoShape 39"/>
          <p:cNvSpPr>
            <a:spLocks noChangeArrowheads="1"/>
          </p:cNvSpPr>
          <p:nvPr/>
        </p:nvSpPr>
        <p:spPr bwMode="auto">
          <a:xfrm>
            <a:off x="1593850" y="2465388"/>
            <a:ext cx="268288" cy="246062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8952" name="Picture 40" descr="사람그래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2325" y="4219575"/>
            <a:ext cx="666750" cy="1252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38953" name="AutoShape 41"/>
          <p:cNvSpPr>
            <a:spLocks noChangeArrowheads="1"/>
          </p:cNvSpPr>
          <p:nvPr/>
        </p:nvSpPr>
        <p:spPr bwMode="auto">
          <a:xfrm>
            <a:off x="4137025" y="2676525"/>
            <a:ext cx="495300" cy="2698750"/>
          </a:xfrm>
          <a:prstGeom prst="can">
            <a:avLst>
              <a:gd name="adj" fmla="val 55925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4" name="Text Box 42"/>
          <p:cNvSpPr txBox="1">
            <a:spLocks noChangeArrowheads="1"/>
          </p:cNvSpPr>
          <p:nvPr/>
        </p:nvSpPr>
        <p:spPr bwMode="auto">
          <a:xfrm>
            <a:off x="4108450" y="3925888"/>
            <a:ext cx="530225" cy="254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1,000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55" name="AutoShape 43"/>
          <p:cNvSpPr>
            <a:spLocks noChangeArrowheads="1"/>
          </p:cNvSpPr>
          <p:nvPr/>
        </p:nvSpPr>
        <p:spPr bwMode="auto">
          <a:xfrm>
            <a:off x="4137025" y="2168525"/>
            <a:ext cx="495300" cy="635000"/>
          </a:xfrm>
          <a:prstGeom prst="can">
            <a:avLst>
              <a:gd name="adj" fmla="val 54552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6" name="Oval 44"/>
          <p:cNvSpPr>
            <a:spLocks noChangeArrowheads="1"/>
          </p:cNvSpPr>
          <p:nvPr/>
        </p:nvSpPr>
        <p:spPr bwMode="auto">
          <a:xfrm>
            <a:off x="4271963" y="2249488"/>
            <a:ext cx="239712" cy="106362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4171950" y="2447925"/>
            <a:ext cx="447675" cy="2540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150" y="5857240"/>
            <a:ext cx="45910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0538" y="1947863"/>
            <a:ext cx="3057525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219200" y="2433638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 rot="16200000">
            <a:off x="411956" y="36298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 rot="16200000">
            <a:off x="1112044" y="36298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16200000">
            <a:off x="1791494" y="3629819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16200000">
            <a:off x="2438400" y="3629025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2" name="Group 8"/>
          <p:cNvGrpSpPr/>
          <p:nvPr/>
        </p:nvGrpSpPr>
        <p:grpSpPr bwMode="auto">
          <a:xfrm>
            <a:off x="1444625" y="3302000"/>
            <a:ext cx="385763" cy="1755775"/>
            <a:chOff x="0" y="0"/>
            <a:chExt cx="267" cy="1213"/>
          </a:xfrm>
        </p:grpSpPr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/>
          <p:nvPr/>
        </p:nvGrpSpPr>
        <p:grpSpPr bwMode="auto">
          <a:xfrm>
            <a:off x="2144713" y="2927350"/>
            <a:ext cx="385762" cy="2124075"/>
            <a:chOff x="0" y="0"/>
            <a:chExt cx="267" cy="1213"/>
          </a:xfrm>
        </p:grpSpPr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8" name="Group 14"/>
          <p:cNvGrpSpPr/>
          <p:nvPr/>
        </p:nvGrpSpPr>
        <p:grpSpPr bwMode="auto">
          <a:xfrm>
            <a:off x="2825750" y="4337050"/>
            <a:ext cx="387350" cy="717550"/>
            <a:chOff x="0" y="0"/>
            <a:chExt cx="267" cy="1213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61" name="Group 17"/>
          <p:cNvGrpSpPr/>
          <p:nvPr/>
        </p:nvGrpSpPr>
        <p:grpSpPr bwMode="auto">
          <a:xfrm>
            <a:off x="3470275" y="3709988"/>
            <a:ext cx="387350" cy="1338262"/>
            <a:chOff x="0" y="0"/>
            <a:chExt cx="267" cy="1213"/>
          </a:xfrm>
        </p:grpSpPr>
        <p:sp>
          <p:nvSpPr>
            <p:cNvPr id="6162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3" name="AutoShape 19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1390650" y="5094288"/>
            <a:ext cx="2941638" cy="4270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A       B       C       D</a:t>
            </a:r>
            <a:endParaRPr lang="en-US" altLang="zh-CN" sz="22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1387475" y="2947988"/>
            <a:ext cx="492125" cy="2778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2089150" y="2698750"/>
            <a:ext cx="492125" cy="2794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781300" y="4021138"/>
            <a:ext cx="492125" cy="2778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3435350" y="3403600"/>
            <a:ext cx="492125" cy="2794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55%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4302125" y="2643188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0" name="Group 26"/>
          <p:cNvGrpSpPr/>
          <p:nvPr/>
        </p:nvGrpSpPr>
        <p:grpSpPr bwMode="auto">
          <a:xfrm>
            <a:off x="4262438" y="2660650"/>
            <a:ext cx="503237" cy="531813"/>
            <a:chOff x="0" y="0"/>
            <a:chExt cx="454" cy="480"/>
          </a:xfrm>
        </p:grpSpPr>
        <p:grpSp>
          <p:nvGrpSpPr>
            <p:cNvPr id="6171" name="Group 27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72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73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4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5" name="Picture 31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4941888" y="2735263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A.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4302125" y="334327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8" name="Group 34"/>
          <p:cNvGrpSpPr/>
          <p:nvPr/>
        </p:nvGrpSpPr>
        <p:grpSpPr bwMode="auto">
          <a:xfrm>
            <a:off x="4262438" y="3360738"/>
            <a:ext cx="503237" cy="531812"/>
            <a:chOff x="0" y="0"/>
            <a:chExt cx="454" cy="480"/>
          </a:xfrm>
        </p:grpSpPr>
        <p:grpSp>
          <p:nvGrpSpPr>
            <p:cNvPr id="6179" name="Group 35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0" name="Picture 36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1" name="Picture 37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82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83" name="Picture 3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4941888" y="3435350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B.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85" name="AutoShape 41"/>
          <p:cNvSpPr>
            <a:spLocks noChangeArrowheads="1"/>
          </p:cNvSpPr>
          <p:nvPr/>
        </p:nvSpPr>
        <p:spPr bwMode="auto">
          <a:xfrm>
            <a:off x="4302125" y="405130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86" name="Group 42"/>
          <p:cNvGrpSpPr/>
          <p:nvPr/>
        </p:nvGrpSpPr>
        <p:grpSpPr bwMode="auto">
          <a:xfrm>
            <a:off x="4262438" y="4068763"/>
            <a:ext cx="503237" cy="533400"/>
            <a:chOff x="0" y="0"/>
            <a:chExt cx="454" cy="480"/>
          </a:xfrm>
        </p:grpSpPr>
        <p:grpSp>
          <p:nvGrpSpPr>
            <p:cNvPr id="6187" name="Group 43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8" name="Picture 44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9" name="Picture 4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0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1" name="Picture 4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4941888" y="4143375"/>
            <a:ext cx="2100262" cy="3349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C.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93" name="AutoShape 49"/>
          <p:cNvSpPr>
            <a:spLocks noChangeArrowheads="1"/>
          </p:cNvSpPr>
          <p:nvPr/>
        </p:nvSpPr>
        <p:spPr bwMode="auto">
          <a:xfrm>
            <a:off x="4302125" y="4722813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94" name="Group 50"/>
          <p:cNvGrpSpPr/>
          <p:nvPr/>
        </p:nvGrpSpPr>
        <p:grpSpPr bwMode="auto">
          <a:xfrm>
            <a:off x="4262438" y="4740275"/>
            <a:ext cx="503237" cy="533400"/>
            <a:chOff x="0" y="0"/>
            <a:chExt cx="454" cy="480"/>
          </a:xfrm>
        </p:grpSpPr>
        <p:grpSp>
          <p:nvGrpSpPr>
            <p:cNvPr id="6195" name="Group 51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96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97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8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9" name="Picture 55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200" name="Rectangle 56"/>
          <p:cNvSpPr>
            <a:spLocks noChangeArrowheads="1"/>
          </p:cNvSpPr>
          <p:nvPr/>
        </p:nvSpPr>
        <p:spPr bwMode="auto">
          <a:xfrm>
            <a:off x="4941888" y="4816475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D.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 rot="17940000">
            <a:off x="4744244" y="256619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3420000">
            <a:off x="4794251" y="467518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accent1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 rot="14340000">
            <a:off x="3575844" y="25884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rot="7500000">
            <a:off x="3537744" y="4642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5384800" y="365125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0800000">
            <a:off x="2974975" y="36433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accent1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2695575" y="1893888"/>
            <a:ext cx="3743325" cy="3744912"/>
          </a:xfrm>
          <a:prstGeom prst="ellipse">
            <a:avLst/>
          </a:prstGeom>
          <a:noFill/>
          <a:ln w="38100" cap="flat" cmpd="sng">
            <a:solidFill>
              <a:schemeClr val="bg1"/>
            </a:solidFill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743575" y="18684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54200" y="18684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657975" y="36210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743575" y="52212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939800" y="36210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778000" y="5159375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2552700" y="3671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Oval 16"/>
          <p:cNvSpPr>
            <a:spLocks noChangeArrowheads="1"/>
          </p:cNvSpPr>
          <p:nvPr/>
        </p:nvSpPr>
        <p:spPr bwMode="auto">
          <a:xfrm>
            <a:off x="3467100" y="2020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5372100" y="2020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Oval 18"/>
          <p:cNvSpPr>
            <a:spLocks noChangeArrowheads="1"/>
          </p:cNvSpPr>
          <p:nvPr/>
        </p:nvSpPr>
        <p:spPr bwMode="auto">
          <a:xfrm>
            <a:off x="3390900" y="52212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Oval 19"/>
          <p:cNvSpPr>
            <a:spLocks noChangeArrowheads="1"/>
          </p:cNvSpPr>
          <p:nvPr/>
        </p:nvSpPr>
        <p:spPr bwMode="auto">
          <a:xfrm>
            <a:off x="5372100" y="52212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6286500" y="36591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3735388" y="2924175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3846513" y="30337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3848100" y="29924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3921125" y="3108325"/>
            <a:ext cx="1333500" cy="1320800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193" name="Group 25"/>
          <p:cNvGrpSpPr/>
          <p:nvPr/>
        </p:nvGrpSpPr>
        <p:grpSpPr bwMode="auto">
          <a:xfrm>
            <a:off x="3941763" y="3127375"/>
            <a:ext cx="1290637" cy="1277938"/>
            <a:chOff x="0" y="0"/>
            <a:chExt cx="1252" cy="1252"/>
          </a:xfrm>
        </p:grpSpPr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7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4194175" y="3556000"/>
            <a:ext cx="776288" cy="457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anose="02010600030101010101" pitchFamily="2" charset="-122"/>
              </a:rPr>
              <a:t>点击</a:t>
            </a:r>
            <a:endParaRPr lang="zh-CN" altLang="en-US" sz="24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1681163" y="2132013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2549525"/>
            <a:ext cx="2057400" cy="1454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6163" y="1641475"/>
            <a:ext cx="1828800" cy="1222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119563" y="1719263"/>
            <a:ext cx="842962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76563" y="2894013"/>
            <a:ext cx="2819400" cy="5794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点击</a:t>
            </a:r>
            <a:endParaRPr lang="zh-CN" altLang="en-US" sz="32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708275"/>
            <a:ext cx="2514600" cy="15716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9363" y="3941763"/>
            <a:ext cx="3200400" cy="2000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433763" y="4067175"/>
            <a:ext cx="1168400" cy="5794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点击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23963" y="2619375"/>
            <a:ext cx="1060450" cy="4572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anose="02010600030101010101" pitchFamily="2" charset="-122"/>
              </a:rPr>
              <a:t>点击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524625" y="2859088"/>
            <a:ext cx="1176338" cy="5191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anose="02010600030101010101" pitchFamily="2" charset="-122"/>
              </a:rPr>
              <a:t>点击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084888" y="5157788"/>
            <a:ext cx="2819400" cy="6238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1610" y="5896610"/>
            <a:ext cx="46443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>
            <a:off x="2209800" y="2886075"/>
            <a:ext cx="4049713" cy="2844800"/>
            <a:chOff x="0" y="0"/>
            <a:chExt cx="2551" cy="1792"/>
          </a:xfrm>
        </p:grpSpPr>
        <p:sp>
          <p:nvSpPr>
            <p:cNvPr id="9219" name="未知"/>
            <p:cNvSpPr/>
            <p:nvPr/>
          </p:nvSpPr>
          <p:spPr bwMode="auto">
            <a:xfrm>
              <a:off x="0" y="0"/>
              <a:ext cx="1692" cy="1554"/>
            </a:xfrm>
            <a:custGeom>
              <a:avLst/>
              <a:gdLst/>
              <a:ahLst/>
              <a:cxnLst>
                <a:cxn ang="0">
                  <a:pos x="408" y="1536"/>
                </a:cxn>
                <a:cxn ang="0">
                  <a:pos x="366" y="1506"/>
                </a:cxn>
                <a:cxn ang="0">
                  <a:pos x="318" y="1470"/>
                </a:cxn>
                <a:cxn ang="0">
                  <a:pos x="276" y="1434"/>
                </a:cxn>
                <a:cxn ang="0">
                  <a:pos x="234" y="1398"/>
                </a:cxn>
                <a:cxn ang="0">
                  <a:pos x="198" y="1362"/>
                </a:cxn>
                <a:cxn ang="0">
                  <a:pos x="168" y="1320"/>
                </a:cxn>
                <a:cxn ang="0">
                  <a:pos x="132" y="1278"/>
                </a:cxn>
                <a:cxn ang="0">
                  <a:pos x="108" y="1242"/>
                </a:cxn>
                <a:cxn ang="0">
                  <a:pos x="84" y="1194"/>
                </a:cxn>
                <a:cxn ang="0">
                  <a:pos x="60" y="1152"/>
                </a:cxn>
                <a:cxn ang="0">
                  <a:pos x="42" y="1110"/>
                </a:cxn>
                <a:cxn ang="0">
                  <a:pos x="24" y="1062"/>
                </a:cxn>
                <a:cxn ang="0">
                  <a:pos x="12" y="1020"/>
                </a:cxn>
                <a:cxn ang="0">
                  <a:pos x="6" y="972"/>
                </a:cxn>
                <a:cxn ang="0">
                  <a:pos x="0" y="924"/>
                </a:cxn>
                <a:cxn ang="0">
                  <a:pos x="0" y="882"/>
                </a:cxn>
                <a:cxn ang="0">
                  <a:pos x="0" y="834"/>
                </a:cxn>
                <a:cxn ang="0">
                  <a:pos x="6" y="786"/>
                </a:cxn>
                <a:cxn ang="0">
                  <a:pos x="12" y="744"/>
                </a:cxn>
                <a:cxn ang="0">
                  <a:pos x="24" y="696"/>
                </a:cxn>
                <a:cxn ang="0">
                  <a:pos x="42" y="654"/>
                </a:cxn>
                <a:cxn ang="0">
                  <a:pos x="60" y="606"/>
                </a:cxn>
                <a:cxn ang="0">
                  <a:pos x="84" y="564"/>
                </a:cxn>
                <a:cxn ang="0">
                  <a:pos x="108" y="522"/>
                </a:cxn>
                <a:cxn ang="0">
                  <a:pos x="132" y="480"/>
                </a:cxn>
                <a:cxn ang="0">
                  <a:pos x="168" y="438"/>
                </a:cxn>
                <a:cxn ang="0">
                  <a:pos x="186" y="414"/>
                </a:cxn>
                <a:cxn ang="0">
                  <a:pos x="222" y="372"/>
                </a:cxn>
                <a:cxn ang="0">
                  <a:pos x="264" y="336"/>
                </a:cxn>
                <a:cxn ang="0">
                  <a:pos x="306" y="300"/>
                </a:cxn>
                <a:cxn ang="0">
                  <a:pos x="348" y="270"/>
                </a:cxn>
                <a:cxn ang="0">
                  <a:pos x="396" y="234"/>
                </a:cxn>
                <a:cxn ang="0">
                  <a:pos x="444" y="204"/>
                </a:cxn>
                <a:cxn ang="0">
                  <a:pos x="492" y="174"/>
                </a:cxn>
                <a:cxn ang="0">
                  <a:pos x="546" y="150"/>
                </a:cxn>
                <a:cxn ang="0">
                  <a:pos x="600" y="126"/>
                </a:cxn>
                <a:cxn ang="0">
                  <a:pos x="660" y="102"/>
                </a:cxn>
                <a:cxn ang="0">
                  <a:pos x="720" y="84"/>
                </a:cxn>
                <a:cxn ang="0">
                  <a:pos x="780" y="60"/>
                </a:cxn>
                <a:cxn ang="0">
                  <a:pos x="840" y="48"/>
                </a:cxn>
                <a:cxn ang="0">
                  <a:pos x="900" y="30"/>
                </a:cxn>
                <a:cxn ang="0">
                  <a:pos x="966" y="24"/>
                </a:cxn>
                <a:cxn ang="0">
                  <a:pos x="1026" y="12"/>
                </a:cxn>
                <a:cxn ang="0">
                  <a:pos x="1092" y="6"/>
                </a:cxn>
                <a:cxn ang="0">
                  <a:pos x="1158" y="0"/>
                </a:cxn>
                <a:cxn ang="0">
                  <a:pos x="1224" y="0"/>
                </a:cxn>
                <a:cxn ang="0">
                  <a:pos x="1284" y="0"/>
                </a:cxn>
                <a:cxn ang="0">
                  <a:pos x="1350" y="0"/>
                </a:cxn>
                <a:cxn ang="0">
                  <a:pos x="1416" y="6"/>
                </a:cxn>
                <a:cxn ang="0">
                  <a:pos x="1482" y="12"/>
                </a:cxn>
                <a:cxn ang="0">
                  <a:pos x="1542" y="24"/>
                </a:cxn>
                <a:cxn ang="0">
                  <a:pos x="1608" y="36"/>
                </a:cxn>
                <a:cxn ang="0">
                  <a:pos x="1668" y="54"/>
                </a:cxn>
                <a:cxn ang="0">
                  <a:pos x="444" y="1554"/>
                </a:cxn>
              </a:cxnLst>
              <a:rect l="0" t="0" r="r" b="b"/>
              <a:pathLst>
                <a:path w="1692" h="1554">
                  <a:moveTo>
                    <a:pt x="444" y="1554"/>
                  </a:moveTo>
                  <a:lnTo>
                    <a:pt x="426" y="1548"/>
                  </a:lnTo>
                  <a:lnTo>
                    <a:pt x="408" y="1536"/>
                  </a:lnTo>
                  <a:lnTo>
                    <a:pt x="396" y="1524"/>
                  </a:lnTo>
                  <a:lnTo>
                    <a:pt x="378" y="1512"/>
                  </a:lnTo>
                  <a:lnTo>
                    <a:pt x="366" y="1506"/>
                  </a:lnTo>
                  <a:lnTo>
                    <a:pt x="348" y="1494"/>
                  </a:lnTo>
                  <a:lnTo>
                    <a:pt x="330" y="1482"/>
                  </a:lnTo>
                  <a:lnTo>
                    <a:pt x="318" y="1470"/>
                  </a:lnTo>
                  <a:lnTo>
                    <a:pt x="306" y="1458"/>
                  </a:lnTo>
                  <a:lnTo>
                    <a:pt x="288" y="1446"/>
                  </a:lnTo>
                  <a:lnTo>
                    <a:pt x="276" y="1434"/>
                  </a:lnTo>
                  <a:lnTo>
                    <a:pt x="264" y="1422"/>
                  </a:lnTo>
                  <a:lnTo>
                    <a:pt x="252" y="1410"/>
                  </a:lnTo>
                  <a:lnTo>
                    <a:pt x="234" y="1398"/>
                  </a:lnTo>
                  <a:lnTo>
                    <a:pt x="222" y="1386"/>
                  </a:lnTo>
                  <a:lnTo>
                    <a:pt x="210" y="1374"/>
                  </a:lnTo>
                  <a:lnTo>
                    <a:pt x="198" y="1362"/>
                  </a:lnTo>
                  <a:lnTo>
                    <a:pt x="186" y="1350"/>
                  </a:lnTo>
                  <a:lnTo>
                    <a:pt x="174" y="1332"/>
                  </a:lnTo>
                  <a:lnTo>
                    <a:pt x="168" y="1320"/>
                  </a:lnTo>
                  <a:lnTo>
                    <a:pt x="156" y="1308"/>
                  </a:lnTo>
                  <a:lnTo>
                    <a:pt x="144" y="1296"/>
                  </a:lnTo>
                  <a:lnTo>
                    <a:pt x="132" y="1278"/>
                  </a:lnTo>
                  <a:lnTo>
                    <a:pt x="126" y="1266"/>
                  </a:lnTo>
                  <a:lnTo>
                    <a:pt x="114" y="1254"/>
                  </a:lnTo>
                  <a:lnTo>
                    <a:pt x="108" y="1242"/>
                  </a:lnTo>
                  <a:lnTo>
                    <a:pt x="96" y="1224"/>
                  </a:lnTo>
                  <a:lnTo>
                    <a:pt x="90" y="1212"/>
                  </a:lnTo>
                  <a:lnTo>
                    <a:pt x="84" y="1194"/>
                  </a:lnTo>
                  <a:lnTo>
                    <a:pt x="72" y="1182"/>
                  </a:lnTo>
                  <a:lnTo>
                    <a:pt x="66" y="1170"/>
                  </a:lnTo>
                  <a:lnTo>
                    <a:pt x="60" y="1152"/>
                  </a:lnTo>
                  <a:lnTo>
                    <a:pt x="54" y="1140"/>
                  </a:lnTo>
                  <a:lnTo>
                    <a:pt x="48" y="1122"/>
                  </a:lnTo>
                  <a:lnTo>
                    <a:pt x="42" y="1110"/>
                  </a:lnTo>
                  <a:lnTo>
                    <a:pt x="36" y="1092"/>
                  </a:lnTo>
                  <a:lnTo>
                    <a:pt x="30" y="1080"/>
                  </a:lnTo>
                  <a:lnTo>
                    <a:pt x="24" y="1062"/>
                  </a:lnTo>
                  <a:lnTo>
                    <a:pt x="24" y="1050"/>
                  </a:lnTo>
                  <a:lnTo>
                    <a:pt x="18" y="1032"/>
                  </a:lnTo>
                  <a:lnTo>
                    <a:pt x="12" y="1020"/>
                  </a:lnTo>
                  <a:lnTo>
                    <a:pt x="12" y="1002"/>
                  </a:lnTo>
                  <a:lnTo>
                    <a:pt x="6" y="990"/>
                  </a:lnTo>
                  <a:lnTo>
                    <a:pt x="6" y="972"/>
                  </a:lnTo>
                  <a:lnTo>
                    <a:pt x="6" y="960"/>
                  </a:lnTo>
                  <a:lnTo>
                    <a:pt x="0" y="942"/>
                  </a:lnTo>
                  <a:lnTo>
                    <a:pt x="0" y="924"/>
                  </a:lnTo>
                  <a:lnTo>
                    <a:pt x="0" y="912"/>
                  </a:lnTo>
                  <a:lnTo>
                    <a:pt x="0" y="894"/>
                  </a:lnTo>
                  <a:lnTo>
                    <a:pt x="0" y="882"/>
                  </a:lnTo>
                  <a:lnTo>
                    <a:pt x="0" y="864"/>
                  </a:lnTo>
                  <a:lnTo>
                    <a:pt x="0" y="852"/>
                  </a:lnTo>
                  <a:lnTo>
                    <a:pt x="0" y="834"/>
                  </a:lnTo>
                  <a:lnTo>
                    <a:pt x="0" y="816"/>
                  </a:lnTo>
                  <a:lnTo>
                    <a:pt x="6" y="804"/>
                  </a:lnTo>
                  <a:lnTo>
                    <a:pt x="6" y="786"/>
                  </a:lnTo>
                  <a:lnTo>
                    <a:pt x="6" y="774"/>
                  </a:lnTo>
                  <a:lnTo>
                    <a:pt x="12" y="756"/>
                  </a:lnTo>
                  <a:lnTo>
                    <a:pt x="12" y="744"/>
                  </a:lnTo>
                  <a:lnTo>
                    <a:pt x="18" y="726"/>
                  </a:lnTo>
                  <a:lnTo>
                    <a:pt x="24" y="714"/>
                  </a:lnTo>
                  <a:lnTo>
                    <a:pt x="24" y="696"/>
                  </a:lnTo>
                  <a:lnTo>
                    <a:pt x="30" y="684"/>
                  </a:lnTo>
                  <a:lnTo>
                    <a:pt x="36" y="666"/>
                  </a:lnTo>
                  <a:lnTo>
                    <a:pt x="42" y="654"/>
                  </a:lnTo>
                  <a:lnTo>
                    <a:pt x="48" y="636"/>
                  </a:lnTo>
                  <a:lnTo>
                    <a:pt x="54" y="624"/>
                  </a:lnTo>
                  <a:lnTo>
                    <a:pt x="60" y="606"/>
                  </a:lnTo>
                  <a:lnTo>
                    <a:pt x="66" y="594"/>
                  </a:lnTo>
                  <a:lnTo>
                    <a:pt x="72" y="576"/>
                  </a:lnTo>
                  <a:lnTo>
                    <a:pt x="84" y="564"/>
                  </a:lnTo>
                  <a:lnTo>
                    <a:pt x="90" y="552"/>
                  </a:lnTo>
                  <a:lnTo>
                    <a:pt x="96" y="534"/>
                  </a:lnTo>
                  <a:lnTo>
                    <a:pt x="108" y="522"/>
                  </a:lnTo>
                  <a:lnTo>
                    <a:pt x="114" y="510"/>
                  </a:lnTo>
                  <a:lnTo>
                    <a:pt x="126" y="492"/>
                  </a:lnTo>
                  <a:lnTo>
                    <a:pt x="132" y="480"/>
                  </a:lnTo>
                  <a:lnTo>
                    <a:pt x="144" y="468"/>
                  </a:lnTo>
                  <a:lnTo>
                    <a:pt x="156" y="450"/>
                  </a:lnTo>
                  <a:lnTo>
                    <a:pt x="168" y="438"/>
                  </a:lnTo>
                  <a:lnTo>
                    <a:pt x="174" y="426"/>
                  </a:lnTo>
                  <a:lnTo>
                    <a:pt x="174" y="426"/>
                  </a:lnTo>
                  <a:lnTo>
                    <a:pt x="186" y="414"/>
                  </a:lnTo>
                  <a:lnTo>
                    <a:pt x="198" y="402"/>
                  </a:lnTo>
                  <a:lnTo>
                    <a:pt x="210" y="390"/>
                  </a:lnTo>
                  <a:lnTo>
                    <a:pt x="222" y="372"/>
                  </a:lnTo>
                  <a:lnTo>
                    <a:pt x="234" y="360"/>
                  </a:lnTo>
                  <a:lnTo>
                    <a:pt x="252" y="348"/>
                  </a:lnTo>
                  <a:lnTo>
                    <a:pt x="264" y="336"/>
                  </a:lnTo>
                  <a:lnTo>
                    <a:pt x="276" y="324"/>
                  </a:lnTo>
                  <a:lnTo>
                    <a:pt x="288" y="312"/>
                  </a:lnTo>
                  <a:lnTo>
                    <a:pt x="306" y="300"/>
                  </a:lnTo>
                  <a:lnTo>
                    <a:pt x="318" y="288"/>
                  </a:lnTo>
                  <a:lnTo>
                    <a:pt x="330" y="276"/>
                  </a:lnTo>
                  <a:lnTo>
                    <a:pt x="348" y="270"/>
                  </a:lnTo>
                  <a:lnTo>
                    <a:pt x="366" y="258"/>
                  </a:lnTo>
                  <a:lnTo>
                    <a:pt x="378" y="246"/>
                  </a:lnTo>
                  <a:lnTo>
                    <a:pt x="396" y="234"/>
                  </a:lnTo>
                  <a:lnTo>
                    <a:pt x="408" y="228"/>
                  </a:lnTo>
                  <a:lnTo>
                    <a:pt x="426" y="216"/>
                  </a:lnTo>
                  <a:lnTo>
                    <a:pt x="444" y="204"/>
                  </a:lnTo>
                  <a:lnTo>
                    <a:pt x="462" y="198"/>
                  </a:lnTo>
                  <a:lnTo>
                    <a:pt x="480" y="186"/>
                  </a:lnTo>
                  <a:lnTo>
                    <a:pt x="492" y="174"/>
                  </a:lnTo>
                  <a:lnTo>
                    <a:pt x="510" y="168"/>
                  </a:lnTo>
                  <a:lnTo>
                    <a:pt x="528" y="156"/>
                  </a:lnTo>
                  <a:lnTo>
                    <a:pt x="546" y="150"/>
                  </a:lnTo>
                  <a:lnTo>
                    <a:pt x="564" y="138"/>
                  </a:lnTo>
                  <a:lnTo>
                    <a:pt x="582" y="132"/>
                  </a:lnTo>
                  <a:lnTo>
                    <a:pt x="600" y="126"/>
                  </a:lnTo>
                  <a:lnTo>
                    <a:pt x="618" y="114"/>
                  </a:lnTo>
                  <a:lnTo>
                    <a:pt x="642" y="108"/>
                  </a:lnTo>
                  <a:lnTo>
                    <a:pt x="660" y="102"/>
                  </a:lnTo>
                  <a:lnTo>
                    <a:pt x="678" y="96"/>
                  </a:lnTo>
                  <a:lnTo>
                    <a:pt x="696" y="90"/>
                  </a:lnTo>
                  <a:lnTo>
                    <a:pt x="720" y="84"/>
                  </a:lnTo>
                  <a:lnTo>
                    <a:pt x="738" y="72"/>
                  </a:lnTo>
                  <a:lnTo>
                    <a:pt x="756" y="66"/>
                  </a:lnTo>
                  <a:lnTo>
                    <a:pt x="780" y="60"/>
                  </a:lnTo>
                  <a:lnTo>
                    <a:pt x="798" y="60"/>
                  </a:lnTo>
                  <a:lnTo>
                    <a:pt x="816" y="54"/>
                  </a:lnTo>
                  <a:lnTo>
                    <a:pt x="840" y="48"/>
                  </a:lnTo>
                  <a:lnTo>
                    <a:pt x="858" y="42"/>
                  </a:lnTo>
                  <a:lnTo>
                    <a:pt x="882" y="36"/>
                  </a:lnTo>
                  <a:lnTo>
                    <a:pt x="900" y="30"/>
                  </a:lnTo>
                  <a:lnTo>
                    <a:pt x="924" y="30"/>
                  </a:lnTo>
                  <a:lnTo>
                    <a:pt x="942" y="24"/>
                  </a:lnTo>
                  <a:lnTo>
                    <a:pt x="966" y="24"/>
                  </a:lnTo>
                  <a:lnTo>
                    <a:pt x="984" y="18"/>
                  </a:lnTo>
                  <a:lnTo>
                    <a:pt x="1008" y="12"/>
                  </a:lnTo>
                  <a:lnTo>
                    <a:pt x="1026" y="12"/>
                  </a:lnTo>
                  <a:lnTo>
                    <a:pt x="1050" y="12"/>
                  </a:lnTo>
                  <a:lnTo>
                    <a:pt x="1068" y="6"/>
                  </a:lnTo>
                  <a:lnTo>
                    <a:pt x="1092" y="6"/>
                  </a:lnTo>
                  <a:lnTo>
                    <a:pt x="1116" y="6"/>
                  </a:lnTo>
                  <a:lnTo>
                    <a:pt x="1134" y="0"/>
                  </a:lnTo>
                  <a:lnTo>
                    <a:pt x="1158" y="0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24" y="0"/>
                  </a:lnTo>
                  <a:lnTo>
                    <a:pt x="1242" y="0"/>
                  </a:lnTo>
                  <a:lnTo>
                    <a:pt x="1266" y="0"/>
                  </a:lnTo>
                  <a:lnTo>
                    <a:pt x="1284" y="0"/>
                  </a:lnTo>
                  <a:lnTo>
                    <a:pt x="1308" y="0"/>
                  </a:lnTo>
                  <a:lnTo>
                    <a:pt x="1332" y="0"/>
                  </a:lnTo>
                  <a:lnTo>
                    <a:pt x="1350" y="0"/>
                  </a:lnTo>
                  <a:lnTo>
                    <a:pt x="1374" y="6"/>
                  </a:lnTo>
                  <a:lnTo>
                    <a:pt x="1398" y="6"/>
                  </a:lnTo>
                  <a:lnTo>
                    <a:pt x="1416" y="6"/>
                  </a:lnTo>
                  <a:lnTo>
                    <a:pt x="1440" y="12"/>
                  </a:lnTo>
                  <a:lnTo>
                    <a:pt x="1458" y="12"/>
                  </a:lnTo>
                  <a:lnTo>
                    <a:pt x="1482" y="12"/>
                  </a:lnTo>
                  <a:lnTo>
                    <a:pt x="1500" y="18"/>
                  </a:lnTo>
                  <a:lnTo>
                    <a:pt x="1524" y="24"/>
                  </a:lnTo>
                  <a:lnTo>
                    <a:pt x="1542" y="24"/>
                  </a:lnTo>
                  <a:lnTo>
                    <a:pt x="1566" y="30"/>
                  </a:lnTo>
                  <a:lnTo>
                    <a:pt x="1584" y="30"/>
                  </a:lnTo>
                  <a:lnTo>
                    <a:pt x="1608" y="36"/>
                  </a:lnTo>
                  <a:lnTo>
                    <a:pt x="1626" y="42"/>
                  </a:lnTo>
                  <a:lnTo>
                    <a:pt x="1650" y="48"/>
                  </a:lnTo>
                  <a:lnTo>
                    <a:pt x="1668" y="54"/>
                  </a:lnTo>
                  <a:lnTo>
                    <a:pt x="1692" y="60"/>
                  </a:lnTo>
                  <a:lnTo>
                    <a:pt x="1242" y="882"/>
                  </a:lnTo>
                  <a:lnTo>
                    <a:pt x="444" y="1554"/>
                  </a:lnTo>
                  <a:close/>
                </a:path>
              </a:pathLst>
            </a:custGeom>
            <a:solidFill>
              <a:srgbClr val="B2B2B2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未知"/>
            <p:cNvSpPr/>
            <p:nvPr/>
          </p:nvSpPr>
          <p:spPr bwMode="auto">
            <a:xfrm>
              <a:off x="1310" y="95"/>
              <a:ext cx="624" cy="82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468" y="0"/>
                </a:cxn>
                <a:cxn ang="0">
                  <a:pos x="486" y="6"/>
                </a:cxn>
                <a:cxn ang="0">
                  <a:pos x="510" y="12"/>
                </a:cxn>
                <a:cxn ang="0">
                  <a:pos x="528" y="24"/>
                </a:cxn>
                <a:cxn ang="0">
                  <a:pos x="546" y="30"/>
                </a:cxn>
                <a:cxn ang="0">
                  <a:pos x="564" y="36"/>
                </a:cxn>
                <a:cxn ang="0">
                  <a:pos x="588" y="42"/>
                </a:cxn>
                <a:cxn ang="0">
                  <a:pos x="606" y="48"/>
                </a:cxn>
                <a:cxn ang="0">
                  <a:pos x="624" y="54"/>
                </a:cxn>
                <a:cxn ang="0">
                  <a:pos x="0" y="822"/>
                </a:cxn>
                <a:cxn ang="0">
                  <a:pos x="450" y="0"/>
                </a:cxn>
              </a:cxnLst>
              <a:rect l="0" t="0" r="r" b="b"/>
              <a:pathLst>
                <a:path w="624" h="822">
                  <a:moveTo>
                    <a:pt x="450" y="0"/>
                  </a:moveTo>
                  <a:lnTo>
                    <a:pt x="468" y="0"/>
                  </a:lnTo>
                  <a:lnTo>
                    <a:pt x="486" y="6"/>
                  </a:lnTo>
                  <a:lnTo>
                    <a:pt x="510" y="12"/>
                  </a:lnTo>
                  <a:lnTo>
                    <a:pt x="528" y="24"/>
                  </a:lnTo>
                  <a:lnTo>
                    <a:pt x="546" y="30"/>
                  </a:lnTo>
                  <a:lnTo>
                    <a:pt x="564" y="36"/>
                  </a:lnTo>
                  <a:lnTo>
                    <a:pt x="588" y="42"/>
                  </a:lnTo>
                  <a:lnTo>
                    <a:pt x="606" y="48"/>
                  </a:lnTo>
                  <a:lnTo>
                    <a:pt x="624" y="54"/>
                  </a:lnTo>
                  <a:lnTo>
                    <a:pt x="0" y="82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未知"/>
            <p:cNvSpPr/>
            <p:nvPr/>
          </p:nvSpPr>
          <p:spPr bwMode="auto">
            <a:xfrm>
              <a:off x="1310" y="140"/>
              <a:ext cx="1110" cy="76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642" y="12"/>
                </a:cxn>
                <a:cxn ang="0">
                  <a:pos x="660" y="18"/>
                </a:cxn>
                <a:cxn ang="0">
                  <a:pos x="678" y="24"/>
                </a:cxn>
                <a:cxn ang="0">
                  <a:pos x="696" y="36"/>
                </a:cxn>
                <a:cxn ang="0">
                  <a:pos x="714" y="42"/>
                </a:cxn>
                <a:cxn ang="0">
                  <a:pos x="732" y="54"/>
                </a:cxn>
                <a:cxn ang="0">
                  <a:pos x="750" y="60"/>
                </a:cxn>
                <a:cxn ang="0">
                  <a:pos x="768" y="72"/>
                </a:cxn>
                <a:cxn ang="0">
                  <a:pos x="786" y="84"/>
                </a:cxn>
                <a:cxn ang="0">
                  <a:pos x="804" y="90"/>
                </a:cxn>
                <a:cxn ang="0">
                  <a:pos x="816" y="102"/>
                </a:cxn>
                <a:cxn ang="0">
                  <a:pos x="834" y="114"/>
                </a:cxn>
                <a:cxn ang="0">
                  <a:pos x="852" y="120"/>
                </a:cxn>
                <a:cxn ang="0">
                  <a:pos x="864" y="132"/>
                </a:cxn>
                <a:cxn ang="0">
                  <a:pos x="882" y="144"/>
                </a:cxn>
                <a:cxn ang="0">
                  <a:pos x="900" y="156"/>
                </a:cxn>
                <a:cxn ang="0">
                  <a:pos x="912" y="162"/>
                </a:cxn>
                <a:cxn ang="0">
                  <a:pos x="924" y="174"/>
                </a:cxn>
                <a:cxn ang="0">
                  <a:pos x="942" y="186"/>
                </a:cxn>
                <a:cxn ang="0">
                  <a:pos x="954" y="198"/>
                </a:cxn>
                <a:cxn ang="0">
                  <a:pos x="972" y="210"/>
                </a:cxn>
                <a:cxn ang="0">
                  <a:pos x="984" y="222"/>
                </a:cxn>
                <a:cxn ang="0">
                  <a:pos x="996" y="234"/>
                </a:cxn>
                <a:cxn ang="0">
                  <a:pos x="1008" y="246"/>
                </a:cxn>
                <a:cxn ang="0">
                  <a:pos x="1020" y="258"/>
                </a:cxn>
                <a:cxn ang="0">
                  <a:pos x="1032" y="276"/>
                </a:cxn>
                <a:cxn ang="0">
                  <a:pos x="1044" y="288"/>
                </a:cxn>
                <a:cxn ang="0">
                  <a:pos x="1056" y="300"/>
                </a:cxn>
                <a:cxn ang="0">
                  <a:pos x="1068" y="312"/>
                </a:cxn>
                <a:cxn ang="0">
                  <a:pos x="1080" y="324"/>
                </a:cxn>
                <a:cxn ang="0">
                  <a:pos x="1092" y="336"/>
                </a:cxn>
                <a:cxn ang="0">
                  <a:pos x="1098" y="354"/>
                </a:cxn>
                <a:cxn ang="0">
                  <a:pos x="1110" y="366"/>
                </a:cxn>
                <a:cxn ang="0">
                  <a:pos x="0" y="768"/>
                </a:cxn>
                <a:cxn ang="0">
                  <a:pos x="624" y="0"/>
                </a:cxn>
              </a:cxnLst>
              <a:rect l="0" t="0" r="r" b="b"/>
              <a:pathLst>
                <a:path w="1110" h="768">
                  <a:moveTo>
                    <a:pt x="624" y="0"/>
                  </a:moveTo>
                  <a:lnTo>
                    <a:pt x="642" y="12"/>
                  </a:lnTo>
                  <a:lnTo>
                    <a:pt x="660" y="18"/>
                  </a:lnTo>
                  <a:lnTo>
                    <a:pt x="678" y="24"/>
                  </a:lnTo>
                  <a:lnTo>
                    <a:pt x="696" y="36"/>
                  </a:lnTo>
                  <a:lnTo>
                    <a:pt x="714" y="42"/>
                  </a:lnTo>
                  <a:lnTo>
                    <a:pt x="732" y="54"/>
                  </a:lnTo>
                  <a:lnTo>
                    <a:pt x="750" y="60"/>
                  </a:lnTo>
                  <a:lnTo>
                    <a:pt x="768" y="72"/>
                  </a:lnTo>
                  <a:lnTo>
                    <a:pt x="786" y="84"/>
                  </a:lnTo>
                  <a:lnTo>
                    <a:pt x="804" y="90"/>
                  </a:lnTo>
                  <a:lnTo>
                    <a:pt x="816" y="102"/>
                  </a:lnTo>
                  <a:lnTo>
                    <a:pt x="834" y="114"/>
                  </a:lnTo>
                  <a:lnTo>
                    <a:pt x="852" y="120"/>
                  </a:lnTo>
                  <a:lnTo>
                    <a:pt x="864" y="132"/>
                  </a:lnTo>
                  <a:lnTo>
                    <a:pt x="882" y="144"/>
                  </a:lnTo>
                  <a:lnTo>
                    <a:pt x="900" y="156"/>
                  </a:lnTo>
                  <a:lnTo>
                    <a:pt x="912" y="162"/>
                  </a:lnTo>
                  <a:lnTo>
                    <a:pt x="924" y="174"/>
                  </a:lnTo>
                  <a:lnTo>
                    <a:pt x="942" y="186"/>
                  </a:lnTo>
                  <a:lnTo>
                    <a:pt x="954" y="198"/>
                  </a:lnTo>
                  <a:lnTo>
                    <a:pt x="972" y="210"/>
                  </a:lnTo>
                  <a:lnTo>
                    <a:pt x="984" y="222"/>
                  </a:lnTo>
                  <a:lnTo>
                    <a:pt x="996" y="234"/>
                  </a:lnTo>
                  <a:lnTo>
                    <a:pt x="1008" y="246"/>
                  </a:lnTo>
                  <a:lnTo>
                    <a:pt x="1020" y="258"/>
                  </a:lnTo>
                  <a:lnTo>
                    <a:pt x="1032" y="276"/>
                  </a:lnTo>
                  <a:lnTo>
                    <a:pt x="1044" y="288"/>
                  </a:lnTo>
                  <a:lnTo>
                    <a:pt x="1056" y="300"/>
                  </a:lnTo>
                  <a:lnTo>
                    <a:pt x="1068" y="312"/>
                  </a:lnTo>
                  <a:lnTo>
                    <a:pt x="1080" y="324"/>
                  </a:lnTo>
                  <a:lnTo>
                    <a:pt x="1092" y="336"/>
                  </a:lnTo>
                  <a:lnTo>
                    <a:pt x="1098" y="354"/>
                  </a:lnTo>
                  <a:lnTo>
                    <a:pt x="1110" y="366"/>
                  </a:lnTo>
                  <a:lnTo>
                    <a:pt x="0" y="76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C3C3C3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未知"/>
            <p:cNvSpPr/>
            <p:nvPr/>
          </p:nvSpPr>
          <p:spPr bwMode="auto">
            <a:xfrm>
              <a:off x="1303" y="511"/>
              <a:ext cx="1248" cy="840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1122" y="12"/>
                </a:cxn>
                <a:cxn ang="0">
                  <a:pos x="1128" y="30"/>
                </a:cxn>
                <a:cxn ang="0">
                  <a:pos x="1140" y="42"/>
                </a:cxn>
                <a:cxn ang="0">
                  <a:pos x="1146" y="54"/>
                </a:cxn>
                <a:cxn ang="0">
                  <a:pos x="1158" y="72"/>
                </a:cxn>
                <a:cxn ang="0">
                  <a:pos x="1164" y="84"/>
                </a:cxn>
                <a:cxn ang="0">
                  <a:pos x="1170" y="96"/>
                </a:cxn>
                <a:cxn ang="0">
                  <a:pos x="1176" y="114"/>
                </a:cxn>
                <a:cxn ang="0">
                  <a:pos x="1188" y="126"/>
                </a:cxn>
                <a:cxn ang="0">
                  <a:pos x="1194" y="144"/>
                </a:cxn>
                <a:cxn ang="0">
                  <a:pos x="1200" y="156"/>
                </a:cxn>
                <a:cxn ang="0">
                  <a:pos x="1206" y="174"/>
                </a:cxn>
                <a:cxn ang="0">
                  <a:pos x="1212" y="186"/>
                </a:cxn>
                <a:cxn ang="0">
                  <a:pos x="1212" y="204"/>
                </a:cxn>
                <a:cxn ang="0">
                  <a:pos x="1218" y="216"/>
                </a:cxn>
                <a:cxn ang="0">
                  <a:pos x="1224" y="234"/>
                </a:cxn>
                <a:cxn ang="0">
                  <a:pos x="1230" y="246"/>
                </a:cxn>
                <a:cxn ang="0">
                  <a:pos x="1230" y="264"/>
                </a:cxn>
                <a:cxn ang="0">
                  <a:pos x="1236" y="276"/>
                </a:cxn>
                <a:cxn ang="0">
                  <a:pos x="1236" y="294"/>
                </a:cxn>
                <a:cxn ang="0">
                  <a:pos x="1242" y="306"/>
                </a:cxn>
                <a:cxn ang="0">
                  <a:pos x="1242" y="324"/>
                </a:cxn>
                <a:cxn ang="0">
                  <a:pos x="1242" y="336"/>
                </a:cxn>
                <a:cxn ang="0">
                  <a:pos x="1242" y="354"/>
                </a:cxn>
                <a:cxn ang="0">
                  <a:pos x="1248" y="372"/>
                </a:cxn>
                <a:cxn ang="0">
                  <a:pos x="1248" y="384"/>
                </a:cxn>
                <a:cxn ang="0">
                  <a:pos x="1248" y="402"/>
                </a:cxn>
                <a:cxn ang="0">
                  <a:pos x="1248" y="414"/>
                </a:cxn>
                <a:cxn ang="0">
                  <a:pos x="1248" y="432"/>
                </a:cxn>
                <a:cxn ang="0">
                  <a:pos x="1242" y="444"/>
                </a:cxn>
                <a:cxn ang="0">
                  <a:pos x="1242" y="462"/>
                </a:cxn>
                <a:cxn ang="0">
                  <a:pos x="1242" y="480"/>
                </a:cxn>
                <a:cxn ang="0">
                  <a:pos x="1242" y="492"/>
                </a:cxn>
                <a:cxn ang="0">
                  <a:pos x="1236" y="510"/>
                </a:cxn>
                <a:cxn ang="0">
                  <a:pos x="1236" y="522"/>
                </a:cxn>
                <a:cxn ang="0">
                  <a:pos x="1230" y="540"/>
                </a:cxn>
                <a:cxn ang="0">
                  <a:pos x="1230" y="552"/>
                </a:cxn>
                <a:cxn ang="0">
                  <a:pos x="1224" y="570"/>
                </a:cxn>
                <a:cxn ang="0">
                  <a:pos x="1218" y="582"/>
                </a:cxn>
                <a:cxn ang="0">
                  <a:pos x="1212" y="600"/>
                </a:cxn>
                <a:cxn ang="0">
                  <a:pos x="1212" y="612"/>
                </a:cxn>
                <a:cxn ang="0">
                  <a:pos x="1206" y="630"/>
                </a:cxn>
                <a:cxn ang="0">
                  <a:pos x="1200" y="642"/>
                </a:cxn>
                <a:cxn ang="0">
                  <a:pos x="1194" y="660"/>
                </a:cxn>
                <a:cxn ang="0">
                  <a:pos x="1188" y="672"/>
                </a:cxn>
                <a:cxn ang="0">
                  <a:pos x="1176" y="690"/>
                </a:cxn>
                <a:cxn ang="0">
                  <a:pos x="1170" y="702"/>
                </a:cxn>
                <a:cxn ang="0">
                  <a:pos x="1164" y="714"/>
                </a:cxn>
                <a:cxn ang="0">
                  <a:pos x="1158" y="732"/>
                </a:cxn>
                <a:cxn ang="0">
                  <a:pos x="1146" y="744"/>
                </a:cxn>
                <a:cxn ang="0">
                  <a:pos x="1140" y="762"/>
                </a:cxn>
                <a:cxn ang="0">
                  <a:pos x="1128" y="774"/>
                </a:cxn>
                <a:cxn ang="0">
                  <a:pos x="1122" y="786"/>
                </a:cxn>
                <a:cxn ang="0">
                  <a:pos x="1110" y="798"/>
                </a:cxn>
                <a:cxn ang="0">
                  <a:pos x="1098" y="816"/>
                </a:cxn>
                <a:cxn ang="0">
                  <a:pos x="1092" y="828"/>
                </a:cxn>
                <a:cxn ang="0">
                  <a:pos x="1080" y="840"/>
                </a:cxn>
                <a:cxn ang="0">
                  <a:pos x="0" y="402"/>
                </a:cxn>
                <a:cxn ang="0">
                  <a:pos x="1110" y="0"/>
                </a:cxn>
              </a:cxnLst>
              <a:rect l="0" t="0" r="r" b="b"/>
              <a:pathLst>
                <a:path w="1248" h="840">
                  <a:moveTo>
                    <a:pt x="1110" y="0"/>
                  </a:moveTo>
                  <a:lnTo>
                    <a:pt x="1122" y="12"/>
                  </a:lnTo>
                  <a:lnTo>
                    <a:pt x="1128" y="30"/>
                  </a:lnTo>
                  <a:lnTo>
                    <a:pt x="1140" y="42"/>
                  </a:lnTo>
                  <a:lnTo>
                    <a:pt x="1146" y="54"/>
                  </a:lnTo>
                  <a:lnTo>
                    <a:pt x="1158" y="72"/>
                  </a:lnTo>
                  <a:lnTo>
                    <a:pt x="1164" y="84"/>
                  </a:lnTo>
                  <a:lnTo>
                    <a:pt x="1170" y="96"/>
                  </a:lnTo>
                  <a:lnTo>
                    <a:pt x="1176" y="114"/>
                  </a:lnTo>
                  <a:lnTo>
                    <a:pt x="1188" y="126"/>
                  </a:lnTo>
                  <a:lnTo>
                    <a:pt x="1194" y="144"/>
                  </a:lnTo>
                  <a:lnTo>
                    <a:pt x="1200" y="156"/>
                  </a:lnTo>
                  <a:lnTo>
                    <a:pt x="1206" y="174"/>
                  </a:lnTo>
                  <a:lnTo>
                    <a:pt x="1212" y="186"/>
                  </a:lnTo>
                  <a:lnTo>
                    <a:pt x="1212" y="204"/>
                  </a:lnTo>
                  <a:lnTo>
                    <a:pt x="1218" y="216"/>
                  </a:lnTo>
                  <a:lnTo>
                    <a:pt x="1224" y="234"/>
                  </a:lnTo>
                  <a:lnTo>
                    <a:pt x="1230" y="246"/>
                  </a:lnTo>
                  <a:lnTo>
                    <a:pt x="1230" y="264"/>
                  </a:lnTo>
                  <a:lnTo>
                    <a:pt x="1236" y="276"/>
                  </a:lnTo>
                  <a:lnTo>
                    <a:pt x="1236" y="294"/>
                  </a:lnTo>
                  <a:lnTo>
                    <a:pt x="1242" y="306"/>
                  </a:lnTo>
                  <a:lnTo>
                    <a:pt x="1242" y="324"/>
                  </a:lnTo>
                  <a:lnTo>
                    <a:pt x="1242" y="336"/>
                  </a:lnTo>
                  <a:lnTo>
                    <a:pt x="1242" y="354"/>
                  </a:lnTo>
                  <a:lnTo>
                    <a:pt x="1248" y="372"/>
                  </a:lnTo>
                  <a:lnTo>
                    <a:pt x="1248" y="384"/>
                  </a:lnTo>
                  <a:lnTo>
                    <a:pt x="1248" y="402"/>
                  </a:lnTo>
                  <a:lnTo>
                    <a:pt x="1248" y="414"/>
                  </a:lnTo>
                  <a:lnTo>
                    <a:pt x="1248" y="432"/>
                  </a:lnTo>
                  <a:lnTo>
                    <a:pt x="1242" y="444"/>
                  </a:lnTo>
                  <a:lnTo>
                    <a:pt x="1242" y="462"/>
                  </a:lnTo>
                  <a:lnTo>
                    <a:pt x="1242" y="480"/>
                  </a:lnTo>
                  <a:lnTo>
                    <a:pt x="1242" y="492"/>
                  </a:lnTo>
                  <a:lnTo>
                    <a:pt x="1236" y="510"/>
                  </a:lnTo>
                  <a:lnTo>
                    <a:pt x="1236" y="522"/>
                  </a:lnTo>
                  <a:lnTo>
                    <a:pt x="1230" y="540"/>
                  </a:lnTo>
                  <a:lnTo>
                    <a:pt x="1230" y="552"/>
                  </a:lnTo>
                  <a:lnTo>
                    <a:pt x="1224" y="570"/>
                  </a:lnTo>
                  <a:lnTo>
                    <a:pt x="1218" y="582"/>
                  </a:lnTo>
                  <a:lnTo>
                    <a:pt x="1212" y="600"/>
                  </a:lnTo>
                  <a:lnTo>
                    <a:pt x="1212" y="612"/>
                  </a:lnTo>
                  <a:lnTo>
                    <a:pt x="1206" y="630"/>
                  </a:lnTo>
                  <a:lnTo>
                    <a:pt x="1200" y="642"/>
                  </a:lnTo>
                  <a:lnTo>
                    <a:pt x="1194" y="660"/>
                  </a:lnTo>
                  <a:lnTo>
                    <a:pt x="1188" y="672"/>
                  </a:lnTo>
                  <a:lnTo>
                    <a:pt x="1176" y="690"/>
                  </a:lnTo>
                  <a:lnTo>
                    <a:pt x="1170" y="702"/>
                  </a:lnTo>
                  <a:lnTo>
                    <a:pt x="1164" y="714"/>
                  </a:lnTo>
                  <a:lnTo>
                    <a:pt x="1158" y="732"/>
                  </a:lnTo>
                  <a:lnTo>
                    <a:pt x="1146" y="744"/>
                  </a:lnTo>
                  <a:lnTo>
                    <a:pt x="1140" y="762"/>
                  </a:lnTo>
                  <a:lnTo>
                    <a:pt x="1128" y="774"/>
                  </a:lnTo>
                  <a:lnTo>
                    <a:pt x="1122" y="786"/>
                  </a:lnTo>
                  <a:lnTo>
                    <a:pt x="1110" y="798"/>
                  </a:lnTo>
                  <a:lnTo>
                    <a:pt x="1098" y="816"/>
                  </a:lnTo>
                  <a:lnTo>
                    <a:pt x="1092" y="828"/>
                  </a:lnTo>
                  <a:lnTo>
                    <a:pt x="1080" y="840"/>
                  </a:lnTo>
                  <a:lnTo>
                    <a:pt x="0" y="402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rgbClr val="A1A1A1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未知"/>
            <p:cNvSpPr/>
            <p:nvPr/>
          </p:nvSpPr>
          <p:spPr bwMode="auto">
            <a:xfrm>
              <a:off x="1310" y="916"/>
              <a:ext cx="1080" cy="876"/>
            </a:xfrm>
            <a:custGeom>
              <a:avLst/>
              <a:gdLst/>
              <a:ahLst/>
              <a:cxnLst>
                <a:cxn ang="0">
                  <a:pos x="1080" y="438"/>
                </a:cxn>
                <a:cxn ang="0">
                  <a:pos x="1068" y="450"/>
                </a:cxn>
                <a:cxn ang="0">
                  <a:pos x="1056" y="468"/>
                </a:cxn>
                <a:cxn ang="0">
                  <a:pos x="1044" y="480"/>
                </a:cxn>
                <a:cxn ang="0">
                  <a:pos x="1032" y="492"/>
                </a:cxn>
                <a:cxn ang="0">
                  <a:pos x="1020" y="504"/>
                </a:cxn>
                <a:cxn ang="0">
                  <a:pos x="1008" y="516"/>
                </a:cxn>
                <a:cxn ang="0">
                  <a:pos x="996" y="528"/>
                </a:cxn>
                <a:cxn ang="0">
                  <a:pos x="984" y="540"/>
                </a:cxn>
                <a:cxn ang="0">
                  <a:pos x="972" y="552"/>
                </a:cxn>
                <a:cxn ang="0">
                  <a:pos x="954" y="564"/>
                </a:cxn>
                <a:cxn ang="0">
                  <a:pos x="942" y="576"/>
                </a:cxn>
                <a:cxn ang="0">
                  <a:pos x="924" y="588"/>
                </a:cxn>
                <a:cxn ang="0">
                  <a:pos x="912" y="600"/>
                </a:cxn>
                <a:cxn ang="0">
                  <a:pos x="900" y="612"/>
                </a:cxn>
                <a:cxn ang="0">
                  <a:pos x="882" y="624"/>
                </a:cxn>
                <a:cxn ang="0">
                  <a:pos x="864" y="630"/>
                </a:cxn>
                <a:cxn ang="0">
                  <a:pos x="852" y="642"/>
                </a:cxn>
                <a:cxn ang="0">
                  <a:pos x="834" y="654"/>
                </a:cxn>
                <a:cxn ang="0">
                  <a:pos x="816" y="666"/>
                </a:cxn>
                <a:cxn ang="0">
                  <a:pos x="804" y="672"/>
                </a:cxn>
                <a:cxn ang="0">
                  <a:pos x="786" y="684"/>
                </a:cxn>
                <a:cxn ang="0">
                  <a:pos x="768" y="696"/>
                </a:cxn>
                <a:cxn ang="0">
                  <a:pos x="750" y="702"/>
                </a:cxn>
                <a:cxn ang="0">
                  <a:pos x="732" y="714"/>
                </a:cxn>
                <a:cxn ang="0">
                  <a:pos x="714" y="720"/>
                </a:cxn>
                <a:cxn ang="0">
                  <a:pos x="696" y="732"/>
                </a:cxn>
                <a:cxn ang="0">
                  <a:pos x="678" y="738"/>
                </a:cxn>
                <a:cxn ang="0">
                  <a:pos x="660" y="744"/>
                </a:cxn>
                <a:cxn ang="0">
                  <a:pos x="660" y="744"/>
                </a:cxn>
                <a:cxn ang="0">
                  <a:pos x="642" y="756"/>
                </a:cxn>
                <a:cxn ang="0">
                  <a:pos x="624" y="762"/>
                </a:cxn>
                <a:cxn ang="0">
                  <a:pos x="606" y="768"/>
                </a:cxn>
                <a:cxn ang="0">
                  <a:pos x="588" y="780"/>
                </a:cxn>
                <a:cxn ang="0">
                  <a:pos x="564" y="786"/>
                </a:cxn>
                <a:cxn ang="0">
                  <a:pos x="546" y="792"/>
                </a:cxn>
                <a:cxn ang="0">
                  <a:pos x="528" y="798"/>
                </a:cxn>
                <a:cxn ang="0">
                  <a:pos x="510" y="804"/>
                </a:cxn>
                <a:cxn ang="0">
                  <a:pos x="486" y="810"/>
                </a:cxn>
                <a:cxn ang="0">
                  <a:pos x="468" y="816"/>
                </a:cxn>
                <a:cxn ang="0">
                  <a:pos x="450" y="822"/>
                </a:cxn>
                <a:cxn ang="0">
                  <a:pos x="426" y="828"/>
                </a:cxn>
                <a:cxn ang="0">
                  <a:pos x="408" y="834"/>
                </a:cxn>
                <a:cxn ang="0">
                  <a:pos x="384" y="840"/>
                </a:cxn>
                <a:cxn ang="0">
                  <a:pos x="366" y="840"/>
                </a:cxn>
                <a:cxn ang="0">
                  <a:pos x="342" y="846"/>
                </a:cxn>
                <a:cxn ang="0">
                  <a:pos x="324" y="852"/>
                </a:cxn>
                <a:cxn ang="0">
                  <a:pos x="300" y="852"/>
                </a:cxn>
                <a:cxn ang="0">
                  <a:pos x="282" y="858"/>
                </a:cxn>
                <a:cxn ang="0">
                  <a:pos x="258" y="864"/>
                </a:cxn>
                <a:cxn ang="0">
                  <a:pos x="240" y="864"/>
                </a:cxn>
                <a:cxn ang="0">
                  <a:pos x="216" y="870"/>
                </a:cxn>
                <a:cxn ang="0">
                  <a:pos x="198" y="870"/>
                </a:cxn>
                <a:cxn ang="0">
                  <a:pos x="174" y="870"/>
                </a:cxn>
                <a:cxn ang="0">
                  <a:pos x="156" y="876"/>
                </a:cxn>
                <a:cxn ang="0">
                  <a:pos x="132" y="876"/>
                </a:cxn>
                <a:cxn ang="0">
                  <a:pos x="108" y="876"/>
                </a:cxn>
                <a:cxn ang="0">
                  <a:pos x="90" y="876"/>
                </a:cxn>
                <a:cxn ang="0">
                  <a:pos x="0" y="0"/>
                </a:cxn>
                <a:cxn ang="0">
                  <a:pos x="1080" y="438"/>
                </a:cxn>
              </a:cxnLst>
              <a:rect l="0" t="0" r="r" b="b"/>
              <a:pathLst>
                <a:path w="1080" h="876">
                  <a:moveTo>
                    <a:pt x="1080" y="438"/>
                  </a:moveTo>
                  <a:lnTo>
                    <a:pt x="1068" y="450"/>
                  </a:lnTo>
                  <a:lnTo>
                    <a:pt x="1056" y="468"/>
                  </a:lnTo>
                  <a:lnTo>
                    <a:pt x="1044" y="480"/>
                  </a:lnTo>
                  <a:lnTo>
                    <a:pt x="1032" y="492"/>
                  </a:lnTo>
                  <a:lnTo>
                    <a:pt x="1020" y="504"/>
                  </a:lnTo>
                  <a:lnTo>
                    <a:pt x="1008" y="516"/>
                  </a:lnTo>
                  <a:lnTo>
                    <a:pt x="996" y="528"/>
                  </a:lnTo>
                  <a:lnTo>
                    <a:pt x="984" y="540"/>
                  </a:lnTo>
                  <a:lnTo>
                    <a:pt x="972" y="552"/>
                  </a:lnTo>
                  <a:lnTo>
                    <a:pt x="954" y="564"/>
                  </a:lnTo>
                  <a:lnTo>
                    <a:pt x="942" y="576"/>
                  </a:lnTo>
                  <a:lnTo>
                    <a:pt x="924" y="588"/>
                  </a:lnTo>
                  <a:lnTo>
                    <a:pt x="912" y="600"/>
                  </a:lnTo>
                  <a:lnTo>
                    <a:pt x="900" y="612"/>
                  </a:lnTo>
                  <a:lnTo>
                    <a:pt x="882" y="624"/>
                  </a:lnTo>
                  <a:lnTo>
                    <a:pt x="864" y="630"/>
                  </a:lnTo>
                  <a:lnTo>
                    <a:pt x="852" y="642"/>
                  </a:lnTo>
                  <a:lnTo>
                    <a:pt x="834" y="654"/>
                  </a:lnTo>
                  <a:lnTo>
                    <a:pt x="816" y="666"/>
                  </a:lnTo>
                  <a:lnTo>
                    <a:pt x="804" y="672"/>
                  </a:lnTo>
                  <a:lnTo>
                    <a:pt x="786" y="684"/>
                  </a:lnTo>
                  <a:lnTo>
                    <a:pt x="768" y="696"/>
                  </a:lnTo>
                  <a:lnTo>
                    <a:pt x="750" y="702"/>
                  </a:lnTo>
                  <a:lnTo>
                    <a:pt x="732" y="714"/>
                  </a:lnTo>
                  <a:lnTo>
                    <a:pt x="714" y="720"/>
                  </a:lnTo>
                  <a:lnTo>
                    <a:pt x="696" y="732"/>
                  </a:lnTo>
                  <a:lnTo>
                    <a:pt x="678" y="738"/>
                  </a:lnTo>
                  <a:lnTo>
                    <a:pt x="660" y="744"/>
                  </a:lnTo>
                  <a:lnTo>
                    <a:pt x="660" y="744"/>
                  </a:lnTo>
                  <a:lnTo>
                    <a:pt x="642" y="756"/>
                  </a:lnTo>
                  <a:lnTo>
                    <a:pt x="624" y="762"/>
                  </a:lnTo>
                  <a:lnTo>
                    <a:pt x="606" y="768"/>
                  </a:lnTo>
                  <a:lnTo>
                    <a:pt x="588" y="780"/>
                  </a:lnTo>
                  <a:lnTo>
                    <a:pt x="564" y="786"/>
                  </a:lnTo>
                  <a:lnTo>
                    <a:pt x="546" y="792"/>
                  </a:lnTo>
                  <a:lnTo>
                    <a:pt x="528" y="798"/>
                  </a:lnTo>
                  <a:lnTo>
                    <a:pt x="510" y="804"/>
                  </a:lnTo>
                  <a:lnTo>
                    <a:pt x="486" y="810"/>
                  </a:lnTo>
                  <a:lnTo>
                    <a:pt x="468" y="816"/>
                  </a:lnTo>
                  <a:lnTo>
                    <a:pt x="450" y="822"/>
                  </a:lnTo>
                  <a:lnTo>
                    <a:pt x="426" y="828"/>
                  </a:lnTo>
                  <a:lnTo>
                    <a:pt x="408" y="834"/>
                  </a:lnTo>
                  <a:lnTo>
                    <a:pt x="384" y="840"/>
                  </a:lnTo>
                  <a:lnTo>
                    <a:pt x="366" y="840"/>
                  </a:lnTo>
                  <a:lnTo>
                    <a:pt x="342" y="846"/>
                  </a:lnTo>
                  <a:lnTo>
                    <a:pt x="324" y="852"/>
                  </a:lnTo>
                  <a:lnTo>
                    <a:pt x="300" y="852"/>
                  </a:lnTo>
                  <a:lnTo>
                    <a:pt x="282" y="858"/>
                  </a:lnTo>
                  <a:lnTo>
                    <a:pt x="258" y="864"/>
                  </a:lnTo>
                  <a:lnTo>
                    <a:pt x="240" y="864"/>
                  </a:lnTo>
                  <a:lnTo>
                    <a:pt x="216" y="870"/>
                  </a:lnTo>
                  <a:lnTo>
                    <a:pt x="198" y="870"/>
                  </a:lnTo>
                  <a:lnTo>
                    <a:pt x="174" y="870"/>
                  </a:lnTo>
                  <a:lnTo>
                    <a:pt x="156" y="876"/>
                  </a:lnTo>
                  <a:lnTo>
                    <a:pt x="132" y="876"/>
                  </a:lnTo>
                  <a:lnTo>
                    <a:pt x="108" y="876"/>
                  </a:lnTo>
                  <a:lnTo>
                    <a:pt x="90" y="876"/>
                  </a:lnTo>
                  <a:lnTo>
                    <a:pt x="0" y="0"/>
                  </a:lnTo>
                  <a:lnTo>
                    <a:pt x="1080" y="438"/>
                  </a:lnTo>
                  <a:close/>
                </a:path>
              </a:pathLst>
            </a:custGeom>
            <a:solidFill>
              <a:srgbClr val="818181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未知"/>
            <p:cNvSpPr/>
            <p:nvPr/>
          </p:nvSpPr>
          <p:spPr bwMode="auto">
            <a:xfrm>
              <a:off x="516" y="910"/>
              <a:ext cx="888" cy="882"/>
            </a:xfrm>
            <a:custGeom>
              <a:avLst/>
              <a:gdLst/>
              <a:ahLst/>
              <a:cxnLst>
                <a:cxn ang="0">
                  <a:pos x="888" y="876"/>
                </a:cxn>
                <a:cxn ang="0">
                  <a:pos x="864" y="882"/>
                </a:cxn>
                <a:cxn ang="0">
                  <a:pos x="840" y="882"/>
                </a:cxn>
                <a:cxn ang="0">
                  <a:pos x="822" y="882"/>
                </a:cxn>
                <a:cxn ang="0">
                  <a:pos x="798" y="882"/>
                </a:cxn>
                <a:cxn ang="0">
                  <a:pos x="780" y="882"/>
                </a:cxn>
                <a:cxn ang="0">
                  <a:pos x="756" y="882"/>
                </a:cxn>
                <a:cxn ang="0">
                  <a:pos x="732" y="882"/>
                </a:cxn>
                <a:cxn ang="0">
                  <a:pos x="714" y="876"/>
                </a:cxn>
                <a:cxn ang="0">
                  <a:pos x="690" y="876"/>
                </a:cxn>
                <a:cxn ang="0">
                  <a:pos x="672" y="876"/>
                </a:cxn>
                <a:cxn ang="0">
                  <a:pos x="648" y="876"/>
                </a:cxn>
                <a:cxn ang="0">
                  <a:pos x="624" y="870"/>
                </a:cxn>
                <a:cxn ang="0">
                  <a:pos x="606" y="870"/>
                </a:cxn>
                <a:cxn ang="0">
                  <a:pos x="582" y="870"/>
                </a:cxn>
                <a:cxn ang="0">
                  <a:pos x="564" y="864"/>
                </a:cxn>
                <a:cxn ang="0">
                  <a:pos x="540" y="864"/>
                </a:cxn>
                <a:cxn ang="0">
                  <a:pos x="522" y="858"/>
                </a:cxn>
                <a:cxn ang="0">
                  <a:pos x="498" y="852"/>
                </a:cxn>
                <a:cxn ang="0">
                  <a:pos x="480" y="852"/>
                </a:cxn>
                <a:cxn ang="0">
                  <a:pos x="456" y="846"/>
                </a:cxn>
                <a:cxn ang="0">
                  <a:pos x="438" y="840"/>
                </a:cxn>
                <a:cxn ang="0">
                  <a:pos x="414" y="840"/>
                </a:cxn>
                <a:cxn ang="0">
                  <a:pos x="414" y="840"/>
                </a:cxn>
                <a:cxn ang="0">
                  <a:pos x="396" y="834"/>
                </a:cxn>
                <a:cxn ang="0">
                  <a:pos x="372" y="828"/>
                </a:cxn>
                <a:cxn ang="0">
                  <a:pos x="354" y="822"/>
                </a:cxn>
                <a:cxn ang="0">
                  <a:pos x="336" y="816"/>
                </a:cxn>
                <a:cxn ang="0">
                  <a:pos x="312" y="810"/>
                </a:cxn>
                <a:cxn ang="0">
                  <a:pos x="294" y="804"/>
                </a:cxn>
                <a:cxn ang="0">
                  <a:pos x="276" y="798"/>
                </a:cxn>
                <a:cxn ang="0">
                  <a:pos x="252" y="792"/>
                </a:cxn>
                <a:cxn ang="0">
                  <a:pos x="234" y="786"/>
                </a:cxn>
                <a:cxn ang="0">
                  <a:pos x="216" y="780"/>
                </a:cxn>
                <a:cxn ang="0">
                  <a:pos x="198" y="768"/>
                </a:cxn>
                <a:cxn ang="0">
                  <a:pos x="174" y="762"/>
                </a:cxn>
                <a:cxn ang="0">
                  <a:pos x="156" y="756"/>
                </a:cxn>
                <a:cxn ang="0">
                  <a:pos x="138" y="744"/>
                </a:cxn>
                <a:cxn ang="0">
                  <a:pos x="120" y="738"/>
                </a:cxn>
                <a:cxn ang="0">
                  <a:pos x="102" y="732"/>
                </a:cxn>
                <a:cxn ang="0">
                  <a:pos x="84" y="720"/>
                </a:cxn>
                <a:cxn ang="0">
                  <a:pos x="66" y="714"/>
                </a:cxn>
                <a:cxn ang="0">
                  <a:pos x="48" y="702"/>
                </a:cxn>
                <a:cxn ang="0">
                  <a:pos x="36" y="696"/>
                </a:cxn>
                <a:cxn ang="0">
                  <a:pos x="18" y="684"/>
                </a:cxn>
                <a:cxn ang="0">
                  <a:pos x="0" y="672"/>
                </a:cxn>
                <a:cxn ang="0">
                  <a:pos x="798" y="0"/>
                </a:cxn>
                <a:cxn ang="0">
                  <a:pos x="888" y="876"/>
                </a:cxn>
              </a:cxnLst>
              <a:rect l="0" t="0" r="r" b="b"/>
              <a:pathLst>
                <a:path w="888" h="882">
                  <a:moveTo>
                    <a:pt x="888" y="876"/>
                  </a:moveTo>
                  <a:lnTo>
                    <a:pt x="864" y="882"/>
                  </a:lnTo>
                  <a:lnTo>
                    <a:pt x="840" y="882"/>
                  </a:lnTo>
                  <a:lnTo>
                    <a:pt x="822" y="882"/>
                  </a:lnTo>
                  <a:lnTo>
                    <a:pt x="798" y="882"/>
                  </a:lnTo>
                  <a:lnTo>
                    <a:pt x="780" y="882"/>
                  </a:lnTo>
                  <a:lnTo>
                    <a:pt x="756" y="882"/>
                  </a:lnTo>
                  <a:lnTo>
                    <a:pt x="732" y="882"/>
                  </a:lnTo>
                  <a:lnTo>
                    <a:pt x="714" y="876"/>
                  </a:lnTo>
                  <a:lnTo>
                    <a:pt x="690" y="876"/>
                  </a:lnTo>
                  <a:lnTo>
                    <a:pt x="672" y="876"/>
                  </a:lnTo>
                  <a:lnTo>
                    <a:pt x="648" y="876"/>
                  </a:lnTo>
                  <a:lnTo>
                    <a:pt x="624" y="870"/>
                  </a:lnTo>
                  <a:lnTo>
                    <a:pt x="606" y="870"/>
                  </a:lnTo>
                  <a:lnTo>
                    <a:pt x="582" y="870"/>
                  </a:lnTo>
                  <a:lnTo>
                    <a:pt x="564" y="864"/>
                  </a:lnTo>
                  <a:lnTo>
                    <a:pt x="540" y="864"/>
                  </a:lnTo>
                  <a:lnTo>
                    <a:pt x="522" y="858"/>
                  </a:lnTo>
                  <a:lnTo>
                    <a:pt x="498" y="852"/>
                  </a:lnTo>
                  <a:lnTo>
                    <a:pt x="480" y="852"/>
                  </a:lnTo>
                  <a:lnTo>
                    <a:pt x="456" y="846"/>
                  </a:lnTo>
                  <a:lnTo>
                    <a:pt x="438" y="840"/>
                  </a:lnTo>
                  <a:lnTo>
                    <a:pt x="414" y="840"/>
                  </a:lnTo>
                  <a:lnTo>
                    <a:pt x="414" y="840"/>
                  </a:lnTo>
                  <a:lnTo>
                    <a:pt x="396" y="834"/>
                  </a:lnTo>
                  <a:lnTo>
                    <a:pt x="372" y="828"/>
                  </a:lnTo>
                  <a:lnTo>
                    <a:pt x="354" y="822"/>
                  </a:lnTo>
                  <a:lnTo>
                    <a:pt x="336" y="816"/>
                  </a:lnTo>
                  <a:lnTo>
                    <a:pt x="312" y="810"/>
                  </a:lnTo>
                  <a:lnTo>
                    <a:pt x="294" y="804"/>
                  </a:lnTo>
                  <a:lnTo>
                    <a:pt x="276" y="798"/>
                  </a:lnTo>
                  <a:lnTo>
                    <a:pt x="252" y="792"/>
                  </a:lnTo>
                  <a:lnTo>
                    <a:pt x="234" y="786"/>
                  </a:lnTo>
                  <a:lnTo>
                    <a:pt x="216" y="780"/>
                  </a:lnTo>
                  <a:lnTo>
                    <a:pt x="198" y="768"/>
                  </a:lnTo>
                  <a:lnTo>
                    <a:pt x="174" y="762"/>
                  </a:lnTo>
                  <a:lnTo>
                    <a:pt x="156" y="756"/>
                  </a:lnTo>
                  <a:lnTo>
                    <a:pt x="138" y="744"/>
                  </a:lnTo>
                  <a:lnTo>
                    <a:pt x="120" y="738"/>
                  </a:lnTo>
                  <a:lnTo>
                    <a:pt x="102" y="732"/>
                  </a:lnTo>
                  <a:lnTo>
                    <a:pt x="84" y="720"/>
                  </a:lnTo>
                  <a:lnTo>
                    <a:pt x="66" y="714"/>
                  </a:lnTo>
                  <a:lnTo>
                    <a:pt x="48" y="702"/>
                  </a:lnTo>
                  <a:lnTo>
                    <a:pt x="36" y="696"/>
                  </a:lnTo>
                  <a:lnTo>
                    <a:pt x="18" y="684"/>
                  </a:lnTo>
                  <a:lnTo>
                    <a:pt x="0" y="672"/>
                  </a:lnTo>
                  <a:lnTo>
                    <a:pt x="798" y="0"/>
                  </a:lnTo>
                  <a:lnTo>
                    <a:pt x="888" y="876"/>
                  </a:lnTo>
                  <a:close/>
                </a:path>
              </a:pathLst>
            </a:custGeom>
            <a:solidFill>
              <a:srgbClr val="747474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Group 9"/>
          <p:cNvGrpSpPr/>
          <p:nvPr/>
        </p:nvGrpSpPr>
        <p:grpSpPr bwMode="auto">
          <a:xfrm>
            <a:off x="2209800" y="2392363"/>
            <a:ext cx="2686050" cy="2971800"/>
            <a:chOff x="0" y="0"/>
            <a:chExt cx="1692" cy="1872"/>
          </a:xfrm>
        </p:grpSpPr>
        <p:sp>
          <p:nvSpPr>
            <p:cNvPr id="9226" name="未知"/>
            <p:cNvSpPr/>
            <p:nvPr/>
          </p:nvSpPr>
          <p:spPr bwMode="auto">
            <a:xfrm>
              <a:off x="0" y="876"/>
              <a:ext cx="444" cy="996"/>
            </a:xfrm>
            <a:custGeom>
              <a:avLst/>
              <a:gdLst/>
              <a:ahLst/>
              <a:cxnLst>
                <a:cxn ang="0">
                  <a:pos x="426" y="666"/>
                </a:cxn>
                <a:cxn ang="0">
                  <a:pos x="396" y="642"/>
                </a:cxn>
                <a:cxn ang="0">
                  <a:pos x="366" y="624"/>
                </a:cxn>
                <a:cxn ang="0">
                  <a:pos x="330" y="600"/>
                </a:cxn>
                <a:cxn ang="0">
                  <a:pos x="306" y="576"/>
                </a:cxn>
                <a:cxn ang="0">
                  <a:pos x="276" y="552"/>
                </a:cxn>
                <a:cxn ang="0">
                  <a:pos x="252" y="528"/>
                </a:cxn>
                <a:cxn ang="0">
                  <a:pos x="222" y="504"/>
                </a:cxn>
                <a:cxn ang="0">
                  <a:pos x="198" y="480"/>
                </a:cxn>
                <a:cxn ang="0">
                  <a:pos x="174" y="450"/>
                </a:cxn>
                <a:cxn ang="0">
                  <a:pos x="156" y="426"/>
                </a:cxn>
                <a:cxn ang="0">
                  <a:pos x="132" y="396"/>
                </a:cxn>
                <a:cxn ang="0">
                  <a:pos x="114" y="372"/>
                </a:cxn>
                <a:cxn ang="0">
                  <a:pos x="108" y="360"/>
                </a:cxn>
                <a:cxn ang="0">
                  <a:pos x="90" y="330"/>
                </a:cxn>
                <a:cxn ang="0">
                  <a:pos x="72" y="300"/>
                </a:cxn>
                <a:cxn ang="0">
                  <a:pos x="60" y="270"/>
                </a:cxn>
                <a:cxn ang="0">
                  <a:pos x="48" y="240"/>
                </a:cxn>
                <a:cxn ang="0">
                  <a:pos x="36" y="210"/>
                </a:cxn>
                <a:cxn ang="0">
                  <a:pos x="24" y="180"/>
                </a:cxn>
                <a:cxn ang="0">
                  <a:pos x="18" y="150"/>
                </a:cxn>
                <a:cxn ang="0">
                  <a:pos x="12" y="120"/>
                </a:cxn>
                <a:cxn ang="0">
                  <a:pos x="6" y="90"/>
                </a:cxn>
                <a:cxn ang="0">
                  <a:pos x="0" y="60"/>
                </a:cxn>
                <a:cxn ang="0">
                  <a:pos x="0" y="30"/>
                </a:cxn>
                <a:cxn ang="0">
                  <a:pos x="0" y="0"/>
                </a:cxn>
                <a:cxn ang="0">
                  <a:pos x="0" y="336"/>
                </a:cxn>
                <a:cxn ang="0">
                  <a:pos x="0" y="366"/>
                </a:cxn>
                <a:cxn ang="0">
                  <a:pos x="6" y="402"/>
                </a:cxn>
                <a:cxn ang="0">
                  <a:pos x="6" y="432"/>
                </a:cxn>
                <a:cxn ang="0">
                  <a:pos x="12" y="462"/>
                </a:cxn>
                <a:cxn ang="0">
                  <a:pos x="24" y="492"/>
                </a:cxn>
                <a:cxn ang="0">
                  <a:pos x="30" y="522"/>
                </a:cxn>
                <a:cxn ang="0">
                  <a:pos x="42" y="552"/>
                </a:cxn>
                <a:cxn ang="0">
                  <a:pos x="54" y="582"/>
                </a:cxn>
                <a:cxn ang="0">
                  <a:pos x="66" y="612"/>
                </a:cxn>
                <a:cxn ang="0">
                  <a:pos x="84" y="636"/>
                </a:cxn>
                <a:cxn ang="0">
                  <a:pos x="96" y="666"/>
                </a:cxn>
                <a:cxn ang="0">
                  <a:pos x="114" y="696"/>
                </a:cxn>
                <a:cxn ang="0">
                  <a:pos x="126" y="708"/>
                </a:cxn>
                <a:cxn ang="0">
                  <a:pos x="144" y="738"/>
                </a:cxn>
                <a:cxn ang="0">
                  <a:pos x="168" y="762"/>
                </a:cxn>
                <a:cxn ang="0">
                  <a:pos x="186" y="792"/>
                </a:cxn>
                <a:cxn ang="0">
                  <a:pos x="210" y="816"/>
                </a:cxn>
                <a:cxn ang="0">
                  <a:pos x="234" y="840"/>
                </a:cxn>
                <a:cxn ang="0">
                  <a:pos x="264" y="864"/>
                </a:cxn>
                <a:cxn ang="0">
                  <a:pos x="288" y="888"/>
                </a:cxn>
                <a:cxn ang="0">
                  <a:pos x="318" y="912"/>
                </a:cxn>
                <a:cxn ang="0">
                  <a:pos x="348" y="936"/>
                </a:cxn>
                <a:cxn ang="0">
                  <a:pos x="378" y="954"/>
                </a:cxn>
                <a:cxn ang="0">
                  <a:pos x="408" y="978"/>
                </a:cxn>
                <a:cxn ang="0">
                  <a:pos x="444" y="996"/>
                </a:cxn>
              </a:cxnLst>
              <a:rect l="0" t="0" r="r" b="b"/>
              <a:pathLst>
                <a:path w="444" h="996">
                  <a:moveTo>
                    <a:pt x="444" y="672"/>
                  </a:moveTo>
                  <a:lnTo>
                    <a:pt x="426" y="666"/>
                  </a:lnTo>
                  <a:lnTo>
                    <a:pt x="408" y="654"/>
                  </a:lnTo>
                  <a:lnTo>
                    <a:pt x="396" y="642"/>
                  </a:lnTo>
                  <a:lnTo>
                    <a:pt x="378" y="630"/>
                  </a:lnTo>
                  <a:lnTo>
                    <a:pt x="366" y="624"/>
                  </a:lnTo>
                  <a:lnTo>
                    <a:pt x="348" y="612"/>
                  </a:lnTo>
                  <a:lnTo>
                    <a:pt x="330" y="600"/>
                  </a:lnTo>
                  <a:lnTo>
                    <a:pt x="318" y="588"/>
                  </a:lnTo>
                  <a:lnTo>
                    <a:pt x="306" y="576"/>
                  </a:lnTo>
                  <a:lnTo>
                    <a:pt x="288" y="564"/>
                  </a:lnTo>
                  <a:lnTo>
                    <a:pt x="276" y="552"/>
                  </a:lnTo>
                  <a:lnTo>
                    <a:pt x="264" y="540"/>
                  </a:lnTo>
                  <a:lnTo>
                    <a:pt x="252" y="528"/>
                  </a:lnTo>
                  <a:lnTo>
                    <a:pt x="234" y="516"/>
                  </a:lnTo>
                  <a:lnTo>
                    <a:pt x="222" y="504"/>
                  </a:lnTo>
                  <a:lnTo>
                    <a:pt x="210" y="492"/>
                  </a:lnTo>
                  <a:lnTo>
                    <a:pt x="198" y="480"/>
                  </a:lnTo>
                  <a:lnTo>
                    <a:pt x="186" y="468"/>
                  </a:lnTo>
                  <a:lnTo>
                    <a:pt x="174" y="450"/>
                  </a:lnTo>
                  <a:lnTo>
                    <a:pt x="168" y="438"/>
                  </a:lnTo>
                  <a:lnTo>
                    <a:pt x="156" y="426"/>
                  </a:lnTo>
                  <a:lnTo>
                    <a:pt x="144" y="414"/>
                  </a:lnTo>
                  <a:lnTo>
                    <a:pt x="132" y="396"/>
                  </a:lnTo>
                  <a:lnTo>
                    <a:pt x="126" y="384"/>
                  </a:lnTo>
                  <a:lnTo>
                    <a:pt x="114" y="372"/>
                  </a:lnTo>
                  <a:lnTo>
                    <a:pt x="114" y="372"/>
                  </a:lnTo>
                  <a:lnTo>
                    <a:pt x="108" y="360"/>
                  </a:lnTo>
                  <a:lnTo>
                    <a:pt x="96" y="342"/>
                  </a:lnTo>
                  <a:lnTo>
                    <a:pt x="90" y="330"/>
                  </a:lnTo>
                  <a:lnTo>
                    <a:pt x="84" y="312"/>
                  </a:lnTo>
                  <a:lnTo>
                    <a:pt x="72" y="300"/>
                  </a:lnTo>
                  <a:lnTo>
                    <a:pt x="66" y="288"/>
                  </a:lnTo>
                  <a:lnTo>
                    <a:pt x="60" y="270"/>
                  </a:lnTo>
                  <a:lnTo>
                    <a:pt x="54" y="258"/>
                  </a:lnTo>
                  <a:lnTo>
                    <a:pt x="48" y="240"/>
                  </a:lnTo>
                  <a:lnTo>
                    <a:pt x="42" y="228"/>
                  </a:lnTo>
                  <a:lnTo>
                    <a:pt x="36" y="210"/>
                  </a:lnTo>
                  <a:lnTo>
                    <a:pt x="30" y="198"/>
                  </a:lnTo>
                  <a:lnTo>
                    <a:pt x="24" y="180"/>
                  </a:lnTo>
                  <a:lnTo>
                    <a:pt x="24" y="168"/>
                  </a:lnTo>
                  <a:lnTo>
                    <a:pt x="18" y="150"/>
                  </a:lnTo>
                  <a:lnTo>
                    <a:pt x="12" y="138"/>
                  </a:lnTo>
                  <a:lnTo>
                    <a:pt x="12" y="120"/>
                  </a:lnTo>
                  <a:lnTo>
                    <a:pt x="6" y="108"/>
                  </a:lnTo>
                  <a:lnTo>
                    <a:pt x="6" y="90"/>
                  </a:lnTo>
                  <a:lnTo>
                    <a:pt x="6" y="78"/>
                  </a:lnTo>
                  <a:lnTo>
                    <a:pt x="0" y="60"/>
                  </a:lnTo>
                  <a:lnTo>
                    <a:pt x="0" y="42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0" y="336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6" y="402"/>
                  </a:lnTo>
                  <a:lnTo>
                    <a:pt x="6" y="414"/>
                  </a:lnTo>
                  <a:lnTo>
                    <a:pt x="6" y="432"/>
                  </a:lnTo>
                  <a:lnTo>
                    <a:pt x="12" y="444"/>
                  </a:lnTo>
                  <a:lnTo>
                    <a:pt x="12" y="462"/>
                  </a:lnTo>
                  <a:lnTo>
                    <a:pt x="18" y="474"/>
                  </a:lnTo>
                  <a:lnTo>
                    <a:pt x="24" y="492"/>
                  </a:lnTo>
                  <a:lnTo>
                    <a:pt x="24" y="504"/>
                  </a:lnTo>
                  <a:lnTo>
                    <a:pt x="30" y="522"/>
                  </a:lnTo>
                  <a:lnTo>
                    <a:pt x="36" y="534"/>
                  </a:lnTo>
                  <a:lnTo>
                    <a:pt x="42" y="552"/>
                  </a:lnTo>
                  <a:lnTo>
                    <a:pt x="48" y="564"/>
                  </a:lnTo>
                  <a:lnTo>
                    <a:pt x="54" y="582"/>
                  </a:lnTo>
                  <a:lnTo>
                    <a:pt x="60" y="594"/>
                  </a:lnTo>
                  <a:lnTo>
                    <a:pt x="66" y="612"/>
                  </a:lnTo>
                  <a:lnTo>
                    <a:pt x="72" y="624"/>
                  </a:lnTo>
                  <a:lnTo>
                    <a:pt x="84" y="636"/>
                  </a:lnTo>
                  <a:lnTo>
                    <a:pt x="90" y="654"/>
                  </a:lnTo>
                  <a:lnTo>
                    <a:pt x="96" y="666"/>
                  </a:lnTo>
                  <a:lnTo>
                    <a:pt x="108" y="684"/>
                  </a:lnTo>
                  <a:lnTo>
                    <a:pt x="114" y="696"/>
                  </a:lnTo>
                  <a:lnTo>
                    <a:pt x="114" y="696"/>
                  </a:lnTo>
                  <a:lnTo>
                    <a:pt x="126" y="708"/>
                  </a:lnTo>
                  <a:lnTo>
                    <a:pt x="132" y="720"/>
                  </a:lnTo>
                  <a:lnTo>
                    <a:pt x="144" y="738"/>
                  </a:lnTo>
                  <a:lnTo>
                    <a:pt x="156" y="750"/>
                  </a:lnTo>
                  <a:lnTo>
                    <a:pt x="168" y="762"/>
                  </a:lnTo>
                  <a:lnTo>
                    <a:pt x="174" y="774"/>
                  </a:lnTo>
                  <a:lnTo>
                    <a:pt x="186" y="792"/>
                  </a:lnTo>
                  <a:lnTo>
                    <a:pt x="198" y="804"/>
                  </a:lnTo>
                  <a:lnTo>
                    <a:pt x="210" y="816"/>
                  </a:lnTo>
                  <a:lnTo>
                    <a:pt x="222" y="828"/>
                  </a:lnTo>
                  <a:lnTo>
                    <a:pt x="234" y="840"/>
                  </a:lnTo>
                  <a:lnTo>
                    <a:pt x="252" y="852"/>
                  </a:lnTo>
                  <a:lnTo>
                    <a:pt x="264" y="864"/>
                  </a:lnTo>
                  <a:lnTo>
                    <a:pt x="276" y="876"/>
                  </a:lnTo>
                  <a:lnTo>
                    <a:pt x="288" y="888"/>
                  </a:lnTo>
                  <a:lnTo>
                    <a:pt x="306" y="900"/>
                  </a:lnTo>
                  <a:lnTo>
                    <a:pt x="318" y="912"/>
                  </a:lnTo>
                  <a:lnTo>
                    <a:pt x="330" y="924"/>
                  </a:lnTo>
                  <a:lnTo>
                    <a:pt x="348" y="936"/>
                  </a:lnTo>
                  <a:lnTo>
                    <a:pt x="366" y="948"/>
                  </a:lnTo>
                  <a:lnTo>
                    <a:pt x="378" y="954"/>
                  </a:lnTo>
                  <a:lnTo>
                    <a:pt x="396" y="966"/>
                  </a:lnTo>
                  <a:lnTo>
                    <a:pt x="408" y="978"/>
                  </a:lnTo>
                  <a:lnTo>
                    <a:pt x="426" y="990"/>
                  </a:lnTo>
                  <a:lnTo>
                    <a:pt x="444" y="996"/>
                  </a:lnTo>
                  <a:lnTo>
                    <a:pt x="444" y="672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  <a:alpha val="89999"/>
                  </a:srgbClr>
                </a:gs>
                <a:gs pos="50000">
                  <a:srgbClr val="008481">
                    <a:alpha val="89999"/>
                  </a:srgbClr>
                </a:gs>
                <a:gs pos="100000">
                  <a:srgbClr val="008481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未知"/>
            <p:cNvSpPr/>
            <p:nvPr/>
          </p:nvSpPr>
          <p:spPr bwMode="auto">
            <a:xfrm>
              <a:off x="444" y="864"/>
              <a:ext cx="798" cy="996"/>
            </a:xfrm>
            <a:custGeom>
              <a:avLst/>
              <a:gdLst/>
              <a:ahLst/>
              <a:cxnLst>
                <a:cxn ang="0">
                  <a:pos x="798" y="0"/>
                </a:cxn>
                <a:cxn ang="0">
                  <a:pos x="0" y="672"/>
                </a:cxn>
                <a:cxn ang="0">
                  <a:pos x="0" y="996"/>
                </a:cxn>
                <a:cxn ang="0">
                  <a:pos x="798" y="324"/>
                </a:cxn>
                <a:cxn ang="0">
                  <a:pos x="798" y="0"/>
                </a:cxn>
              </a:cxnLst>
              <a:rect l="0" t="0" r="r" b="b"/>
              <a:pathLst>
                <a:path w="798" h="996">
                  <a:moveTo>
                    <a:pt x="798" y="0"/>
                  </a:moveTo>
                  <a:lnTo>
                    <a:pt x="0" y="672"/>
                  </a:lnTo>
                  <a:lnTo>
                    <a:pt x="0" y="996"/>
                  </a:lnTo>
                  <a:lnTo>
                    <a:pt x="798" y="324"/>
                  </a:lnTo>
                  <a:lnTo>
                    <a:pt x="79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</a:srgbClr>
                </a:gs>
                <a:gs pos="100000">
                  <a:srgbClr val="008481"/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未知"/>
            <p:cNvSpPr/>
            <p:nvPr/>
          </p:nvSpPr>
          <p:spPr bwMode="auto">
            <a:xfrm>
              <a:off x="1242" y="48"/>
              <a:ext cx="444" cy="1146"/>
            </a:xfrm>
            <a:custGeom>
              <a:avLst/>
              <a:gdLst/>
              <a:ahLst/>
              <a:cxnLst>
                <a:cxn ang="0">
                  <a:pos x="0" y="822"/>
                </a:cxn>
                <a:cxn ang="0">
                  <a:pos x="444" y="0"/>
                </a:cxn>
                <a:cxn ang="0">
                  <a:pos x="444" y="324"/>
                </a:cxn>
                <a:cxn ang="0">
                  <a:pos x="0" y="1146"/>
                </a:cxn>
                <a:cxn ang="0">
                  <a:pos x="0" y="822"/>
                </a:cxn>
              </a:cxnLst>
              <a:rect l="0" t="0" r="r" b="b"/>
              <a:pathLst>
                <a:path w="444" h="1146">
                  <a:moveTo>
                    <a:pt x="0" y="822"/>
                  </a:moveTo>
                  <a:lnTo>
                    <a:pt x="444" y="0"/>
                  </a:lnTo>
                  <a:lnTo>
                    <a:pt x="444" y="324"/>
                  </a:lnTo>
                  <a:lnTo>
                    <a:pt x="0" y="1146"/>
                  </a:lnTo>
                  <a:lnTo>
                    <a:pt x="0" y="822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</a:srgbClr>
                </a:gs>
                <a:gs pos="100000">
                  <a:srgbClr val="008481"/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未知"/>
            <p:cNvSpPr/>
            <p:nvPr/>
          </p:nvSpPr>
          <p:spPr bwMode="auto">
            <a:xfrm>
              <a:off x="0" y="0"/>
              <a:ext cx="1692" cy="1554"/>
            </a:xfrm>
            <a:custGeom>
              <a:avLst/>
              <a:gdLst/>
              <a:ahLst/>
              <a:cxnLst>
                <a:cxn ang="0">
                  <a:pos x="408" y="1536"/>
                </a:cxn>
                <a:cxn ang="0">
                  <a:pos x="366" y="1506"/>
                </a:cxn>
                <a:cxn ang="0">
                  <a:pos x="318" y="1470"/>
                </a:cxn>
                <a:cxn ang="0">
                  <a:pos x="276" y="1434"/>
                </a:cxn>
                <a:cxn ang="0">
                  <a:pos x="234" y="1398"/>
                </a:cxn>
                <a:cxn ang="0">
                  <a:pos x="198" y="1362"/>
                </a:cxn>
                <a:cxn ang="0">
                  <a:pos x="168" y="1320"/>
                </a:cxn>
                <a:cxn ang="0">
                  <a:pos x="132" y="1278"/>
                </a:cxn>
                <a:cxn ang="0">
                  <a:pos x="108" y="1242"/>
                </a:cxn>
                <a:cxn ang="0">
                  <a:pos x="84" y="1194"/>
                </a:cxn>
                <a:cxn ang="0">
                  <a:pos x="60" y="1152"/>
                </a:cxn>
                <a:cxn ang="0">
                  <a:pos x="42" y="1110"/>
                </a:cxn>
                <a:cxn ang="0">
                  <a:pos x="24" y="1062"/>
                </a:cxn>
                <a:cxn ang="0">
                  <a:pos x="12" y="1020"/>
                </a:cxn>
                <a:cxn ang="0">
                  <a:pos x="6" y="972"/>
                </a:cxn>
                <a:cxn ang="0">
                  <a:pos x="0" y="924"/>
                </a:cxn>
                <a:cxn ang="0">
                  <a:pos x="0" y="882"/>
                </a:cxn>
                <a:cxn ang="0">
                  <a:pos x="0" y="834"/>
                </a:cxn>
                <a:cxn ang="0">
                  <a:pos x="6" y="786"/>
                </a:cxn>
                <a:cxn ang="0">
                  <a:pos x="12" y="744"/>
                </a:cxn>
                <a:cxn ang="0">
                  <a:pos x="24" y="696"/>
                </a:cxn>
                <a:cxn ang="0">
                  <a:pos x="42" y="654"/>
                </a:cxn>
                <a:cxn ang="0">
                  <a:pos x="60" y="606"/>
                </a:cxn>
                <a:cxn ang="0">
                  <a:pos x="84" y="564"/>
                </a:cxn>
                <a:cxn ang="0">
                  <a:pos x="108" y="522"/>
                </a:cxn>
                <a:cxn ang="0">
                  <a:pos x="132" y="480"/>
                </a:cxn>
                <a:cxn ang="0">
                  <a:pos x="168" y="438"/>
                </a:cxn>
                <a:cxn ang="0">
                  <a:pos x="186" y="414"/>
                </a:cxn>
                <a:cxn ang="0">
                  <a:pos x="222" y="372"/>
                </a:cxn>
                <a:cxn ang="0">
                  <a:pos x="264" y="336"/>
                </a:cxn>
                <a:cxn ang="0">
                  <a:pos x="306" y="300"/>
                </a:cxn>
                <a:cxn ang="0">
                  <a:pos x="348" y="270"/>
                </a:cxn>
                <a:cxn ang="0">
                  <a:pos x="396" y="234"/>
                </a:cxn>
                <a:cxn ang="0">
                  <a:pos x="444" y="204"/>
                </a:cxn>
                <a:cxn ang="0">
                  <a:pos x="492" y="174"/>
                </a:cxn>
                <a:cxn ang="0">
                  <a:pos x="546" y="150"/>
                </a:cxn>
                <a:cxn ang="0">
                  <a:pos x="600" y="126"/>
                </a:cxn>
                <a:cxn ang="0">
                  <a:pos x="660" y="102"/>
                </a:cxn>
                <a:cxn ang="0">
                  <a:pos x="720" y="84"/>
                </a:cxn>
                <a:cxn ang="0">
                  <a:pos x="780" y="60"/>
                </a:cxn>
                <a:cxn ang="0">
                  <a:pos x="840" y="48"/>
                </a:cxn>
                <a:cxn ang="0">
                  <a:pos x="900" y="30"/>
                </a:cxn>
                <a:cxn ang="0">
                  <a:pos x="966" y="24"/>
                </a:cxn>
                <a:cxn ang="0">
                  <a:pos x="1026" y="12"/>
                </a:cxn>
                <a:cxn ang="0">
                  <a:pos x="1092" y="6"/>
                </a:cxn>
                <a:cxn ang="0">
                  <a:pos x="1158" y="0"/>
                </a:cxn>
                <a:cxn ang="0">
                  <a:pos x="1224" y="0"/>
                </a:cxn>
                <a:cxn ang="0">
                  <a:pos x="1284" y="0"/>
                </a:cxn>
                <a:cxn ang="0">
                  <a:pos x="1350" y="0"/>
                </a:cxn>
                <a:cxn ang="0">
                  <a:pos x="1416" y="6"/>
                </a:cxn>
                <a:cxn ang="0">
                  <a:pos x="1482" y="12"/>
                </a:cxn>
                <a:cxn ang="0">
                  <a:pos x="1542" y="24"/>
                </a:cxn>
                <a:cxn ang="0">
                  <a:pos x="1608" y="36"/>
                </a:cxn>
                <a:cxn ang="0">
                  <a:pos x="1668" y="54"/>
                </a:cxn>
                <a:cxn ang="0">
                  <a:pos x="444" y="1554"/>
                </a:cxn>
              </a:cxnLst>
              <a:rect l="0" t="0" r="r" b="b"/>
              <a:pathLst>
                <a:path w="1692" h="1554">
                  <a:moveTo>
                    <a:pt x="444" y="1554"/>
                  </a:moveTo>
                  <a:lnTo>
                    <a:pt x="426" y="1548"/>
                  </a:lnTo>
                  <a:lnTo>
                    <a:pt x="408" y="1536"/>
                  </a:lnTo>
                  <a:lnTo>
                    <a:pt x="396" y="1524"/>
                  </a:lnTo>
                  <a:lnTo>
                    <a:pt x="378" y="1512"/>
                  </a:lnTo>
                  <a:lnTo>
                    <a:pt x="366" y="1506"/>
                  </a:lnTo>
                  <a:lnTo>
                    <a:pt x="348" y="1494"/>
                  </a:lnTo>
                  <a:lnTo>
                    <a:pt x="330" y="1482"/>
                  </a:lnTo>
                  <a:lnTo>
                    <a:pt x="318" y="1470"/>
                  </a:lnTo>
                  <a:lnTo>
                    <a:pt x="306" y="1458"/>
                  </a:lnTo>
                  <a:lnTo>
                    <a:pt x="288" y="1446"/>
                  </a:lnTo>
                  <a:lnTo>
                    <a:pt x="276" y="1434"/>
                  </a:lnTo>
                  <a:lnTo>
                    <a:pt x="264" y="1422"/>
                  </a:lnTo>
                  <a:lnTo>
                    <a:pt x="252" y="1410"/>
                  </a:lnTo>
                  <a:lnTo>
                    <a:pt x="234" y="1398"/>
                  </a:lnTo>
                  <a:lnTo>
                    <a:pt x="222" y="1386"/>
                  </a:lnTo>
                  <a:lnTo>
                    <a:pt x="210" y="1374"/>
                  </a:lnTo>
                  <a:lnTo>
                    <a:pt x="198" y="1362"/>
                  </a:lnTo>
                  <a:lnTo>
                    <a:pt x="186" y="1350"/>
                  </a:lnTo>
                  <a:lnTo>
                    <a:pt x="174" y="1332"/>
                  </a:lnTo>
                  <a:lnTo>
                    <a:pt x="168" y="1320"/>
                  </a:lnTo>
                  <a:lnTo>
                    <a:pt x="156" y="1308"/>
                  </a:lnTo>
                  <a:lnTo>
                    <a:pt x="144" y="1296"/>
                  </a:lnTo>
                  <a:lnTo>
                    <a:pt x="132" y="1278"/>
                  </a:lnTo>
                  <a:lnTo>
                    <a:pt x="126" y="1266"/>
                  </a:lnTo>
                  <a:lnTo>
                    <a:pt x="114" y="1254"/>
                  </a:lnTo>
                  <a:lnTo>
                    <a:pt x="108" y="1242"/>
                  </a:lnTo>
                  <a:lnTo>
                    <a:pt x="96" y="1224"/>
                  </a:lnTo>
                  <a:lnTo>
                    <a:pt x="90" y="1212"/>
                  </a:lnTo>
                  <a:lnTo>
                    <a:pt x="84" y="1194"/>
                  </a:lnTo>
                  <a:lnTo>
                    <a:pt x="72" y="1182"/>
                  </a:lnTo>
                  <a:lnTo>
                    <a:pt x="66" y="1170"/>
                  </a:lnTo>
                  <a:lnTo>
                    <a:pt x="60" y="1152"/>
                  </a:lnTo>
                  <a:lnTo>
                    <a:pt x="54" y="1140"/>
                  </a:lnTo>
                  <a:lnTo>
                    <a:pt x="48" y="1122"/>
                  </a:lnTo>
                  <a:lnTo>
                    <a:pt x="42" y="1110"/>
                  </a:lnTo>
                  <a:lnTo>
                    <a:pt x="36" y="1092"/>
                  </a:lnTo>
                  <a:lnTo>
                    <a:pt x="30" y="1080"/>
                  </a:lnTo>
                  <a:lnTo>
                    <a:pt x="24" y="1062"/>
                  </a:lnTo>
                  <a:lnTo>
                    <a:pt x="24" y="1050"/>
                  </a:lnTo>
                  <a:lnTo>
                    <a:pt x="18" y="1032"/>
                  </a:lnTo>
                  <a:lnTo>
                    <a:pt x="12" y="1020"/>
                  </a:lnTo>
                  <a:lnTo>
                    <a:pt x="12" y="1002"/>
                  </a:lnTo>
                  <a:lnTo>
                    <a:pt x="6" y="990"/>
                  </a:lnTo>
                  <a:lnTo>
                    <a:pt x="6" y="972"/>
                  </a:lnTo>
                  <a:lnTo>
                    <a:pt x="6" y="960"/>
                  </a:lnTo>
                  <a:lnTo>
                    <a:pt x="0" y="942"/>
                  </a:lnTo>
                  <a:lnTo>
                    <a:pt x="0" y="924"/>
                  </a:lnTo>
                  <a:lnTo>
                    <a:pt x="0" y="912"/>
                  </a:lnTo>
                  <a:lnTo>
                    <a:pt x="0" y="894"/>
                  </a:lnTo>
                  <a:lnTo>
                    <a:pt x="0" y="882"/>
                  </a:lnTo>
                  <a:lnTo>
                    <a:pt x="0" y="864"/>
                  </a:lnTo>
                  <a:lnTo>
                    <a:pt x="0" y="852"/>
                  </a:lnTo>
                  <a:lnTo>
                    <a:pt x="0" y="834"/>
                  </a:lnTo>
                  <a:lnTo>
                    <a:pt x="0" y="816"/>
                  </a:lnTo>
                  <a:lnTo>
                    <a:pt x="6" y="804"/>
                  </a:lnTo>
                  <a:lnTo>
                    <a:pt x="6" y="786"/>
                  </a:lnTo>
                  <a:lnTo>
                    <a:pt x="6" y="774"/>
                  </a:lnTo>
                  <a:lnTo>
                    <a:pt x="12" y="756"/>
                  </a:lnTo>
                  <a:lnTo>
                    <a:pt x="12" y="744"/>
                  </a:lnTo>
                  <a:lnTo>
                    <a:pt x="18" y="726"/>
                  </a:lnTo>
                  <a:lnTo>
                    <a:pt x="24" y="714"/>
                  </a:lnTo>
                  <a:lnTo>
                    <a:pt x="24" y="696"/>
                  </a:lnTo>
                  <a:lnTo>
                    <a:pt x="30" y="684"/>
                  </a:lnTo>
                  <a:lnTo>
                    <a:pt x="36" y="666"/>
                  </a:lnTo>
                  <a:lnTo>
                    <a:pt x="42" y="654"/>
                  </a:lnTo>
                  <a:lnTo>
                    <a:pt x="48" y="636"/>
                  </a:lnTo>
                  <a:lnTo>
                    <a:pt x="54" y="624"/>
                  </a:lnTo>
                  <a:lnTo>
                    <a:pt x="60" y="606"/>
                  </a:lnTo>
                  <a:lnTo>
                    <a:pt x="66" y="594"/>
                  </a:lnTo>
                  <a:lnTo>
                    <a:pt x="72" y="576"/>
                  </a:lnTo>
                  <a:lnTo>
                    <a:pt x="84" y="564"/>
                  </a:lnTo>
                  <a:lnTo>
                    <a:pt x="90" y="552"/>
                  </a:lnTo>
                  <a:lnTo>
                    <a:pt x="96" y="534"/>
                  </a:lnTo>
                  <a:lnTo>
                    <a:pt x="108" y="522"/>
                  </a:lnTo>
                  <a:lnTo>
                    <a:pt x="114" y="510"/>
                  </a:lnTo>
                  <a:lnTo>
                    <a:pt x="126" y="492"/>
                  </a:lnTo>
                  <a:lnTo>
                    <a:pt x="132" y="480"/>
                  </a:lnTo>
                  <a:lnTo>
                    <a:pt x="144" y="468"/>
                  </a:lnTo>
                  <a:lnTo>
                    <a:pt x="156" y="450"/>
                  </a:lnTo>
                  <a:lnTo>
                    <a:pt x="168" y="438"/>
                  </a:lnTo>
                  <a:lnTo>
                    <a:pt x="174" y="426"/>
                  </a:lnTo>
                  <a:lnTo>
                    <a:pt x="174" y="426"/>
                  </a:lnTo>
                  <a:lnTo>
                    <a:pt x="186" y="414"/>
                  </a:lnTo>
                  <a:lnTo>
                    <a:pt x="198" y="402"/>
                  </a:lnTo>
                  <a:lnTo>
                    <a:pt x="210" y="390"/>
                  </a:lnTo>
                  <a:lnTo>
                    <a:pt x="222" y="372"/>
                  </a:lnTo>
                  <a:lnTo>
                    <a:pt x="234" y="360"/>
                  </a:lnTo>
                  <a:lnTo>
                    <a:pt x="252" y="348"/>
                  </a:lnTo>
                  <a:lnTo>
                    <a:pt x="264" y="336"/>
                  </a:lnTo>
                  <a:lnTo>
                    <a:pt x="276" y="324"/>
                  </a:lnTo>
                  <a:lnTo>
                    <a:pt x="288" y="312"/>
                  </a:lnTo>
                  <a:lnTo>
                    <a:pt x="306" y="300"/>
                  </a:lnTo>
                  <a:lnTo>
                    <a:pt x="318" y="288"/>
                  </a:lnTo>
                  <a:lnTo>
                    <a:pt x="330" y="276"/>
                  </a:lnTo>
                  <a:lnTo>
                    <a:pt x="348" y="270"/>
                  </a:lnTo>
                  <a:lnTo>
                    <a:pt x="366" y="258"/>
                  </a:lnTo>
                  <a:lnTo>
                    <a:pt x="378" y="246"/>
                  </a:lnTo>
                  <a:lnTo>
                    <a:pt x="396" y="234"/>
                  </a:lnTo>
                  <a:lnTo>
                    <a:pt x="408" y="228"/>
                  </a:lnTo>
                  <a:lnTo>
                    <a:pt x="426" y="216"/>
                  </a:lnTo>
                  <a:lnTo>
                    <a:pt x="444" y="204"/>
                  </a:lnTo>
                  <a:lnTo>
                    <a:pt x="462" y="198"/>
                  </a:lnTo>
                  <a:lnTo>
                    <a:pt x="480" y="186"/>
                  </a:lnTo>
                  <a:lnTo>
                    <a:pt x="492" y="174"/>
                  </a:lnTo>
                  <a:lnTo>
                    <a:pt x="510" y="168"/>
                  </a:lnTo>
                  <a:lnTo>
                    <a:pt x="528" y="156"/>
                  </a:lnTo>
                  <a:lnTo>
                    <a:pt x="546" y="150"/>
                  </a:lnTo>
                  <a:lnTo>
                    <a:pt x="564" y="138"/>
                  </a:lnTo>
                  <a:lnTo>
                    <a:pt x="582" y="132"/>
                  </a:lnTo>
                  <a:lnTo>
                    <a:pt x="600" y="126"/>
                  </a:lnTo>
                  <a:lnTo>
                    <a:pt x="618" y="114"/>
                  </a:lnTo>
                  <a:lnTo>
                    <a:pt x="642" y="108"/>
                  </a:lnTo>
                  <a:lnTo>
                    <a:pt x="660" y="102"/>
                  </a:lnTo>
                  <a:lnTo>
                    <a:pt x="678" y="96"/>
                  </a:lnTo>
                  <a:lnTo>
                    <a:pt x="696" y="90"/>
                  </a:lnTo>
                  <a:lnTo>
                    <a:pt x="720" y="84"/>
                  </a:lnTo>
                  <a:lnTo>
                    <a:pt x="738" y="72"/>
                  </a:lnTo>
                  <a:lnTo>
                    <a:pt x="756" y="66"/>
                  </a:lnTo>
                  <a:lnTo>
                    <a:pt x="780" y="60"/>
                  </a:lnTo>
                  <a:lnTo>
                    <a:pt x="798" y="60"/>
                  </a:lnTo>
                  <a:lnTo>
                    <a:pt x="816" y="54"/>
                  </a:lnTo>
                  <a:lnTo>
                    <a:pt x="840" y="48"/>
                  </a:lnTo>
                  <a:lnTo>
                    <a:pt x="858" y="42"/>
                  </a:lnTo>
                  <a:lnTo>
                    <a:pt x="882" y="36"/>
                  </a:lnTo>
                  <a:lnTo>
                    <a:pt x="900" y="30"/>
                  </a:lnTo>
                  <a:lnTo>
                    <a:pt x="924" y="30"/>
                  </a:lnTo>
                  <a:lnTo>
                    <a:pt x="942" y="24"/>
                  </a:lnTo>
                  <a:lnTo>
                    <a:pt x="966" y="24"/>
                  </a:lnTo>
                  <a:lnTo>
                    <a:pt x="984" y="18"/>
                  </a:lnTo>
                  <a:lnTo>
                    <a:pt x="1008" y="12"/>
                  </a:lnTo>
                  <a:lnTo>
                    <a:pt x="1026" y="12"/>
                  </a:lnTo>
                  <a:lnTo>
                    <a:pt x="1050" y="12"/>
                  </a:lnTo>
                  <a:lnTo>
                    <a:pt x="1068" y="6"/>
                  </a:lnTo>
                  <a:lnTo>
                    <a:pt x="1092" y="6"/>
                  </a:lnTo>
                  <a:lnTo>
                    <a:pt x="1116" y="6"/>
                  </a:lnTo>
                  <a:lnTo>
                    <a:pt x="1134" y="0"/>
                  </a:lnTo>
                  <a:lnTo>
                    <a:pt x="1158" y="0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24" y="0"/>
                  </a:lnTo>
                  <a:lnTo>
                    <a:pt x="1242" y="0"/>
                  </a:lnTo>
                  <a:lnTo>
                    <a:pt x="1266" y="0"/>
                  </a:lnTo>
                  <a:lnTo>
                    <a:pt x="1284" y="0"/>
                  </a:lnTo>
                  <a:lnTo>
                    <a:pt x="1308" y="0"/>
                  </a:lnTo>
                  <a:lnTo>
                    <a:pt x="1332" y="0"/>
                  </a:lnTo>
                  <a:lnTo>
                    <a:pt x="1350" y="0"/>
                  </a:lnTo>
                  <a:lnTo>
                    <a:pt x="1374" y="6"/>
                  </a:lnTo>
                  <a:lnTo>
                    <a:pt x="1398" y="6"/>
                  </a:lnTo>
                  <a:lnTo>
                    <a:pt x="1416" y="6"/>
                  </a:lnTo>
                  <a:lnTo>
                    <a:pt x="1440" y="12"/>
                  </a:lnTo>
                  <a:lnTo>
                    <a:pt x="1458" y="12"/>
                  </a:lnTo>
                  <a:lnTo>
                    <a:pt x="1482" y="12"/>
                  </a:lnTo>
                  <a:lnTo>
                    <a:pt x="1500" y="18"/>
                  </a:lnTo>
                  <a:lnTo>
                    <a:pt x="1524" y="24"/>
                  </a:lnTo>
                  <a:lnTo>
                    <a:pt x="1542" y="24"/>
                  </a:lnTo>
                  <a:lnTo>
                    <a:pt x="1566" y="30"/>
                  </a:lnTo>
                  <a:lnTo>
                    <a:pt x="1584" y="30"/>
                  </a:lnTo>
                  <a:lnTo>
                    <a:pt x="1608" y="36"/>
                  </a:lnTo>
                  <a:lnTo>
                    <a:pt x="1626" y="42"/>
                  </a:lnTo>
                  <a:lnTo>
                    <a:pt x="1650" y="48"/>
                  </a:lnTo>
                  <a:lnTo>
                    <a:pt x="1668" y="54"/>
                  </a:lnTo>
                  <a:lnTo>
                    <a:pt x="1692" y="60"/>
                  </a:lnTo>
                  <a:lnTo>
                    <a:pt x="1242" y="882"/>
                  </a:lnTo>
                  <a:lnTo>
                    <a:pt x="444" y="1554"/>
                  </a:lnTo>
                  <a:close/>
                </a:path>
              </a:pathLst>
            </a:custGeom>
            <a:gradFill rotWithShape="1">
              <a:gsLst>
                <a:gs pos="0">
                  <a:srgbClr val="66FFFF">
                    <a:alpha val="70000"/>
                  </a:srgbClr>
                </a:gs>
                <a:gs pos="100000">
                  <a:srgbClr val="66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Group 14"/>
          <p:cNvGrpSpPr/>
          <p:nvPr/>
        </p:nvGrpSpPr>
        <p:grpSpPr bwMode="auto">
          <a:xfrm>
            <a:off x="4306888" y="2522538"/>
            <a:ext cx="990600" cy="1819275"/>
            <a:chOff x="0" y="0"/>
            <a:chExt cx="624" cy="1146"/>
          </a:xfrm>
        </p:grpSpPr>
        <p:sp>
          <p:nvSpPr>
            <p:cNvPr id="9231" name="未知"/>
            <p:cNvSpPr/>
            <p:nvPr/>
          </p:nvSpPr>
          <p:spPr bwMode="auto">
            <a:xfrm>
              <a:off x="0" y="60"/>
              <a:ext cx="624" cy="1086"/>
            </a:xfrm>
            <a:custGeom>
              <a:avLst/>
              <a:gdLst/>
              <a:ahLst/>
              <a:cxnLst>
                <a:cxn ang="0">
                  <a:pos x="0" y="762"/>
                </a:cxn>
                <a:cxn ang="0">
                  <a:pos x="624" y="0"/>
                </a:cxn>
                <a:cxn ang="0">
                  <a:pos x="624" y="324"/>
                </a:cxn>
                <a:cxn ang="0">
                  <a:pos x="0" y="1086"/>
                </a:cxn>
                <a:cxn ang="0">
                  <a:pos x="0" y="762"/>
                </a:cxn>
              </a:cxnLst>
              <a:rect l="0" t="0" r="r" b="b"/>
              <a:pathLst>
                <a:path w="624" h="1086">
                  <a:moveTo>
                    <a:pt x="0" y="762"/>
                  </a:moveTo>
                  <a:lnTo>
                    <a:pt x="624" y="0"/>
                  </a:lnTo>
                  <a:lnTo>
                    <a:pt x="624" y="324"/>
                  </a:lnTo>
                  <a:lnTo>
                    <a:pt x="0" y="1086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4D6680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未知"/>
            <p:cNvSpPr/>
            <p:nvPr/>
          </p:nvSpPr>
          <p:spPr bwMode="auto">
            <a:xfrm>
              <a:off x="0" y="0"/>
              <a:ext cx="624" cy="82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468" y="0"/>
                </a:cxn>
                <a:cxn ang="0">
                  <a:pos x="486" y="6"/>
                </a:cxn>
                <a:cxn ang="0">
                  <a:pos x="510" y="12"/>
                </a:cxn>
                <a:cxn ang="0">
                  <a:pos x="528" y="24"/>
                </a:cxn>
                <a:cxn ang="0">
                  <a:pos x="546" y="30"/>
                </a:cxn>
                <a:cxn ang="0">
                  <a:pos x="564" y="36"/>
                </a:cxn>
                <a:cxn ang="0">
                  <a:pos x="588" y="42"/>
                </a:cxn>
                <a:cxn ang="0">
                  <a:pos x="606" y="48"/>
                </a:cxn>
                <a:cxn ang="0">
                  <a:pos x="624" y="54"/>
                </a:cxn>
                <a:cxn ang="0">
                  <a:pos x="0" y="822"/>
                </a:cxn>
                <a:cxn ang="0">
                  <a:pos x="450" y="0"/>
                </a:cxn>
              </a:cxnLst>
              <a:rect l="0" t="0" r="r" b="b"/>
              <a:pathLst>
                <a:path w="624" h="822">
                  <a:moveTo>
                    <a:pt x="450" y="0"/>
                  </a:moveTo>
                  <a:lnTo>
                    <a:pt x="468" y="0"/>
                  </a:lnTo>
                  <a:lnTo>
                    <a:pt x="486" y="6"/>
                  </a:lnTo>
                  <a:lnTo>
                    <a:pt x="510" y="12"/>
                  </a:lnTo>
                  <a:lnTo>
                    <a:pt x="528" y="24"/>
                  </a:lnTo>
                  <a:lnTo>
                    <a:pt x="546" y="30"/>
                  </a:lnTo>
                  <a:lnTo>
                    <a:pt x="564" y="36"/>
                  </a:lnTo>
                  <a:lnTo>
                    <a:pt x="588" y="42"/>
                  </a:lnTo>
                  <a:lnTo>
                    <a:pt x="606" y="48"/>
                  </a:lnTo>
                  <a:lnTo>
                    <a:pt x="624" y="54"/>
                  </a:lnTo>
                  <a:lnTo>
                    <a:pt x="0" y="82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99CCFF">
                <a:alpha val="79999"/>
              </a:srgbClr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3" name="Group 17"/>
          <p:cNvGrpSpPr/>
          <p:nvPr/>
        </p:nvGrpSpPr>
        <p:grpSpPr bwMode="auto">
          <a:xfrm>
            <a:off x="4306888" y="2608263"/>
            <a:ext cx="1762125" cy="1724025"/>
            <a:chOff x="0" y="0"/>
            <a:chExt cx="1110" cy="1086"/>
          </a:xfrm>
        </p:grpSpPr>
        <p:sp>
          <p:nvSpPr>
            <p:cNvPr id="9234" name="未知"/>
            <p:cNvSpPr/>
            <p:nvPr/>
          </p:nvSpPr>
          <p:spPr bwMode="auto">
            <a:xfrm>
              <a:off x="0" y="366"/>
              <a:ext cx="1110" cy="720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1110" y="0"/>
                </a:cxn>
                <a:cxn ang="0">
                  <a:pos x="1110" y="324"/>
                </a:cxn>
                <a:cxn ang="0">
                  <a:pos x="0" y="720"/>
                </a:cxn>
                <a:cxn ang="0">
                  <a:pos x="0" y="396"/>
                </a:cxn>
              </a:cxnLst>
              <a:rect l="0" t="0" r="r" b="b"/>
              <a:pathLst>
                <a:path w="1110" h="720">
                  <a:moveTo>
                    <a:pt x="0" y="396"/>
                  </a:moveTo>
                  <a:lnTo>
                    <a:pt x="1110" y="0"/>
                  </a:lnTo>
                  <a:lnTo>
                    <a:pt x="1110" y="324"/>
                  </a:lnTo>
                  <a:lnTo>
                    <a:pt x="0" y="720"/>
                  </a:lnTo>
                  <a:lnTo>
                    <a:pt x="0" y="396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未知"/>
            <p:cNvSpPr/>
            <p:nvPr/>
          </p:nvSpPr>
          <p:spPr bwMode="auto">
            <a:xfrm>
              <a:off x="0" y="0"/>
              <a:ext cx="1110" cy="76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642" y="12"/>
                </a:cxn>
                <a:cxn ang="0">
                  <a:pos x="660" y="18"/>
                </a:cxn>
                <a:cxn ang="0">
                  <a:pos x="678" y="24"/>
                </a:cxn>
                <a:cxn ang="0">
                  <a:pos x="696" y="36"/>
                </a:cxn>
                <a:cxn ang="0">
                  <a:pos x="714" y="42"/>
                </a:cxn>
                <a:cxn ang="0">
                  <a:pos x="732" y="54"/>
                </a:cxn>
                <a:cxn ang="0">
                  <a:pos x="750" y="60"/>
                </a:cxn>
                <a:cxn ang="0">
                  <a:pos x="768" y="72"/>
                </a:cxn>
                <a:cxn ang="0">
                  <a:pos x="786" y="84"/>
                </a:cxn>
                <a:cxn ang="0">
                  <a:pos x="804" y="90"/>
                </a:cxn>
                <a:cxn ang="0">
                  <a:pos x="816" y="102"/>
                </a:cxn>
                <a:cxn ang="0">
                  <a:pos x="834" y="114"/>
                </a:cxn>
                <a:cxn ang="0">
                  <a:pos x="852" y="120"/>
                </a:cxn>
                <a:cxn ang="0">
                  <a:pos x="864" y="132"/>
                </a:cxn>
                <a:cxn ang="0">
                  <a:pos x="882" y="144"/>
                </a:cxn>
                <a:cxn ang="0">
                  <a:pos x="900" y="156"/>
                </a:cxn>
                <a:cxn ang="0">
                  <a:pos x="912" y="162"/>
                </a:cxn>
                <a:cxn ang="0">
                  <a:pos x="924" y="174"/>
                </a:cxn>
                <a:cxn ang="0">
                  <a:pos x="942" y="186"/>
                </a:cxn>
                <a:cxn ang="0">
                  <a:pos x="954" y="198"/>
                </a:cxn>
                <a:cxn ang="0">
                  <a:pos x="972" y="210"/>
                </a:cxn>
                <a:cxn ang="0">
                  <a:pos x="984" y="222"/>
                </a:cxn>
                <a:cxn ang="0">
                  <a:pos x="996" y="234"/>
                </a:cxn>
                <a:cxn ang="0">
                  <a:pos x="1008" y="246"/>
                </a:cxn>
                <a:cxn ang="0">
                  <a:pos x="1020" y="258"/>
                </a:cxn>
                <a:cxn ang="0">
                  <a:pos x="1032" y="276"/>
                </a:cxn>
                <a:cxn ang="0">
                  <a:pos x="1044" y="288"/>
                </a:cxn>
                <a:cxn ang="0">
                  <a:pos x="1056" y="300"/>
                </a:cxn>
                <a:cxn ang="0">
                  <a:pos x="1068" y="312"/>
                </a:cxn>
                <a:cxn ang="0">
                  <a:pos x="1080" y="324"/>
                </a:cxn>
                <a:cxn ang="0">
                  <a:pos x="1092" y="336"/>
                </a:cxn>
                <a:cxn ang="0">
                  <a:pos x="1098" y="354"/>
                </a:cxn>
                <a:cxn ang="0">
                  <a:pos x="1110" y="366"/>
                </a:cxn>
                <a:cxn ang="0">
                  <a:pos x="0" y="768"/>
                </a:cxn>
                <a:cxn ang="0">
                  <a:pos x="624" y="0"/>
                </a:cxn>
              </a:cxnLst>
              <a:rect l="0" t="0" r="r" b="b"/>
              <a:pathLst>
                <a:path w="1110" h="768">
                  <a:moveTo>
                    <a:pt x="624" y="0"/>
                  </a:moveTo>
                  <a:lnTo>
                    <a:pt x="642" y="12"/>
                  </a:lnTo>
                  <a:lnTo>
                    <a:pt x="660" y="18"/>
                  </a:lnTo>
                  <a:lnTo>
                    <a:pt x="678" y="24"/>
                  </a:lnTo>
                  <a:lnTo>
                    <a:pt x="696" y="36"/>
                  </a:lnTo>
                  <a:lnTo>
                    <a:pt x="714" y="42"/>
                  </a:lnTo>
                  <a:lnTo>
                    <a:pt x="732" y="54"/>
                  </a:lnTo>
                  <a:lnTo>
                    <a:pt x="750" y="60"/>
                  </a:lnTo>
                  <a:lnTo>
                    <a:pt x="768" y="72"/>
                  </a:lnTo>
                  <a:lnTo>
                    <a:pt x="786" y="84"/>
                  </a:lnTo>
                  <a:lnTo>
                    <a:pt x="804" y="90"/>
                  </a:lnTo>
                  <a:lnTo>
                    <a:pt x="816" y="102"/>
                  </a:lnTo>
                  <a:lnTo>
                    <a:pt x="834" y="114"/>
                  </a:lnTo>
                  <a:lnTo>
                    <a:pt x="852" y="120"/>
                  </a:lnTo>
                  <a:lnTo>
                    <a:pt x="864" y="132"/>
                  </a:lnTo>
                  <a:lnTo>
                    <a:pt x="882" y="144"/>
                  </a:lnTo>
                  <a:lnTo>
                    <a:pt x="900" y="156"/>
                  </a:lnTo>
                  <a:lnTo>
                    <a:pt x="912" y="162"/>
                  </a:lnTo>
                  <a:lnTo>
                    <a:pt x="924" y="174"/>
                  </a:lnTo>
                  <a:lnTo>
                    <a:pt x="942" y="186"/>
                  </a:lnTo>
                  <a:lnTo>
                    <a:pt x="954" y="198"/>
                  </a:lnTo>
                  <a:lnTo>
                    <a:pt x="972" y="210"/>
                  </a:lnTo>
                  <a:lnTo>
                    <a:pt x="984" y="222"/>
                  </a:lnTo>
                  <a:lnTo>
                    <a:pt x="996" y="234"/>
                  </a:lnTo>
                  <a:lnTo>
                    <a:pt x="1008" y="246"/>
                  </a:lnTo>
                  <a:lnTo>
                    <a:pt x="1020" y="258"/>
                  </a:lnTo>
                  <a:lnTo>
                    <a:pt x="1032" y="276"/>
                  </a:lnTo>
                  <a:lnTo>
                    <a:pt x="1044" y="288"/>
                  </a:lnTo>
                  <a:lnTo>
                    <a:pt x="1056" y="300"/>
                  </a:lnTo>
                  <a:lnTo>
                    <a:pt x="1068" y="312"/>
                  </a:lnTo>
                  <a:lnTo>
                    <a:pt x="1080" y="324"/>
                  </a:lnTo>
                  <a:lnTo>
                    <a:pt x="1092" y="336"/>
                  </a:lnTo>
                  <a:lnTo>
                    <a:pt x="1098" y="354"/>
                  </a:lnTo>
                  <a:lnTo>
                    <a:pt x="1110" y="366"/>
                  </a:lnTo>
                  <a:lnTo>
                    <a:pt x="0" y="76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CC00">
                <a:alpha val="79999"/>
              </a:srgbClr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6" name="Group 20"/>
          <p:cNvGrpSpPr/>
          <p:nvPr/>
        </p:nvGrpSpPr>
        <p:grpSpPr bwMode="auto">
          <a:xfrm>
            <a:off x="4316413" y="3201988"/>
            <a:ext cx="1981200" cy="1847850"/>
            <a:chOff x="0" y="0"/>
            <a:chExt cx="1248" cy="1164"/>
          </a:xfrm>
        </p:grpSpPr>
        <p:sp>
          <p:nvSpPr>
            <p:cNvPr id="9237" name="未知"/>
            <p:cNvSpPr/>
            <p:nvPr/>
          </p:nvSpPr>
          <p:spPr bwMode="auto">
            <a:xfrm>
              <a:off x="1080" y="402"/>
              <a:ext cx="168" cy="76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12"/>
                </a:cxn>
                <a:cxn ang="0">
                  <a:pos x="168" y="30"/>
                </a:cxn>
                <a:cxn ang="0">
                  <a:pos x="162" y="42"/>
                </a:cxn>
                <a:cxn ang="0">
                  <a:pos x="162" y="60"/>
                </a:cxn>
                <a:cxn ang="0">
                  <a:pos x="162" y="78"/>
                </a:cxn>
                <a:cxn ang="0">
                  <a:pos x="162" y="90"/>
                </a:cxn>
                <a:cxn ang="0">
                  <a:pos x="156" y="108"/>
                </a:cxn>
                <a:cxn ang="0">
                  <a:pos x="156" y="120"/>
                </a:cxn>
                <a:cxn ang="0">
                  <a:pos x="150" y="138"/>
                </a:cxn>
                <a:cxn ang="0">
                  <a:pos x="150" y="150"/>
                </a:cxn>
                <a:cxn ang="0">
                  <a:pos x="144" y="168"/>
                </a:cxn>
                <a:cxn ang="0">
                  <a:pos x="138" y="180"/>
                </a:cxn>
                <a:cxn ang="0">
                  <a:pos x="132" y="198"/>
                </a:cxn>
                <a:cxn ang="0">
                  <a:pos x="132" y="210"/>
                </a:cxn>
                <a:cxn ang="0">
                  <a:pos x="126" y="228"/>
                </a:cxn>
                <a:cxn ang="0">
                  <a:pos x="120" y="240"/>
                </a:cxn>
                <a:cxn ang="0">
                  <a:pos x="114" y="258"/>
                </a:cxn>
                <a:cxn ang="0">
                  <a:pos x="108" y="270"/>
                </a:cxn>
                <a:cxn ang="0">
                  <a:pos x="96" y="288"/>
                </a:cxn>
                <a:cxn ang="0">
                  <a:pos x="90" y="300"/>
                </a:cxn>
                <a:cxn ang="0">
                  <a:pos x="84" y="312"/>
                </a:cxn>
                <a:cxn ang="0">
                  <a:pos x="78" y="330"/>
                </a:cxn>
                <a:cxn ang="0">
                  <a:pos x="66" y="342"/>
                </a:cxn>
                <a:cxn ang="0">
                  <a:pos x="60" y="360"/>
                </a:cxn>
                <a:cxn ang="0">
                  <a:pos x="48" y="372"/>
                </a:cxn>
                <a:cxn ang="0">
                  <a:pos x="42" y="384"/>
                </a:cxn>
                <a:cxn ang="0">
                  <a:pos x="30" y="396"/>
                </a:cxn>
                <a:cxn ang="0">
                  <a:pos x="18" y="414"/>
                </a:cxn>
                <a:cxn ang="0">
                  <a:pos x="12" y="426"/>
                </a:cxn>
                <a:cxn ang="0">
                  <a:pos x="0" y="438"/>
                </a:cxn>
                <a:cxn ang="0">
                  <a:pos x="0" y="762"/>
                </a:cxn>
                <a:cxn ang="0">
                  <a:pos x="12" y="750"/>
                </a:cxn>
                <a:cxn ang="0">
                  <a:pos x="18" y="738"/>
                </a:cxn>
                <a:cxn ang="0">
                  <a:pos x="30" y="720"/>
                </a:cxn>
                <a:cxn ang="0">
                  <a:pos x="42" y="708"/>
                </a:cxn>
                <a:cxn ang="0">
                  <a:pos x="48" y="696"/>
                </a:cxn>
                <a:cxn ang="0">
                  <a:pos x="60" y="684"/>
                </a:cxn>
                <a:cxn ang="0">
                  <a:pos x="66" y="666"/>
                </a:cxn>
                <a:cxn ang="0">
                  <a:pos x="78" y="654"/>
                </a:cxn>
                <a:cxn ang="0">
                  <a:pos x="84" y="636"/>
                </a:cxn>
                <a:cxn ang="0">
                  <a:pos x="90" y="624"/>
                </a:cxn>
                <a:cxn ang="0">
                  <a:pos x="96" y="612"/>
                </a:cxn>
                <a:cxn ang="0">
                  <a:pos x="108" y="594"/>
                </a:cxn>
                <a:cxn ang="0">
                  <a:pos x="114" y="582"/>
                </a:cxn>
                <a:cxn ang="0">
                  <a:pos x="120" y="564"/>
                </a:cxn>
                <a:cxn ang="0">
                  <a:pos x="126" y="552"/>
                </a:cxn>
                <a:cxn ang="0">
                  <a:pos x="132" y="534"/>
                </a:cxn>
                <a:cxn ang="0">
                  <a:pos x="132" y="522"/>
                </a:cxn>
                <a:cxn ang="0">
                  <a:pos x="138" y="504"/>
                </a:cxn>
                <a:cxn ang="0">
                  <a:pos x="144" y="492"/>
                </a:cxn>
                <a:cxn ang="0">
                  <a:pos x="150" y="474"/>
                </a:cxn>
                <a:cxn ang="0">
                  <a:pos x="150" y="462"/>
                </a:cxn>
                <a:cxn ang="0">
                  <a:pos x="156" y="444"/>
                </a:cxn>
                <a:cxn ang="0">
                  <a:pos x="156" y="432"/>
                </a:cxn>
                <a:cxn ang="0">
                  <a:pos x="162" y="414"/>
                </a:cxn>
                <a:cxn ang="0">
                  <a:pos x="162" y="402"/>
                </a:cxn>
                <a:cxn ang="0">
                  <a:pos x="162" y="384"/>
                </a:cxn>
                <a:cxn ang="0">
                  <a:pos x="162" y="366"/>
                </a:cxn>
                <a:cxn ang="0">
                  <a:pos x="168" y="354"/>
                </a:cxn>
                <a:cxn ang="0">
                  <a:pos x="168" y="336"/>
                </a:cxn>
                <a:cxn ang="0">
                  <a:pos x="168" y="324"/>
                </a:cxn>
                <a:cxn ang="0">
                  <a:pos x="168" y="0"/>
                </a:cxn>
              </a:cxnLst>
              <a:rect l="0" t="0" r="r" b="b"/>
              <a:pathLst>
                <a:path w="168" h="762">
                  <a:moveTo>
                    <a:pt x="168" y="0"/>
                  </a:moveTo>
                  <a:lnTo>
                    <a:pt x="168" y="12"/>
                  </a:lnTo>
                  <a:lnTo>
                    <a:pt x="168" y="30"/>
                  </a:lnTo>
                  <a:lnTo>
                    <a:pt x="162" y="42"/>
                  </a:lnTo>
                  <a:lnTo>
                    <a:pt x="162" y="60"/>
                  </a:lnTo>
                  <a:lnTo>
                    <a:pt x="162" y="78"/>
                  </a:lnTo>
                  <a:lnTo>
                    <a:pt x="162" y="90"/>
                  </a:lnTo>
                  <a:lnTo>
                    <a:pt x="156" y="108"/>
                  </a:lnTo>
                  <a:lnTo>
                    <a:pt x="156" y="120"/>
                  </a:lnTo>
                  <a:lnTo>
                    <a:pt x="150" y="138"/>
                  </a:lnTo>
                  <a:lnTo>
                    <a:pt x="150" y="150"/>
                  </a:lnTo>
                  <a:lnTo>
                    <a:pt x="144" y="168"/>
                  </a:lnTo>
                  <a:lnTo>
                    <a:pt x="138" y="180"/>
                  </a:lnTo>
                  <a:lnTo>
                    <a:pt x="132" y="198"/>
                  </a:lnTo>
                  <a:lnTo>
                    <a:pt x="132" y="210"/>
                  </a:lnTo>
                  <a:lnTo>
                    <a:pt x="126" y="228"/>
                  </a:lnTo>
                  <a:lnTo>
                    <a:pt x="120" y="240"/>
                  </a:lnTo>
                  <a:lnTo>
                    <a:pt x="114" y="258"/>
                  </a:lnTo>
                  <a:lnTo>
                    <a:pt x="108" y="270"/>
                  </a:lnTo>
                  <a:lnTo>
                    <a:pt x="96" y="288"/>
                  </a:lnTo>
                  <a:lnTo>
                    <a:pt x="90" y="300"/>
                  </a:lnTo>
                  <a:lnTo>
                    <a:pt x="84" y="312"/>
                  </a:lnTo>
                  <a:lnTo>
                    <a:pt x="78" y="330"/>
                  </a:lnTo>
                  <a:lnTo>
                    <a:pt x="66" y="342"/>
                  </a:lnTo>
                  <a:lnTo>
                    <a:pt x="60" y="360"/>
                  </a:lnTo>
                  <a:lnTo>
                    <a:pt x="48" y="372"/>
                  </a:lnTo>
                  <a:lnTo>
                    <a:pt x="42" y="384"/>
                  </a:lnTo>
                  <a:lnTo>
                    <a:pt x="30" y="396"/>
                  </a:lnTo>
                  <a:lnTo>
                    <a:pt x="18" y="414"/>
                  </a:lnTo>
                  <a:lnTo>
                    <a:pt x="12" y="426"/>
                  </a:lnTo>
                  <a:lnTo>
                    <a:pt x="0" y="438"/>
                  </a:lnTo>
                  <a:lnTo>
                    <a:pt x="0" y="762"/>
                  </a:lnTo>
                  <a:lnTo>
                    <a:pt x="12" y="750"/>
                  </a:lnTo>
                  <a:lnTo>
                    <a:pt x="18" y="738"/>
                  </a:lnTo>
                  <a:lnTo>
                    <a:pt x="30" y="720"/>
                  </a:lnTo>
                  <a:lnTo>
                    <a:pt x="42" y="708"/>
                  </a:lnTo>
                  <a:lnTo>
                    <a:pt x="48" y="696"/>
                  </a:lnTo>
                  <a:lnTo>
                    <a:pt x="60" y="684"/>
                  </a:lnTo>
                  <a:lnTo>
                    <a:pt x="66" y="666"/>
                  </a:lnTo>
                  <a:lnTo>
                    <a:pt x="78" y="654"/>
                  </a:lnTo>
                  <a:lnTo>
                    <a:pt x="84" y="636"/>
                  </a:lnTo>
                  <a:lnTo>
                    <a:pt x="90" y="624"/>
                  </a:lnTo>
                  <a:lnTo>
                    <a:pt x="96" y="612"/>
                  </a:lnTo>
                  <a:lnTo>
                    <a:pt x="108" y="594"/>
                  </a:lnTo>
                  <a:lnTo>
                    <a:pt x="114" y="582"/>
                  </a:lnTo>
                  <a:lnTo>
                    <a:pt x="120" y="564"/>
                  </a:lnTo>
                  <a:lnTo>
                    <a:pt x="126" y="552"/>
                  </a:lnTo>
                  <a:lnTo>
                    <a:pt x="132" y="534"/>
                  </a:lnTo>
                  <a:lnTo>
                    <a:pt x="132" y="522"/>
                  </a:lnTo>
                  <a:lnTo>
                    <a:pt x="138" y="504"/>
                  </a:lnTo>
                  <a:lnTo>
                    <a:pt x="144" y="492"/>
                  </a:lnTo>
                  <a:lnTo>
                    <a:pt x="150" y="474"/>
                  </a:lnTo>
                  <a:lnTo>
                    <a:pt x="150" y="462"/>
                  </a:lnTo>
                  <a:lnTo>
                    <a:pt x="156" y="444"/>
                  </a:lnTo>
                  <a:lnTo>
                    <a:pt x="156" y="432"/>
                  </a:lnTo>
                  <a:lnTo>
                    <a:pt x="162" y="414"/>
                  </a:lnTo>
                  <a:lnTo>
                    <a:pt x="162" y="402"/>
                  </a:lnTo>
                  <a:lnTo>
                    <a:pt x="162" y="384"/>
                  </a:lnTo>
                  <a:lnTo>
                    <a:pt x="162" y="366"/>
                  </a:lnTo>
                  <a:lnTo>
                    <a:pt x="168" y="354"/>
                  </a:lnTo>
                  <a:lnTo>
                    <a:pt x="168" y="336"/>
                  </a:lnTo>
                  <a:lnTo>
                    <a:pt x="168" y="324"/>
                  </a:lnTo>
                  <a:lnTo>
                    <a:pt x="168" y="0"/>
                  </a:lnTo>
                  <a:close/>
                </a:path>
              </a:pathLst>
            </a:custGeom>
            <a:gradFill rotWithShape="1">
              <a:gsLst>
                <a:gs pos="0">
                  <a:srgbClr val="62A55D">
                    <a:gamma/>
                    <a:shade val="46275"/>
                    <a:invGamma/>
                  </a:srgbClr>
                </a:gs>
                <a:gs pos="100000">
                  <a:srgbClr val="62A55D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未知"/>
            <p:cNvSpPr/>
            <p:nvPr/>
          </p:nvSpPr>
          <p:spPr bwMode="auto">
            <a:xfrm>
              <a:off x="6" y="402"/>
              <a:ext cx="1074" cy="7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74" y="438"/>
                </a:cxn>
                <a:cxn ang="0">
                  <a:pos x="1074" y="762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1074" h="762">
                  <a:moveTo>
                    <a:pt x="0" y="0"/>
                  </a:moveTo>
                  <a:lnTo>
                    <a:pt x="1074" y="438"/>
                  </a:lnTo>
                  <a:lnTo>
                    <a:pt x="1074" y="762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62A55D">
                    <a:gamma/>
                    <a:shade val="46275"/>
                    <a:invGamma/>
                  </a:srgbClr>
                </a:gs>
                <a:gs pos="100000">
                  <a:srgbClr val="62A55D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未知"/>
            <p:cNvSpPr/>
            <p:nvPr/>
          </p:nvSpPr>
          <p:spPr bwMode="auto">
            <a:xfrm>
              <a:off x="0" y="0"/>
              <a:ext cx="1248" cy="840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1122" y="12"/>
                </a:cxn>
                <a:cxn ang="0">
                  <a:pos x="1128" y="30"/>
                </a:cxn>
                <a:cxn ang="0">
                  <a:pos x="1140" y="42"/>
                </a:cxn>
                <a:cxn ang="0">
                  <a:pos x="1146" y="54"/>
                </a:cxn>
                <a:cxn ang="0">
                  <a:pos x="1158" y="72"/>
                </a:cxn>
                <a:cxn ang="0">
                  <a:pos x="1164" y="84"/>
                </a:cxn>
                <a:cxn ang="0">
                  <a:pos x="1170" y="96"/>
                </a:cxn>
                <a:cxn ang="0">
                  <a:pos x="1176" y="114"/>
                </a:cxn>
                <a:cxn ang="0">
                  <a:pos x="1188" y="126"/>
                </a:cxn>
                <a:cxn ang="0">
                  <a:pos x="1194" y="144"/>
                </a:cxn>
                <a:cxn ang="0">
                  <a:pos x="1200" y="156"/>
                </a:cxn>
                <a:cxn ang="0">
                  <a:pos x="1206" y="174"/>
                </a:cxn>
                <a:cxn ang="0">
                  <a:pos x="1212" y="186"/>
                </a:cxn>
                <a:cxn ang="0">
                  <a:pos x="1212" y="204"/>
                </a:cxn>
                <a:cxn ang="0">
                  <a:pos x="1218" y="216"/>
                </a:cxn>
                <a:cxn ang="0">
                  <a:pos x="1224" y="234"/>
                </a:cxn>
                <a:cxn ang="0">
                  <a:pos x="1230" y="246"/>
                </a:cxn>
                <a:cxn ang="0">
                  <a:pos x="1230" y="264"/>
                </a:cxn>
                <a:cxn ang="0">
                  <a:pos x="1236" y="276"/>
                </a:cxn>
                <a:cxn ang="0">
                  <a:pos x="1236" y="294"/>
                </a:cxn>
                <a:cxn ang="0">
                  <a:pos x="1242" y="306"/>
                </a:cxn>
                <a:cxn ang="0">
                  <a:pos x="1242" y="324"/>
                </a:cxn>
                <a:cxn ang="0">
                  <a:pos x="1242" y="336"/>
                </a:cxn>
                <a:cxn ang="0">
                  <a:pos x="1242" y="354"/>
                </a:cxn>
                <a:cxn ang="0">
                  <a:pos x="1248" y="372"/>
                </a:cxn>
                <a:cxn ang="0">
                  <a:pos x="1248" y="384"/>
                </a:cxn>
                <a:cxn ang="0">
                  <a:pos x="1248" y="402"/>
                </a:cxn>
                <a:cxn ang="0">
                  <a:pos x="1248" y="414"/>
                </a:cxn>
                <a:cxn ang="0">
                  <a:pos x="1248" y="432"/>
                </a:cxn>
                <a:cxn ang="0">
                  <a:pos x="1242" y="444"/>
                </a:cxn>
                <a:cxn ang="0">
                  <a:pos x="1242" y="462"/>
                </a:cxn>
                <a:cxn ang="0">
                  <a:pos x="1242" y="480"/>
                </a:cxn>
                <a:cxn ang="0">
                  <a:pos x="1242" y="492"/>
                </a:cxn>
                <a:cxn ang="0">
                  <a:pos x="1236" y="510"/>
                </a:cxn>
                <a:cxn ang="0">
                  <a:pos x="1236" y="522"/>
                </a:cxn>
                <a:cxn ang="0">
                  <a:pos x="1230" y="540"/>
                </a:cxn>
                <a:cxn ang="0">
                  <a:pos x="1230" y="552"/>
                </a:cxn>
                <a:cxn ang="0">
                  <a:pos x="1224" y="570"/>
                </a:cxn>
                <a:cxn ang="0">
                  <a:pos x="1218" y="582"/>
                </a:cxn>
                <a:cxn ang="0">
                  <a:pos x="1212" y="600"/>
                </a:cxn>
                <a:cxn ang="0">
                  <a:pos x="1212" y="612"/>
                </a:cxn>
                <a:cxn ang="0">
                  <a:pos x="1206" y="630"/>
                </a:cxn>
                <a:cxn ang="0">
                  <a:pos x="1200" y="642"/>
                </a:cxn>
                <a:cxn ang="0">
                  <a:pos x="1194" y="660"/>
                </a:cxn>
                <a:cxn ang="0">
                  <a:pos x="1188" y="672"/>
                </a:cxn>
                <a:cxn ang="0">
                  <a:pos x="1176" y="690"/>
                </a:cxn>
                <a:cxn ang="0">
                  <a:pos x="1170" y="702"/>
                </a:cxn>
                <a:cxn ang="0">
                  <a:pos x="1164" y="714"/>
                </a:cxn>
                <a:cxn ang="0">
                  <a:pos x="1158" y="732"/>
                </a:cxn>
                <a:cxn ang="0">
                  <a:pos x="1146" y="744"/>
                </a:cxn>
                <a:cxn ang="0">
                  <a:pos x="1140" y="762"/>
                </a:cxn>
                <a:cxn ang="0">
                  <a:pos x="1128" y="774"/>
                </a:cxn>
                <a:cxn ang="0">
                  <a:pos x="1122" y="786"/>
                </a:cxn>
                <a:cxn ang="0">
                  <a:pos x="1110" y="798"/>
                </a:cxn>
                <a:cxn ang="0">
                  <a:pos x="1098" y="816"/>
                </a:cxn>
                <a:cxn ang="0">
                  <a:pos x="1092" y="828"/>
                </a:cxn>
                <a:cxn ang="0">
                  <a:pos x="1080" y="840"/>
                </a:cxn>
                <a:cxn ang="0">
                  <a:pos x="0" y="402"/>
                </a:cxn>
                <a:cxn ang="0">
                  <a:pos x="1110" y="0"/>
                </a:cxn>
              </a:cxnLst>
              <a:rect l="0" t="0" r="r" b="b"/>
              <a:pathLst>
                <a:path w="1248" h="840">
                  <a:moveTo>
                    <a:pt x="1110" y="0"/>
                  </a:moveTo>
                  <a:lnTo>
                    <a:pt x="1122" y="12"/>
                  </a:lnTo>
                  <a:lnTo>
                    <a:pt x="1128" y="30"/>
                  </a:lnTo>
                  <a:lnTo>
                    <a:pt x="1140" y="42"/>
                  </a:lnTo>
                  <a:lnTo>
                    <a:pt x="1146" y="54"/>
                  </a:lnTo>
                  <a:lnTo>
                    <a:pt x="1158" y="72"/>
                  </a:lnTo>
                  <a:lnTo>
                    <a:pt x="1164" y="84"/>
                  </a:lnTo>
                  <a:lnTo>
                    <a:pt x="1170" y="96"/>
                  </a:lnTo>
                  <a:lnTo>
                    <a:pt x="1176" y="114"/>
                  </a:lnTo>
                  <a:lnTo>
                    <a:pt x="1188" y="126"/>
                  </a:lnTo>
                  <a:lnTo>
                    <a:pt x="1194" y="144"/>
                  </a:lnTo>
                  <a:lnTo>
                    <a:pt x="1200" y="156"/>
                  </a:lnTo>
                  <a:lnTo>
                    <a:pt x="1206" y="174"/>
                  </a:lnTo>
                  <a:lnTo>
                    <a:pt x="1212" y="186"/>
                  </a:lnTo>
                  <a:lnTo>
                    <a:pt x="1212" y="204"/>
                  </a:lnTo>
                  <a:lnTo>
                    <a:pt x="1218" y="216"/>
                  </a:lnTo>
                  <a:lnTo>
                    <a:pt x="1224" y="234"/>
                  </a:lnTo>
                  <a:lnTo>
                    <a:pt x="1230" y="246"/>
                  </a:lnTo>
                  <a:lnTo>
                    <a:pt x="1230" y="264"/>
                  </a:lnTo>
                  <a:lnTo>
                    <a:pt x="1236" y="276"/>
                  </a:lnTo>
                  <a:lnTo>
                    <a:pt x="1236" y="294"/>
                  </a:lnTo>
                  <a:lnTo>
                    <a:pt x="1242" y="306"/>
                  </a:lnTo>
                  <a:lnTo>
                    <a:pt x="1242" y="324"/>
                  </a:lnTo>
                  <a:lnTo>
                    <a:pt x="1242" y="336"/>
                  </a:lnTo>
                  <a:lnTo>
                    <a:pt x="1242" y="354"/>
                  </a:lnTo>
                  <a:lnTo>
                    <a:pt x="1248" y="372"/>
                  </a:lnTo>
                  <a:lnTo>
                    <a:pt x="1248" y="384"/>
                  </a:lnTo>
                  <a:lnTo>
                    <a:pt x="1248" y="402"/>
                  </a:lnTo>
                  <a:lnTo>
                    <a:pt x="1248" y="414"/>
                  </a:lnTo>
                  <a:lnTo>
                    <a:pt x="1248" y="432"/>
                  </a:lnTo>
                  <a:lnTo>
                    <a:pt x="1242" y="444"/>
                  </a:lnTo>
                  <a:lnTo>
                    <a:pt x="1242" y="462"/>
                  </a:lnTo>
                  <a:lnTo>
                    <a:pt x="1242" y="480"/>
                  </a:lnTo>
                  <a:lnTo>
                    <a:pt x="1242" y="492"/>
                  </a:lnTo>
                  <a:lnTo>
                    <a:pt x="1236" y="510"/>
                  </a:lnTo>
                  <a:lnTo>
                    <a:pt x="1236" y="522"/>
                  </a:lnTo>
                  <a:lnTo>
                    <a:pt x="1230" y="540"/>
                  </a:lnTo>
                  <a:lnTo>
                    <a:pt x="1230" y="552"/>
                  </a:lnTo>
                  <a:lnTo>
                    <a:pt x="1224" y="570"/>
                  </a:lnTo>
                  <a:lnTo>
                    <a:pt x="1218" y="582"/>
                  </a:lnTo>
                  <a:lnTo>
                    <a:pt x="1212" y="600"/>
                  </a:lnTo>
                  <a:lnTo>
                    <a:pt x="1212" y="612"/>
                  </a:lnTo>
                  <a:lnTo>
                    <a:pt x="1206" y="630"/>
                  </a:lnTo>
                  <a:lnTo>
                    <a:pt x="1200" y="642"/>
                  </a:lnTo>
                  <a:lnTo>
                    <a:pt x="1194" y="660"/>
                  </a:lnTo>
                  <a:lnTo>
                    <a:pt x="1188" y="672"/>
                  </a:lnTo>
                  <a:lnTo>
                    <a:pt x="1176" y="690"/>
                  </a:lnTo>
                  <a:lnTo>
                    <a:pt x="1170" y="702"/>
                  </a:lnTo>
                  <a:lnTo>
                    <a:pt x="1164" y="714"/>
                  </a:lnTo>
                  <a:lnTo>
                    <a:pt x="1158" y="732"/>
                  </a:lnTo>
                  <a:lnTo>
                    <a:pt x="1146" y="744"/>
                  </a:lnTo>
                  <a:lnTo>
                    <a:pt x="1140" y="762"/>
                  </a:lnTo>
                  <a:lnTo>
                    <a:pt x="1128" y="774"/>
                  </a:lnTo>
                  <a:lnTo>
                    <a:pt x="1122" y="786"/>
                  </a:lnTo>
                  <a:lnTo>
                    <a:pt x="1110" y="798"/>
                  </a:lnTo>
                  <a:lnTo>
                    <a:pt x="1098" y="816"/>
                  </a:lnTo>
                  <a:lnTo>
                    <a:pt x="1092" y="828"/>
                  </a:lnTo>
                  <a:lnTo>
                    <a:pt x="1080" y="840"/>
                  </a:lnTo>
                  <a:lnTo>
                    <a:pt x="0" y="402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rgbClr val="62A55D">
                <a:alpha val="79999"/>
              </a:srgbClr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0" name="Group 24"/>
          <p:cNvGrpSpPr/>
          <p:nvPr/>
        </p:nvGrpSpPr>
        <p:grpSpPr bwMode="auto">
          <a:xfrm>
            <a:off x="4316413" y="3843338"/>
            <a:ext cx="1714500" cy="1947862"/>
            <a:chOff x="0" y="0"/>
            <a:chExt cx="1080" cy="1227"/>
          </a:xfrm>
        </p:grpSpPr>
        <p:sp>
          <p:nvSpPr>
            <p:cNvPr id="9241" name="未知"/>
            <p:cNvSpPr/>
            <p:nvPr/>
          </p:nvSpPr>
          <p:spPr bwMode="auto">
            <a:xfrm>
              <a:off x="90" y="438"/>
              <a:ext cx="990" cy="762"/>
            </a:xfrm>
            <a:custGeom>
              <a:avLst/>
              <a:gdLst/>
              <a:ahLst/>
              <a:cxnLst>
                <a:cxn ang="0">
                  <a:pos x="978" y="12"/>
                </a:cxn>
                <a:cxn ang="0">
                  <a:pos x="954" y="42"/>
                </a:cxn>
                <a:cxn ang="0">
                  <a:pos x="930" y="66"/>
                </a:cxn>
                <a:cxn ang="0">
                  <a:pos x="906" y="90"/>
                </a:cxn>
                <a:cxn ang="0">
                  <a:pos x="882" y="114"/>
                </a:cxn>
                <a:cxn ang="0">
                  <a:pos x="852" y="138"/>
                </a:cxn>
                <a:cxn ang="0">
                  <a:pos x="822" y="162"/>
                </a:cxn>
                <a:cxn ang="0">
                  <a:pos x="792" y="186"/>
                </a:cxn>
                <a:cxn ang="0">
                  <a:pos x="762" y="204"/>
                </a:cxn>
                <a:cxn ang="0">
                  <a:pos x="726" y="228"/>
                </a:cxn>
                <a:cxn ang="0">
                  <a:pos x="696" y="246"/>
                </a:cxn>
                <a:cxn ang="0">
                  <a:pos x="660" y="264"/>
                </a:cxn>
                <a:cxn ang="0">
                  <a:pos x="624" y="282"/>
                </a:cxn>
                <a:cxn ang="0">
                  <a:pos x="588" y="300"/>
                </a:cxn>
                <a:cxn ang="0">
                  <a:pos x="570" y="306"/>
                </a:cxn>
                <a:cxn ang="0">
                  <a:pos x="534" y="324"/>
                </a:cxn>
                <a:cxn ang="0">
                  <a:pos x="498" y="342"/>
                </a:cxn>
                <a:cxn ang="0">
                  <a:pos x="456" y="354"/>
                </a:cxn>
                <a:cxn ang="0">
                  <a:pos x="420" y="366"/>
                </a:cxn>
                <a:cxn ang="0">
                  <a:pos x="378" y="378"/>
                </a:cxn>
                <a:cxn ang="0">
                  <a:pos x="336" y="390"/>
                </a:cxn>
                <a:cxn ang="0">
                  <a:pos x="294" y="402"/>
                </a:cxn>
                <a:cxn ang="0">
                  <a:pos x="252" y="408"/>
                </a:cxn>
                <a:cxn ang="0">
                  <a:pos x="210" y="414"/>
                </a:cxn>
                <a:cxn ang="0">
                  <a:pos x="168" y="426"/>
                </a:cxn>
                <a:cxn ang="0">
                  <a:pos x="126" y="432"/>
                </a:cxn>
                <a:cxn ang="0">
                  <a:pos x="84" y="432"/>
                </a:cxn>
                <a:cxn ang="0">
                  <a:pos x="42" y="438"/>
                </a:cxn>
                <a:cxn ang="0">
                  <a:pos x="0" y="438"/>
                </a:cxn>
                <a:cxn ang="0">
                  <a:pos x="18" y="762"/>
                </a:cxn>
                <a:cxn ang="0">
                  <a:pos x="66" y="762"/>
                </a:cxn>
                <a:cxn ang="0">
                  <a:pos x="108" y="756"/>
                </a:cxn>
                <a:cxn ang="0">
                  <a:pos x="150" y="750"/>
                </a:cxn>
                <a:cxn ang="0">
                  <a:pos x="192" y="744"/>
                </a:cxn>
                <a:cxn ang="0">
                  <a:pos x="234" y="738"/>
                </a:cxn>
                <a:cxn ang="0">
                  <a:pos x="276" y="726"/>
                </a:cxn>
                <a:cxn ang="0">
                  <a:pos x="318" y="720"/>
                </a:cxn>
                <a:cxn ang="0">
                  <a:pos x="360" y="708"/>
                </a:cxn>
                <a:cxn ang="0">
                  <a:pos x="396" y="696"/>
                </a:cxn>
                <a:cxn ang="0">
                  <a:pos x="438" y="684"/>
                </a:cxn>
                <a:cxn ang="0">
                  <a:pos x="474" y="672"/>
                </a:cxn>
                <a:cxn ang="0">
                  <a:pos x="516" y="654"/>
                </a:cxn>
                <a:cxn ang="0">
                  <a:pos x="552" y="642"/>
                </a:cxn>
                <a:cxn ang="0">
                  <a:pos x="570" y="630"/>
                </a:cxn>
                <a:cxn ang="0">
                  <a:pos x="606" y="618"/>
                </a:cxn>
                <a:cxn ang="0">
                  <a:pos x="642" y="600"/>
                </a:cxn>
                <a:cxn ang="0">
                  <a:pos x="678" y="582"/>
                </a:cxn>
                <a:cxn ang="0">
                  <a:pos x="714" y="558"/>
                </a:cxn>
                <a:cxn ang="0">
                  <a:pos x="744" y="540"/>
                </a:cxn>
                <a:cxn ang="0">
                  <a:pos x="774" y="516"/>
                </a:cxn>
                <a:cxn ang="0">
                  <a:pos x="810" y="498"/>
                </a:cxn>
                <a:cxn ang="0">
                  <a:pos x="834" y="474"/>
                </a:cxn>
                <a:cxn ang="0">
                  <a:pos x="864" y="450"/>
                </a:cxn>
                <a:cxn ang="0">
                  <a:pos x="894" y="426"/>
                </a:cxn>
                <a:cxn ang="0">
                  <a:pos x="918" y="402"/>
                </a:cxn>
                <a:cxn ang="0">
                  <a:pos x="942" y="378"/>
                </a:cxn>
                <a:cxn ang="0">
                  <a:pos x="966" y="354"/>
                </a:cxn>
                <a:cxn ang="0">
                  <a:pos x="990" y="324"/>
                </a:cxn>
              </a:cxnLst>
              <a:rect l="0" t="0" r="r" b="b"/>
              <a:pathLst>
                <a:path w="990" h="762">
                  <a:moveTo>
                    <a:pt x="990" y="0"/>
                  </a:moveTo>
                  <a:lnTo>
                    <a:pt x="978" y="12"/>
                  </a:lnTo>
                  <a:lnTo>
                    <a:pt x="966" y="30"/>
                  </a:lnTo>
                  <a:lnTo>
                    <a:pt x="954" y="42"/>
                  </a:lnTo>
                  <a:lnTo>
                    <a:pt x="942" y="54"/>
                  </a:lnTo>
                  <a:lnTo>
                    <a:pt x="930" y="66"/>
                  </a:lnTo>
                  <a:lnTo>
                    <a:pt x="918" y="78"/>
                  </a:lnTo>
                  <a:lnTo>
                    <a:pt x="906" y="90"/>
                  </a:lnTo>
                  <a:lnTo>
                    <a:pt x="894" y="102"/>
                  </a:lnTo>
                  <a:lnTo>
                    <a:pt x="882" y="114"/>
                  </a:lnTo>
                  <a:lnTo>
                    <a:pt x="864" y="126"/>
                  </a:lnTo>
                  <a:lnTo>
                    <a:pt x="852" y="138"/>
                  </a:lnTo>
                  <a:lnTo>
                    <a:pt x="834" y="150"/>
                  </a:lnTo>
                  <a:lnTo>
                    <a:pt x="822" y="162"/>
                  </a:lnTo>
                  <a:lnTo>
                    <a:pt x="810" y="174"/>
                  </a:lnTo>
                  <a:lnTo>
                    <a:pt x="792" y="186"/>
                  </a:lnTo>
                  <a:lnTo>
                    <a:pt x="774" y="192"/>
                  </a:lnTo>
                  <a:lnTo>
                    <a:pt x="762" y="204"/>
                  </a:lnTo>
                  <a:lnTo>
                    <a:pt x="744" y="216"/>
                  </a:lnTo>
                  <a:lnTo>
                    <a:pt x="726" y="228"/>
                  </a:lnTo>
                  <a:lnTo>
                    <a:pt x="714" y="234"/>
                  </a:lnTo>
                  <a:lnTo>
                    <a:pt x="696" y="246"/>
                  </a:lnTo>
                  <a:lnTo>
                    <a:pt x="678" y="258"/>
                  </a:lnTo>
                  <a:lnTo>
                    <a:pt x="660" y="264"/>
                  </a:lnTo>
                  <a:lnTo>
                    <a:pt x="642" y="276"/>
                  </a:lnTo>
                  <a:lnTo>
                    <a:pt x="624" y="282"/>
                  </a:lnTo>
                  <a:lnTo>
                    <a:pt x="606" y="294"/>
                  </a:lnTo>
                  <a:lnTo>
                    <a:pt x="588" y="300"/>
                  </a:lnTo>
                  <a:lnTo>
                    <a:pt x="570" y="306"/>
                  </a:lnTo>
                  <a:lnTo>
                    <a:pt x="570" y="306"/>
                  </a:lnTo>
                  <a:lnTo>
                    <a:pt x="552" y="318"/>
                  </a:lnTo>
                  <a:lnTo>
                    <a:pt x="534" y="324"/>
                  </a:lnTo>
                  <a:lnTo>
                    <a:pt x="516" y="330"/>
                  </a:lnTo>
                  <a:lnTo>
                    <a:pt x="498" y="342"/>
                  </a:lnTo>
                  <a:lnTo>
                    <a:pt x="474" y="348"/>
                  </a:lnTo>
                  <a:lnTo>
                    <a:pt x="456" y="354"/>
                  </a:lnTo>
                  <a:lnTo>
                    <a:pt x="438" y="360"/>
                  </a:lnTo>
                  <a:lnTo>
                    <a:pt x="420" y="366"/>
                  </a:lnTo>
                  <a:lnTo>
                    <a:pt x="396" y="372"/>
                  </a:lnTo>
                  <a:lnTo>
                    <a:pt x="378" y="378"/>
                  </a:lnTo>
                  <a:lnTo>
                    <a:pt x="360" y="384"/>
                  </a:lnTo>
                  <a:lnTo>
                    <a:pt x="336" y="390"/>
                  </a:lnTo>
                  <a:lnTo>
                    <a:pt x="318" y="396"/>
                  </a:lnTo>
                  <a:lnTo>
                    <a:pt x="294" y="402"/>
                  </a:lnTo>
                  <a:lnTo>
                    <a:pt x="276" y="402"/>
                  </a:lnTo>
                  <a:lnTo>
                    <a:pt x="252" y="408"/>
                  </a:lnTo>
                  <a:lnTo>
                    <a:pt x="234" y="414"/>
                  </a:lnTo>
                  <a:lnTo>
                    <a:pt x="210" y="414"/>
                  </a:lnTo>
                  <a:lnTo>
                    <a:pt x="192" y="420"/>
                  </a:lnTo>
                  <a:lnTo>
                    <a:pt x="168" y="426"/>
                  </a:lnTo>
                  <a:lnTo>
                    <a:pt x="150" y="426"/>
                  </a:lnTo>
                  <a:lnTo>
                    <a:pt x="126" y="432"/>
                  </a:lnTo>
                  <a:lnTo>
                    <a:pt x="108" y="432"/>
                  </a:lnTo>
                  <a:lnTo>
                    <a:pt x="84" y="432"/>
                  </a:lnTo>
                  <a:lnTo>
                    <a:pt x="66" y="438"/>
                  </a:lnTo>
                  <a:lnTo>
                    <a:pt x="42" y="438"/>
                  </a:lnTo>
                  <a:lnTo>
                    <a:pt x="18" y="438"/>
                  </a:lnTo>
                  <a:lnTo>
                    <a:pt x="0" y="438"/>
                  </a:lnTo>
                  <a:lnTo>
                    <a:pt x="0" y="762"/>
                  </a:lnTo>
                  <a:lnTo>
                    <a:pt x="18" y="762"/>
                  </a:lnTo>
                  <a:lnTo>
                    <a:pt x="42" y="762"/>
                  </a:lnTo>
                  <a:lnTo>
                    <a:pt x="66" y="762"/>
                  </a:lnTo>
                  <a:lnTo>
                    <a:pt x="84" y="756"/>
                  </a:lnTo>
                  <a:lnTo>
                    <a:pt x="108" y="756"/>
                  </a:lnTo>
                  <a:lnTo>
                    <a:pt x="126" y="756"/>
                  </a:lnTo>
                  <a:lnTo>
                    <a:pt x="150" y="750"/>
                  </a:lnTo>
                  <a:lnTo>
                    <a:pt x="168" y="750"/>
                  </a:lnTo>
                  <a:lnTo>
                    <a:pt x="192" y="744"/>
                  </a:lnTo>
                  <a:lnTo>
                    <a:pt x="210" y="738"/>
                  </a:lnTo>
                  <a:lnTo>
                    <a:pt x="234" y="738"/>
                  </a:lnTo>
                  <a:lnTo>
                    <a:pt x="252" y="732"/>
                  </a:lnTo>
                  <a:lnTo>
                    <a:pt x="276" y="726"/>
                  </a:lnTo>
                  <a:lnTo>
                    <a:pt x="294" y="726"/>
                  </a:lnTo>
                  <a:lnTo>
                    <a:pt x="318" y="720"/>
                  </a:lnTo>
                  <a:lnTo>
                    <a:pt x="336" y="714"/>
                  </a:lnTo>
                  <a:lnTo>
                    <a:pt x="360" y="708"/>
                  </a:lnTo>
                  <a:lnTo>
                    <a:pt x="378" y="702"/>
                  </a:lnTo>
                  <a:lnTo>
                    <a:pt x="396" y="696"/>
                  </a:lnTo>
                  <a:lnTo>
                    <a:pt x="420" y="690"/>
                  </a:lnTo>
                  <a:lnTo>
                    <a:pt x="438" y="684"/>
                  </a:lnTo>
                  <a:lnTo>
                    <a:pt x="456" y="678"/>
                  </a:lnTo>
                  <a:lnTo>
                    <a:pt x="474" y="672"/>
                  </a:lnTo>
                  <a:lnTo>
                    <a:pt x="498" y="666"/>
                  </a:lnTo>
                  <a:lnTo>
                    <a:pt x="516" y="654"/>
                  </a:lnTo>
                  <a:lnTo>
                    <a:pt x="534" y="648"/>
                  </a:lnTo>
                  <a:lnTo>
                    <a:pt x="552" y="642"/>
                  </a:lnTo>
                  <a:lnTo>
                    <a:pt x="570" y="630"/>
                  </a:lnTo>
                  <a:lnTo>
                    <a:pt x="570" y="630"/>
                  </a:lnTo>
                  <a:lnTo>
                    <a:pt x="588" y="624"/>
                  </a:lnTo>
                  <a:lnTo>
                    <a:pt x="606" y="618"/>
                  </a:lnTo>
                  <a:lnTo>
                    <a:pt x="624" y="606"/>
                  </a:lnTo>
                  <a:lnTo>
                    <a:pt x="642" y="600"/>
                  </a:lnTo>
                  <a:lnTo>
                    <a:pt x="660" y="588"/>
                  </a:lnTo>
                  <a:lnTo>
                    <a:pt x="678" y="582"/>
                  </a:lnTo>
                  <a:lnTo>
                    <a:pt x="696" y="570"/>
                  </a:lnTo>
                  <a:lnTo>
                    <a:pt x="714" y="558"/>
                  </a:lnTo>
                  <a:lnTo>
                    <a:pt x="726" y="552"/>
                  </a:lnTo>
                  <a:lnTo>
                    <a:pt x="744" y="540"/>
                  </a:lnTo>
                  <a:lnTo>
                    <a:pt x="762" y="528"/>
                  </a:lnTo>
                  <a:lnTo>
                    <a:pt x="774" y="516"/>
                  </a:lnTo>
                  <a:lnTo>
                    <a:pt x="792" y="510"/>
                  </a:lnTo>
                  <a:lnTo>
                    <a:pt x="810" y="498"/>
                  </a:lnTo>
                  <a:lnTo>
                    <a:pt x="822" y="486"/>
                  </a:lnTo>
                  <a:lnTo>
                    <a:pt x="834" y="474"/>
                  </a:lnTo>
                  <a:lnTo>
                    <a:pt x="852" y="462"/>
                  </a:lnTo>
                  <a:lnTo>
                    <a:pt x="864" y="450"/>
                  </a:lnTo>
                  <a:lnTo>
                    <a:pt x="882" y="438"/>
                  </a:lnTo>
                  <a:lnTo>
                    <a:pt x="894" y="426"/>
                  </a:lnTo>
                  <a:lnTo>
                    <a:pt x="906" y="414"/>
                  </a:lnTo>
                  <a:lnTo>
                    <a:pt x="918" y="402"/>
                  </a:lnTo>
                  <a:lnTo>
                    <a:pt x="930" y="390"/>
                  </a:lnTo>
                  <a:lnTo>
                    <a:pt x="942" y="378"/>
                  </a:lnTo>
                  <a:lnTo>
                    <a:pt x="954" y="366"/>
                  </a:lnTo>
                  <a:lnTo>
                    <a:pt x="966" y="354"/>
                  </a:lnTo>
                  <a:lnTo>
                    <a:pt x="978" y="336"/>
                  </a:lnTo>
                  <a:lnTo>
                    <a:pt x="990" y="324"/>
                  </a:lnTo>
                  <a:lnTo>
                    <a:pt x="990" y="0"/>
                  </a:lnTo>
                  <a:close/>
                </a:path>
              </a:pathLst>
            </a:custGeom>
            <a:gradFill rotWithShape="1">
              <a:gsLst>
                <a:gs pos="0">
                  <a:srgbClr val="6565FF">
                    <a:gamma/>
                    <a:shade val="46275"/>
                    <a:invGamma/>
                    <a:alpha val="89999"/>
                  </a:srgbClr>
                </a:gs>
                <a:gs pos="50000">
                  <a:srgbClr val="6565FF">
                    <a:alpha val="89999"/>
                  </a:srgbClr>
                </a:gs>
                <a:gs pos="100000">
                  <a:srgbClr val="6565FF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未知"/>
            <p:cNvSpPr/>
            <p:nvPr/>
          </p:nvSpPr>
          <p:spPr bwMode="auto">
            <a:xfrm>
              <a:off x="6" y="27"/>
              <a:ext cx="8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876"/>
                </a:cxn>
                <a:cxn ang="0">
                  <a:pos x="84" y="1200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84" h="1200">
                  <a:moveTo>
                    <a:pt x="0" y="0"/>
                  </a:moveTo>
                  <a:lnTo>
                    <a:pt x="84" y="876"/>
                  </a:lnTo>
                  <a:lnTo>
                    <a:pt x="84" y="1200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A8"/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未知"/>
            <p:cNvSpPr/>
            <p:nvPr/>
          </p:nvSpPr>
          <p:spPr bwMode="auto">
            <a:xfrm>
              <a:off x="0" y="0"/>
              <a:ext cx="1080" cy="876"/>
            </a:xfrm>
            <a:custGeom>
              <a:avLst/>
              <a:gdLst/>
              <a:ahLst/>
              <a:cxnLst>
                <a:cxn ang="0">
                  <a:pos x="1080" y="438"/>
                </a:cxn>
                <a:cxn ang="0">
                  <a:pos x="1068" y="450"/>
                </a:cxn>
                <a:cxn ang="0">
                  <a:pos x="1056" y="468"/>
                </a:cxn>
                <a:cxn ang="0">
                  <a:pos x="1044" y="480"/>
                </a:cxn>
                <a:cxn ang="0">
                  <a:pos x="1032" y="492"/>
                </a:cxn>
                <a:cxn ang="0">
                  <a:pos x="1020" y="504"/>
                </a:cxn>
                <a:cxn ang="0">
                  <a:pos x="1008" y="516"/>
                </a:cxn>
                <a:cxn ang="0">
                  <a:pos x="996" y="528"/>
                </a:cxn>
                <a:cxn ang="0">
                  <a:pos x="984" y="540"/>
                </a:cxn>
                <a:cxn ang="0">
                  <a:pos x="972" y="552"/>
                </a:cxn>
                <a:cxn ang="0">
                  <a:pos x="954" y="564"/>
                </a:cxn>
                <a:cxn ang="0">
                  <a:pos x="942" y="576"/>
                </a:cxn>
                <a:cxn ang="0">
                  <a:pos x="924" y="588"/>
                </a:cxn>
                <a:cxn ang="0">
                  <a:pos x="912" y="600"/>
                </a:cxn>
                <a:cxn ang="0">
                  <a:pos x="900" y="612"/>
                </a:cxn>
                <a:cxn ang="0">
                  <a:pos x="882" y="624"/>
                </a:cxn>
                <a:cxn ang="0">
                  <a:pos x="864" y="630"/>
                </a:cxn>
                <a:cxn ang="0">
                  <a:pos x="852" y="642"/>
                </a:cxn>
                <a:cxn ang="0">
                  <a:pos x="834" y="654"/>
                </a:cxn>
                <a:cxn ang="0">
                  <a:pos x="816" y="666"/>
                </a:cxn>
                <a:cxn ang="0">
                  <a:pos x="804" y="672"/>
                </a:cxn>
                <a:cxn ang="0">
                  <a:pos x="786" y="684"/>
                </a:cxn>
                <a:cxn ang="0">
                  <a:pos x="768" y="696"/>
                </a:cxn>
                <a:cxn ang="0">
                  <a:pos x="750" y="702"/>
                </a:cxn>
                <a:cxn ang="0">
                  <a:pos x="732" y="714"/>
                </a:cxn>
                <a:cxn ang="0">
                  <a:pos x="714" y="720"/>
                </a:cxn>
                <a:cxn ang="0">
                  <a:pos x="696" y="732"/>
                </a:cxn>
                <a:cxn ang="0">
                  <a:pos x="678" y="738"/>
                </a:cxn>
                <a:cxn ang="0">
                  <a:pos x="660" y="744"/>
                </a:cxn>
                <a:cxn ang="0">
                  <a:pos x="660" y="744"/>
                </a:cxn>
                <a:cxn ang="0">
                  <a:pos x="642" y="756"/>
                </a:cxn>
                <a:cxn ang="0">
                  <a:pos x="624" y="762"/>
                </a:cxn>
                <a:cxn ang="0">
                  <a:pos x="606" y="768"/>
                </a:cxn>
                <a:cxn ang="0">
                  <a:pos x="588" y="780"/>
                </a:cxn>
                <a:cxn ang="0">
                  <a:pos x="564" y="786"/>
                </a:cxn>
                <a:cxn ang="0">
                  <a:pos x="546" y="792"/>
                </a:cxn>
                <a:cxn ang="0">
                  <a:pos x="528" y="798"/>
                </a:cxn>
                <a:cxn ang="0">
                  <a:pos x="510" y="804"/>
                </a:cxn>
                <a:cxn ang="0">
                  <a:pos x="486" y="810"/>
                </a:cxn>
                <a:cxn ang="0">
                  <a:pos x="468" y="816"/>
                </a:cxn>
                <a:cxn ang="0">
                  <a:pos x="450" y="822"/>
                </a:cxn>
                <a:cxn ang="0">
                  <a:pos x="426" y="828"/>
                </a:cxn>
                <a:cxn ang="0">
                  <a:pos x="408" y="834"/>
                </a:cxn>
                <a:cxn ang="0">
                  <a:pos x="384" y="840"/>
                </a:cxn>
                <a:cxn ang="0">
                  <a:pos x="366" y="840"/>
                </a:cxn>
                <a:cxn ang="0">
                  <a:pos x="342" y="846"/>
                </a:cxn>
                <a:cxn ang="0">
                  <a:pos x="324" y="852"/>
                </a:cxn>
                <a:cxn ang="0">
                  <a:pos x="300" y="852"/>
                </a:cxn>
                <a:cxn ang="0">
                  <a:pos x="282" y="858"/>
                </a:cxn>
                <a:cxn ang="0">
                  <a:pos x="258" y="864"/>
                </a:cxn>
                <a:cxn ang="0">
                  <a:pos x="240" y="864"/>
                </a:cxn>
                <a:cxn ang="0">
                  <a:pos x="216" y="870"/>
                </a:cxn>
                <a:cxn ang="0">
                  <a:pos x="198" y="870"/>
                </a:cxn>
                <a:cxn ang="0">
                  <a:pos x="174" y="870"/>
                </a:cxn>
                <a:cxn ang="0">
                  <a:pos x="156" y="876"/>
                </a:cxn>
                <a:cxn ang="0">
                  <a:pos x="132" y="876"/>
                </a:cxn>
                <a:cxn ang="0">
                  <a:pos x="108" y="876"/>
                </a:cxn>
                <a:cxn ang="0">
                  <a:pos x="90" y="876"/>
                </a:cxn>
                <a:cxn ang="0">
                  <a:pos x="0" y="0"/>
                </a:cxn>
                <a:cxn ang="0">
                  <a:pos x="1080" y="438"/>
                </a:cxn>
              </a:cxnLst>
              <a:rect l="0" t="0" r="r" b="b"/>
              <a:pathLst>
                <a:path w="1080" h="876">
                  <a:moveTo>
                    <a:pt x="1080" y="438"/>
                  </a:moveTo>
                  <a:lnTo>
                    <a:pt x="1068" y="450"/>
                  </a:lnTo>
                  <a:lnTo>
                    <a:pt x="1056" y="468"/>
                  </a:lnTo>
                  <a:lnTo>
                    <a:pt x="1044" y="480"/>
                  </a:lnTo>
                  <a:lnTo>
                    <a:pt x="1032" y="492"/>
                  </a:lnTo>
                  <a:lnTo>
                    <a:pt x="1020" y="504"/>
                  </a:lnTo>
                  <a:lnTo>
                    <a:pt x="1008" y="516"/>
                  </a:lnTo>
                  <a:lnTo>
                    <a:pt x="996" y="528"/>
                  </a:lnTo>
                  <a:lnTo>
                    <a:pt x="984" y="540"/>
                  </a:lnTo>
                  <a:lnTo>
                    <a:pt x="972" y="552"/>
                  </a:lnTo>
                  <a:lnTo>
                    <a:pt x="954" y="564"/>
                  </a:lnTo>
                  <a:lnTo>
                    <a:pt x="942" y="576"/>
                  </a:lnTo>
                  <a:lnTo>
                    <a:pt x="924" y="588"/>
                  </a:lnTo>
                  <a:lnTo>
                    <a:pt x="912" y="600"/>
                  </a:lnTo>
                  <a:lnTo>
                    <a:pt x="900" y="612"/>
                  </a:lnTo>
                  <a:lnTo>
                    <a:pt x="882" y="624"/>
                  </a:lnTo>
                  <a:lnTo>
                    <a:pt x="864" y="630"/>
                  </a:lnTo>
                  <a:lnTo>
                    <a:pt x="852" y="642"/>
                  </a:lnTo>
                  <a:lnTo>
                    <a:pt x="834" y="654"/>
                  </a:lnTo>
                  <a:lnTo>
                    <a:pt x="816" y="666"/>
                  </a:lnTo>
                  <a:lnTo>
                    <a:pt x="804" y="672"/>
                  </a:lnTo>
                  <a:lnTo>
                    <a:pt x="786" y="684"/>
                  </a:lnTo>
                  <a:lnTo>
                    <a:pt x="768" y="696"/>
                  </a:lnTo>
                  <a:lnTo>
                    <a:pt x="750" y="702"/>
                  </a:lnTo>
                  <a:lnTo>
                    <a:pt x="732" y="714"/>
                  </a:lnTo>
                  <a:lnTo>
                    <a:pt x="714" y="720"/>
                  </a:lnTo>
                  <a:lnTo>
                    <a:pt x="696" y="732"/>
                  </a:lnTo>
                  <a:lnTo>
                    <a:pt x="678" y="738"/>
                  </a:lnTo>
                  <a:lnTo>
                    <a:pt x="660" y="744"/>
                  </a:lnTo>
                  <a:lnTo>
                    <a:pt x="660" y="744"/>
                  </a:lnTo>
                  <a:lnTo>
                    <a:pt x="642" y="756"/>
                  </a:lnTo>
                  <a:lnTo>
                    <a:pt x="624" y="762"/>
                  </a:lnTo>
                  <a:lnTo>
                    <a:pt x="606" y="768"/>
                  </a:lnTo>
                  <a:lnTo>
                    <a:pt x="588" y="780"/>
                  </a:lnTo>
                  <a:lnTo>
                    <a:pt x="564" y="786"/>
                  </a:lnTo>
                  <a:lnTo>
                    <a:pt x="546" y="792"/>
                  </a:lnTo>
                  <a:lnTo>
                    <a:pt x="528" y="798"/>
                  </a:lnTo>
                  <a:lnTo>
                    <a:pt x="510" y="804"/>
                  </a:lnTo>
                  <a:lnTo>
                    <a:pt x="486" y="810"/>
                  </a:lnTo>
                  <a:lnTo>
                    <a:pt x="468" y="816"/>
                  </a:lnTo>
                  <a:lnTo>
                    <a:pt x="450" y="822"/>
                  </a:lnTo>
                  <a:lnTo>
                    <a:pt x="426" y="828"/>
                  </a:lnTo>
                  <a:lnTo>
                    <a:pt x="408" y="834"/>
                  </a:lnTo>
                  <a:lnTo>
                    <a:pt x="384" y="840"/>
                  </a:lnTo>
                  <a:lnTo>
                    <a:pt x="366" y="840"/>
                  </a:lnTo>
                  <a:lnTo>
                    <a:pt x="342" y="846"/>
                  </a:lnTo>
                  <a:lnTo>
                    <a:pt x="324" y="852"/>
                  </a:lnTo>
                  <a:lnTo>
                    <a:pt x="300" y="852"/>
                  </a:lnTo>
                  <a:lnTo>
                    <a:pt x="282" y="858"/>
                  </a:lnTo>
                  <a:lnTo>
                    <a:pt x="258" y="864"/>
                  </a:lnTo>
                  <a:lnTo>
                    <a:pt x="240" y="864"/>
                  </a:lnTo>
                  <a:lnTo>
                    <a:pt x="216" y="870"/>
                  </a:lnTo>
                  <a:lnTo>
                    <a:pt x="198" y="870"/>
                  </a:lnTo>
                  <a:lnTo>
                    <a:pt x="174" y="870"/>
                  </a:lnTo>
                  <a:lnTo>
                    <a:pt x="156" y="876"/>
                  </a:lnTo>
                  <a:lnTo>
                    <a:pt x="132" y="876"/>
                  </a:lnTo>
                  <a:lnTo>
                    <a:pt x="108" y="876"/>
                  </a:lnTo>
                  <a:lnTo>
                    <a:pt x="90" y="876"/>
                  </a:lnTo>
                  <a:lnTo>
                    <a:pt x="0" y="0"/>
                  </a:lnTo>
                  <a:lnTo>
                    <a:pt x="1080" y="438"/>
                  </a:lnTo>
                  <a:close/>
                </a:path>
              </a:pathLst>
            </a:custGeom>
            <a:solidFill>
              <a:srgbClr val="9999FF">
                <a:alpha val="79999"/>
              </a:srgbClr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4" name="Group 28"/>
          <p:cNvGrpSpPr/>
          <p:nvPr/>
        </p:nvGrpSpPr>
        <p:grpSpPr bwMode="auto">
          <a:xfrm>
            <a:off x="3046413" y="3833813"/>
            <a:ext cx="1419225" cy="1905000"/>
            <a:chOff x="0" y="0"/>
            <a:chExt cx="894" cy="1200"/>
          </a:xfrm>
        </p:grpSpPr>
        <p:sp>
          <p:nvSpPr>
            <p:cNvPr id="9245" name="未知"/>
            <p:cNvSpPr/>
            <p:nvPr/>
          </p:nvSpPr>
          <p:spPr bwMode="auto">
            <a:xfrm>
              <a:off x="0" y="666"/>
              <a:ext cx="888" cy="534"/>
            </a:xfrm>
            <a:custGeom>
              <a:avLst/>
              <a:gdLst/>
              <a:ahLst/>
              <a:cxnLst>
                <a:cxn ang="0">
                  <a:pos x="864" y="210"/>
                </a:cxn>
                <a:cxn ang="0">
                  <a:pos x="822" y="210"/>
                </a:cxn>
                <a:cxn ang="0">
                  <a:pos x="780" y="210"/>
                </a:cxn>
                <a:cxn ang="0">
                  <a:pos x="732" y="210"/>
                </a:cxn>
                <a:cxn ang="0">
                  <a:pos x="690" y="204"/>
                </a:cxn>
                <a:cxn ang="0">
                  <a:pos x="648" y="204"/>
                </a:cxn>
                <a:cxn ang="0">
                  <a:pos x="606" y="198"/>
                </a:cxn>
                <a:cxn ang="0">
                  <a:pos x="564" y="192"/>
                </a:cxn>
                <a:cxn ang="0">
                  <a:pos x="522" y="186"/>
                </a:cxn>
                <a:cxn ang="0">
                  <a:pos x="480" y="180"/>
                </a:cxn>
                <a:cxn ang="0">
                  <a:pos x="438" y="168"/>
                </a:cxn>
                <a:cxn ang="0">
                  <a:pos x="414" y="168"/>
                </a:cxn>
                <a:cxn ang="0">
                  <a:pos x="372" y="156"/>
                </a:cxn>
                <a:cxn ang="0">
                  <a:pos x="336" y="144"/>
                </a:cxn>
                <a:cxn ang="0">
                  <a:pos x="294" y="132"/>
                </a:cxn>
                <a:cxn ang="0">
                  <a:pos x="252" y="120"/>
                </a:cxn>
                <a:cxn ang="0">
                  <a:pos x="216" y="108"/>
                </a:cxn>
                <a:cxn ang="0">
                  <a:pos x="174" y="90"/>
                </a:cxn>
                <a:cxn ang="0">
                  <a:pos x="138" y="72"/>
                </a:cxn>
                <a:cxn ang="0">
                  <a:pos x="102" y="60"/>
                </a:cxn>
                <a:cxn ang="0">
                  <a:pos x="66" y="42"/>
                </a:cxn>
                <a:cxn ang="0">
                  <a:pos x="36" y="24"/>
                </a:cxn>
                <a:cxn ang="0">
                  <a:pos x="0" y="0"/>
                </a:cxn>
                <a:cxn ang="0">
                  <a:pos x="18" y="336"/>
                </a:cxn>
                <a:cxn ang="0">
                  <a:pos x="48" y="354"/>
                </a:cxn>
                <a:cxn ang="0">
                  <a:pos x="84" y="372"/>
                </a:cxn>
                <a:cxn ang="0">
                  <a:pos x="120" y="390"/>
                </a:cxn>
                <a:cxn ang="0">
                  <a:pos x="156" y="408"/>
                </a:cxn>
                <a:cxn ang="0">
                  <a:pos x="198" y="420"/>
                </a:cxn>
                <a:cxn ang="0">
                  <a:pos x="234" y="438"/>
                </a:cxn>
                <a:cxn ang="0">
                  <a:pos x="276" y="450"/>
                </a:cxn>
                <a:cxn ang="0">
                  <a:pos x="312" y="462"/>
                </a:cxn>
                <a:cxn ang="0">
                  <a:pos x="354" y="474"/>
                </a:cxn>
                <a:cxn ang="0">
                  <a:pos x="396" y="486"/>
                </a:cxn>
                <a:cxn ang="0">
                  <a:pos x="414" y="492"/>
                </a:cxn>
                <a:cxn ang="0">
                  <a:pos x="456" y="498"/>
                </a:cxn>
                <a:cxn ang="0">
                  <a:pos x="498" y="504"/>
                </a:cxn>
                <a:cxn ang="0">
                  <a:pos x="540" y="516"/>
                </a:cxn>
                <a:cxn ang="0">
                  <a:pos x="582" y="522"/>
                </a:cxn>
                <a:cxn ang="0">
                  <a:pos x="624" y="522"/>
                </a:cxn>
                <a:cxn ang="0">
                  <a:pos x="672" y="528"/>
                </a:cxn>
                <a:cxn ang="0">
                  <a:pos x="714" y="528"/>
                </a:cxn>
                <a:cxn ang="0">
                  <a:pos x="756" y="534"/>
                </a:cxn>
                <a:cxn ang="0">
                  <a:pos x="798" y="534"/>
                </a:cxn>
                <a:cxn ang="0">
                  <a:pos x="840" y="534"/>
                </a:cxn>
                <a:cxn ang="0">
                  <a:pos x="888" y="528"/>
                </a:cxn>
              </a:cxnLst>
              <a:rect l="0" t="0" r="r" b="b"/>
              <a:pathLst>
                <a:path w="888" h="534">
                  <a:moveTo>
                    <a:pt x="888" y="204"/>
                  </a:moveTo>
                  <a:lnTo>
                    <a:pt x="864" y="210"/>
                  </a:lnTo>
                  <a:lnTo>
                    <a:pt x="840" y="210"/>
                  </a:lnTo>
                  <a:lnTo>
                    <a:pt x="822" y="210"/>
                  </a:lnTo>
                  <a:lnTo>
                    <a:pt x="798" y="210"/>
                  </a:lnTo>
                  <a:lnTo>
                    <a:pt x="780" y="210"/>
                  </a:lnTo>
                  <a:lnTo>
                    <a:pt x="756" y="210"/>
                  </a:lnTo>
                  <a:lnTo>
                    <a:pt x="732" y="210"/>
                  </a:lnTo>
                  <a:lnTo>
                    <a:pt x="714" y="204"/>
                  </a:lnTo>
                  <a:lnTo>
                    <a:pt x="690" y="204"/>
                  </a:lnTo>
                  <a:lnTo>
                    <a:pt x="672" y="204"/>
                  </a:lnTo>
                  <a:lnTo>
                    <a:pt x="648" y="204"/>
                  </a:lnTo>
                  <a:lnTo>
                    <a:pt x="624" y="198"/>
                  </a:lnTo>
                  <a:lnTo>
                    <a:pt x="606" y="198"/>
                  </a:lnTo>
                  <a:lnTo>
                    <a:pt x="582" y="198"/>
                  </a:lnTo>
                  <a:lnTo>
                    <a:pt x="564" y="192"/>
                  </a:lnTo>
                  <a:lnTo>
                    <a:pt x="540" y="192"/>
                  </a:lnTo>
                  <a:lnTo>
                    <a:pt x="522" y="186"/>
                  </a:lnTo>
                  <a:lnTo>
                    <a:pt x="498" y="180"/>
                  </a:lnTo>
                  <a:lnTo>
                    <a:pt x="480" y="180"/>
                  </a:lnTo>
                  <a:lnTo>
                    <a:pt x="456" y="174"/>
                  </a:lnTo>
                  <a:lnTo>
                    <a:pt x="438" y="168"/>
                  </a:lnTo>
                  <a:lnTo>
                    <a:pt x="414" y="168"/>
                  </a:lnTo>
                  <a:lnTo>
                    <a:pt x="414" y="168"/>
                  </a:lnTo>
                  <a:lnTo>
                    <a:pt x="396" y="162"/>
                  </a:lnTo>
                  <a:lnTo>
                    <a:pt x="372" y="156"/>
                  </a:lnTo>
                  <a:lnTo>
                    <a:pt x="354" y="150"/>
                  </a:lnTo>
                  <a:lnTo>
                    <a:pt x="336" y="144"/>
                  </a:lnTo>
                  <a:lnTo>
                    <a:pt x="312" y="138"/>
                  </a:lnTo>
                  <a:lnTo>
                    <a:pt x="294" y="132"/>
                  </a:lnTo>
                  <a:lnTo>
                    <a:pt x="276" y="126"/>
                  </a:lnTo>
                  <a:lnTo>
                    <a:pt x="252" y="120"/>
                  </a:lnTo>
                  <a:lnTo>
                    <a:pt x="234" y="114"/>
                  </a:lnTo>
                  <a:lnTo>
                    <a:pt x="216" y="108"/>
                  </a:lnTo>
                  <a:lnTo>
                    <a:pt x="198" y="96"/>
                  </a:lnTo>
                  <a:lnTo>
                    <a:pt x="174" y="90"/>
                  </a:lnTo>
                  <a:lnTo>
                    <a:pt x="156" y="84"/>
                  </a:lnTo>
                  <a:lnTo>
                    <a:pt x="138" y="72"/>
                  </a:lnTo>
                  <a:lnTo>
                    <a:pt x="120" y="66"/>
                  </a:lnTo>
                  <a:lnTo>
                    <a:pt x="102" y="60"/>
                  </a:lnTo>
                  <a:lnTo>
                    <a:pt x="84" y="48"/>
                  </a:lnTo>
                  <a:lnTo>
                    <a:pt x="66" y="42"/>
                  </a:lnTo>
                  <a:lnTo>
                    <a:pt x="48" y="30"/>
                  </a:lnTo>
                  <a:lnTo>
                    <a:pt x="36" y="24"/>
                  </a:lnTo>
                  <a:lnTo>
                    <a:pt x="18" y="12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18" y="336"/>
                  </a:lnTo>
                  <a:lnTo>
                    <a:pt x="36" y="348"/>
                  </a:lnTo>
                  <a:lnTo>
                    <a:pt x="48" y="354"/>
                  </a:lnTo>
                  <a:lnTo>
                    <a:pt x="66" y="366"/>
                  </a:lnTo>
                  <a:lnTo>
                    <a:pt x="84" y="372"/>
                  </a:lnTo>
                  <a:lnTo>
                    <a:pt x="102" y="384"/>
                  </a:lnTo>
                  <a:lnTo>
                    <a:pt x="120" y="390"/>
                  </a:lnTo>
                  <a:lnTo>
                    <a:pt x="138" y="396"/>
                  </a:lnTo>
                  <a:lnTo>
                    <a:pt x="156" y="408"/>
                  </a:lnTo>
                  <a:lnTo>
                    <a:pt x="174" y="414"/>
                  </a:lnTo>
                  <a:lnTo>
                    <a:pt x="198" y="420"/>
                  </a:lnTo>
                  <a:lnTo>
                    <a:pt x="216" y="432"/>
                  </a:lnTo>
                  <a:lnTo>
                    <a:pt x="234" y="438"/>
                  </a:lnTo>
                  <a:lnTo>
                    <a:pt x="252" y="444"/>
                  </a:lnTo>
                  <a:lnTo>
                    <a:pt x="276" y="450"/>
                  </a:lnTo>
                  <a:lnTo>
                    <a:pt x="294" y="456"/>
                  </a:lnTo>
                  <a:lnTo>
                    <a:pt x="312" y="462"/>
                  </a:lnTo>
                  <a:lnTo>
                    <a:pt x="336" y="468"/>
                  </a:lnTo>
                  <a:lnTo>
                    <a:pt x="354" y="474"/>
                  </a:lnTo>
                  <a:lnTo>
                    <a:pt x="372" y="480"/>
                  </a:lnTo>
                  <a:lnTo>
                    <a:pt x="396" y="486"/>
                  </a:lnTo>
                  <a:lnTo>
                    <a:pt x="414" y="492"/>
                  </a:lnTo>
                  <a:lnTo>
                    <a:pt x="414" y="492"/>
                  </a:lnTo>
                  <a:lnTo>
                    <a:pt x="438" y="492"/>
                  </a:lnTo>
                  <a:lnTo>
                    <a:pt x="456" y="498"/>
                  </a:lnTo>
                  <a:lnTo>
                    <a:pt x="480" y="504"/>
                  </a:lnTo>
                  <a:lnTo>
                    <a:pt x="498" y="504"/>
                  </a:lnTo>
                  <a:lnTo>
                    <a:pt x="522" y="510"/>
                  </a:lnTo>
                  <a:lnTo>
                    <a:pt x="540" y="516"/>
                  </a:lnTo>
                  <a:lnTo>
                    <a:pt x="564" y="516"/>
                  </a:lnTo>
                  <a:lnTo>
                    <a:pt x="582" y="522"/>
                  </a:lnTo>
                  <a:lnTo>
                    <a:pt x="606" y="522"/>
                  </a:lnTo>
                  <a:lnTo>
                    <a:pt x="624" y="522"/>
                  </a:lnTo>
                  <a:lnTo>
                    <a:pt x="648" y="528"/>
                  </a:lnTo>
                  <a:lnTo>
                    <a:pt x="672" y="528"/>
                  </a:lnTo>
                  <a:lnTo>
                    <a:pt x="690" y="528"/>
                  </a:lnTo>
                  <a:lnTo>
                    <a:pt x="714" y="528"/>
                  </a:lnTo>
                  <a:lnTo>
                    <a:pt x="732" y="534"/>
                  </a:lnTo>
                  <a:lnTo>
                    <a:pt x="756" y="534"/>
                  </a:lnTo>
                  <a:lnTo>
                    <a:pt x="780" y="534"/>
                  </a:lnTo>
                  <a:lnTo>
                    <a:pt x="798" y="534"/>
                  </a:lnTo>
                  <a:lnTo>
                    <a:pt x="822" y="534"/>
                  </a:lnTo>
                  <a:lnTo>
                    <a:pt x="840" y="534"/>
                  </a:lnTo>
                  <a:lnTo>
                    <a:pt x="864" y="534"/>
                  </a:lnTo>
                  <a:lnTo>
                    <a:pt x="888" y="528"/>
                  </a:lnTo>
                  <a:lnTo>
                    <a:pt x="888" y="204"/>
                  </a:lnTo>
                  <a:close/>
                </a:path>
              </a:pathLst>
            </a:custGeom>
            <a:gradFill rotWithShape="1">
              <a:gsLst>
                <a:gs pos="0">
                  <a:srgbClr val="FF6600">
                    <a:gamma/>
                    <a:shade val="46275"/>
                    <a:invGamma/>
                    <a:alpha val="89999"/>
                  </a:srgbClr>
                </a:gs>
                <a:gs pos="50000">
                  <a:srgbClr val="FF6600">
                    <a:alpha val="89999"/>
                  </a:srgbClr>
                </a:gs>
                <a:gs pos="100000">
                  <a:srgbClr val="FF6600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未知"/>
            <p:cNvSpPr/>
            <p:nvPr/>
          </p:nvSpPr>
          <p:spPr bwMode="auto">
            <a:xfrm>
              <a:off x="6" y="0"/>
              <a:ext cx="888" cy="882"/>
            </a:xfrm>
            <a:custGeom>
              <a:avLst/>
              <a:gdLst/>
              <a:ahLst/>
              <a:cxnLst>
                <a:cxn ang="0">
                  <a:pos x="888" y="876"/>
                </a:cxn>
                <a:cxn ang="0">
                  <a:pos x="864" y="882"/>
                </a:cxn>
                <a:cxn ang="0">
                  <a:pos x="840" y="882"/>
                </a:cxn>
                <a:cxn ang="0">
                  <a:pos x="822" y="882"/>
                </a:cxn>
                <a:cxn ang="0">
                  <a:pos x="798" y="882"/>
                </a:cxn>
                <a:cxn ang="0">
                  <a:pos x="780" y="882"/>
                </a:cxn>
                <a:cxn ang="0">
                  <a:pos x="756" y="882"/>
                </a:cxn>
                <a:cxn ang="0">
                  <a:pos x="732" y="882"/>
                </a:cxn>
                <a:cxn ang="0">
                  <a:pos x="714" y="876"/>
                </a:cxn>
                <a:cxn ang="0">
                  <a:pos x="690" y="876"/>
                </a:cxn>
                <a:cxn ang="0">
                  <a:pos x="672" y="876"/>
                </a:cxn>
                <a:cxn ang="0">
                  <a:pos x="648" y="876"/>
                </a:cxn>
                <a:cxn ang="0">
                  <a:pos x="624" y="870"/>
                </a:cxn>
                <a:cxn ang="0">
                  <a:pos x="606" y="870"/>
                </a:cxn>
                <a:cxn ang="0">
                  <a:pos x="582" y="870"/>
                </a:cxn>
                <a:cxn ang="0">
                  <a:pos x="564" y="864"/>
                </a:cxn>
                <a:cxn ang="0">
                  <a:pos x="540" y="864"/>
                </a:cxn>
                <a:cxn ang="0">
                  <a:pos x="522" y="858"/>
                </a:cxn>
                <a:cxn ang="0">
                  <a:pos x="498" y="852"/>
                </a:cxn>
                <a:cxn ang="0">
                  <a:pos x="480" y="852"/>
                </a:cxn>
                <a:cxn ang="0">
                  <a:pos x="456" y="846"/>
                </a:cxn>
                <a:cxn ang="0">
                  <a:pos x="438" y="840"/>
                </a:cxn>
                <a:cxn ang="0">
                  <a:pos x="414" y="840"/>
                </a:cxn>
                <a:cxn ang="0">
                  <a:pos x="414" y="840"/>
                </a:cxn>
                <a:cxn ang="0">
                  <a:pos x="396" y="834"/>
                </a:cxn>
                <a:cxn ang="0">
                  <a:pos x="372" y="828"/>
                </a:cxn>
                <a:cxn ang="0">
                  <a:pos x="354" y="822"/>
                </a:cxn>
                <a:cxn ang="0">
                  <a:pos x="336" y="816"/>
                </a:cxn>
                <a:cxn ang="0">
                  <a:pos x="312" y="810"/>
                </a:cxn>
                <a:cxn ang="0">
                  <a:pos x="294" y="804"/>
                </a:cxn>
                <a:cxn ang="0">
                  <a:pos x="276" y="798"/>
                </a:cxn>
                <a:cxn ang="0">
                  <a:pos x="252" y="792"/>
                </a:cxn>
                <a:cxn ang="0">
                  <a:pos x="234" y="786"/>
                </a:cxn>
                <a:cxn ang="0">
                  <a:pos x="216" y="780"/>
                </a:cxn>
                <a:cxn ang="0">
                  <a:pos x="198" y="768"/>
                </a:cxn>
                <a:cxn ang="0">
                  <a:pos x="174" y="762"/>
                </a:cxn>
                <a:cxn ang="0">
                  <a:pos x="156" y="756"/>
                </a:cxn>
                <a:cxn ang="0">
                  <a:pos x="138" y="744"/>
                </a:cxn>
                <a:cxn ang="0">
                  <a:pos x="120" y="738"/>
                </a:cxn>
                <a:cxn ang="0">
                  <a:pos x="102" y="732"/>
                </a:cxn>
                <a:cxn ang="0">
                  <a:pos x="84" y="720"/>
                </a:cxn>
                <a:cxn ang="0">
                  <a:pos x="66" y="714"/>
                </a:cxn>
                <a:cxn ang="0">
                  <a:pos x="48" y="702"/>
                </a:cxn>
                <a:cxn ang="0">
                  <a:pos x="36" y="696"/>
                </a:cxn>
                <a:cxn ang="0">
                  <a:pos x="18" y="684"/>
                </a:cxn>
                <a:cxn ang="0">
                  <a:pos x="0" y="672"/>
                </a:cxn>
                <a:cxn ang="0">
                  <a:pos x="798" y="0"/>
                </a:cxn>
                <a:cxn ang="0">
                  <a:pos x="888" y="876"/>
                </a:cxn>
              </a:cxnLst>
              <a:rect l="0" t="0" r="r" b="b"/>
              <a:pathLst>
                <a:path w="888" h="882">
                  <a:moveTo>
                    <a:pt x="888" y="876"/>
                  </a:moveTo>
                  <a:lnTo>
                    <a:pt x="864" y="882"/>
                  </a:lnTo>
                  <a:lnTo>
                    <a:pt x="840" y="882"/>
                  </a:lnTo>
                  <a:lnTo>
                    <a:pt x="822" y="882"/>
                  </a:lnTo>
                  <a:lnTo>
                    <a:pt x="798" y="882"/>
                  </a:lnTo>
                  <a:lnTo>
                    <a:pt x="780" y="882"/>
                  </a:lnTo>
                  <a:lnTo>
                    <a:pt x="756" y="882"/>
                  </a:lnTo>
                  <a:lnTo>
                    <a:pt x="732" y="882"/>
                  </a:lnTo>
                  <a:lnTo>
                    <a:pt x="714" y="876"/>
                  </a:lnTo>
                  <a:lnTo>
                    <a:pt x="690" y="876"/>
                  </a:lnTo>
                  <a:lnTo>
                    <a:pt x="672" y="876"/>
                  </a:lnTo>
                  <a:lnTo>
                    <a:pt x="648" y="876"/>
                  </a:lnTo>
                  <a:lnTo>
                    <a:pt x="624" y="870"/>
                  </a:lnTo>
                  <a:lnTo>
                    <a:pt x="606" y="870"/>
                  </a:lnTo>
                  <a:lnTo>
                    <a:pt x="582" y="870"/>
                  </a:lnTo>
                  <a:lnTo>
                    <a:pt x="564" y="864"/>
                  </a:lnTo>
                  <a:lnTo>
                    <a:pt x="540" y="864"/>
                  </a:lnTo>
                  <a:lnTo>
                    <a:pt x="522" y="858"/>
                  </a:lnTo>
                  <a:lnTo>
                    <a:pt x="498" y="852"/>
                  </a:lnTo>
                  <a:lnTo>
                    <a:pt x="480" y="852"/>
                  </a:lnTo>
                  <a:lnTo>
                    <a:pt x="456" y="846"/>
                  </a:lnTo>
                  <a:lnTo>
                    <a:pt x="438" y="840"/>
                  </a:lnTo>
                  <a:lnTo>
                    <a:pt x="414" y="840"/>
                  </a:lnTo>
                  <a:lnTo>
                    <a:pt x="414" y="840"/>
                  </a:lnTo>
                  <a:lnTo>
                    <a:pt x="396" y="834"/>
                  </a:lnTo>
                  <a:lnTo>
                    <a:pt x="372" y="828"/>
                  </a:lnTo>
                  <a:lnTo>
                    <a:pt x="354" y="822"/>
                  </a:lnTo>
                  <a:lnTo>
                    <a:pt x="336" y="816"/>
                  </a:lnTo>
                  <a:lnTo>
                    <a:pt x="312" y="810"/>
                  </a:lnTo>
                  <a:lnTo>
                    <a:pt x="294" y="804"/>
                  </a:lnTo>
                  <a:lnTo>
                    <a:pt x="276" y="798"/>
                  </a:lnTo>
                  <a:lnTo>
                    <a:pt x="252" y="792"/>
                  </a:lnTo>
                  <a:lnTo>
                    <a:pt x="234" y="786"/>
                  </a:lnTo>
                  <a:lnTo>
                    <a:pt x="216" y="780"/>
                  </a:lnTo>
                  <a:lnTo>
                    <a:pt x="198" y="768"/>
                  </a:lnTo>
                  <a:lnTo>
                    <a:pt x="174" y="762"/>
                  </a:lnTo>
                  <a:lnTo>
                    <a:pt x="156" y="756"/>
                  </a:lnTo>
                  <a:lnTo>
                    <a:pt x="138" y="744"/>
                  </a:lnTo>
                  <a:lnTo>
                    <a:pt x="120" y="738"/>
                  </a:lnTo>
                  <a:lnTo>
                    <a:pt x="102" y="732"/>
                  </a:lnTo>
                  <a:lnTo>
                    <a:pt x="84" y="720"/>
                  </a:lnTo>
                  <a:lnTo>
                    <a:pt x="66" y="714"/>
                  </a:lnTo>
                  <a:lnTo>
                    <a:pt x="48" y="702"/>
                  </a:lnTo>
                  <a:lnTo>
                    <a:pt x="36" y="696"/>
                  </a:lnTo>
                  <a:lnTo>
                    <a:pt x="18" y="684"/>
                  </a:lnTo>
                  <a:lnTo>
                    <a:pt x="0" y="672"/>
                  </a:lnTo>
                  <a:lnTo>
                    <a:pt x="798" y="0"/>
                  </a:lnTo>
                  <a:lnTo>
                    <a:pt x="888" y="876"/>
                  </a:lnTo>
                  <a:close/>
                </a:path>
              </a:pathLst>
            </a:custGeom>
            <a:solidFill>
              <a:srgbClr val="FF6600">
                <a:alpha val="79999"/>
              </a:srgbClr>
            </a:solidFill>
            <a:ln w="9525" cap="flat" cmpd="sng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2984500" y="3367088"/>
            <a:ext cx="812800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44.9%</a:t>
            </a:r>
            <a:endParaRPr lang="en-US" altLang="zh-CN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673600" y="2633663"/>
            <a:ext cx="679450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2.3%</a:t>
            </a:r>
            <a:endParaRPr lang="en-US" altLang="zh-CN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024438" y="2970213"/>
            <a:ext cx="679450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9.4%</a:t>
            </a:r>
            <a:endParaRPr lang="en-US" altLang="zh-CN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235575" y="3632200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15.9%</a:t>
            </a:r>
            <a:endParaRPr lang="en-US" altLang="zh-CN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4587875" y="4352925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15.4%</a:t>
            </a:r>
            <a:endParaRPr lang="en-US" altLang="zh-CN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3568700" y="4568825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12.3%</a:t>
            </a:r>
            <a:endParaRPr lang="en-US" altLang="zh-CN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346075" y="2235200"/>
            <a:ext cx="3036888" cy="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>
            <a:off x="3382963" y="2235200"/>
            <a:ext cx="0" cy="113030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5" name="Rectangle 39"/>
          <p:cNvSpPr>
            <a:spLocks noChangeArrowheads="1"/>
          </p:cNvSpPr>
          <p:nvPr/>
        </p:nvSpPr>
        <p:spPr bwMode="auto">
          <a:xfrm>
            <a:off x="674688" y="1895475"/>
            <a:ext cx="2011362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chemeClr val="tx2"/>
                </a:solidFill>
                <a:latin typeface="HY견고딕" pitchFamily="2" charset="-127"/>
                <a:ea typeface="HY견고딕" pitchFamily="2" charset="-127"/>
              </a:rPr>
              <a:t>点击编辑文字信息</a:t>
            </a:r>
            <a:endParaRPr lang="zh-CN" altLang="en-US">
              <a:solidFill>
                <a:schemeClr val="tx2"/>
              </a:solidFill>
              <a:latin typeface="HY견고딕" pitchFamily="2" charset="-127"/>
              <a:ea typeface="HY견고딕" pitchFamily="2" charset="-127"/>
            </a:endParaRP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6646863" y="2495550"/>
            <a:ext cx="1792287" cy="1438275"/>
          </a:xfrm>
          <a:prstGeom prst="rect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  <a:alpha val="0"/>
                </a:srgbClr>
              </a:gs>
              <a:gs pos="100000">
                <a:srgbClr val="33CCFF">
                  <a:alpha val="29999"/>
                </a:srgbClr>
              </a:gs>
            </a:gsLst>
            <a:lin ang="2700000" scaled="1"/>
          </a:gradFill>
          <a:ln w="28575" cap="flat" cmpd="sng">
            <a:solidFill>
              <a:srgbClr val="B89500"/>
            </a:solidFill>
            <a:miter lim="800000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869113" y="2600325"/>
            <a:ext cx="219075" cy="155575"/>
          </a:xfrm>
          <a:prstGeom prst="rect">
            <a:avLst/>
          </a:prstGeom>
          <a:solidFill>
            <a:srgbClr val="00DFDA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6869113" y="3665538"/>
            <a:ext cx="219075" cy="155575"/>
          </a:xfrm>
          <a:prstGeom prst="rect">
            <a:avLst/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9" name="Rectangle 43"/>
          <p:cNvSpPr>
            <a:spLocks noChangeArrowheads="1"/>
          </p:cNvSpPr>
          <p:nvPr/>
        </p:nvSpPr>
        <p:spPr bwMode="auto">
          <a:xfrm>
            <a:off x="6869113" y="3028950"/>
            <a:ext cx="219075" cy="155575"/>
          </a:xfrm>
          <a:prstGeom prst="rect">
            <a:avLst/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6869113" y="3248025"/>
            <a:ext cx="219075" cy="155575"/>
          </a:xfrm>
          <a:prstGeom prst="rect">
            <a:avLst/>
          </a:prstGeom>
          <a:solidFill>
            <a:srgbClr val="9999FF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7059613" y="2490788"/>
            <a:ext cx="1198562" cy="1581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0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endParaRPr lang="en-US" altLang="zh-CN" sz="10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6865938" y="3454400"/>
            <a:ext cx="219075" cy="155575"/>
          </a:xfrm>
          <a:prstGeom prst="rect">
            <a:avLst/>
          </a:prstGeom>
          <a:solidFill>
            <a:srgbClr val="FF6600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6862763" y="2814638"/>
            <a:ext cx="219075" cy="155575"/>
          </a:xfrm>
          <a:prstGeom prst="rect">
            <a:avLst/>
          </a:prstGeom>
          <a:solidFill>
            <a:srgbClr val="99CCFF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6862763" y="3933825"/>
            <a:ext cx="1401762" cy="2746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ea typeface="宋体" panose="02010600030101010101" pitchFamily="2" charset="-122"/>
              </a:rPr>
              <a:t>点击编辑文字信息</a:t>
            </a:r>
            <a:endParaRPr lang="zh-CN" altLang="en-US" sz="12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pic>
        <p:nvPicPr>
          <p:cNvPr id="9265" name="Picture 49" descr="빛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18052">
            <a:off x="4171950" y="3098800"/>
            <a:ext cx="2192338" cy="22320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um-1_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 cap="flat" cmpd="sng">
            <a:noFill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未知"/>
          <p:cNvSpPr/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 cap="flat" cmpd="sng">
            <a:noFill/>
            <a:miter lim="800000"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anose="020B0604020202020204" pitchFamily="34" charset="0"/>
              </a:rPr>
              <a:t>2.</a:t>
            </a:r>
            <a:endParaRPr lang="zh-CN" altLang="en-US" sz="2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anose="020B0604020202020204" pitchFamily="34" charset="0"/>
              </a:rPr>
              <a:t>1.</a:t>
            </a:r>
            <a:endParaRPr lang="zh-CN" altLang="en-US" sz="2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未知"/>
          <p:cNvSpPr/>
          <p:nvPr/>
        </p:nvSpPr>
        <p:spPr bwMode="auto">
          <a:xfrm>
            <a:off x="914400" y="2286000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987550" y="2635250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895600" y="2965450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879850" y="3281363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248400" y="3938588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5035550" y="3663950"/>
            <a:ext cx="444500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520825" y="1906588"/>
            <a:ext cx="1222375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435225" y="1920875"/>
            <a:ext cx="1219200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454400" y="1925638"/>
            <a:ext cx="1219200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654550" y="1917700"/>
            <a:ext cx="1222375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899150" y="1916113"/>
            <a:ext cx="1222375" cy="3667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55625" y="2978150"/>
            <a:ext cx="2308225" cy="2746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>
                <a:solidFill>
                  <a:schemeClr val="tx2"/>
                </a:solidFill>
              </a:rPr>
              <a:t> </a:t>
            </a:r>
            <a:r>
              <a:rPr lang="zh-CN" altLang="en-US" sz="12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104900" y="3468688"/>
            <a:ext cx="2451100" cy="29051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>
                <a:solidFill>
                  <a:schemeClr val="tx2"/>
                </a:solidFill>
              </a:rPr>
              <a:t> </a:t>
            </a:r>
            <a:r>
              <a:rPr lang="zh-CN" altLang="en-US" sz="13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3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2047875" y="403542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260725" y="460057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4197350" y="525462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cxnSp>
        <p:nvCxnSpPr>
          <p:cNvPr id="11282" name="AutoShape 18"/>
          <p:cNvCxnSpPr>
            <a:cxnSpLocks noChangeShapeType="1"/>
            <a:stCxn id="11267" idx="3"/>
            <a:endCxn id="11277" idx="0"/>
          </p:cNvCxnSpPr>
          <p:nvPr/>
        </p:nvCxnSpPr>
        <p:spPr bwMode="auto">
          <a:xfrm rot="5400000">
            <a:off x="1804194" y="2680494"/>
            <a:ext cx="203200" cy="392112"/>
          </a:xfrm>
          <a:prstGeom prst="bentConnector3">
            <a:avLst>
              <a:gd name="adj1" fmla="val 50310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1283" name="AutoShape 19"/>
          <p:cNvCxnSpPr>
            <a:cxnSpLocks noChangeShapeType="1"/>
            <a:stCxn id="11268" idx="3"/>
            <a:endCxn id="11278" idx="0"/>
          </p:cNvCxnSpPr>
          <p:nvPr/>
        </p:nvCxnSpPr>
        <p:spPr bwMode="auto">
          <a:xfrm rot="5400000">
            <a:off x="2523331" y="2963069"/>
            <a:ext cx="312738" cy="698500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1284" name="AutoShape 20"/>
          <p:cNvCxnSpPr>
            <a:cxnSpLocks noChangeShapeType="1"/>
            <a:stCxn id="11269" idx="3"/>
            <a:endCxn id="11279" idx="0"/>
          </p:cNvCxnSpPr>
          <p:nvPr/>
        </p:nvCxnSpPr>
        <p:spPr bwMode="auto">
          <a:xfrm rot="5400000">
            <a:off x="3443288" y="3419475"/>
            <a:ext cx="446087" cy="785813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1285" name="AutoShape 21"/>
          <p:cNvCxnSpPr>
            <a:cxnSpLocks noChangeShapeType="1"/>
            <a:stCxn id="11271" idx="3"/>
            <a:endCxn id="11280" idx="0"/>
          </p:cNvCxnSpPr>
          <p:nvPr/>
        </p:nvCxnSpPr>
        <p:spPr bwMode="auto">
          <a:xfrm rot="5400000">
            <a:off x="4617244" y="3960019"/>
            <a:ext cx="509587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1286" name="AutoShape 22"/>
          <p:cNvCxnSpPr>
            <a:cxnSpLocks noChangeShapeType="1"/>
            <a:stCxn id="11270" idx="3"/>
            <a:endCxn id="11281" idx="0"/>
          </p:cNvCxnSpPr>
          <p:nvPr/>
        </p:nvCxnSpPr>
        <p:spPr bwMode="auto">
          <a:xfrm rot="5400000">
            <a:off x="5660231" y="4382294"/>
            <a:ext cx="633413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6248400" y="2330450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5035550" y="2328863"/>
            <a:ext cx="444500" cy="1433512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3879850" y="2325688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0" name="AutoShape 26"/>
          <p:cNvSpPr>
            <a:spLocks noChangeArrowheads="1"/>
          </p:cNvSpPr>
          <p:nvPr/>
        </p:nvSpPr>
        <p:spPr bwMode="auto">
          <a:xfrm>
            <a:off x="2895600" y="2332038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1" name="AutoShape 27"/>
          <p:cNvSpPr>
            <a:spLocks noChangeArrowheads="1"/>
          </p:cNvSpPr>
          <p:nvPr/>
        </p:nvSpPr>
        <p:spPr bwMode="auto">
          <a:xfrm>
            <a:off x="1987550" y="2333625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3">
      <a:dk1>
        <a:srgbClr val="000000"/>
      </a:dk1>
      <a:lt1>
        <a:srgbClr val="FFFFFF"/>
      </a:lt1>
      <a:dk2>
        <a:srgbClr val="5C1767"/>
      </a:dk2>
      <a:lt2>
        <a:srgbClr val="808080"/>
      </a:lt2>
      <a:accent1>
        <a:srgbClr val="D87AA5"/>
      </a:accent1>
      <a:accent2>
        <a:srgbClr val="AC8CD0"/>
      </a:accent2>
      <a:accent3>
        <a:srgbClr val="FFFFFF"/>
      </a:accent3>
      <a:accent4>
        <a:srgbClr val="000000"/>
      </a:accent4>
      <a:accent5>
        <a:srgbClr val="E9BECF"/>
      </a:accent5>
      <a:accent6>
        <a:srgbClr val="9B7EBC"/>
      </a:accent6>
      <a:hlink>
        <a:srgbClr val="DA7F70"/>
      </a:hlink>
      <a:folHlink>
        <a:srgbClr val="85A3D5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2508</Words>
  <Application>WPS 演示</Application>
  <PresentationFormat>全屏显示(4:3)</PresentationFormat>
  <Paragraphs>779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黑体</vt:lpstr>
      <vt:lpstr>HY헤드라인M</vt:lpstr>
      <vt:lpstr>HY견고딕</vt:lpstr>
      <vt:lpstr>微软雅黑</vt:lpstr>
      <vt:lpstr>Arial</vt:lpstr>
      <vt:lpstr>Times New Roman</vt:lpstr>
      <vt:lpstr>Calibri</vt:lpstr>
      <vt:lpstr>Verdana</vt:lpstr>
      <vt:lpstr>Arial Black</vt:lpstr>
      <vt:lpstr>Arial Black</vt:lpstr>
      <vt:lpstr>HY견명조</vt:lpstr>
      <vt:lpstr>Adobe Myungjo Std 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Administrator</cp:lastModifiedBy>
  <cp:revision>11</cp:revision>
  <cp:lastPrinted>2411-12-30T00:00:00Z</cp:lastPrinted>
  <dcterms:created xsi:type="dcterms:W3CDTF">2008-03-14T00:51:00Z</dcterms:created>
  <dcterms:modified xsi:type="dcterms:W3CDTF">2017-07-07T17:36:06Z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