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</p:sldIdLst>
  <p:sldSz cx="12192000" cy="6858000"/>
  <p:notesSz cx="6858000" cy="9144000"/>
  <p:embeddedFontLs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方正正中黑简体" pitchFamily="2" charset="-122"/>
      <p:regular r:id="rId37"/>
    </p:embeddedFont>
    <p:embeddedFont>
      <p:font typeface="方正兰亭细黑_GBK" charset="-122"/>
      <p:regular r:id="rId38"/>
    </p:embeddedFont>
    <p:embeddedFont>
      <p:font typeface="Calibri Light" pitchFamily="34" charset="0"/>
      <p:regular r:id="rId39"/>
      <p:italic r:id="rId40"/>
    </p:embeddedFont>
    <p:embeddedFont>
      <p:font typeface="方正正黑简体" charset="-122"/>
      <p:regular r:id="rId41"/>
    </p:embeddedFont>
    <p:embeddedFont>
      <p:font typeface="微软雅黑" pitchFamily="34" charset="-122"/>
      <p:regular r:id="rId42"/>
      <p:bold r:id="rId43"/>
    </p:embeddedFont>
    <p:embeddedFont>
      <p:font typeface="方正大黑简体" pitchFamily="65" charset="-122"/>
      <p:regular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A6FF"/>
    <a:srgbClr val="5DBAFF"/>
    <a:srgbClr val="8BCDFF"/>
    <a:srgbClr val="0088EE"/>
    <a:srgbClr val="005EA4"/>
    <a:srgbClr val="D8D8D8"/>
    <a:srgbClr val="1E4A72"/>
    <a:srgbClr val="2E6BA2"/>
    <a:srgbClr val="016CBA"/>
    <a:srgbClr val="728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6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810" y="-324"/>
      </p:cViewPr>
      <p:guideLst>
        <p:guide orient="horz" pos="346"/>
        <p:guide orient="horz" pos="3952"/>
        <p:guide orient="horz" pos="2160"/>
        <p:guide orient="horz" pos="2500"/>
        <p:guide orient="horz" pos="799"/>
        <p:guide pos="3817"/>
        <p:guide pos="7015"/>
        <p:guide pos="642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Relationship Id="rId6" Type="http://schemas.microsoft.com/office/2011/relationships/chartStyle" Target="style2.xml"/><Relationship Id="rId5" Type="http://schemas.microsoft.com/office/2011/relationships/chartColorStyle" Target="colors2.xml"/><Relationship Id="rId4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5EA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200823936"/>
        <c:axId val="200825472"/>
      </c:barChart>
      <c:catAx>
        <c:axId val="2008239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200825472"/>
        <c:crosses val="autoZero"/>
        <c:auto val="1"/>
        <c:lblAlgn val="ctr"/>
        <c:lblOffset val="100"/>
        <c:noMultiLvlLbl val="0"/>
      </c:catAx>
      <c:valAx>
        <c:axId val="20082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2008239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30"/>
        <c:axId val="213788544"/>
        <c:axId val="213790080"/>
      </c:barChart>
      <c:catAx>
        <c:axId val="213788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790080"/>
        <c:crosses val="autoZero"/>
        <c:auto val="1"/>
        <c:lblAlgn val="ctr"/>
        <c:lblOffset val="100"/>
        <c:noMultiLvlLbl val="0"/>
      </c:catAx>
      <c:valAx>
        <c:axId val="2137900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13788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82CFD8-19D1-492E-84E7-AA8DD7BD9480}" type="pres">
      <dgm:prSet presAssocID="{57620EC9-CFF3-487C-8F43-FD95B4923701}" presName="comp1" presStyleCnt="0"/>
      <dgm:spPr/>
      <dgm:t>
        <a:bodyPr/>
        <a:lstStyle/>
        <a:p>
          <a:endParaRPr lang="zh-CN" altLang="en-US"/>
        </a:p>
      </dgm:t>
    </dgm:pt>
    <dgm:pt modelId="{448BFB69-2399-42E2-A452-11F4934E762B}" type="pres">
      <dgm:prSet presAssocID="{57620EC9-CFF3-487C-8F43-FD95B4923701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13CCE9-25F2-4186-B831-B3508D614AE5}" type="pres">
      <dgm:prSet presAssocID="{57620EC9-CFF3-487C-8F43-FD95B4923701}" presName="comp2" presStyleCnt="0"/>
      <dgm:spPr/>
      <dgm:t>
        <a:bodyPr/>
        <a:lstStyle/>
        <a:p>
          <a:endParaRPr lang="zh-CN" altLang="en-US"/>
        </a:p>
      </dgm:t>
    </dgm:pt>
    <dgm:pt modelId="{11BCB45C-5FC9-45F6-A35B-2ECA9ADA8FFB}" type="pres">
      <dgm:prSet presAssocID="{57620EC9-CFF3-487C-8F43-FD95B4923701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5BED3-6F21-4021-9C74-E39D4F7CF78A}" type="pres">
      <dgm:prSet presAssocID="{57620EC9-CFF3-487C-8F43-FD95B4923701}" presName="comp3" presStyleCnt="0"/>
      <dgm:spPr/>
      <dgm:t>
        <a:bodyPr/>
        <a:lstStyle/>
        <a:p>
          <a:endParaRPr lang="zh-CN" altLang="en-US"/>
        </a:p>
      </dgm:t>
    </dgm:pt>
    <dgm:pt modelId="{CD806D99-3D63-4070-A96C-9AC76838958B}" type="pres">
      <dgm:prSet presAssocID="{57620EC9-CFF3-487C-8F43-FD95B4923701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0568E2-9886-4459-9C43-D76978FD40BE}" type="pres">
      <dgm:prSet presAssocID="{57620EC9-CFF3-487C-8F43-FD95B4923701}" presName="comp4" presStyleCnt="0"/>
      <dgm:spPr/>
      <dgm:t>
        <a:bodyPr/>
        <a:lstStyle/>
        <a:p>
          <a:endParaRPr lang="zh-CN" altLang="en-US"/>
        </a:p>
      </dgm:t>
    </dgm:pt>
    <dgm:pt modelId="{9C72EB82-E5BF-45F1-AC5B-298D1AF25B74}" type="pres">
      <dgm:prSet presAssocID="{57620EC9-CFF3-487C-8F43-FD95B4923701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BFB69-2399-42E2-A452-11F4934E762B}">
      <dsp:nvSpPr>
        <dsp:cNvPr id="0" name=""/>
        <dsp:cNvSpPr/>
      </dsp:nvSpPr>
      <dsp:spPr>
        <a:xfrm>
          <a:off x="974880" y="0"/>
          <a:ext cx="3899523" cy="3899523"/>
        </a:xfrm>
        <a:prstGeom prst="ellipse">
          <a:avLst/>
        </a:prstGeom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194976"/>
        <a:ext cx="1090306" cy="584928"/>
      </dsp:txXfrm>
    </dsp:sp>
    <dsp:sp modelId="{11BCB45C-5FC9-45F6-A35B-2ECA9ADA8FFB}">
      <dsp:nvSpPr>
        <dsp:cNvPr id="0" name=""/>
        <dsp:cNvSpPr/>
      </dsp:nvSpPr>
      <dsp:spPr>
        <a:xfrm>
          <a:off x="1364832" y="779904"/>
          <a:ext cx="3119618" cy="3119618"/>
        </a:xfrm>
        <a:prstGeom prst="ellipse">
          <a:avLst/>
        </a:prstGeom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967081"/>
        <a:ext cx="1090306" cy="561531"/>
      </dsp:txXfrm>
    </dsp:sp>
    <dsp:sp modelId="{CD806D99-3D63-4070-A96C-9AC76838958B}">
      <dsp:nvSpPr>
        <dsp:cNvPr id="0" name=""/>
        <dsp:cNvSpPr/>
      </dsp:nvSpPr>
      <dsp:spPr>
        <a:xfrm>
          <a:off x="1754785" y="1559809"/>
          <a:ext cx="2339713" cy="2339713"/>
        </a:xfrm>
        <a:prstGeom prst="ellipse">
          <a:avLst/>
        </a:prstGeom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1735287"/>
        <a:ext cx="1090306" cy="526435"/>
      </dsp:txXfrm>
    </dsp:sp>
    <dsp:sp modelId="{9C72EB82-E5BF-45F1-AC5B-298D1AF25B74}">
      <dsp:nvSpPr>
        <dsp:cNvPr id="0" name=""/>
        <dsp:cNvSpPr/>
      </dsp:nvSpPr>
      <dsp:spPr>
        <a:xfrm>
          <a:off x="2144737" y="2339713"/>
          <a:ext cx="1559809" cy="1559809"/>
        </a:xfrm>
        <a:prstGeom prst="ellipse">
          <a:avLst/>
        </a:prstGeom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3166" y="2729666"/>
        <a:ext cx="1102951" cy="779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9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1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5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95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pPr/>
              <a:t>2016/11/3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21" Type="http://schemas.openxmlformats.org/officeDocument/2006/relationships/image" Target="../media/image34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7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microsoft.com/office/2007/relationships/hdphoto" Target="../media/hdphoto3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6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microsoft.com/office/2007/relationships/hdphoto" Target="../media/hdphoto4.wdp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5478059926e3b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1537008" y="1443876"/>
            <a:ext cx="9283392" cy="4508928"/>
            <a:chOff x="1441758" y="1173302"/>
            <a:chExt cx="9167915" cy="5056999"/>
          </a:xfrm>
        </p:grpSpPr>
        <p:sp>
          <p:nvSpPr>
            <p:cNvPr id="5" name="文本框 4"/>
            <p:cNvSpPr txBox="1"/>
            <p:nvPr/>
          </p:nvSpPr>
          <p:spPr>
            <a:xfrm>
              <a:off x="1441758" y="1173303"/>
              <a:ext cx="4504191" cy="5056998"/>
            </a:xfrm>
            <a:prstGeom prst="rect">
              <a:avLst/>
            </a:prstGeom>
            <a:noFill/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rgbClr val="0070C0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</a:t>
              </a:r>
              <a:endParaRPr lang="zh-CN" altLang="en-US" sz="8000" dirty="0">
                <a:solidFill>
                  <a:srgbClr val="0070C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50" y="1173302"/>
              <a:ext cx="4663723" cy="5056998"/>
            </a:xfrm>
            <a:prstGeom prst="rect">
              <a:avLst/>
            </a:prstGeom>
            <a:noFill/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17</a:t>
              </a:r>
              <a:endParaRPr lang="zh-CN" altLang="en-US" sz="8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27143" y="2907631"/>
            <a:ext cx="5777717" cy="1200330"/>
            <a:chOff x="5726122" y="4661824"/>
            <a:chExt cx="5606072" cy="1730363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3689412" cy="173036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工作汇报</a:t>
              </a:r>
              <a:endParaRPr lang="en-US" altLang="zh-CN" sz="7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415534" y="4661825"/>
              <a:ext cx="1916660" cy="1730362"/>
            </a:xfrm>
            <a:prstGeom prst="rect">
              <a:avLst/>
            </a:prstGeom>
            <a:solidFill>
              <a:srgbClr val="0070C0"/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</a:t>
              </a:r>
              <a:endPara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60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02</a:t>
              </a:r>
              <a:endParaRPr lang="zh-CN" altLang="en-US" sz="6000" dirty="0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990000"/>
              <a:chOff x="6105041" y="1622704"/>
              <a:chExt cx="2426420" cy="990000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968432"/>
                <a:chOff x="774864" y="4213596"/>
                <a:chExt cx="2426420" cy="968432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大侠素材铺</a:t>
                  </a:r>
                  <a:r>
                    <a:rPr lang="zh-CN" altLang="zh-CN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工作室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7"/>
                <a:ext cx="2360223" cy="942012"/>
                <a:chOff x="774864" y="4213596"/>
                <a:chExt cx="2426420" cy="968432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大侠素材铺</a:t>
                  </a:r>
                  <a:r>
                    <a:rPr lang="zh-CN" altLang="zh-CN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工作室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01</a:t>
              </a:r>
              <a:endParaRPr lang="zh-CN" altLang="en-US" sz="60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 smtClean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大侠素材铺</a:t>
                    </a:r>
                    <a:r>
                      <a:rPr lang="zh-CN" altLang="zh-CN" sz="1200" kern="100" dirty="0" smtClean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工作室</a:t>
                    </a:r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是一家高端品牌演示视觉定制服务提供商。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/>
                  <a:t>03</a:t>
                </a:r>
                <a:endParaRPr lang="zh-CN" altLang="en-US" sz="6000" dirty="0"/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 smtClean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大侠素材铺</a:t>
                    </a:r>
                    <a:r>
                      <a:rPr lang="zh-CN" altLang="zh-CN" sz="1200" kern="100" dirty="0" smtClean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工作室</a:t>
                    </a:r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是一家高端品牌演示视觉定制服务提供商。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/>
                  <a:t>04</a:t>
                </a:r>
                <a:endParaRPr lang="zh-CN" altLang="en-US" sz="6000" dirty="0"/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1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69"/>
                <a:ext cx="2360223" cy="975410"/>
                <a:chOff x="774864" y="4213596"/>
                <a:chExt cx="2426420" cy="1002768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大侠素材铺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工作室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69"/>
                <a:ext cx="2360223" cy="975410"/>
                <a:chOff x="774864" y="4213596"/>
                <a:chExt cx="2426420" cy="1002768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大侠素材铺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工作室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69"/>
                <a:ext cx="2360223" cy="975410"/>
                <a:chOff x="774864" y="4213596"/>
                <a:chExt cx="2426420" cy="1002768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大侠素材铺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工作室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69"/>
                <a:ext cx="2360223" cy="975410"/>
                <a:chOff x="774864" y="4213596"/>
                <a:chExt cx="2426420" cy="1002768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大侠素材铺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工作室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rgbClr val="002060"/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120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50950" y="1924050"/>
            <a:ext cx="2019300" cy="3721100"/>
            <a:chOff x="1250950" y="1924050"/>
            <a:chExt cx="2019300" cy="3721100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01</a:t>
                  </a:r>
                  <a:endParaRPr lang="zh-CN" altLang="en-US" sz="3600" dirty="0"/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067068"/>
              <a:chOff x="1269319" y="3443904"/>
              <a:chExt cx="2000930" cy="2067068"/>
            </a:xfrm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721100"/>
            <a:chOff x="3820583" y="1924050"/>
            <a:chExt cx="2019300" cy="3721100"/>
          </a:xfrm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02</a:t>
                  </a:r>
                  <a:endParaRPr lang="zh-CN" altLang="en-US" sz="3600" dirty="0"/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067068"/>
              <a:chOff x="1269319" y="3443904"/>
              <a:chExt cx="2000930" cy="2067068"/>
            </a:xfrm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721100"/>
            <a:chOff x="6390217" y="1924050"/>
            <a:chExt cx="2028485" cy="3721100"/>
          </a:xfrm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03</a:t>
                  </a:r>
                  <a:endParaRPr lang="zh-CN" altLang="en-US" sz="3600" dirty="0"/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067068"/>
              <a:chOff x="1269319" y="3443904"/>
              <a:chExt cx="2000930" cy="2067068"/>
            </a:xfrm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721100"/>
            <a:chOff x="8959850" y="1924050"/>
            <a:chExt cx="2019300" cy="3721100"/>
          </a:xfrm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04</a:t>
                  </a:r>
                  <a:endParaRPr lang="zh-CN" altLang="en-US" sz="3600" dirty="0"/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067068"/>
              <a:chOff x="1269319" y="3443904"/>
              <a:chExt cx="2000930" cy="2067068"/>
            </a:xfrm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529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5" name="矩形 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744523020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rgbClr val="0070C0">
                  <a:alpha val="8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rgbClr val="002060">
                  <a:alpha val="77000"/>
                </a:srgb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rgbClr val="0070C0">
                  <a:alpha val="9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301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rgbClr val="2FA6FF"/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rgbClr val="0088EE"/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50085"/>
              <a:chOff x="1767149" y="1910679"/>
              <a:chExt cx="2964508" cy="85008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83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19202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1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  <a:solidFill>
            <a:srgbClr val="0070C0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  <a:solidFill>
            <a:srgbClr val="0070C0"/>
          </a:solidFill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1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081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1055688" y="5914697"/>
            <a:ext cx="8210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7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rgbClr val="2FA6FF">
                  <a:alpha val="84000"/>
                </a:srgbClr>
              </a:solidFill>
              <a:ln>
                <a:noFill/>
              </a:ln>
              <a:effectLst>
                <a:innerShdw blurRad="825500" dist="279400" dir="2700000">
                  <a:schemeClr val="tx1">
                    <a:lumMod val="95000"/>
                    <a:lumOff val="5000"/>
                    <a:alpha val="46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/>
                  <a:t>01</a:t>
                </a:r>
                <a:endParaRPr lang="zh-CN" altLang="en-US" sz="4400" dirty="0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大侠素材铺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工作室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368800" cy="2032681"/>
            <a:chOff x="6096000" y="3709220"/>
            <a:chExt cx="4368800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368800" cy="2032681"/>
              <a:chOff x="6096000" y="3709220"/>
              <a:chExt cx="4368800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rgbClr val="0070C0">
                  <a:alpha val="84000"/>
                </a:srgbClr>
              </a:solidFill>
              <a:ln>
                <a:noFill/>
              </a:ln>
              <a:effectLst>
                <a:innerShdw blurRad="825500" dist="279400" dir="135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/>
                  <a:t>04</a:t>
                </a:r>
                <a:endParaRPr lang="zh-CN" altLang="en-US" sz="4400" dirty="0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大侠素材铺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工作室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rgbClr val="5DBAFF">
                  <a:alpha val="85882"/>
                </a:srgbClr>
              </a:solidFill>
              <a:ln>
                <a:noFill/>
              </a:ln>
              <a:effectLst>
                <a:innerShdw blurRad="825500" dist="279400" dir="189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/>
                  <a:t>03</a:t>
                </a:r>
                <a:endParaRPr lang="zh-CN" altLang="en-US" sz="3200" dirty="0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大侠素材铺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工作室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03221" cy="1478928"/>
            <a:chOff x="6096000" y="2237410"/>
            <a:chExt cx="3203221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03221" cy="1478928"/>
              <a:chOff x="6096000" y="2237410"/>
              <a:chExt cx="3203221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rgbClr val="8BCDFF">
                  <a:alpha val="90980"/>
                </a:srgbClr>
              </a:solidFill>
              <a:ln>
                <a:noFill/>
              </a:ln>
              <a:effectLst>
                <a:innerShdw blurRad="825500" dist="279400" dir="81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/>
                  <a:t>02</a:t>
                </a:r>
                <a:endParaRPr lang="zh-CN" altLang="en-US" sz="3200" dirty="0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大侠素材铺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工作室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</p:spTree>
    <p:extLst>
      <p:ext uri="{BB962C8B-B14F-4D97-AF65-F5344CB8AC3E}">
        <p14:creationId xmlns:p14="http://schemas.microsoft.com/office/powerpoint/2010/main" val="4106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7" grpId="0"/>
      <p:bldP spid="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70C0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点击输入标题</a:t>
                </a:r>
                <a:endParaRPr lang="zh-CN" altLang="en-US" dirty="0">
                  <a:solidFill>
                    <a:srgbClr val="0070C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en-US" sz="14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4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3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6495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rgbClr val="1E4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rgbClr val="016C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rgbClr val="2E6B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028928"/>
              <a:chOff x="2179772" y="3086460"/>
              <a:chExt cx="7930689" cy="1028928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请</a:t>
                </a:r>
                <a:r>
                  <a:rPr lang="zh-CN" altLang="en-US" dirty="0" smtClean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输入标题</a:t>
                </a:r>
                <a:endPara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en-US" sz="14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4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2-3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990747" y="5062548"/>
            <a:ext cx="8210506" cy="1420973"/>
            <a:chOff x="1990747" y="5062548"/>
            <a:chExt cx="8210506" cy="1420973"/>
          </a:xfrm>
        </p:grpSpPr>
        <p:grpSp>
          <p:nvGrpSpPr>
            <p:cNvPr id="12" name="组合 11"/>
            <p:cNvGrpSpPr/>
            <p:nvPr/>
          </p:nvGrpSpPr>
          <p:grpSpPr>
            <a:xfrm>
              <a:off x="2603001" y="5062548"/>
              <a:ext cx="7367812" cy="691419"/>
              <a:chOff x="2603001" y="5062548"/>
              <a:chExt cx="7367812" cy="691419"/>
            </a:xfrm>
          </p:grpSpPr>
          <p:grpSp>
            <p:nvGrpSpPr>
              <p:cNvPr id="224" name="Group 119"/>
              <p:cNvGrpSpPr>
                <a:grpSpLocks noChangeAspect="1"/>
              </p:cNvGrpSpPr>
              <p:nvPr/>
            </p:nvGrpSpPr>
            <p:grpSpPr bwMode="auto">
              <a:xfrm>
                <a:off x="2603001" y="5074672"/>
                <a:ext cx="864596" cy="646776"/>
                <a:chOff x="3502" y="1893"/>
                <a:chExt cx="647" cy="484"/>
              </a:xfrm>
            </p:grpSpPr>
            <p:sp>
              <p:nvSpPr>
                <p:cNvPr id="228" name="Freeform 122"/>
                <p:cNvSpPr>
                  <a:spLocks noEditPoints="1"/>
                </p:cNvSpPr>
                <p:nvPr/>
              </p:nvSpPr>
              <p:spPr bwMode="auto">
                <a:xfrm>
                  <a:off x="3502" y="1893"/>
                  <a:ext cx="647" cy="484"/>
                </a:xfrm>
                <a:custGeom>
                  <a:avLst/>
                  <a:gdLst>
                    <a:gd name="T0" fmla="*/ 258 w 272"/>
                    <a:gd name="T1" fmla="*/ 175 h 203"/>
                    <a:gd name="T2" fmla="*/ 250 w 272"/>
                    <a:gd name="T3" fmla="*/ 175 h 203"/>
                    <a:gd name="T4" fmla="*/ 250 w 272"/>
                    <a:gd name="T5" fmla="*/ 22 h 203"/>
                    <a:gd name="T6" fmla="*/ 228 w 272"/>
                    <a:gd name="T7" fmla="*/ 0 h 203"/>
                    <a:gd name="T8" fmla="*/ 44 w 272"/>
                    <a:gd name="T9" fmla="*/ 0 h 203"/>
                    <a:gd name="T10" fmla="*/ 22 w 272"/>
                    <a:gd name="T11" fmla="*/ 22 h 203"/>
                    <a:gd name="T12" fmla="*/ 22 w 272"/>
                    <a:gd name="T13" fmla="*/ 175 h 203"/>
                    <a:gd name="T14" fmla="*/ 14 w 272"/>
                    <a:gd name="T15" fmla="*/ 175 h 203"/>
                    <a:gd name="T16" fmla="*/ 0 w 272"/>
                    <a:gd name="T17" fmla="*/ 189 h 203"/>
                    <a:gd name="T18" fmla="*/ 14 w 272"/>
                    <a:gd name="T19" fmla="*/ 203 h 203"/>
                    <a:gd name="T20" fmla="*/ 258 w 272"/>
                    <a:gd name="T21" fmla="*/ 203 h 203"/>
                    <a:gd name="T22" fmla="*/ 272 w 272"/>
                    <a:gd name="T23" fmla="*/ 189 h 203"/>
                    <a:gd name="T24" fmla="*/ 258 w 272"/>
                    <a:gd name="T25" fmla="*/ 175 h 203"/>
                    <a:gd name="T26" fmla="*/ 105 w 272"/>
                    <a:gd name="T27" fmla="*/ 184 h 203"/>
                    <a:gd name="T28" fmla="*/ 105 w 272"/>
                    <a:gd name="T29" fmla="*/ 175 h 203"/>
                    <a:gd name="T30" fmla="*/ 167 w 272"/>
                    <a:gd name="T31" fmla="*/ 175 h 203"/>
                    <a:gd name="T32" fmla="*/ 167 w 272"/>
                    <a:gd name="T33" fmla="*/ 184 h 203"/>
                    <a:gd name="T34" fmla="*/ 105 w 272"/>
                    <a:gd name="T35" fmla="*/ 184 h 203"/>
                    <a:gd name="T36" fmla="*/ 243 w 272"/>
                    <a:gd name="T37" fmla="*/ 196 h 203"/>
                    <a:gd name="T38" fmla="*/ 236 w 272"/>
                    <a:gd name="T39" fmla="*/ 189 h 203"/>
                    <a:gd name="T40" fmla="*/ 243 w 272"/>
                    <a:gd name="T41" fmla="*/ 182 h 203"/>
                    <a:gd name="T42" fmla="*/ 249 w 272"/>
                    <a:gd name="T43" fmla="*/ 189 h 203"/>
                    <a:gd name="T44" fmla="*/ 243 w 272"/>
                    <a:gd name="T45" fmla="*/ 196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72" h="203">
                      <a:moveTo>
                        <a:pt x="258" y="175"/>
                      </a:moveTo>
                      <a:cubicBezTo>
                        <a:pt x="250" y="175"/>
                        <a:pt x="250" y="175"/>
                        <a:pt x="250" y="175"/>
                      </a:cubicBezTo>
                      <a:cubicBezTo>
                        <a:pt x="250" y="22"/>
                        <a:pt x="250" y="22"/>
                        <a:pt x="250" y="22"/>
                      </a:cubicBezTo>
                      <a:cubicBezTo>
                        <a:pt x="250" y="10"/>
                        <a:pt x="240" y="0"/>
                        <a:pt x="228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32" y="0"/>
                        <a:pt x="22" y="10"/>
                        <a:pt x="22" y="22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14" y="175"/>
                        <a:pt x="14" y="175"/>
                        <a:pt x="14" y="175"/>
                      </a:cubicBezTo>
                      <a:cubicBezTo>
                        <a:pt x="6" y="175"/>
                        <a:pt x="0" y="181"/>
                        <a:pt x="0" y="189"/>
                      </a:cubicBezTo>
                      <a:cubicBezTo>
                        <a:pt x="0" y="197"/>
                        <a:pt x="6" y="203"/>
                        <a:pt x="14" y="203"/>
                      </a:cubicBezTo>
                      <a:cubicBezTo>
                        <a:pt x="258" y="203"/>
                        <a:pt x="258" y="203"/>
                        <a:pt x="258" y="203"/>
                      </a:cubicBezTo>
                      <a:cubicBezTo>
                        <a:pt x="266" y="203"/>
                        <a:pt x="272" y="197"/>
                        <a:pt x="272" y="189"/>
                      </a:cubicBezTo>
                      <a:cubicBezTo>
                        <a:pt x="272" y="181"/>
                        <a:pt x="266" y="175"/>
                        <a:pt x="258" y="175"/>
                      </a:cubicBezTo>
                      <a:close/>
                      <a:moveTo>
                        <a:pt x="105" y="184"/>
                      </a:moveTo>
                      <a:cubicBezTo>
                        <a:pt x="105" y="175"/>
                        <a:pt x="105" y="175"/>
                        <a:pt x="105" y="175"/>
                      </a:cubicBezTo>
                      <a:cubicBezTo>
                        <a:pt x="167" y="175"/>
                        <a:pt x="167" y="175"/>
                        <a:pt x="167" y="175"/>
                      </a:cubicBezTo>
                      <a:cubicBezTo>
                        <a:pt x="167" y="184"/>
                        <a:pt x="167" y="184"/>
                        <a:pt x="167" y="184"/>
                      </a:cubicBezTo>
                      <a:lnTo>
                        <a:pt x="105" y="184"/>
                      </a:lnTo>
                      <a:close/>
                      <a:moveTo>
                        <a:pt x="243" y="196"/>
                      </a:moveTo>
                      <a:cubicBezTo>
                        <a:pt x="239" y="196"/>
                        <a:pt x="236" y="193"/>
                        <a:pt x="236" y="189"/>
                      </a:cubicBezTo>
                      <a:cubicBezTo>
                        <a:pt x="236" y="185"/>
                        <a:pt x="239" y="182"/>
                        <a:pt x="243" y="182"/>
                      </a:cubicBezTo>
                      <a:cubicBezTo>
                        <a:pt x="246" y="182"/>
                        <a:pt x="249" y="185"/>
                        <a:pt x="249" y="189"/>
                      </a:cubicBezTo>
                      <a:cubicBezTo>
                        <a:pt x="249" y="193"/>
                        <a:pt x="246" y="196"/>
                        <a:pt x="243" y="19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Rectangle 123"/>
                <p:cNvSpPr>
                  <a:spLocks noChangeArrowheads="1"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124"/>
                <p:cNvSpPr>
                  <a:spLocks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custGeom>
                  <a:avLst/>
                  <a:gdLst>
                    <a:gd name="T0" fmla="*/ 19 w 438"/>
                    <a:gd name="T1" fmla="*/ 20 h 326"/>
                    <a:gd name="T2" fmla="*/ 438 w 438"/>
                    <a:gd name="T3" fmla="*/ 20 h 326"/>
                    <a:gd name="T4" fmla="*/ 438 w 438"/>
                    <a:gd name="T5" fmla="*/ 0 h 326"/>
                    <a:gd name="T6" fmla="*/ 0 w 438"/>
                    <a:gd name="T7" fmla="*/ 0 h 326"/>
                    <a:gd name="T8" fmla="*/ 0 w 438"/>
                    <a:gd name="T9" fmla="*/ 326 h 326"/>
                    <a:gd name="T10" fmla="*/ 19 w 438"/>
                    <a:gd name="T11" fmla="*/ 326 h 326"/>
                    <a:gd name="T12" fmla="*/ 19 w 438"/>
                    <a:gd name="T13" fmla="*/ 2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326">
                      <a:moveTo>
                        <a:pt x="19" y="20"/>
                      </a:moveTo>
                      <a:lnTo>
                        <a:pt x="438" y="20"/>
                      </a:lnTo>
                      <a:lnTo>
                        <a:pt x="438" y="0"/>
                      </a:lnTo>
                      <a:lnTo>
                        <a:pt x="0" y="0"/>
                      </a:lnTo>
                      <a:lnTo>
                        <a:pt x="0" y="326"/>
                      </a:lnTo>
                      <a:lnTo>
                        <a:pt x="19" y="326"/>
                      </a:lnTo>
                      <a:lnTo>
                        <a:pt x="19" y="20"/>
                      </a:lnTo>
                      <a:close/>
                    </a:path>
                  </a:pathLst>
                </a:custGeom>
                <a:solidFill>
                  <a:srgbClr val="128A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Oval 125"/>
                <p:cNvSpPr>
                  <a:spLocks noChangeArrowheads="1"/>
                </p:cNvSpPr>
                <p:nvPr/>
              </p:nvSpPr>
              <p:spPr bwMode="auto">
                <a:xfrm>
                  <a:off x="3814" y="1905"/>
                  <a:ext cx="24" cy="24"/>
                </a:xfrm>
                <a:prstGeom prst="ellipse">
                  <a:avLst/>
                </a:pr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3" name="Group 128"/>
              <p:cNvGrpSpPr>
                <a:grpSpLocks noChangeAspect="1"/>
              </p:cNvGrpSpPr>
              <p:nvPr/>
            </p:nvGrpSpPr>
            <p:grpSpPr bwMode="auto">
              <a:xfrm>
                <a:off x="4867574" y="5072720"/>
                <a:ext cx="705251" cy="643627"/>
                <a:chOff x="3531" y="1948"/>
                <a:chExt cx="618" cy="564"/>
              </a:xfrm>
            </p:grpSpPr>
            <p:sp>
              <p:nvSpPr>
                <p:cNvPr id="237" name="Freeform 131"/>
                <p:cNvSpPr>
                  <a:spLocks/>
                </p:cNvSpPr>
                <p:nvPr/>
              </p:nvSpPr>
              <p:spPr bwMode="auto">
                <a:xfrm>
                  <a:off x="3928" y="2341"/>
                  <a:ext cx="119" cy="171"/>
                </a:xfrm>
                <a:custGeom>
                  <a:avLst/>
                  <a:gdLst>
                    <a:gd name="T0" fmla="*/ 30 w 50"/>
                    <a:gd name="T1" fmla="*/ 72 h 72"/>
                    <a:gd name="T2" fmla="*/ 50 w 50"/>
                    <a:gd name="T3" fmla="*/ 72 h 72"/>
                    <a:gd name="T4" fmla="*/ 50 w 50"/>
                    <a:gd name="T5" fmla="*/ 71 h 72"/>
                    <a:gd name="T6" fmla="*/ 18 w 50"/>
                    <a:gd name="T7" fmla="*/ 3 h 72"/>
                    <a:gd name="T8" fmla="*/ 12 w 50"/>
                    <a:gd name="T9" fmla="*/ 1 h 72"/>
                    <a:gd name="T10" fmla="*/ 4 w 50"/>
                    <a:gd name="T11" fmla="*/ 4 h 72"/>
                    <a:gd name="T12" fmla="*/ 1 w 50"/>
                    <a:gd name="T13" fmla="*/ 11 h 72"/>
                    <a:gd name="T14" fmla="*/ 30 w 50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72">
                      <a:moveTo>
                        <a:pt x="30" y="72"/>
                      </a:moveTo>
                      <a:cubicBezTo>
                        <a:pt x="50" y="72"/>
                        <a:pt x="50" y="72"/>
                        <a:pt x="50" y="72"/>
                      </a:cubicBezTo>
                      <a:cubicBezTo>
                        <a:pt x="50" y="72"/>
                        <a:pt x="50" y="71"/>
                        <a:pt x="50" y="71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1"/>
                        <a:pt x="14" y="0"/>
                        <a:pt x="12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5"/>
                        <a:pt x="0" y="8"/>
                        <a:pt x="1" y="11"/>
                      </a:cubicBezTo>
                      <a:lnTo>
                        <a:pt x="3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132"/>
                <p:cNvSpPr>
                  <a:spLocks/>
                </p:cNvSpPr>
                <p:nvPr/>
              </p:nvSpPr>
              <p:spPr bwMode="auto">
                <a:xfrm>
                  <a:off x="3819" y="2338"/>
                  <a:ext cx="42" cy="174"/>
                </a:xfrm>
                <a:custGeom>
                  <a:avLst/>
                  <a:gdLst>
                    <a:gd name="T0" fmla="*/ 18 w 18"/>
                    <a:gd name="T1" fmla="*/ 73 h 73"/>
                    <a:gd name="T2" fmla="*/ 18 w 18"/>
                    <a:gd name="T3" fmla="*/ 4 h 73"/>
                    <a:gd name="T4" fmla="*/ 14 w 18"/>
                    <a:gd name="T5" fmla="*/ 0 h 73"/>
                    <a:gd name="T6" fmla="*/ 5 w 18"/>
                    <a:gd name="T7" fmla="*/ 0 h 73"/>
                    <a:gd name="T8" fmla="*/ 0 w 18"/>
                    <a:gd name="T9" fmla="*/ 4 h 73"/>
                    <a:gd name="T10" fmla="*/ 0 w 18"/>
                    <a:gd name="T11" fmla="*/ 73 h 73"/>
                    <a:gd name="T12" fmla="*/ 18 w 18"/>
                    <a:gd name="T13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73">
                      <a:moveTo>
                        <a:pt x="18" y="73"/>
                      </a:move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8" y="7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133"/>
                <p:cNvSpPr>
                  <a:spLocks/>
                </p:cNvSpPr>
                <p:nvPr/>
              </p:nvSpPr>
              <p:spPr bwMode="auto">
                <a:xfrm>
                  <a:off x="3635" y="2341"/>
                  <a:ext cx="117" cy="171"/>
                </a:xfrm>
                <a:custGeom>
                  <a:avLst/>
                  <a:gdLst>
                    <a:gd name="T0" fmla="*/ 20 w 49"/>
                    <a:gd name="T1" fmla="*/ 72 h 72"/>
                    <a:gd name="T2" fmla="*/ 48 w 49"/>
                    <a:gd name="T3" fmla="*/ 11 h 72"/>
                    <a:gd name="T4" fmla="*/ 46 w 49"/>
                    <a:gd name="T5" fmla="*/ 4 h 72"/>
                    <a:gd name="T6" fmla="*/ 38 w 49"/>
                    <a:gd name="T7" fmla="*/ 1 h 72"/>
                    <a:gd name="T8" fmla="*/ 32 w 49"/>
                    <a:gd name="T9" fmla="*/ 3 h 72"/>
                    <a:gd name="T10" fmla="*/ 0 w 49"/>
                    <a:gd name="T11" fmla="*/ 71 h 72"/>
                    <a:gd name="T12" fmla="*/ 0 w 49"/>
                    <a:gd name="T13" fmla="*/ 72 h 72"/>
                    <a:gd name="T14" fmla="*/ 20 w 49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72">
                      <a:moveTo>
                        <a:pt x="20" y="72"/>
                      </a:move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8"/>
                        <a:pt x="48" y="5"/>
                        <a:pt x="46" y="4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6" y="0"/>
                        <a:pt x="33" y="1"/>
                        <a:pt x="32" y="3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lnTo>
                        <a:pt x="2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Rectangle 134"/>
                <p:cNvSpPr>
                  <a:spLocks noChangeArrowheads="1"/>
                </p:cNvSpPr>
                <p:nvPr/>
              </p:nvSpPr>
              <p:spPr bwMode="auto">
                <a:xfrm>
                  <a:off x="3573" y="1974"/>
                  <a:ext cx="534" cy="38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889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135"/>
                <p:cNvSpPr>
                  <a:spLocks/>
                </p:cNvSpPr>
                <p:nvPr/>
              </p:nvSpPr>
              <p:spPr bwMode="auto">
                <a:xfrm>
                  <a:off x="3531" y="1948"/>
                  <a:ext cx="618" cy="60"/>
                </a:xfrm>
                <a:custGeom>
                  <a:avLst/>
                  <a:gdLst>
                    <a:gd name="T0" fmla="*/ 260 w 260"/>
                    <a:gd name="T1" fmla="*/ 15 h 25"/>
                    <a:gd name="T2" fmla="*/ 251 w 260"/>
                    <a:gd name="T3" fmla="*/ 25 h 25"/>
                    <a:gd name="T4" fmla="*/ 10 w 260"/>
                    <a:gd name="T5" fmla="*/ 25 h 25"/>
                    <a:gd name="T6" fmla="*/ 0 w 260"/>
                    <a:gd name="T7" fmla="*/ 15 h 25"/>
                    <a:gd name="T8" fmla="*/ 0 w 260"/>
                    <a:gd name="T9" fmla="*/ 9 h 25"/>
                    <a:gd name="T10" fmla="*/ 10 w 260"/>
                    <a:gd name="T11" fmla="*/ 0 h 25"/>
                    <a:gd name="T12" fmla="*/ 251 w 260"/>
                    <a:gd name="T13" fmla="*/ 0 h 25"/>
                    <a:gd name="T14" fmla="*/ 260 w 260"/>
                    <a:gd name="T15" fmla="*/ 9 h 25"/>
                    <a:gd name="T16" fmla="*/ 260 w 260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0" h="25">
                      <a:moveTo>
                        <a:pt x="260" y="15"/>
                      </a:moveTo>
                      <a:cubicBezTo>
                        <a:pt x="260" y="20"/>
                        <a:pt x="256" y="25"/>
                        <a:pt x="251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5" y="25"/>
                        <a:pt x="0" y="20"/>
                        <a:pt x="0" y="15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6" y="0"/>
                        <a:pt x="260" y="4"/>
                        <a:pt x="260" y="9"/>
                      </a:cubicBezTo>
                      <a:lnTo>
                        <a:pt x="260" y="1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136"/>
                <p:cNvSpPr>
                  <a:spLocks/>
                </p:cNvSpPr>
                <p:nvPr/>
              </p:nvSpPr>
              <p:spPr bwMode="auto">
                <a:xfrm>
                  <a:off x="3695" y="2065"/>
                  <a:ext cx="59" cy="231"/>
                </a:xfrm>
                <a:custGeom>
                  <a:avLst/>
                  <a:gdLst>
                    <a:gd name="T0" fmla="*/ 0 w 25"/>
                    <a:gd name="T1" fmla="*/ 4 h 97"/>
                    <a:gd name="T2" fmla="*/ 4 w 25"/>
                    <a:gd name="T3" fmla="*/ 0 h 97"/>
                    <a:gd name="T4" fmla="*/ 21 w 25"/>
                    <a:gd name="T5" fmla="*/ 0 h 97"/>
                    <a:gd name="T6" fmla="*/ 25 w 25"/>
                    <a:gd name="T7" fmla="*/ 4 h 97"/>
                    <a:gd name="T8" fmla="*/ 25 w 25"/>
                    <a:gd name="T9" fmla="*/ 97 h 97"/>
                    <a:gd name="T10" fmla="*/ 0 w 25"/>
                    <a:gd name="T11" fmla="*/ 97 h 97"/>
                    <a:gd name="T12" fmla="*/ 0 w 25"/>
                    <a:gd name="T13" fmla="*/ 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97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4" y="0"/>
                        <a:pt x="25" y="2"/>
                        <a:pt x="25" y="4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137"/>
                <p:cNvSpPr>
                  <a:spLocks/>
                </p:cNvSpPr>
                <p:nvPr/>
              </p:nvSpPr>
              <p:spPr bwMode="auto">
                <a:xfrm>
                  <a:off x="3852" y="2148"/>
                  <a:ext cx="62" cy="148"/>
                </a:xfrm>
                <a:custGeom>
                  <a:avLst/>
                  <a:gdLst>
                    <a:gd name="T0" fmla="*/ 0 w 26"/>
                    <a:gd name="T1" fmla="*/ 4 h 62"/>
                    <a:gd name="T2" fmla="*/ 4 w 26"/>
                    <a:gd name="T3" fmla="*/ 0 h 62"/>
                    <a:gd name="T4" fmla="*/ 22 w 26"/>
                    <a:gd name="T5" fmla="*/ 0 h 62"/>
                    <a:gd name="T6" fmla="*/ 26 w 26"/>
                    <a:gd name="T7" fmla="*/ 4 h 62"/>
                    <a:gd name="T8" fmla="*/ 26 w 26"/>
                    <a:gd name="T9" fmla="*/ 62 h 62"/>
                    <a:gd name="T10" fmla="*/ 0 w 26"/>
                    <a:gd name="T11" fmla="*/ 62 h 62"/>
                    <a:gd name="T12" fmla="*/ 0 w 26"/>
                    <a:gd name="T13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62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138"/>
                <p:cNvSpPr>
                  <a:spLocks/>
                </p:cNvSpPr>
                <p:nvPr/>
              </p:nvSpPr>
              <p:spPr bwMode="auto">
                <a:xfrm>
                  <a:off x="3926" y="2222"/>
                  <a:ext cx="62" cy="74"/>
                </a:xfrm>
                <a:custGeom>
                  <a:avLst/>
                  <a:gdLst>
                    <a:gd name="T0" fmla="*/ 0 w 26"/>
                    <a:gd name="T1" fmla="*/ 4 h 31"/>
                    <a:gd name="T2" fmla="*/ 4 w 26"/>
                    <a:gd name="T3" fmla="*/ 0 h 31"/>
                    <a:gd name="T4" fmla="*/ 22 w 26"/>
                    <a:gd name="T5" fmla="*/ 0 h 31"/>
                    <a:gd name="T6" fmla="*/ 26 w 26"/>
                    <a:gd name="T7" fmla="*/ 4 h 31"/>
                    <a:gd name="T8" fmla="*/ 26 w 26"/>
                    <a:gd name="T9" fmla="*/ 31 h 31"/>
                    <a:gd name="T10" fmla="*/ 0 w 26"/>
                    <a:gd name="T11" fmla="*/ 31 h 31"/>
                    <a:gd name="T12" fmla="*/ 0 w 26"/>
                    <a:gd name="T13" fmla="*/ 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139"/>
                <p:cNvSpPr>
                  <a:spLocks/>
                </p:cNvSpPr>
                <p:nvPr/>
              </p:nvSpPr>
              <p:spPr bwMode="auto">
                <a:xfrm>
                  <a:off x="3773" y="2103"/>
                  <a:ext cx="62" cy="193"/>
                </a:xfrm>
                <a:custGeom>
                  <a:avLst/>
                  <a:gdLst>
                    <a:gd name="T0" fmla="*/ 0 w 26"/>
                    <a:gd name="T1" fmla="*/ 4 h 81"/>
                    <a:gd name="T2" fmla="*/ 4 w 26"/>
                    <a:gd name="T3" fmla="*/ 0 h 81"/>
                    <a:gd name="T4" fmla="*/ 22 w 26"/>
                    <a:gd name="T5" fmla="*/ 0 h 81"/>
                    <a:gd name="T6" fmla="*/ 26 w 26"/>
                    <a:gd name="T7" fmla="*/ 4 h 81"/>
                    <a:gd name="T8" fmla="*/ 26 w 26"/>
                    <a:gd name="T9" fmla="*/ 81 h 81"/>
                    <a:gd name="T10" fmla="*/ 0 w 26"/>
                    <a:gd name="T11" fmla="*/ 81 h 81"/>
                    <a:gd name="T12" fmla="*/ 0 w 26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8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140"/>
                <p:cNvSpPr>
                  <a:spLocks/>
                </p:cNvSpPr>
                <p:nvPr/>
              </p:nvSpPr>
              <p:spPr bwMode="auto">
                <a:xfrm>
                  <a:off x="3816" y="2027"/>
                  <a:ext cx="122" cy="97"/>
                </a:xfrm>
                <a:custGeom>
                  <a:avLst/>
                  <a:gdLst>
                    <a:gd name="T0" fmla="*/ 3 w 51"/>
                    <a:gd name="T1" fmla="*/ 0 h 41"/>
                    <a:gd name="T2" fmla="*/ 23 w 51"/>
                    <a:gd name="T3" fmla="*/ 2 h 41"/>
                    <a:gd name="T4" fmla="*/ 24 w 51"/>
                    <a:gd name="T5" fmla="*/ 5 h 41"/>
                    <a:gd name="T6" fmla="*/ 21 w 51"/>
                    <a:gd name="T7" fmla="*/ 8 h 41"/>
                    <a:gd name="T8" fmla="*/ 19 w 51"/>
                    <a:gd name="T9" fmla="*/ 10 h 41"/>
                    <a:gd name="T10" fmla="*/ 18 w 51"/>
                    <a:gd name="T11" fmla="*/ 12 h 41"/>
                    <a:gd name="T12" fmla="*/ 49 w 51"/>
                    <a:gd name="T13" fmla="*/ 36 h 41"/>
                    <a:gd name="T14" fmla="*/ 50 w 51"/>
                    <a:gd name="T15" fmla="*/ 40 h 41"/>
                    <a:gd name="T16" fmla="*/ 47 w 51"/>
                    <a:gd name="T17" fmla="*/ 41 h 41"/>
                    <a:gd name="T18" fmla="*/ 46 w 51"/>
                    <a:gd name="T19" fmla="*/ 41 h 41"/>
                    <a:gd name="T20" fmla="*/ 14 w 51"/>
                    <a:gd name="T21" fmla="*/ 16 h 41"/>
                    <a:gd name="T22" fmla="*/ 12 w 51"/>
                    <a:gd name="T23" fmla="*/ 20 h 41"/>
                    <a:gd name="T24" fmla="*/ 9 w 51"/>
                    <a:gd name="T25" fmla="*/ 22 h 41"/>
                    <a:gd name="T26" fmla="*/ 6 w 51"/>
                    <a:gd name="T27" fmla="*/ 22 h 41"/>
                    <a:gd name="T28" fmla="*/ 0 w 51"/>
                    <a:gd name="T29" fmla="*/ 2 h 41"/>
                    <a:gd name="T30" fmla="*/ 3 w 51"/>
                    <a:gd name="T3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1" h="41">
                      <a:moveTo>
                        <a:pt x="3" y="0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5" y="4"/>
                        <a:pt x="24" y="5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1" y="37"/>
                        <a:pt x="51" y="39"/>
                        <a:pt x="50" y="40"/>
                      </a:cubicBezTo>
                      <a:cubicBezTo>
                        <a:pt x="49" y="41"/>
                        <a:pt x="48" y="41"/>
                        <a:pt x="47" y="41"/>
                      </a:cubicBezTo>
                      <a:cubicBezTo>
                        <a:pt x="47" y="41"/>
                        <a:pt x="46" y="41"/>
                        <a:pt x="46" y="41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4"/>
                        <a:pt x="7" y="23"/>
                        <a:pt x="6" y="2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48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8" name="Group 143"/>
              <p:cNvGrpSpPr>
                <a:grpSpLocks noChangeAspect="1"/>
              </p:cNvGrpSpPr>
              <p:nvPr/>
            </p:nvGrpSpPr>
            <p:grpSpPr bwMode="auto">
              <a:xfrm>
                <a:off x="7083130" y="5062548"/>
                <a:ext cx="636804" cy="691419"/>
                <a:chOff x="4612" y="3036"/>
                <a:chExt cx="583" cy="633"/>
              </a:xfrm>
            </p:grpSpPr>
            <p:sp>
              <p:nvSpPr>
                <p:cNvPr id="251" name="Freeform 145"/>
                <p:cNvSpPr>
                  <a:spLocks/>
                </p:cNvSpPr>
                <p:nvPr/>
              </p:nvSpPr>
              <p:spPr bwMode="auto">
                <a:xfrm>
                  <a:off x="4617" y="3176"/>
                  <a:ext cx="105" cy="110"/>
                </a:xfrm>
                <a:custGeom>
                  <a:avLst/>
                  <a:gdLst>
                    <a:gd name="T0" fmla="*/ 105 w 105"/>
                    <a:gd name="T1" fmla="*/ 110 h 110"/>
                    <a:gd name="T2" fmla="*/ 81 w 105"/>
                    <a:gd name="T3" fmla="*/ 0 h 110"/>
                    <a:gd name="T4" fmla="*/ 0 w 105"/>
                    <a:gd name="T5" fmla="*/ 5 h 110"/>
                    <a:gd name="T6" fmla="*/ 48 w 105"/>
                    <a:gd name="T7" fmla="*/ 53 h 110"/>
                    <a:gd name="T8" fmla="*/ 105 w 10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10">
                      <a:moveTo>
                        <a:pt x="105" y="110"/>
                      </a:moveTo>
                      <a:lnTo>
                        <a:pt x="81" y="0"/>
                      </a:lnTo>
                      <a:lnTo>
                        <a:pt x="0" y="5"/>
                      </a:lnTo>
                      <a:lnTo>
                        <a:pt x="48" y="53"/>
                      </a:lnTo>
                      <a:lnTo>
                        <a:pt x="105" y="110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146"/>
                <p:cNvSpPr>
                  <a:spLocks/>
                </p:cNvSpPr>
                <p:nvPr/>
              </p:nvSpPr>
              <p:spPr bwMode="auto">
                <a:xfrm>
                  <a:off x="4617" y="3362"/>
                  <a:ext cx="105" cy="109"/>
                </a:xfrm>
                <a:custGeom>
                  <a:avLst/>
                  <a:gdLst>
                    <a:gd name="T0" fmla="*/ 0 w 105"/>
                    <a:gd name="T1" fmla="*/ 5 h 109"/>
                    <a:gd name="T2" fmla="*/ 48 w 105"/>
                    <a:gd name="T3" fmla="*/ 52 h 109"/>
                    <a:gd name="T4" fmla="*/ 105 w 105"/>
                    <a:gd name="T5" fmla="*/ 109 h 109"/>
                    <a:gd name="T6" fmla="*/ 81 w 105"/>
                    <a:gd name="T7" fmla="*/ 0 h 109"/>
                    <a:gd name="T8" fmla="*/ 0 w 105"/>
                    <a:gd name="T9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9">
                      <a:moveTo>
                        <a:pt x="0" y="5"/>
                      </a:moveTo>
                      <a:lnTo>
                        <a:pt x="48" y="52"/>
                      </a:lnTo>
                      <a:lnTo>
                        <a:pt x="105" y="109"/>
                      </a:lnTo>
                      <a:lnTo>
                        <a:pt x="81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147"/>
                <p:cNvSpPr>
                  <a:spLocks/>
                </p:cNvSpPr>
                <p:nvPr/>
              </p:nvSpPr>
              <p:spPr bwMode="auto">
                <a:xfrm>
                  <a:off x="4617" y="3543"/>
                  <a:ext cx="105" cy="107"/>
                </a:xfrm>
                <a:custGeom>
                  <a:avLst/>
                  <a:gdLst>
                    <a:gd name="T0" fmla="*/ 0 w 105"/>
                    <a:gd name="T1" fmla="*/ 2 h 107"/>
                    <a:gd name="T2" fmla="*/ 48 w 105"/>
                    <a:gd name="T3" fmla="*/ 50 h 107"/>
                    <a:gd name="T4" fmla="*/ 105 w 105"/>
                    <a:gd name="T5" fmla="*/ 107 h 107"/>
                    <a:gd name="T6" fmla="*/ 81 w 105"/>
                    <a:gd name="T7" fmla="*/ 0 h 107"/>
                    <a:gd name="T8" fmla="*/ 0 w 105"/>
                    <a:gd name="T9" fmla="*/ 2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7">
                      <a:moveTo>
                        <a:pt x="0" y="2"/>
                      </a:moveTo>
                      <a:lnTo>
                        <a:pt x="48" y="50"/>
                      </a:lnTo>
                      <a:lnTo>
                        <a:pt x="105" y="107"/>
                      </a:lnTo>
                      <a:lnTo>
                        <a:pt x="8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149"/>
                <p:cNvSpPr>
                  <a:spLocks/>
                </p:cNvSpPr>
                <p:nvPr/>
              </p:nvSpPr>
              <p:spPr bwMode="auto">
                <a:xfrm>
                  <a:off x="4662" y="3036"/>
                  <a:ext cx="533" cy="633"/>
                </a:xfrm>
                <a:custGeom>
                  <a:avLst/>
                  <a:gdLst>
                    <a:gd name="T0" fmla="*/ 198 w 224"/>
                    <a:gd name="T1" fmla="*/ 0 h 266"/>
                    <a:gd name="T2" fmla="*/ 77 w 224"/>
                    <a:gd name="T3" fmla="*/ 0 h 266"/>
                    <a:gd name="T4" fmla="*/ 26 w 224"/>
                    <a:gd name="T5" fmla="*/ 0 h 266"/>
                    <a:gd name="T6" fmla="*/ 0 w 224"/>
                    <a:gd name="T7" fmla="*/ 27 h 266"/>
                    <a:gd name="T8" fmla="*/ 0 w 224"/>
                    <a:gd name="T9" fmla="*/ 239 h 266"/>
                    <a:gd name="T10" fmla="*/ 26 w 224"/>
                    <a:gd name="T11" fmla="*/ 266 h 266"/>
                    <a:gd name="T12" fmla="*/ 77 w 224"/>
                    <a:gd name="T13" fmla="*/ 266 h 266"/>
                    <a:gd name="T14" fmla="*/ 77 w 224"/>
                    <a:gd name="T15" fmla="*/ 266 h 266"/>
                    <a:gd name="T16" fmla="*/ 198 w 224"/>
                    <a:gd name="T17" fmla="*/ 266 h 266"/>
                    <a:gd name="T18" fmla="*/ 224 w 224"/>
                    <a:gd name="T19" fmla="*/ 239 h 266"/>
                    <a:gd name="T20" fmla="*/ 224 w 224"/>
                    <a:gd name="T21" fmla="*/ 27 h 266"/>
                    <a:gd name="T22" fmla="*/ 198 w 224"/>
                    <a:gd name="T23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4" h="266">
                      <a:moveTo>
                        <a:pt x="198" y="0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0" y="254"/>
                        <a:pt x="12" y="266"/>
                        <a:pt x="26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212" y="266"/>
                        <a:pt x="224" y="254"/>
                        <a:pt x="224" y="239"/>
                      </a:cubicBezTo>
                      <a:cubicBezTo>
                        <a:pt x="224" y="27"/>
                        <a:pt x="224" y="27"/>
                        <a:pt x="224" y="27"/>
                      </a:cubicBezTo>
                      <a:cubicBezTo>
                        <a:pt x="224" y="12"/>
                        <a:pt x="212" y="0"/>
                        <a:pt x="198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Oval 150"/>
                <p:cNvSpPr>
                  <a:spLocks noChangeArrowheads="1"/>
                </p:cNvSpPr>
                <p:nvPr/>
              </p:nvSpPr>
              <p:spPr bwMode="auto">
                <a:xfrm>
                  <a:off x="4684" y="3326"/>
                  <a:ext cx="57" cy="60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Oval 151"/>
                <p:cNvSpPr>
                  <a:spLocks noChangeArrowheads="1"/>
                </p:cNvSpPr>
                <p:nvPr/>
              </p:nvSpPr>
              <p:spPr bwMode="auto">
                <a:xfrm>
                  <a:off x="4693" y="3338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152"/>
                <p:cNvSpPr>
                  <a:spLocks/>
                </p:cNvSpPr>
                <p:nvPr/>
              </p:nvSpPr>
              <p:spPr bwMode="auto">
                <a:xfrm>
                  <a:off x="4612" y="3340"/>
                  <a:ext cx="105" cy="31"/>
                </a:xfrm>
                <a:custGeom>
                  <a:avLst/>
                  <a:gdLst>
                    <a:gd name="T0" fmla="*/ 44 w 44"/>
                    <a:gd name="T1" fmla="*/ 6 h 13"/>
                    <a:gd name="T2" fmla="*/ 39 w 44"/>
                    <a:gd name="T3" fmla="*/ 13 h 13"/>
                    <a:gd name="T4" fmla="*/ 5 w 44"/>
                    <a:gd name="T5" fmla="*/ 13 h 13"/>
                    <a:gd name="T6" fmla="*/ 0 w 44"/>
                    <a:gd name="T7" fmla="*/ 6 h 13"/>
                    <a:gd name="T8" fmla="*/ 5 w 44"/>
                    <a:gd name="T9" fmla="*/ 0 h 13"/>
                    <a:gd name="T10" fmla="*/ 39 w 44"/>
                    <a:gd name="T11" fmla="*/ 0 h 13"/>
                    <a:gd name="T12" fmla="*/ 44 w 44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3">
                      <a:moveTo>
                        <a:pt x="44" y="6"/>
                      </a:moveTo>
                      <a:cubicBezTo>
                        <a:pt x="44" y="10"/>
                        <a:pt x="42" y="13"/>
                        <a:pt x="39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3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153"/>
                <p:cNvSpPr>
                  <a:spLocks/>
                </p:cNvSpPr>
                <p:nvPr/>
              </p:nvSpPr>
              <p:spPr bwMode="auto">
                <a:xfrm>
                  <a:off x="4615" y="3345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2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Oval 154"/>
                <p:cNvSpPr>
                  <a:spLocks noChangeArrowheads="1"/>
                </p:cNvSpPr>
                <p:nvPr/>
              </p:nvSpPr>
              <p:spPr bwMode="auto">
                <a:xfrm>
                  <a:off x="4684" y="3507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Oval 155"/>
                <p:cNvSpPr>
                  <a:spLocks noChangeArrowheads="1"/>
                </p:cNvSpPr>
                <p:nvPr/>
              </p:nvSpPr>
              <p:spPr bwMode="auto">
                <a:xfrm>
                  <a:off x="4693" y="3519"/>
                  <a:ext cx="36" cy="33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Freeform 156"/>
                <p:cNvSpPr>
                  <a:spLocks/>
                </p:cNvSpPr>
                <p:nvPr/>
              </p:nvSpPr>
              <p:spPr bwMode="auto">
                <a:xfrm>
                  <a:off x="4612" y="3521"/>
                  <a:ext cx="105" cy="29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9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9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157"/>
                <p:cNvSpPr>
                  <a:spLocks/>
                </p:cNvSpPr>
                <p:nvPr/>
              </p:nvSpPr>
              <p:spPr bwMode="auto">
                <a:xfrm>
                  <a:off x="4615" y="3526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Oval 158"/>
                <p:cNvSpPr>
                  <a:spLocks noChangeArrowheads="1"/>
                </p:cNvSpPr>
                <p:nvPr/>
              </p:nvSpPr>
              <p:spPr bwMode="auto">
                <a:xfrm>
                  <a:off x="4684" y="3141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Oval 159"/>
                <p:cNvSpPr>
                  <a:spLocks noChangeArrowheads="1"/>
                </p:cNvSpPr>
                <p:nvPr/>
              </p:nvSpPr>
              <p:spPr bwMode="auto">
                <a:xfrm>
                  <a:off x="4693" y="3152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160"/>
                <p:cNvSpPr>
                  <a:spLocks/>
                </p:cNvSpPr>
                <p:nvPr/>
              </p:nvSpPr>
              <p:spPr bwMode="auto">
                <a:xfrm>
                  <a:off x="4612" y="3155"/>
                  <a:ext cx="105" cy="28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10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161"/>
                <p:cNvSpPr>
                  <a:spLocks/>
                </p:cNvSpPr>
                <p:nvPr/>
              </p:nvSpPr>
              <p:spPr bwMode="auto">
                <a:xfrm>
                  <a:off x="4615" y="3160"/>
                  <a:ext cx="100" cy="9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162"/>
                <p:cNvSpPr>
                  <a:spLocks/>
                </p:cNvSpPr>
                <p:nvPr/>
              </p:nvSpPr>
              <p:spPr bwMode="auto">
                <a:xfrm>
                  <a:off x="4808" y="3212"/>
                  <a:ext cx="242" cy="238"/>
                </a:xfrm>
                <a:custGeom>
                  <a:avLst/>
                  <a:gdLst>
                    <a:gd name="T0" fmla="*/ 102 w 102"/>
                    <a:gd name="T1" fmla="*/ 100 h 100"/>
                    <a:gd name="T2" fmla="*/ 96 w 102"/>
                    <a:gd name="T3" fmla="*/ 84 h 100"/>
                    <a:gd name="T4" fmla="*/ 96 w 102"/>
                    <a:gd name="T5" fmla="*/ 84 h 100"/>
                    <a:gd name="T6" fmla="*/ 74 w 102"/>
                    <a:gd name="T7" fmla="*/ 72 h 100"/>
                    <a:gd name="T8" fmla="*/ 72 w 102"/>
                    <a:gd name="T9" fmla="*/ 71 h 100"/>
                    <a:gd name="T10" fmla="*/ 66 w 102"/>
                    <a:gd name="T11" fmla="*/ 65 h 100"/>
                    <a:gd name="T12" fmla="*/ 64 w 102"/>
                    <a:gd name="T13" fmla="*/ 60 h 100"/>
                    <a:gd name="T14" fmla="*/ 71 w 102"/>
                    <a:gd name="T15" fmla="*/ 49 h 100"/>
                    <a:gd name="T16" fmla="*/ 72 w 102"/>
                    <a:gd name="T17" fmla="*/ 49 h 100"/>
                    <a:gd name="T18" fmla="*/ 74 w 102"/>
                    <a:gd name="T19" fmla="*/ 47 h 100"/>
                    <a:gd name="T20" fmla="*/ 75 w 102"/>
                    <a:gd name="T21" fmla="*/ 43 h 100"/>
                    <a:gd name="T22" fmla="*/ 76 w 102"/>
                    <a:gd name="T23" fmla="*/ 38 h 100"/>
                    <a:gd name="T24" fmla="*/ 74 w 102"/>
                    <a:gd name="T25" fmla="*/ 35 h 100"/>
                    <a:gd name="T26" fmla="*/ 73 w 102"/>
                    <a:gd name="T27" fmla="*/ 35 h 100"/>
                    <a:gd name="T28" fmla="*/ 74 w 102"/>
                    <a:gd name="T29" fmla="*/ 29 h 100"/>
                    <a:gd name="T30" fmla="*/ 75 w 102"/>
                    <a:gd name="T31" fmla="*/ 24 h 100"/>
                    <a:gd name="T32" fmla="*/ 53 w 102"/>
                    <a:gd name="T33" fmla="*/ 0 h 100"/>
                    <a:gd name="T34" fmla="*/ 51 w 102"/>
                    <a:gd name="T35" fmla="*/ 0 h 100"/>
                    <a:gd name="T36" fmla="*/ 49 w 102"/>
                    <a:gd name="T37" fmla="*/ 0 h 100"/>
                    <a:gd name="T38" fmla="*/ 27 w 102"/>
                    <a:gd name="T39" fmla="*/ 24 h 100"/>
                    <a:gd name="T40" fmla="*/ 28 w 102"/>
                    <a:gd name="T41" fmla="*/ 29 h 100"/>
                    <a:gd name="T42" fmla="*/ 29 w 102"/>
                    <a:gd name="T43" fmla="*/ 35 h 100"/>
                    <a:gd name="T44" fmla="*/ 28 w 102"/>
                    <a:gd name="T45" fmla="*/ 35 h 100"/>
                    <a:gd name="T46" fmla="*/ 26 w 102"/>
                    <a:gd name="T47" fmla="*/ 38 h 100"/>
                    <a:gd name="T48" fmla="*/ 27 w 102"/>
                    <a:gd name="T49" fmla="*/ 43 h 100"/>
                    <a:gd name="T50" fmla="*/ 28 w 102"/>
                    <a:gd name="T51" fmla="*/ 47 h 100"/>
                    <a:gd name="T52" fmla="*/ 30 w 102"/>
                    <a:gd name="T53" fmla="*/ 49 h 100"/>
                    <a:gd name="T54" fmla="*/ 31 w 102"/>
                    <a:gd name="T55" fmla="*/ 49 h 100"/>
                    <a:gd name="T56" fmla="*/ 38 w 102"/>
                    <a:gd name="T57" fmla="*/ 60 h 100"/>
                    <a:gd name="T58" fmla="*/ 36 w 102"/>
                    <a:gd name="T59" fmla="*/ 65 h 100"/>
                    <a:gd name="T60" fmla="*/ 30 w 102"/>
                    <a:gd name="T61" fmla="*/ 71 h 100"/>
                    <a:gd name="T62" fmla="*/ 28 w 102"/>
                    <a:gd name="T63" fmla="*/ 72 h 100"/>
                    <a:gd name="T64" fmla="*/ 6 w 102"/>
                    <a:gd name="T65" fmla="*/ 84 h 100"/>
                    <a:gd name="T66" fmla="*/ 6 w 102"/>
                    <a:gd name="T67" fmla="*/ 84 h 100"/>
                    <a:gd name="T68" fmla="*/ 6 w 102"/>
                    <a:gd name="T69" fmla="*/ 84 h 100"/>
                    <a:gd name="T70" fmla="*/ 0 w 102"/>
                    <a:gd name="T71" fmla="*/ 100 h 100"/>
                    <a:gd name="T72" fmla="*/ 102 w 102"/>
                    <a:gd name="T73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100">
                      <a:moveTo>
                        <a:pt x="102" y="100"/>
                      </a:moveTo>
                      <a:cubicBezTo>
                        <a:pt x="101" y="93"/>
                        <a:pt x="99" y="88"/>
                        <a:pt x="96" y="84"/>
                      </a:cubicBezTo>
                      <a:cubicBezTo>
                        <a:pt x="96" y="84"/>
                        <a:pt x="96" y="84"/>
                        <a:pt x="96" y="84"/>
                      </a:cubicBezTo>
                      <a:cubicBezTo>
                        <a:pt x="90" y="77"/>
                        <a:pt x="81" y="75"/>
                        <a:pt x="74" y="72"/>
                      </a:cubicBezTo>
                      <a:cubicBezTo>
                        <a:pt x="73" y="71"/>
                        <a:pt x="73" y="71"/>
                        <a:pt x="72" y="71"/>
                      </a:cubicBezTo>
                      <a:cubicBezTo>
                        <a:pt x="68" y="69"/>
                        <a:pt x="66" y="65"/>
                        <a:pt x="66" y="65"/>
                      </a:cubicBezTo>
                      <a:cubicBezTo>
                        <a:pt x="65" y="63"/>
                        <a:pt x="64" y="60"/>
                        <a:pt x="64" y="60"/>
                      </a:cubicBezTo>
                      <a:cubicBezTo>
                        <a:pt x="67" y="57"/>
                        <a:pt x="69" y="53"/>
                        <a:pt x="71" y="49"/>
                      </a:cubicBezTo>
                      <a:cubicBezTo>
                        <a:pt x="71" y="49"/>
                        <a:pt x="72" y="49"/>
                        <a:pt x="72" y="49"/>
                      </a:cubicBezTo>
                      <a:cubicBezTo>
                        <a:pt x="74" y="50"/>
                        <a:pt x="74" y="48"/>
                        <a:pt x="74" y="47"/>
                      </a:cubicBezTo>
                      <a:cubicBezTo>
                        <a:pt x="74" y="45"/>
                        <a:pt x="75" y="44"/>
                        <a:pt x="75" y="43"/>
                      </a:cubicBezTo>
                      <a:cubicBezTo>
                        <a:pt x="77" y="41"/>
                        <a:pt x="77" y="39"/>
                        <a:pt x="76" y="38"/>
                      </a:cubicBezTo>
                      <a:cubicBezTo>
                        <a:pt x="76" y="35"/>
                        <a:pt x="75" y="34"/>
                        <a:pt x="74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4" y="32"/>
                        <a:pt x="74" y="31"/>
                        <a:pt x="74" y="29"/>
                      </a:cubicBezTo>
                      <a:cubicBezTo>
                        <a:pt x="75" y="27"/>
                        <a:pt x="75" y="26"/>
                        <a:pt x="75" y="24"/>
                      </a:cubicBezTo>
                      <a:cubicBezTo>
                        <a:pt x="75" y="12"/>
                        <a:pt x="65" y="2"/>
                        <a:pt x="53" y="0"/>
                      </a:cubicBezTo>
                      <a:cubicBezTo>
                        <a:pt x="53" y="0"/>
                        <a:pt x="51" y="0"/>
                        <a:pt x="51" y="0"/>
                      </a:cubicBezTo>
                      <a:cubicBezTo>
                        <a:pt x="51" y="0"/>
                        <a:pt x="49" y="0"/>
                        <a:pt x="49" y="0"/>
                      </a:cubicBezTo>
                      <a:cubicBezTo>
                        <a:pt x="37" y="2"/>
                        <a:pt x="27" y="12"/>
                        <a:pt x="27" y="24"/>
                      </a:cubicBezTo>
                      <a:cubicBezTo>
                        <a:pt x="27" y="26"/>
                        <a:pt x="27" y="27"/>
                        <a:pt x="28" y="29"/>
                      </a:cubicBezTo>
                      <a:cubicBezTo>
                        <a:pt x="28" y="31"/>
                        <a:pt x="28" y="32"/>
                        <a:pt x="29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7" y="34"/>
                        <a:pt x="26" y="35"/>
                        <a:pt x="26" y="38"/>
                      </a:cubicBezTo>
                      <a:cubicBezTo>
                        <a:pt x="25" y="39"/>
                        <a:pt x="25" y="41"/>
                        <a:pt x="27" y="43"/>
                      </a:cubicBezTo>
                      <a:cubicBezTo>
                        <a:pt x="27" y="44"/>
                        <a:pt x="28" y="45"/>
                        <a:pt x="28" y="47"/>
                      </a:cubicBezTo>
                      <a:cubicBezTo>
                        <a:pt x="28" y="48"/>
                        <a:pt x="28" y="50"/>
                        <a:pt x="30" y="49"/>
                      </a:cubicBezTo>
                      <a:cubicBezTo>
                        <a:pt x="30" y="49"/>
                        <a:pt x="31" y="49"/>
                        <a:pt x="31" y="49"/>
                      </a:cubicBezTo>
                      <a:cubicBezTo>
                        <a:pt x="33" y="53"/>
                        <a:pt x="35" y="57"/>
                        <a:pt x="38" y="60"/>
                      </a:cubicBezTo>
                      <a:cubicBezTo>
                        <a:pt x="38" y="60"/>
                        <a:pt x="37" y="63"/>
                        <a:pt x="36" y="65"/>
                      </a:cubicBezTo>
                      <a:cubicBezTo>
                        <a:pt x="36" y="65"/>
                        <a:pt x="34" y="69"/>
                        <a:pt x="30" y="71"/>
                      </a:cubicBezTo>
                      <a:cubicBezTo>
                        <a:pt x="29" y="71"/>
                        <a:pt x="29" y="71"/>
                        <a:pt x="28" y="72"/>
                      </a:cubicBezTo>
                      <a:cubicBezTo>
                        <a:pt x="21" y="75"/>
                        <a:pt x="12" y="77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3" y="88"/>
                        <a:pt x="1" y="93"/>
                        <a:pt x="0" y="100"/>
                      </a:cubicBezTo>
                      <a:lnTo>
                        <a:pt x="102" y="100"/>
                      </a:lnTo>
                      <a:close/>
                    </a:path>
                  </a:pathLst>
                </a:cu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0" name="Group 165"/>
              <p:cNvGrpSpPr>
                <a:grpSpLocks noChangeAspect="1"/>
              </p:cNvGrpSpPr>
              <p:nvPr/>
            </p:nvGrpSpPr>
            <p:grpSpPr bwMode="auto">
              <a:xfrm>
                <a:off x="9305819" y="5077858"/>
                <a:ext cx="664994" cy="655356"/>
                <a:chOff x="5615" y="3531"/>
                <a:chExt cx="276" cy="272"/>
              </a:xfrm>
            </p:grpSpPr>
            <p:sp>
              <p:nvSpPr>
                <p:cNvPr id="274" name="Freeform 168"/>
                <p:cNvSpPr>
                  <a:spLocks/>
                </p:cNvSpPr>
                <p:nvPr/>
              </p:nvSpPr>
              <p:spPr bwMode="auto">
                <a:xfrm>
                  <a:off x="5615" y="3538"/>
                  <a:ext cx="168" cy="174"/>
                </a:xfrm>
                <a:custGeom>
                  <a:avLst/>
                  <a:gdLst>
                    <a:gd name="T0" fmla="*/ 8 w 70"/>
                    <a:gd name="T1" fmla="*/ 47 h 72"/>
                    <a:gd name="T2" fmla="*/ 8 w 70"/>
                    <a:gd name="T3" fmla="*/ 47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7"/>
                      </a:move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7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169"/>
                <p:cNvSpPr>
                  <a:spLocks/>
                </p:cNvSpPr>
                <p:nvPr/>
              </p:nvSpPr>
              <p:spPr bwMode="auto">
                <a:xfrm>
                  <a:off x="5619" y="3531"/>
                  <a:ext cx="169" cy="173"/>
                </a:xfrm>
                <a:custGeom>
                  <a:avLst/>
                  <a:gdLst>
                    <a:gd name="T0" fmla="*/ 8 w 70"/>
                    <a:gd name="T1" fmla="*/ 48 h 72"/>
                    <a:gd name="T2" fmla="*/ 8 w 70"/>
                    <a:gd name="T3" fmla="*/ 48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8"/>
                      </a:move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8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8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170"/>
                <p:cNvSpPr>
                  <a:spLocks/>
                </p:cNvSpPr>
                <p:nvPr/>
              </p:nvSpPr>
              <p:spPr bwMode="auto">
                <a:xfrm>
                  <a:off x="5723" y="3572"/>
                  <a:ext cx="168" cy="173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2 h 72"/>
                    <a:gd name="T6" fmla="*/ 33 w 70"/>
                    <a:gd name="T7" fmla="*/ 0 h 72"/>
                    <a:gd name="T8" fmla="*/ 0 w 70"/>
                    <a:gd name="T9" fmla="*/ 32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4" y="42"/>
                        <a:pt x="66" y="38"/>
                        <a:pt x="66" y="32"/>
                      </a:cubicBezTo>
                      <a:cubicBezTo>
                        <a:pt x="66" y="14"/>
                        <a:pt x="51" y="0"/>
                        <a:pt x="33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171"/>
                <p:cNvSpPr>
                  <a:spLocks/>
                </p:cNvSpPr>
                <p:nvPr/>
              </p:nvSpPr>
              <p:spPr bwMode="auto">
                <a:xfrm>
                  <a:off x="5716" y="3574"/>
                  <a:ext cx="168" cy="174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3 h 72"/>
                    <a:gd name="T6" fmla="*/ 33 w 70"/>
                    <a:gd name="T7" fmla="*/ 0 h 72"/>
                    <a:gd name="T8" fmla="*/ 0 w 70"/>
                    <a:gd name="T9" fmla="*/ 33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5" y="43"/>
                        <a:pt x="66" y="38"/>
                        <a:pt x="66" y="33"/>
                      </a:cubicBezTo>
                      <a:cubicBezTo>
                        <a:pt x="66" y="15"/>
                        <a:pt x="51" y="0"/>
                        <a:pt x="33" y="0"/>
                      </a:cubicBez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Oval 172"/>
                <p:cNvSpPr>
                  <a:spLocks noChangeArrowheads="1"/>
                </p:cNvSpPr>
                <p:nvPr/>
              </p:nvSpPr>
              <p:spPr bwMode="auto">
                <a:xfrm>
                  <a:off x="5735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Oval 173"/>
                <p:cNvSpPr>
                  <a:spLocks noChangeArrowheads="1"/>
                </p:cNvSpPr>
                <p:nvPr/>
              </p:nvSpPr>
              <p:spPr bwMode="auto">
                <a:xfrm>
                  <a:off x="5778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Oval 174"/>
                <p:cNvSpPr>
                  <a:spLocks noChangeArrowheads="1"/>
                </p:cNvSpPr>
                <p:nvPr/>
              </p:nvSpPr>
              <p:spPr bwMode="auto">
                <a:xfrm>
                  <a:off x="5821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Oval 175"/>
                <p:cNvSpPr>
                  <a:spLocks noChangeArrowheads="1"/>
                </p:cNvSpPr>
                <p:nvPr/>
              </p:nvSpPr>
              <p:spPr bwMode="auto">
                <a:xfrm>
                  <a:off x="5656" y="3704"/>
                  <a:ext cx="96" cy="99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176"/>
                <p:cNvSpPr>
                  <a:spLocks/>
                </p:cNvSpPr>
                <p:nvPr/>
              </p:nvSpPr>
              <p:spPr bwMode="auto">
                <a:xfrm>
                  <a:off x="5663" y="3712"/>
                  <a:ext cx="84" cy="84"/>
                </a:xfrm>
                <a:custGeom>
                  <a:avLst/>
                  <a:gdLst>
                    <a:gd name="T0" fmla="*/ 31 w 35"/>
                    <a:gd name="T1" fmla="*/ 13 h 35"/>
                    <a:gd name="T2" fmla="*/ 22 w 35"/>
                    <a:gd name="T3" fmla="*/ 13 h 35"/>
                    <a:gd name="T4" fmla="*/ 22 w 35"/>
                    <a:gd name="T5" fmla="*/ 4 h 35"/>
                    <a:gd name="T6" fmla="*/ 18 w 35"/>
                    <a:gd name="T7" fmla="*/ 0 h 35"/>
                    <a:gd name="T8" fmla="*/ 16 w 35"/>
                    <a:gd name="T9" fmla="*/ 0 h 35"/>
                    <a:gd name="T10" fmla="*/ 12 w 35"/>
                    <a:gd name="T11" fmla="*/ 4 h 35"/>
                    <a:gd name="T12" fmla="*/ 12 w 35"/>
                    <a:gd name="T13" fmla="*/ 13 h 35"/>
                    <a:gd name="T14" fmla="*/ 3 w 35"/>
                    <a:gd name="T15" fmla="*/ 13 h 35"/>
                    <a:gd name="T16" fmla="*/ 0 w 35"/>
                    <a:gd name="T17" fmla="*/ 16 h 35"/>
                    <a:gd name="T18" fmla="*/ 0 w 35"/>
                    <a:gd name="T19" fmla="*/ 19 h 35"/>
                    <a:gd name="T20" fmla="*/ 3 w 35"/>
                    <a:gd name="T21" fmla="*/ 22 h 35"/>
                    <a:gd name="T22" fmla="*/ 12 w 35"/>
                    <a:gd name="T23" fmla="*/ 22 h 35"/>
                    <a:gd name="T24" fmla="*/ 12 w 35"/>
                    <a:gd name="T25" fmla="*/ 32 h 35"/>
                    <a:gd name="T26" fmla="*/ 16 w 35"/>
                    <a:gd name="T27" fmla="*/ 35 h 35"/>
                    <a:gd name="T28" fmla="*/ 18 w 35"/>
                    <a:gd name="T29" fmla="*/ 35 h 35"/>
                    <a:gd name="T30" fmla="*/ 22 w 35"/>
                    <a:gd name="T31" fmla="*/ 32 h 35"/>
                    <a:gd name="T32" fmla="*/ 22 w 35"/>
                    <a:gd name="T33" fmla="*/ 22 h 35"/>
                    <a:gd name="T34" fmla="*/ 31 w 35"/>
                    <a:gd name="T35" fmla="*/ 22 h 35"/>
                    <a:gd name="T36" fmla="*/ 35 w 35"/>
                    <a:gd name="T37" fmla="*/ 19 h 35"/>
                    <a:gd name="T38" fmla="*/ 35 w 35"/>
                    <a:gd name="T39" fmla="*/ 16 h 35"/>
                    <a:gd name="T40" fmla="*/ 31 w 35"/>
                    <a:gd name="T41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5">
                      <a:moveTo>
                        <a:pt x="31" y="13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12" y="2"/>
                        <a:pt x="12" y="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3"/>
                        <a:pt x="0" y="15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4"/>
                        <a:pt x="14" y="35"/>
                        <a:pt x="16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4"/>
                        <a:pt x="22" y="3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3" y="22"/>
                        <a:pt x="35" y="21"/>
                        <a:pt x="35" y="19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5"/>
                        <a:pt x="33" y="13"/>
                        <a:pt x="31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0" name="矩形 169"/>
            <p:cNvSpPr/>
            <p:nvPr/>
          </p:nvSpPr>
          <p:spPr>
            <a:xfrm>
              <a:off x="1990747" y="6021856"/>
              <a:ext cx="82105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26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6" y="1577162"/>
            <a:ext cx="8434512" cy="44694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24877" y="879574"/>
            <a:ext cx="1990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CONTENTS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7436065" y="89302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  <a:endParaRPr lang="zh-CN" altLang="en-US" sz="36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338828" cy="953095"/>
            <a:chOff x="8786813" y="2471738"/>
            <a:chExt cx="1338828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338828" cy="953095"/>
            <a:chOff x="8786813" y="2471738"/>
            <a:chExt cx="1338828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540806" cy="953095"/>
            <a:chOff x="8786813" y="2471738"/>
            <a:chExt cx="1540806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540806" cy="953095"/>
            <a:chOff x="8786813" y="2471738"/>
            <a:chExt cx="1540806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6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9" cstate="screen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2" cstate="screen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点击输入标题</a:t>
            </a:r>
            <a:endPara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60969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rgbClr val="8BC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rgbClr val="8BC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solidFill>
                <a:srgbClr val="0070C0"/>
              </a:solidFill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203361"/>
            <a:chOff x="1142715" y="1578323"/>
            <a:chExt cx="9993598" cy="2203361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rgbClr val="2FA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solidFill>
                <a:srgbClr val="0070C0"/>
              </a:solidFill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rgbClr val="0070C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rgbClr val="0070C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小标题</a:t>
                </a:r>
                <a:endParaRPr lang="zh-CN" altLang="en-US" sz="14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415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sz="3600" b="1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在此处</a:t>
              </a:r>
              <a:endParaRPr lang="zh-CN" altLang="en-US" sz="3600" b="1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70C0"/>
                  </a:solidFill>
                </a:rPr>
                <a:t>输入标题</a:t>
              </a:r>
              <a:endParaRPr lang="en-US" altLang="zh-CN" sz="3600" b="1" dirty="0" smtClean="0">
                <a:solidFill>
                  <a:srgbClr val="0070C0"/>
                </a:solidFill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</a:t>
            </a:r>
            <a:r>
              <a:rPr lang="zh-CN" altLang="zh-CN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商</a:t>
            </a:r>
            <a:endParaRPr lang="zh-CN" altLang="zh-CN" sz="1600" kern="100" dirty="0"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43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568" grpId="0"/>
      <p:bldP spid="25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rgbClr val="8BCD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A</a:t>
                </a:r>
                <a:endParaRPr lang="zh-CN" altLang="en-US" sz="4400" dirty="0"/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rgbClr val="5DBA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rgbClr val="5DBA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/>
                  <a:t>B</a:t>
                </a:r>
                <a:endParaRPr lang="zh-CN" altLang="en-US" sz="4400" dirty="0"/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rgbClr val="2FA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rgbClr val="0088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/>
                  <a:t>C</a:t>
                </a:r>
                <a:endParaRPr lang="zh-CN" altLang="en-US" sz="4400" dirty="0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D</a:t>
                </a:r>
                <a:endParaRPr lang="zh-CN" altLang="en-US" sz="4400" dirty="0"/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04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666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055688" y="549275"/>
            <a:ext cx="10080625" cy="680174"/>
            <a:chOff x="1055688" y="549275"/>
            <a:chExt cx="10080625" cy="680174"/>
          </a:xfrm>
        </p:grpSpPr>
        <p:grpSp>
          <p:nvGrpSpPr>
            <p:cNvPr id="2" name="组合 1"/>
            <p:cNvGrpSpPr/>
            <p:nvPr/>
          </p:nvGrpSpPr>
          <p:grpSpPr>
            <a:xfrm>
              <a:off x="1055688" y="1126210"/>
              <a:ext cx="10080625" cy="103239"/>
              <a:chOff x="6618518" y="1126210"/>
              <a:chExt cx="10080625" cy="1032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618518" y="1126210"/>
                <a:ext cx="1983307" cy="103239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8601825" y="1204049"/>
                <a:ext cx="8097318" cy="1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1058966" y="549275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</a:t>
              </a:r>
              <a:r>
                <a:rPr lang="zh-CN" altLang="en-US" sz="28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输入标题</a:t>
              </a:r>
              <a:endPara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3659978843"/>
              </p:ext>
            </p:extLst>
          </p:nvPr>
        </p:nvGraphicFramePr>
        <p:xfrm>
          <a:off x="5343525" y="2809876"/>
          <a:ext cx="5514975" cy="2321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892552"/>
            <a:chOff x="5537600" y="2075944"/>
            <a:chExt cx="4723711" cy="892552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442387"/>
            <a:ext cx="4723711" cy="892552"/>
            <a:chOff x="5537600" y="2075944"/>
            <a:chExt cx="4723711" cy="892552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499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5523" y="1778191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NO.1</a:t>
            </a:r>
            <a:endParaRPr lang="zh-CN" altLang="en-US" sz="6000" dirty="0"/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NO.2</a:t>
            </a:r>
            <a:endParaRPr lang="zh-CN" altLang="en-US" sz="6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NO.3</a:t>
            </a:r>
            <a:endParaRPr lang="zh-CN" altLang="en-US" sz="6000" dirty="0"/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44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17" grpId="0"/>
      <p:bldP spid="22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3723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4296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11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328046"/>
              <a:chOff x="6106626" y="1622704"/>
              <a:chExt cx="2313473" cy="1328046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306478"/>
                <a:chOff x="869805" y="4213596"/>
                <a:chExt cx="2220117" cy="1306478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大侠素材铺</a:t>
                  </a:r>
                  <a:r>
                    <a:rPr lang="zh-CN" altLang="zh-CN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工作室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306478"/>
              <a:chOff x="869805" y="4213596"/>
              <a:chExt cx="2220117" cy="1306478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348259"/>
              <a:chOff x="869805" y="4213596"/>
              <a:chExt cx="2220117" cy="134825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6881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341117"/>
              <a:chOff x="869805" y="4213596"/>
              <a:chExt cx="2220117" cy="1341117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680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64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6418155" y="1713432"/>
            <a:ext cx="3325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更多</a:t>
            </a:r>
            <a:r>
              <a:rPr lang="zh-CN" altLang="en-US" sz="3600" dirty="0" smtClean="0">
                <a:solidFill>
                  <a:srgbClr val="0070C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精彩</a:t>
            </a:r>
            <a:endParaRPr lang="en-US" altLang="zh-CN" dirty="0" smtClean="0">
              <a:solidFill>
                <a:srgbClr val="0070C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70C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关注</a:t>
            </a:r>
            <a:r>
              <a:rPr lang="zh-CN" altLang="en-US" sz="3600" dirty="0" smtClean="0">
                <a:solidFill>
                  <a:srgbClr val="0070C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大侠素材铺</a:t>
            </a:r>
            <a:endParaRPr lang="zh-CN" altLang="en-US" sz="3600" dirty="0">
              <a:solidFill>
                <a:srgbClr val="0070C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素材铺工作室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  <a:endParaRPr lang="zh-CN" altLang="en-US" sz="2400" b="1" dirty="0">
              <a:solidFill>
                <a:srgbClr val="0070C0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大侠素材铺工作室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919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6" grpId="0"/>
      <p:bldP spid="178" grpId="0"/>
      <p:bldP spid="179" grpId="0"/>
      <p:bldP spid="1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32921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  <a:solidFill>
            <a:srgbClr val="0070C0"/>
          </a:solidFill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grpFill/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  <a:solidFill>
            <a:srgbClr val="0070C0"/>
          </a:solidFill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grpFill/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359075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20" grpId="0"/>
      <p:bldP spid="2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2814" y="915667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</a:rPr>
                <a:t>THA</a:t>
              </a:r>
              <a:r>
                <a:rPr lang="en-US" altLang="zh-CN" sz="8800" dirty="0" smtClean="0">
                  <a:solidFill>
                    <a:srgbClr val="0070C0"/>
                  </a:solidFill>
                </a:rPr>
                <a:t>NKS</a:t>
              </a:r>
              <a:endParaRPr lang="zh-CN" altLang="en-US" sz="8800" dirty="0">
                <a:solidFill>
                  <a:srgbClr val="0070C0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谢谢</a:t>
              </a:r>
              <a:r>
                <a:rPr lang="zh-CN" altLang="en-US" sz="5400" dirty="0" smtClean="0">
                  <a:solidFill>
                    <a:srgbClr val="0070C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观赏</a:t>
              </a:r>
              <a:endParaRPr lang="zh-CN" altLang="en-US" sz="5400" dirty="0">
                <a:solidFill>
                  <a:srgbClr val="0070C0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3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566007757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578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Graphic spid="1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369187"/>
            <a:chOff x="1112220" y="4243220"/>
            <a:chExt cx="1839558" cy="1369187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rgbClr val="0070C0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369187"/>
            <a:chOff x="1112220" y="4243220"/>
            <a:chExt cx="1839558" cy="1369187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rgbClr val="0070C0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369187"/>
            <a:chOff x="1112220" y="4243220"/>
            <a:chExt cx="1839558" cy="1369187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rgbClr val="0070C0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369187"/>
            <a:chOff x="1112220" y="4243220"/>
            <a:chExt cx="1839558" cy="1369187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rgbClr val="0070C0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33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rgbClr val="72808B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rgbClr val="00B0F0">
              <a:alpha val="90000"/>
            </a:srgb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rgbClr val="002060">
              <a:alpha val="87000"/>
            </a:srgb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rgbClr val="0070C0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20" name="矩形 1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rgbClr val="0070C0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rgbClr val="0070C0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  <a:endParaRPr lang="zh-CN" altLang="en-US" sz="16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rgbClr val="0070C0">
              <a:alpha val="85000"/>
            </a:srgb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219276"/>
            <a:chOff x="2831659" y="3416850"/>
            <a:chExt cx="1941352" cy="1219276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749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大侠素材铺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3660" y="219777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大侠素材铺</a:t>
            </a:r>
            <a:endParaRPr lang="zh-CN" altLang="en-US" sz="14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094698" cy="1058768"/>
            <a:chOff x="7481888" y="4022393"/>
            <a:chExt cx="2094698" cy="1058768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917815" y="4342497"/>
              <a:ext cx="65877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大侠素材铺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054004"/>
            <a:chOff x="2515308" y="1835618"/>
            <a:chExt cx="1593126" cy="1054004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738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22" grpId="0"/>
      <p:bldP spid="26" grpId="0"/>
      <p:bldP spid="12" grpId="0" animBg="1"/>
      <p:bldP spid="31" grpId="0"/>
      <p:bldP spid="3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noFill/>
            <a:ln w="508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/>
          </p:spPr>
        </p:pic>
      </p:grpSp>
      <p:sp>
        <p:nvSpPr>
          <p:cNvPr id="7" name="矩形 6"/>
          <p:cNvSpPr/>
          <p:nvPr/>
        </p:nvSpPr>
        <p:spPr>
          <a:xfrm>
            <a:off x="6096000" y="1859779"/>
            <a:ext cx="2268669" cy="15151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3" name="组合 1052"/>
          <p:cNvGrpSpPr/>
          <p:nvPr/>
        </p:nvGrpSpPr>
        <p:grpSpPr>
          <a:xfrm>
            <a:off x="6106626" y="2036052"/>
            <a:ext cx="2313473" cy="967108"/>
            <a:chOff x="6106626" y="1798976"/>
            <a:chExt cx="2313473" cy="967108"/>
          </a:xfrm>
        </p:grpSpPr>
        <p:sp>
          <p:nvSpPr>
            <p:cNvPr id="1043" name="Freeform 32"/>
            <p:cNvSpPr>
              <a:spLocks noEditPoints="1"/>
            </p:cNvSpPr>
            <p:nvPr/>
          </p:nvSpPr>
          <p:spPr bwMode="auto">
            <a:xfrm>
              <a:off x="6106626" y="1798976"/>
              <a:ext cx="400230" cy="423756"/>
            </a:xfrm>
            <a:custGeom>
              <a:avLst/>
              <a:gdLst>
                <a:gd name="T0" fmla="*/ 565 w 587"/>
                <a:gd name="T1" fmla="*/ 211 h 621"/>
                <a:gd name="T2" fmla="*/ 232 w 587"/>
                <a:gd name="T3" fmla="*/ 88 h 621"/>
                <a:gd name="T4" fmla="*/ 488 w 587"/>
                <a:gd name="T5" fmla="*/ 435 h 621"/>
                <a:gd name="T6" fmla="*/ 565 w 587"/>
                <a:gd name="T7" fmla="*/ 211 h 621"/>
                <a:gd name="T8" fmla="*/ 532 w 587"/>
                <a:gd name="T9" fmla="*/ 195 h 621"/>
                <a:gd name="T10" fmla="*/ 486 w 587"/>
                <a:gd name="T11" fmla="*/ 194 h 621"/>
                <a:gd name="T12" fmla="*/ 457 w 587"/>
                <a:gd name="T13" fmla="*/ 194 h 621"/>
                <a:gd name="T14" fmla="*/ 470 w 587"/>
                <a:gd name="T15" fmla="*/ 160 h 621"/>
                <a:gd name="T16" fmla="*/ 476 w 587"/>
                <a:gd name="T17" fmla="*/ 118 h 621"/>
                <a:gd name="T18" fmla="*/ 532 w 587"/>
                <a:gd name="T19" fmla="*/ 195 h 621"/>
                <a:gd name="T20" fmla="*/ 356 w 587"/>
                <a:gd name="T21" fmla="*/ 75 h 621"/>
                <a:gd name="T22" fmla="*/ 357 w 587"/>
                <a:gd name="T23" fmla="*/ 75 h 621"/>
                <a:gd name="T24" fmla="*/ 407 w 587"/>
                <a:gd name="T25" fmla="*/ 83 h 621"/>
                <a:gd name="T26" fmla="*/ 349 w 587"/>
                <a:gd name="T27" fmla="*/ 90 h 621"/>
                <a:gd name="T28" fmla="*/ 319 w 587"/>
                <a:gd name="T29" fmla="*/ 79 h 621"/>
                <a:gd name="T30" fmla="*/ 356 w 587"/>
                <a:gd name="T31" fmla="*/ 75 h 621"/>
                <a:gd name="T32" fmla="*/ 284 w 587"/>
                <a:gd name="T33" fmla="*/ 90 h 621"/>
                <a:gd name="T34" fmla="*/ 362 w 587"/>
                <a:gd name="T35" fmla="*/ 154 h 621"/>
                <a:gd name="T36" fmla="*/ 317 w 587"/>
                <a:gd name="T37" fmla="*/ 202 h 621"/>
                <a:gd name="T38" fmla="*/ 312 w 587"/>
                <a:gd name="T39" fmla="*/ 219 h 621"/>
                <a:gd name="T40" fmla="*/ 260 w 587"/>
                <a:gd name="T41" fmla="*/ 237 h 621"/>
                <a:gd name="T42" fmla="*/ 348 w 587"/>
                <a:gd name="T43" fmla="*/ 273 h 621"/>
                <a:gd name="T44" fmla="*/ 336 w 587"/>
                <a:gd name="T45" fmla="*/ 355 h 621"/>
                <a:gd name="T46" fmla="*/ 304 w 587"/>
                <a:gd name="T47" fmla="*/ 423 h 621"/>
                <a:gd name="T48" fmla="*/ 288 w 587"/>
                <a:gd name="T49" fmla="*/ 408 h 621"/>
                <a:gd name="T50" fmla="*/ 237 w 587"/>
                <a:gd name="T51" fmla="*/ 326 h 621"/>
                <a:gd name="T52" fmla="*/ 232 w 587"/>
                <a:gd name="T53" fmla="*/ 256 h 621"/>
                <a:gd name="T54" fmla="*/ 206 w 587"/>
                <a:gd name="T55" fmla="*/ 220 h 621"/>
                <a:gd name="T56" fmla="*/ 182 w 587"/>
                <a:gd name="T57" fmla="*/ 190 h 621"/>
                <a:gd name="T58" fmla="*/ 284 w 587"/>
                <a:gd name="T59" fmla="*/ 90 h 621"/>
                <a:gd name="T60" fmla="*/ 486 w 587"/>
                <a:gd name="T61" fmla="*/ 401 h 621"/>
                <a:gd name="T62" fmla="*/ 479 w 587"/>
                <a:gd name="T63" fmla="*/ 377 h 621"/>
                <a:gd name="T64" fmla="*/ 461 w 587"/>
                <a:gd name="T65" fmla="*/ 328 h 621"/>
                <a:gd name="T66" fmla="*/ 448 w 587"/>
                <a:gd name="T67" fmla="*/ 292 h 621"/>
                <a:gd name="T68" fmla="*/ 441 w 587"/>
                <a:gd name="T69" fmla="*/ 236 h 621"/>
                <a:gd name="T70" fmla="*/ 538 w 587"/>
                <a:gd name="T71" fmla="*/ 214 h 621"/>
                <a:gd name="T72" fmla="*/ 545 w 587"/>
                <a:gd name="T73" fmla="*/ 265 h 621"/>
                <a:gd name="T74" fmla="*/ 486 w 587"/>
                <a:gd name="T75" fmla="*/ 40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7" h="621">
                  <a:moveTo>
                    <a:pt x="565" y="211"/>
                  </a:moveTo>
                  <a:cubicBezTo>
                    <a:pt x="529" y="66"/>
                    <a:pt x="357" y="0"/>
                    <a:pt x="232" y="88"/>
                  </a:cubicBezTo>
                  <a:cubicBezTo>
                    <a:pt x="0" y="251"/>
                    <a:pt x="248" y="621"/>
                    <a:pt x="488" y="435"/>
                  </a:cubicBezTo>
                  <a:cubicBezTo>
                    <a:pt x="555" y="383"/>
                    <a:pt x="587" y="296"/>
                    <a:pt x="565" y="211"/>
                  </a:cubicBezTo>
                  <a:close/>
                  <a:moveTo>
                    <a:pt x="532" y="195"/>
                  </a:moveTo>
                  <a:cubicBezTo>
                    <a:pt x="514" y="196"/>
                    <a:pt x="498" y="188"/>
                    <a:pt x="486" y="194"/>
                  </a:cubicBezTo>
                  <a:cubicBezTo>
                    <a:pt x="468" y="202"/>
                    <a:pt x="440" y="216"/>
                    <a:pt x="457" y="194"/>
                  </a:cubicBezTo>
                  <a:cubicBezTo>
                    <a:pt x="457" y="194"/>
                    <a:pt x="468" y="181"/>
                    <a:pt x="470" y="160"/>
                  </a:cubicBezTo>
                  <a:cubicBezTo>
                    <a:pt x="472" y="142"/>
                    <a:pt x="471" y="130"/>
                    <a:pt x="476" y="118"/>
                  </a:cubicBezTo>
                  <a:cubicBezTo>
                    <a:pt x="500" y="139"/>
                    <a:pt x="520" y="165"/>
                    <a:pt x="532" y="195"/>
                  </a:cubicBezTo>
                  <a:close/>
                  <a:moveTo>
                    <a:pt x="356" y="75"/>
                  </a:moveTo>
                  <a:cubicBezTo>
                    <a:pt x="357" y="75"/>
                    <a:pt x="357" y="75"/>
                    <a:pt x="357" y="75"/>
                  </a:cubicBezTo>
                  <a:cubicBezTo>
                    <a:pt x="374" y="75"/>
                    <a:pt x="391" y="78"/>
                    <a:pt x="407" y="83"/>
                  </a:cubicBezTo>
                  <a:cubicBezTo>
                    <a:pt x="389" y="86"/>
                    <a:pt x="364" y="90"/>
                    <a:pt x="349" y="90"/>
                  </a:cubicBezTo>
                  <a:cubicBezTo>
                    <a:pt x="337" y="90"/>
                    <a:pt x="327" y="85"/>
                    <a:pt x="319" y="79"/>
                  </a:cubicBezTo>
                  <a:cubicBezTo>
                    <a:pt x="331" y="77"/>
                    <a:pt x="343" y="75"/>
                    <a:pt x="356" y="75"/>
                  </a:cubicBezTo>
                  <a:close/>
                  <a:moveTo>
                    <a:pt x="284" y="90"/>
                  </a:moveTo>
                  <a:cubicBezTo>
                    <a:pt x="317" y="88"/>
                    <a:pt x="388" y="136"/>
                    <a:pt x="362" y="154"/>
                  </a:cubicBezTo>
                  <a:cubicBezTo>
                    <a:pt x="342" y="167"/>
                    <a:pt x="317" y="191"/>
                    <a:pt x="317" y="202"/>
                  </a:cubicBezTo>
                  <a:cubicBezTo>
                    <a:pt x="317" y="212"/>
                    <a:pt x="321" y="217"/>
                    <a:pt x="312" y="219"/>
                  </a:cubicBezTo>
                  <a:cubicBezTo>
                    <a:pt x="294" y="222"/>
                    <a:pt x="250" y="222"/>
                    <a:pt x="260" y="237"/>
                  </a:cubicBezTo>
                  <a:cubicBezTo>
                    <a:pt x="271" y="252"/>
                    <a:pt x="336" y="231"/>
                    <a:pt x="348" y="273"/>
                  </a:cubicBezTo>
                  <a:cubicBezTo>
                    <a:pt x="357" y="303"/>
                    <a:pt x="341" y="333"/>
                    <a:pt x="336" y="355"/>
                  </a:cubicBezTo>
                  <a:cubicBezTo>
                    <a:pt x="330" y="378"/>
                    <a:pt x="317" y="422"/>
                    <a:pt x="304" y="423"/>
                  </a:cubicBezTo>
                  <a:cubicBezTo>
                    <a:pt x="296" y="424"/>
                    <a:pt x="292" y="420"/>
                    <a:pt x="288" y="408"/>
                  </a:cubicBezTo>
                  <a:cubicBezTo>
                    <a:pt x="273" y="363"/>
                    <a:pt x="243" y="339"/>
                    <a:pt x="237" y="326"/>
                  </a:cubicBezTo>
                  <a:cubicBezTo>
                    <a:pt x="230" y="312"/>
                    <a:pt x="214" y="276"/>
                    <a:pt x="232" y="256"/>
                  </a:cubicBezTo>
                  <a:cubicBezTo>
                    <a:pt x="251" y="235"/>
                    <a:pt x="214" y="238"/>
                    <a:pt x="206" y="220"/>
                  </a:cubicBezTo>
                  <a:cubicBezTo>
                    <a:pt x="202" y="211"/>
                    <a:pt x="190" y="204"/>
                    <a:pt x="182" y="190"/>
                  </a:cubicBezTo>
                  <a:cubicBezTo>
                    <a:pt x="202" y="145"/>
                    <a:pt x="239" y="109"/>
                    <a:pt x="284" y="90"/>
                  </a:cubicBezTo>
                  <a:close/>
                  <a:moveTo>
                    <a:pt x="486" y="401"/>
                  </a:moveTo>
                  <a:cubicBezTo>
                    <a:pt x="484" y="392"/>
                    <a:pt x="482" y="383"/>
                    <a:pt x="479" y="377"/>
                  </a:cubicBezTo>
                  <a:cubicBezTo>
                    <a:pt x="473" y="355"/>
                    <a:pt x="457" y="339"/>
                    <a:pt x="461" y="328"/>
                  </a:cubicBezTo>
                  <a:cubicBezTo>
                    <a:pt x="464" y="318"/>
                    <a:pt x="464" y="308"/>
                    <a:pt x="448" y="292"/>
                  </a:cubicBezTo>
                  <a:cubicBezTo>
                    <a:pt x="432" y="276"/>
                    <a:pt x="425" y="260"/>
                    <a:pt x="441" y="236"/>
                  </a:cubicBezTo>
                  <a:cubicBezTo>
                    <a:pt x="457" y="213"/>
                    <a:pt x="512" y="211"/>
                    <a:pt x="538" y="214"/>
                  </a:cubicBezTo>
                  <a:cubicBezTo>
                    <a:pt x="542" y="230"/>
                    <a:pt x="545" y="247"/>
                    <a:pt x="545" y="265"/>
                  </a:cubicBezTo>
                  <a:cubicBezTo>
                    <a:pt x="545" y="319"/>
                    <a:pt x="522" y="367"/>
                    <a:pt x="486" y="4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6199982" y="1820544"/>
              <a:ext cx="2220117" cy="945540"/>
              <a:chOff x="869805" y="4389868"/>
              <a:chExt cx="2220117" cy="945540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1382781" y="4389868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大侠素材铺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工作室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8788947" y="1859780"/>
            <a:ext cx="2324100" cy="15151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5" name="Group 35"/>
          <p:cNvGrpSpPr>
            <a:grpSpLocks noChangeAspect="1"/>
          </p:cNvGrpSpPr>
          <p:nvPr/>
        </p:nvGrpSpPr>
        <p:grpSpPr bwMode="auto">
          <a:xfrm>
            <a:off x="8899322" y="2028188"/>
            <a:ext cx="253663" cy="296489"/>
            <a:chOff x="3379" y="1619"/>
            <a:chExt cx="924" cy="1080"/>
          </a:xfrm>
          <a:solidFill>
            <a:schemeClr val="accent1">
              <a:lumMod val="75000"/>
            </a:schemeClr>
          </a:solidFill>
        </p:grpSpPr>
        <p:sp>
          <p:nvSpPr>
            <p:cNvPr id="1047" name="Freeform 36"/>
            <p:cNvSpPr>
              <a:spLocks/>
            </p:cNvSpPr>
            <p:nvPr/>
          </p:nvSpPr>
          <p:spPr bwMode="auto">
            <a:xfrm>
              <a:off x="3539" y="1959"/>
              <a:ext cx="605" cy="740"/>
            </a:xfrm>
            <a:custGeom>
              <a:avLst/>
              <a:gdLst>
                <a:gd name="T0" fmla="*/ 149 w 254"/>
                <a:gd name="T1" fmla="*/ 98 h 311"/>
                <a:gd name="T2" fmla="*/ 179 w 254"/>
                <a:gd name="T3" fmla="*/ 51 h 311"/>
                <a:gd name="T4" fmla="*/ 127 w 254"/>
                <a:gd name="T5" fmla="*/ 0 h 311"/>
                <a:gd name="T6" fmla="*/ 76 w 254"/>
                <a:gd name="T7" fmla="*/ 51 h 311"/>
                <a:gd name="T8" fmla="*/ 105 w 254"/>
                <a:gd name="T9" fmla="*/ 98 h 311"/>
                <a:gd name="T10" fmla="*/ 0 w 254"/>
                <a:gd name="T11" fmla="*/ 311 h 311"/>
                <a:gd name="T12" fmla="*/ 59 w 254"/>
                <a:gd name="T13" fmla="*/ 311 h 311"/>
                <a:gd name="T14" fmla="*/ 77 w 254"/>
                <a:gd name="T15" fmla="*/ 287 h 311"/>
                <a:gd name="T16" fmla="*/ 127 w 254"/>
                <a:gd name="T17" fmla="*/ 262 h 311"/>
                <a:gd name="T18" fmla="*/ 177 w 254"/>
                <a:gd name="T19" fmla="*/ 287 h 311"/>
                <a:gd name="T20" fmla="*/ 195 w 254"/>
                <a:gd name="T21" fmla="*/ 311 h 311"/>
                <a:gd name="T22" fmla="*/ 254 w 254"/>
                <a:gd name="T23" fmla="*/ 311 h 311"/>
                <a:gd name="T24" fmla="*/ 149 w 254"/>
                <a:gd name="T25" fmla="*/ 9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311">
                  <a:moveTo>
                    <a:pt x="149" y="98"/>
                  </a:moveTo>
                  <a:cubicBezTo>
                    <a:pt x="166" y="90"/>
                    <a:pt x="179" y="72"/>
                    <a:pt x="179" y="51"/>
                  </a:cubicBezTo>
                  <a:cubicBezTo>
                    <a:pt x="179" y="23"/>
                    <a:pt x="156" y="0"/>
                    <a:pt x="127" y="0"/>
                  </a:cubicBezTo>
                  <a:cubicBezTo>
                    <a:pt x="99" y="0"/>
                    <a:pt x="76" y="23"/>
                    <a:pt x="76" y="51"/>
                  </a:cubicBezTo>
                  <a:cubicBezTo>
                    <a:pt x="76" y="72"/>
                    <a:pt x="88" y="90"/>
                    <a:pt x="105" y="98"/>
                  </a:cubicBezTo>
                  <a:cubicBezTo>
                    <a:pt x="99" y="201"/>
                    <a:pt x="36" y="276"/>
                    <a:pt x="0" y="311"/>
                  </a:cubicBezTo>
                  <a:cubicBezTo>
                    <a:pt x="59" y="311"/>
                    <a:pt x="59" y="311"/>
                    <a:pt x="59" y="311"/>
                  </a:cubicBezTo>
                  <a:cubicBezTo>
                    <a:pt x="65" y="304"/>
                    <a:pt x="71" y="296"/>
                    <a:pt x="77" y="287"/>
                  </a:cubicBezTo>
                  <a:cubicBezTo>
                    <a:pt x="89" y="272"/>
                    <a:pt x="108" y="262"/>
                    <a:pt x="127" y="262"/>
                  </a:cubicBezTo>
                  <a:cubicBezTo>
                    <a:pt x="147" y="262"/>
                    <a:pt x="165" y="272"/>
                    <a:pt x="177" y="287"/>
                  </a:cubicBezTo>
                  <a:cubicBezTo>
                    <a:pt x="183" y="296"/>
                    <a:pt x="189" y="304"/>
                    <a:pt x="195" y="311"/>
                  </a:cubicBezTo>
                  <a:cubicBezTo>
                    <a:pt x="254" y="311"/>
                    <a:pt x="254" y="311"/>
                    <a:pt x="254" y="311"/>
                  </a:cubicBezTo>
                  <a:cubicBezTo>
                    <a:pt x="218" y="276"/>
                    <a:pt x="155" y="201"/>
                    <a:pt x="14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37"/>
            <p:cNvSpPr>
              <a:spLocks/>
            </p:cNvSpPr>
            <p:nvPr/>
          </p:nvSpPr>
          <p:spPr bwMode="auto">
            <a:xfrm>
              <a:off x="3543" y="1783"/>
              <a:ext cx="596" cy="571"/>
            </a:xfrm>
            <a:custGeom>
              <a:avLst/>
              <a:gdLst>
                <a:gd name="T0" fmla="*/ 167 w 250"/>
                <a:gd name="T1" fmla="*/ 212 h 240"/>
                <a:gd name="T2" fmla="*/ 175 w 250"/>
                <a:gd name="T3" fmla="*/ 240 h 240"/>
                <a:gd name="T4" fmla="*/ 250 w 250"/>
                <a:gd name="T5" fmla="*/ 125 h 240"/>
                <a:gd name="T6" fmla="*/ 125 w 250"/>
                <a:gd name="T7" fmla="*/ 0 h 240"/>
                <a:gd name="T8" fmla="*/ 0 w 250"/>
                <a:gd name="T9" fmla="*/ 125 h 240"/>
                <a:gd name="T10" fmla="*/ 75 w 250"/>
                <a:gd name="T11" fmla="*/ 240 h 240"/>
                <a:gd name="T12" fmla="*/ 83 w 250"/>
                <a:gd name="T13" fmla="*/ 212 h 240"/>
                <a:gd name="T14" fmla="*/ 29 w 250"/>
                <a:gd name="T15" fmla="*/ 125 h 240"/>
                <a:gd name="T16" fmla="*/ 125 w 250"/>
                <a:gd name="T17" fmla="*/ 29 h 240"/>
                <a:gd name="T18" fmla="*/ 222 w 250"/>
                <a:gd name="T19" fmla="*/ 125 h 240"/>
                <a:gd name="T20" fmla="*/ 167 w 250"/>
                <a:gd name="T21" fmla="*/ 2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40">
                  <a:moveTo>
                    <a:pt x="167" y="212"/>
                  </a:moveTo>
                  <a:cubicBezTo>
                    <a:pt x="169" y="222"/>
                    <a:pt x="172" y="231"/>
                    <a:pt x="175" y="240"/>
                  </a:cubicBezTo>
                  <a:cubicBezTo>
                    <a:pt x="219" y="221"/>
                    <a:pt x="250" y="177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7"/>
                    <a:pt x="31" y="221"/>
                    <a:pt x="75" y="240"/>
                  </a:cubicBezTo>
                  <a:cubicBezTo>
                    <a:pt x="78" y="231"/>
                    <a:pt x="81" y="222"/>
                    <a:pt x="83" y="212"/>
                  </a:cubicBezTo>
                  <a:cubicBezTo>
                    <a:pt x="51" y="196"/>
                    <a:pt x="29" y="163"/>
                    <a:pt x="29" y="125"/>
                  </a:cubicBezTo>
                  <a:cubicBezTo>
                    <a:pt x="29" y="72"/>
                    <a:pt x="72" y="29"/>
                    <a:pt x="125" y="29"/>
                  </a:cubicBezTo>
                  <a:cubicBezTo>
                    <a:pt x="178" y="29"/>
                    <a:pt x="222" y="72"/>
                    <a:pt x="222" y="125"/>
                  </a:cubicBezTo>
                  <a:cubicBezTo>
                    <a:pt x="222" y="163"/>
                    <a:pt x="199" y="196"/>
                    <a:pt x="167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38"/>
            <p:cNvSpPr>
              <a:spLocks/>
            </p:cNvSpPr>
            <p:nvPr/>
          </p:nvSpPr>
          <p:spPr bwMode="auto">
            <a:xfrm>
              <a:off x="3379" y="1619"/>
              <a:ext cx="924" cy="883"/>
            </a:xfrm>
            <a:custGeom>
              <a:avLst/>
              <a:gdLst>
                <a:gd name="T0" fmla="*/ 194 w 388"/>
                <a:gd name="T1" fmla="*/ 0 h 371"/>
                <a:gd name="T2" fmla="*/ 0 w 388"/>
                <a:gd name="T3" fmla="*/ 194 h 371"/>
                <a:gd name="T4" fmla="*/ 115 w 388"/>
                <a:gd name="T5" fmla="*/ 371 h 371"/>
                <a:gd name="T6" fmla="*/ 135 w 388"/>
                <a:gd name="T7" fmla="*/ 333 h 371"/>
                <a:gd name="T8" fmla="*/ 43 w 388"/>
                <a:gd name="T9" fmla="*/ 194 h 371"/>
                <a:gd name="T10" fmla="*/ 194 w 388"/>
                <a:gd name="T11" fmla="*/ 43 h 371"/>
                <a:gd name="T12" fmla="*/ 345 w 388"/>
                <a:gd name="T13" fmla="*/ 194 h 371"/>
                <a:gd name="T14" fmla="*/ 253 w 388"/>
                <a:gd name="T15" fmla="*/ 333 h 371"/>
                <a:gd name="T16" fmla="*/ 273 w 388"/>
                <a:gd name="T17" fmla="*/ 371 h 371"/>
                <a:gd name="T18" fmla="*/ 388 w 388"/>
                <a:gd name="T19" fmla="*/ 194 h 371"/>
                <a:gd name="T20" fmla="*/ 194 w 388"/>
                <a:gd name="T2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371">
                  <a:moveTo>
                    <a:pt x="194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273"/>
                    <a:pt x="48" y="341"/>
                    <a:pt x="115" y="371"/>
                  </a:cubicBezTo>
                  <a:cubicBezTo>
                    <a:pt x="122" y="360"/>
                    <a:pt x="129" y="347"/>
                    <a:pt x="135" y="333"/>
                  </a:cubicBezTo>
                  <a:cubicBezTo>
                    <a:pt x="81" y="310"/>
                    <a:pt x="43" y="257"/>
                    <a:pt x="43" y="194"/>
                  </a:cubicBezTo>
                  <a:cubicBezTo>
                    <a:pt x="43" y="111"/>
                    <a:pt x="111" y="43"/>
                    <a:pt x="194" y="43"/>
                  </a:cubicBezTo>
                  <a:cubicBezTo>
                    <a:pt x="277" y="43"/>
                    <a:pt x="345" y="111"/>
                    <a:pt x="345" y="194"/>
                  </a:cubicBezTo>
                  <a:cubicBezTo>
                    <a:pt x="345" y="257"/>
                    <a:pt x="307" y="310"/>
                    <a:pt x="253" y="333"/>
                  </a:cubicBezTo>
                  <a:cubicBezTo>
                    <a:pt x="259" y="347"/>
                    <a:pt x="266" y="360"/>
                    <a:pt x="273" y="371"/>
                  </a:cubicBezTo>
                  <a:cubicBezTo>
                    <a:pt x="341" y="341"/>
                    <a:pt x="388" y="273"/>
                    <a:pt x="388" y="194"/>
                  </a:cubicBezTo>
                  <a:cubicBezTo>
                    <a:pt x="388" y="87"/>
                    <a:pt x="3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39"/>
            <p:cNvSpPr>
              <a:spLocks/>
            </p:cNvSpPr>
            <p:nvPr/>
          </p:nvSpPr>
          <p:spPr bwMode="auto">
            <a:xfrm>
              <a:off x="3539" y="1959"/>
              <a:ext cx="605" cy="740"/>
            </a:xfrm>
            <a:custGeom>
              <a:avLst/>
              <a:gdLst>
                <a:gd name="T0" fmla="*/ 149 w 254"/>
                <a:gd name="T1" fmla="*/ 98 h 311"/>
                <a:gd name="T2" fmla="*/ 179 w 254"/>
                <a:gd name="T3" fmla="*/ 51 h 311"/>
                <a:gd name="T4" fmla="*/ 127 w 254"/>
                <a:gd name="T5" fmla="*/ 0 h 311"/>
                <a:gd name="T6" fmla="*/ 76 w 254"/>
                <a:gd name="T7" fmla="*/ 51 h 311"/>
                <a:gd name="T8" fmla="*/ 105 w 254"/>
                <a:gd name="T9" fmla="*/ 98 h 311"/>
                <a:gd name="T10" fmla="*/ 0 w 254"/>
                <a:gd name="T11" fmla="*/ 311 h 311"/>
                <a:gd name="T12" fmla="*/ 59 w 254"/>
                <a:gd name="T13" fmla="*/ 311 h 311"/>
                <a:gd name="T14" fmla="*/ 77 w 254"/>
                <a:gd name="T15" fmla="*/ 287 h 311"/>
                <a:gd name="T16" fmla="*/ 127 w 254"/>
                <a:gd name="T17" fmla="*/ 262 h 311"/>
                <a:gd name="T18" fmla="*/ 177 w 254"/>
                <a:gd name="T19" fmla="*/ 287 h 311"/>
                <a:gd name="T20" fmla="*/ 195 w 254"/>
                <a:gd name="T21" fmla="*/ 311 h 311"/>
                <a:gd name="T22" fmla="*/ 254 w 254"/>
                <a:gd name="T23" fmla="*/ 311 h 311"/>
                <a:gd name="T24" fmla="*/ 149 w 254"/>
                <a:gd name="T25" fmla="*/ 9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311">
                  <a:moveTo>
                    <a:pt x="149" y="98"/>
                  </a:moveTo>
                  <a:cubicBezTo>
                    <a:pt x="166" y="90"/>
                    <a:pt x="179" y="72"/>
                    <a:pt x="179" y="51"/>
                  </a:cubicBezTo>
                  <a:cubicBezTo>
                    <a:pt x="179" y="23"/>
                    <a:pt x="156" y="0"/>
                    <a:pt x="127" y="0"/>
                  </a:cubicBezTo>
                  <a:cubicBezTo>
                    <a:pt x="99" y="0"/>
                    <a:pt x="76" y="23"/>
                    <a:pt x="76" y="51"/>
                  </a:cubicBezTo>
                  <a:cubicBezTo>
                    <a:pt x="76" y="72"/>
                    <a:pt x="88" y="90"/>
                    <a:pt x="105" y="98"/>
                  </a:cubicBezTo>
                  <a:cubicBezTo>
                    <a:pt x="99" y="201"/>
                    <a:pt x="36" y="276"/>
                    <a:pt x="0" y="311"/>
                  </a:cubicBezTo>
                  <a:cubicBezTo>
                    <a:pt x="59" y="311"/>
                    <a:pt x="59" y="311"/>
                    <a:pt x="59" y="311"/>
                  </a:cubicBezTo>
                  <a:cubicBezTo>
                    <a:pt x="65" y="304"/>
                    <a:pt x="71" y="296"/>
                    <a:pt x="77" y="287"/>
                  </a:cubicBezTo>
                  <a:cubicBezTo>
                    <a:pt x="89" y="272"/>
                    <a:pt x="108" y="262"/>
                    <a:pt x="127" y="262"/>
                  </a:cubicBezTo>
                  <a:cubicBezTo>
                    <a:pt x="147" y="262"/>
                    <a:pt x="165" y="272"/>
                    <a:pt x="177" y="287"/>
                  </a:cubicBezTo>
                  <a:cubicBezTo>
                    <a:pt x="183" y="296"/>
                    <a:pt x="189" y="304"/>
                    <a:pt x="195" y="311"/>
                  </a:cubicBezTo>
                  <a:cubicBezTo>
                    <a:pt x="254" y="311"/>
                    <a:pt x="254" y="311"/>
                    <a:pt x="254" y="311"/>
                  </a:cubicBezTo>
                  <a:cubicBezTo>
                    <a:pt x="218" y="276"/>
                    <a:pt x="155" y="201"/>
                    <a:pt x="149" y="9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40"/>
            <p:cNvSpPr>
              <a:spLocks/>
            </p:cNvSpPr>
            <p:nvPr/>
          </p:nvSpPr>
          <p:spPr bwMode="auto">
            <a:xfrm>
              <a:off x="3543" y="1783"/>
              <a:ext cx="596" cy="571"/>
            </a:xfrm>
            <a:custGeom>
              <a:avLst/>
              <a:gdLst>
                <a:gd name="T0" fmla="*/ 167 w 250"/>
                <a:gd name="T1" fmla="*/ 212 h 240"/>
                <a:gd name="T2" fmla="*/ 175 w 250"/>
                <a:gd name="T3" fmla="*/ 240 h 240"/>
                <a:gd name="T4" fmla="*/ 250 w 250"/>
                <a:gd name="T5" fmla="*/ 125 h 240"/>
                <a:gd name="T6" fmla="*/ 125 w 250"/>
                <a:gd name="T7" fmla="*/ 0 h 240"/>
                <a:gd name="T8" fmla="*/ 0 w 250"/>
                <a:gd name="T9" fmla="*/ 125 h 240"/>
                <a:gd name="T10" fmla="*/ 75 w 250"/>
                <a:gd name="T11" fmla="*/ 240 h 240"/>
                <a:gd name="T12" fmla="*/ 83 w 250"/>
                <a:gd name="T13" fmla="*/ 212 h 240"/>
                <a:gd name="T14" fmla="*/ 29 w 250"/>
                <a:gd name="T15" fmla="*/ 125 h 240"/>
                <a:gd name="T16" fmla="*/ 125 w 250"/>
                <a:gd name="T17" fmla="*/ 29 h 240"/>
                <a:gd name="T18" fmla="*/ 222 w 250"/>
                <a:gd name="T19" fmla="*/ 125 h 240"/>
                <a:gd name="T20" fmla="*/ 167 w 250"/>
                <a:gd name="T21" fmla="*/ 2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40">
                  <a:moveTo>
                    <a:pt x="167" y="212"/>
                  </a:moveTo>
                  <a:cubicBezTo>
                    <a:pt x="169" y="222"/>
                    <a:pt x="172" y="231"/>
                    <a:pt x="175" y="240"/>
                  </a:cubicBezTo>
                  <a:cubicBezTo>
                    <a:pt x="219" y="221"/>
                    <a:pt x="250" y="177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7"/>
                    <a:pt x="31" y="221"/>
                    <a:pt x="75" y="240"/>
                  </a:cubicBezTo>
                  <a:cubicBezTo>
                    <a:pt x="78" y="231"/>
                    <a:pt x="81" y="222"/>
                    <a:pt x="83" y="212"/>
                  </a:cubicBezTo>
                  <a:cubicBezTo>
                    <a:pt x="51" y="196"/>
                    <a:pt x="29" y="163"/>
                    <a:pt x="29" y="125"/>
                  </a:cubicBezTo>
                  <a:cubicBezTo>
                    <a:pt x="29" y="72"/>
                    <a:pt x="72" y="29"/>
                    <a:pt x="125" y="29"/>
                  </a:cubicBezTo>
                  <a:cubicBezTo>
                    <a:pt x="178" y="29"/>
                    <a:pt x="222" y="72"/>
                    <a:pt x="222" y="125"/>
                  </a:cubicBezTo>
                  <a:cubicBezTo>
                    <a:pt x="222" y="163"/>
                    <a:pt x="199" y="196"/>
                    <a:pt x="167" y="21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41"/>
            <p:cNvSpPr>
              <a:spLocks/>
            </p:cNvSpPr>
            <p:nvPr/>
          </p:nvSpPr>
          <p:spPr bwMode="auto">
            <a:xfrm>
              <a:off x="3379" y="1619"/>
              <a:ext cx="924" cy="883"/>
            </a:xfrm>
            <a:custGeom>
              <a:avLst/>
              <a:gdLst>
                <a:gd name="T0" fmla="*/ 194 w 388"/>
                <a:gd name="T1" fmla="*/ 0 h 371"/>
                <a:gd name="T2" fmla="*/ 0 w 388"/>
                <a:gd name="T3" fmla="*/ 194 h 371"/>
                <a:gd name="T4" fmla="*/ 115 w 388"/>
                <a:gd name="T5" fmla="*/ 371 h 371"/>
                <a:gd name="T6" fmla="*/ 135 w 388"/>
                <a:gd name="T7" fmla="*/ 333 h 371"/>
                <a:gd name="T8" fmla="*/ 43 w 388"/>
                <a:gd name="T9" fmla="*/ 194 h 371"/>
                <a:gd name="T10" fmla="*/ 194 w 388"/>
                <a:gd name="T11" fmla="*/ 43 h 371"/>
                <a:gd name="T12" fmla="*/ 345 w 388"/>
                <a:gd name="T13" fmla="*/ 194 h 371"/>
                <a:gd name="T14" fmla="*/ 253 w 388"/>
                <a:gd name="T15" fmla="*/ 333 h 371"/>
                <a:gd name="T16" fmla="*/ 273 w 388"/>
                <a:gd name="T17" fmla="*/ 371 h 371"/>
                <a:gd name="T18" fmla="*/ 388 w 388"/>
                <a:gd name="T19" fmla="*/ 194 h 371"/>
                <a:gd name="T20" fmla="*/ 194 w 388"/>
                <a:gd name="T2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371">
                  <a:moveTo>
                    <a:pt x="194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273"/>
                    <a:pt x="48" y="341"/>
                    <a:pt x="115" y="371"/>
                  </a:cubicBezTo>
                  <a:cubicBezTo>
                    <a:pt x="122" y="360"/>
                    <a:pt x="129" y="347"/>
                    <a:pt x="135" y="333"/>
                  </a:cubicBezTo>
                  <a:cubicBezTo>
                    <a:pt x="81" y="310"/>
                    <a:pt x="43" y="257"/>
                    <a:pt x="43" y="194"/>
                  </a:cubicBezTo>
                  <a:cubicBezTo>
                    <a:pt x="43" y="111"/>
                    <a:pt x="111" y="43"/>
                    <a:pt x="194" y="43"/>
                  </a:cubicBezTo>
                  <a:cubicBezTo>
                    <a:pt x="277" y="43"/>
                    <a:pt x="345" y="111"/>
                    <a:pt x="345" y="194"/>
                  </a:cubicBezTo>
                  <a:cubicBezTo>
                    <a:pt x="345" y="257"/>
                    <a:pt x="307" y="310"/>
                    <a:pt x="253" y="333"/>
                  </a:cubicBezTo>
                  <a:cubicBezTo>
                    <a:pt x="259" y="347"/>
                    <a:pt x="266" y="360"/>
                    <a:pt x="273" y="371"/>
                  </a:cubicBezTo>
                  <a:cubicBezTo>
                    <a:pt x="341" y="341"/>
                    <a:pt x="388" y="273"/>
                    <a:pt x="388" y="194"/>
                  </a:cubicBezTo>
                  <a:cubicBezTo>
                    <a:pt x="388" y="87"/>
                    <a:pt x="301" y="0"/>
                    <a:pt x="19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892930" y="2040755"/>
            <a:ext cx="2220117" cy="940837"/>
            <a:chOff x="869805" y="4394571"/>
            <a:chExt cx="2220117" cy="940837"/>
          </a:xfrm>
        </p:grpSpPr>
        <p:sp>
          <p:nvSpPr>
            <p:cNvPr id="68" name="文本框 67"/>
            <p:cNvSpPr txBox="1"/>
            <p:nvPr/>
          </p:nvSpPr>
          <p:spPr>
            <a:xfrm>
              <a:off x="1382781" y="4394571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869805" y="4873743"/>
              <a:ext cx="22201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sp>
        <p:nvSpPr>
          <p:cNvPr id="47" name="矩形 46"/>
          <p:cNvSpPr/>
          <p:nvPr/>
        </p:nvSpPr>
        <p:spPr>
          <a:xfrm>
            <a:off x="8831413" y="3979264"/>
            <a:ext cx="2295375" cy="1612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6" name="组合 1025"/>
          <p:cNvGrpSpPr/>
          <p:nvPr/>
        </p:nvGrpSpPr>
        <p:grpSpPr>
          <a:xfrm>
            <a:off x="8944020" y="4151053"/>
            <a:ext cx="292180" cy="312876"/>
            <a:chOff x="5321300" y="2636838"/>
            <a:chExt cx="1533526" cy="1642149"/>
          </a:xfrm>
          <a:solidFill>
            <a:srgbClr val="0070C0"/>
          </a:solidFill>
        </p:grpSpPr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6088063" y="2943226"/>
              <a:ext cx="479425" cy="509588"/>
            </a:xfrm>
            <a:custGeom>
              <a:avLst/>
              <a:gdLst>
                <a:gd name="T0" fmla="*/ 95 w 127"/>
                <a:gd name="T1" fmla="*/ 135 h 135"/>
                <a:gd name="T2" fmla="*/ 127 w 127"/>
                <a:gd name="T3" fmla="*/ 135 h 135"/>
                <a:gd name="T4" fmla="*/ 0 w 127"/>
                <a:gd name="T5" fmla="*/ 0 h 135"/>
                <a:gd name="T6" fmla="*/ 0 w 127"/>
                <a:gd name="T7" fmla="*/ 32 h 135"/>
                <a:gd name="T8" fmla="*/ 95 w 127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127" y="135"/>
                    <a:pt x="127" y="135"/>
                    <a:pt x="127" y="135"/>
                  </a:cubicBezTo>
                  <a:cubicBezTo>
                    <a:pt x="125" y="64"/>
                    <a:pt x="70" y="6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38"/>
                    <a:pt x="93" y="81"/>
                    <a:pt x="95" y="1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6088063" y="2652713"/>
              <a:ext cx="766763" cy="800100"/>
            </a:xfrm>
            <a:custGeom>
              <a:avLst/>
              <a:gdLst>
                <a:gd name="T0" fmla="*/ 156 w 203"/>
                <a:gd name="T1" fmla="*/ 212 h 212"/>
                <a:gd name="T2" fmla="*/ 203 w 203"/>
                <a:gd name="T3" fmla="*/ 212 h 212"/>
                <a:gd name="T4" fmla="*/ 0 w 203"/>
                <a:gd name="T5" fmla="*/ 0 h 212"/>
                <a:gd name="T6" fmla="*/ 0 w 203"/>
                <a:gd name="T7" fmla="*/ 48 h 212"/>
                <a:gd name="T8" fmla="*/ 156 w 20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2">
                  <a:moveTo>
                    <a:pt x="156" y="212"/>
                  </a:moveTo>
                  <a:cubicBezTo>
                    <a:pt x="203" y="212"/>
                    <a:pt x="203" y="212"/>
                    <a:pt x="203" y="212"/>
                  </a:cubicBezTo>
                  <a:cubicBezTo>
                    <a:pt x="202" y="99"/>
                    <a:pt x="112" y="7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6" y="54"/>
                    <a:pt x="154" y="125"/>
                    <a:pt x="156" y="2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5321300" y="2698751"/>
              <a:ext cx="1462088" cy="1522413"/>
            </a:xfrm>
            <a:custGeom>
              <a:avLst/>
              <a:gdLst>
                <a:gd name="T0" fmla="*/ 226 w 387"/>
                <a:gd name="T1" fmla="*/ 290 h 403"/>
                <a:gd name="T2" fmla="*/ 204 w 387"/>
                <a:gd name="T3" fmla="*/ 283 h 403"/>
                <a:gd name="T4" fmla="*/ 155 w 387"/>
                <a:gd name="T5" fmla="*/ 235 h 403"/>
                <a:gd name="T6" fmla="*/ 155 w 387"/>
                <a:gd name="T7" fmla="*/ 235 h 403"/>
                <a:gd name="T8" fmla="*/ 115 w 387"/>
                <a:gd name="T9" fmla="*/ 188 h 403"/>
                <a:gd name="T10" fmla="*/ 124 w 387"/>
                <a:gd name="T11" fmla="*/ 147 h 403"/>
                <a:gd name="T12" fmla="*/ 135 w 387"/>
                <a:gd name="T13" fmla="*/ 140 h 403"/>
                <a:gd name="T14" fmla="*/ 51 w 387"/>
                <a:gd name="T15" fmla="*/ 0 h 403"/>
                <a:gd name="T16" fmla="*/ 6 w 387"/>
                <a:gd name="T17" fmla="*/ 89 h 403"/>
                <a:gd name="T18" fmla="*/ 126 w 387"/>
                <a:gd name="T19" fmla="*/ 263 h 403"/>
                <a:gd name="T20" fmla="*/ 297 w 387"/>
                <a:gd name="T21" fmla="*/ 399 h 403"/>
                <a:gd name="T22" fmla="*/ 387 w 387"/>
                <a:gd name="T23" fmla="*/ 360 h 403"/>
                <a:gd name="T24" fmla="*/ 253 w 387"/>
                <a:gd name="T25" fmla="*/ 266 h 403"/>
                <a:gd name="T26" fmla="*/ 226 w 387"/>
                <a:gd name="T27" fmla="*/ 29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7" h="403">
                  <a:moveTo>
                    <a:pt x="226" y="290"/>
                  </a:moveTo>
                  <a:cubicBezTo>
                    <a:pt x="218" y="291"/>
                    <a:pt x="210" y="288"/>
                    <a:pt x="204" y="283"/>
                  </a:cubicBezTo>
                  <a:cubicBezTo>
                    <a:pt x="188" y="268"/>
                    <a:pt x="168" y="250"/>
                    <a:pt x="155" y="235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42" y="222"/>
                    <a:pt x="127" y="203"/>
                    <a:pt x="115" y="188"/>
                  </a:cubicBezTo>
                  <a:cubicBezTo>
                    <a:pt x="104" y="174"/>
                    <a:pt x="109" y="154"/>
                    <a:pt x="124" y="147"/>
                  </a:cubicBezTo>
                  <a:cubicBezTo>
                    <a:pt x="128" y="145"/>
                    <a:pt x="131" y="142"/>
                    <a:pt x="135" y="14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4"/>
                    <a:pt x="0" y="46"/>
                    <a:pt x="6" y="89"/>
                  </a:cubicBezTo>
                  <a:cubicBezTo>
                    <a:pt x="9" y="112"/>
                    <a:pt x="61" y="194"/>
                    <a:pt x="126" y="263"/>
                  </a:cubicBezTo>
                  <a:cubicBezTo>
                    <a:pt x="195" y="336"/>
                    <a:pt x="278" y="396"/>
                    <a:pt x="297" y="399"/>
                  </a:cubicBezTo>
                  <a:cubicBezTo>
                    <a:pt x="335" y="403"/>
                    <a:pt x="368" y="392"/>
                    <a:pt x="387" y="360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43" y="278"/>
                    <a:pt x="242" y="287"/>
                    <a:pt x="226" y="2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553075" y="2636838"/>
              <a:ext cx="395288" cy="574675"/>
            </a:xfrm>
            <a:custGeom>
              <a:avLst/>
              <a:gdLst>
                <a:gd name="T0" fmla="*/ 98 w 105"/>
                <a:gd name="T1" fmla="*/ 112 h 152"/>
                <a:gd name="T2" fmla="*/ 41 w 105"/>
                <a:gd name="T3" fmla="*/ 17 h 152"/>
                <a:gd name="T4" fmla="*/ 0 w 105"/>
                <a:gd name="T5" fmla="*/ 11 h 152"/>
                <a:gd name="T6" fmla="*/ 84 w 105"/>
                <a:gd name="T7" fmla="*/ 152 h 152"/>
                <a:gd name="T8" fmla="*/ 98 w 105"/>
                <a:gd name="T9" fmla="*/ 1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52">
                  <a:moveTo>
                    <a:pt x="98" y="112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5"/>
                    <a:pt x="18" y="0"/>
                    <a:pt x="0" y="1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103" y="141"/>
                    <a:pt x="105" y="125"/>
                    <a:pt x="98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307138" y="3594101"/>
              <a:ext cx="544513" cy="438150"/>
            </a:xfrm>
            <a:custGeom>
              <a:avLst/>
              <a:gdLst>
                <a:gd name="T0" fmla="*/ 129 w 144"/>
                <a:gd name="T1" fmla="*/ 74 h 116"/>
                <a:gd name="T2" fmla="*/ 40 w 144"/>
                <a:gd name="T3" fmla="*/ 9 h 116"/>
                <a:gd name="T4" fmla="*/ 0 w 144"/>
                <a:gd name="T5" fmla="*/ 19 h 116"/>
                <a:gd name="T6" fmla="*/ 132 w 144"/>
                <a:gd name="T7" fmla="*/ 116 h 116"/>
                <a:gd name="T8" fmla="*/ 135 w 144"/>
                <a:gd name="T9" fmla="*/ 112 h 116"/>
                <a:gd name="T10" fmla="*/ 129 w 144"/>
                <a:gd name="T11" fmla="*/ 7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6">
                  <a:moveTo>
                    <a:pt x="129" y="74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28" y="0"/>
                    <a:pt x="12" y="1"/>
                    <a:pt x="0" y="19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44" y="100"/>
                    <a:pt x="141" y="82"/>
                    <a:pt x="12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088063" y="2943226"/>
              <a:ext cx="479425" cy="509588"/>
            </a:xfrm>
            <a:custGeom>
              <a:avLst/>
              <a:gdLst>
                <a:gd name="T0" fmla="*/ 95 w 127"/>
                <a:gd name="T1" fmla="*/ 135 h 135"/>
                <a:gd name="T2" fmla="*/ 127 w 127"/>
                <a:gd name="T3" fmla="*/ 135 h 135"/>
                <a:gd name="T4" fmla="*/ 0 w 127"/>
                <a:gd name="T5" fmla="*/ 0 h 135"/>
                <a:gd name="T6" fmla="*/ 0 w 127"/>
                <a:gd name="T7" fmla="*/ 32 h 135"/>
                <a:gd name="T8" fmla="*/ 95 w 127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127" y="135"/>
                    <a:pt x="127" y="135"/>
                    <a:pt x="127" y="135"/>
                  </a:cubicBezTo>
                  <a:cubicBezTo>
                    <a:pt x="125" y="64"/>
                    <a:pt x="70" y="6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38"/>
                    <a:pt x="93" y="81"/>
                    <a:pt x="95" y="1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6088063" y="2652713"/>
              <a:ext cx="766763" cy="800100"/>
            </a:xfrm>
            <a:custGeom>
              <a:avLst/>
              <a:gdLst>
                <a:gd name="T0" fmla="*/ 156 w 203"/>
                <a:gd name="T1" fmla="*/ 212 h 212"/>
                <a:gd name="T2" fmla="*/ 203 w 203"/>
                <a:gd name="T3" fmla="*/ 212 h 212"/>
                <a:gd name="T4" fmla="*/ 0 w 203"/>
                <a:gd name="T5" fmla="*/ 0 h 212"/>
                <a:gd name="T6" fmla="*/ 0 w 203"/>
                <a:gd name="T7" fmla="*/ 48 h 212"/>
                <a:gd name="T8" fmla="*/ 156 w 20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2">
                  <a:moveTo>
                    <a:pt x="156" y="212"/>
                  </a:moveTo>
                  <a:cubicBezTo>
                    <a:pt x="203" y="212"/>
                    <a:pt x="203" y="212"/>
                    <a:pt x="203" y="212"/>
                  </a:cubicBezTo>
                  <a:cubicBezTo>
                    <a:pt x="202" y="99"/>
                    <a:pt x="112" y="7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6" y="54"/>
                    <a:pt x="154" y="125"/>
                    <a:pt x="156" y="2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321300" y="2756573"/>
              <a:ext cx="1462088" cy="1522414"/>
            </a:xfrm>
            <a:custGeom>
              <a:avLst/>
              <a:gdLst>
                <a:gd name="T0" fmla="*/ 226 w 387"/>
                <a:gd name="T1" fmla="*/ 290 h 403"/>
                <a:gd name="T2" fmla="*/ 204 w 387"/>
                <a:gd name="T3" fmla="*/ 283 h 403"/>
                <a:gd name="T4" fmla="*/ 155 w 387"/>
                <a:gd name="T5" fmla="*/ 235 h 403"/>
                <a:gd name="T6" fmla="*/ 155 w 387"/>
                <a:gd name="T7" fmla="*/ 235 h 403"/>
                <a:gd name="T8" fmla="*/ 115 w 387"/>
                <a:gd name="T9" fmla="*/ 188 h 403"/>
                <a:gd name="T10" fmla="*/ 124 w 387"/>
                <a:gd name="T11" fmla="*/ 147 h 403"/>
                <a:gd name="T12" fmla="*/ 135 w 387"/>
                <a:gd name="T13" fmla="*/ 140 h 403"/>
                <a:gd name="T14" fmla="*/ 51 w 387"/>
                <a:gd name="T15" fmla="*/ 0 h 403"/>
                <a:gd name="T16" fmla="*/ 6 w 387"/>
                <a:gd name="T17" fmla="*/ 89 h 403"/>
                <a:gd name="T18" fmla="*/ 126 w 387"/>
                <a:gd name="T19" fmla="*/ 263 h 403"/>
                <a:gd name="T20" fmla="*/ 297 w 387"/>
                <a:gd name="T21" fmla="*/ 399 h 403"/>
                <a:gd name="T22" fmla="*/ 387 w 387"/>
                <a:gd name="T23" fmla="*/ 360 h 403"/>
                <a:gd name="T24" fmla="*/ 253 w 387"/>
                <a:gd name="T25" fmla="*/ 266 h 403"/>
                <a:gd name="T26" fmla="*/ 226 w 387"/>
                <a:gd name="T27" fmla="*/ 29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7" h="403">
                  <a:moveTo>
                    <a:pt x="226" y="290"/>
                  </a:moveTo>
                  <a:cubicBezTo>
                    <a:pt x="218" y="291"/>
                    <a:pt x="210" y="288"/>
                    <a:pt x="204" y="283"/>
                  </a:cubicBezTo>
                  <a:cubicBezTo>
                    <a:pt x="188" y="268"/>
                    <a:pt x="168" y="250"/>
                    <a:pt x="155" y="235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42" y="222"/>
                    <a:pt x="127" y="203"/>
                    <a:pt x="115" y="188"/>
                  </a:cubicBezTo>
                  <a:cubicBezTo>
                    <a:pt x="104" y="174"/>
                    <a:pt x="109" y="154"/>
                    <a:pt x="124" y="147"/>
                  </a:cubicBezTo>
                  <a:cubicBezTo>
                    <a:pt x="128" y="145"/>
                    <a:pt x="131" y="142"/>
                    <a:pt x="135" y="14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4"/>
                    <a:pt x="0" y="46"/>
                    <a:pt x="6" y="89"/>
                  </a:cubicBezTo>
                  <a:cubicBezTo>
                    <a:pt x="9" y="112"/>
                    <a:pt x="61" y="194"/>
                    <a:pt x="126" y="263"/>
                  </a:cubicBezTo>
                  <a:cubicBezTo>
                    <a:pt x="195" y="336"/>
                    <a:pt x="278" y="396"/>
                    <a:pt x="297" y="399"/>
                  </a:cubicBezTo>
                  <a:cubicBezTo>
                    <a:pt x="335" y="403"/>
                    <a:pt x="368" y="392"/>
                    <a:pt x="387" y="360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43" y="278"/>
                    <a:pt x="242" y="287"/>
                    <a:pt x="226" y="2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21"/>
            <p:cNvSpPr>
              <a:spLocks/>
            </p:cNvSpPr>
            <p:nvPr/>
          </p:nvSpPr>
          <p:spPr bwMode="auto">
            <a:xfrm>
              <a:off x="5553075" y="2636838"/>
              <a:ext cx="395288" cy="574675"/>
            </a:xfrm>
            <a:custGeom>
              <a:avLst/>
              <a:gdLst>
                <a:gd name="T0" fmla="*/ 98 w 105"/>
                <a:gd name="T1" fmla="*/ 112 h 152"/>
                <a:gd name="T2" fmla="*/ 41 w 105"/>
                <a:gd name="T3" fmla="*/ 17 h 152"/>
                <a:gd name="T4" fmla="*/ 0 w 105"/>
                <a:gd name="T5" fmla="*/ 11 h 152"/>
                <a:gd name="T6" fmla="*/ 84 w 105"/>
                <a:gd name="T7" fmla="*/ 152 h 152"/>
                <a:gd name="T8" fmla="*/ 98 w 105"/>
                <a:gd name="T9" fmla="*/ 1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52">
                  <a:moveTo>
                    <a:pt x="98" y="112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5"/>
                    <a:pt x="18" y="0"/>
                    <a:pt x="0" y="1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103" y="141"/>
                    <a:pt x="105" y="125"/>
                    <a:pt x="98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22"/>
            <p:cNvSpPr>
              <a:spLocks/>
            </p:cNvSpPr>
            <p:nvPr/>
          </p:nvSpPr>
          <p:spPr bwMode="auto">
            <a:xfrm>
              <a:off x="6307138" y="3594101"/>
              <a:ext cx="544513" cy="438150"/>
            </a:xfrm>
            <a:custGeom>
              <a:avLst/>
              <a:gdLst>
                <a:gd name="T0" fmla="*/ 129 w 144"/>
                <a:gd name="T1" fmla="*/ 74 h 116"/>
                <a:gd name="T2" fmla="*/ 40 w 144"/>
                <a:gd name="T3" fmla="*/ 9 h 116"/>
                <a:gd name="T4" fmla="*/ 0 w 144"/>
                <a:gd name="T5" fmla="*/ 19 h 116"/>
                <a:gd name="T6" fmla="*/ 132 w 144"/>
                <a:gd name="T7" fmla="*/ 116 h 116"/>
                <a:gd name="T8" fmla="*/ 135 w 144"/>
                <a:gd name="T9" fmla="*/ 112 h 116"/>
                <a:gd name="T10" fmla="*/ 129 w 144"/>
                <a:gd name="T11" fmla="*/ 7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6">
                  <a:moveTo>
                    <a:pt x="129" y="74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28" y="0"/>
                    <a:pt x="12" y="1"/>
                    <a:pt x="0" y="19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44" y="100"/>
                    <a:pt x="141" y="82"/>
                    <a:pt x="12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883405" y="4174550"/>
            <a:ext cx="2220117" cy="986970"/>
            <a:chOff x="869805" y="4348438"/>
            <a:chExt cx="2220117" cy="986970"/>
          </a:xfrm>
        </p:grpSpPr>
        <p:sp>
          <p:nvSpPr>
            <p:cNvPr id="71" name="文本框 70"/>
            <p:cNvSpPr txBox="1"/>
            <p:nvPr/>
          </p:nvSpPr>
          <p:spPr>
            <a:xfrm>
              <a:off x="1382781" y="434843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869805" y="4873743"/>
              <a:ext cx="22201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6121643" y="4007273"/>
            <a:ext cx="2272108" cy="15840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27"/>
          <p:cNvSpPr>
            <a:spLocks noEditPoints="1"/>
          </p:cNvSpPr>
          <p:nvPr/>
        </p:nvSpPr>
        <p:spPr bwMode="auto">
          <a:xfrm>
            <a:off x="6247608" y="4193946"/>
            <a:ext cx="213517" cy="334052"/>
          </a:xfrm>
          <a:custGeom>
            <a:avLst/>
            <a:gdLst>
              <a:gd name="T0" fmla="*/ 274 w 274"/>
              <a:gd name="T1" fmla="*/ 52 h 430"/>
              <a:gd name="T2" fmla="*/ 222 w 274"/>
              <a:gd name="T3" fmla="*/ 0 h 430"/>
              <a:gd name="T4" fmla="*/ 51 w 274"/>
              <a:gd name="T5" fmla="*/ 0 h 430"/>
              <a:gd name="T6" fmla="*/ 0 w 274"/>
              <a:gd name="T7" fmla="*/ 52 h 430"/>
              <a:gd name="T8" fmla="*/ 0 w 274"/>
              <a:gd name="T9" fmla="*/ 378 h 430"/>
              <a:gd name="T10" fmla="*/ 51 w 274"/>
              <a:gd name="T11" fmla="*/ 430 h 430"/>
              <a:gd name="T12" fmla="*/ 222 w 274"/>
              <a:gd name="T13" fmla="*/ 430 h 430"/>
              <a:gd name="T14" fmla="*/ 274 w 274"/>
              <a:gd name="T15" fmla="*/ 378 h 430"/>
              <a:gd name="T16" fmla="*/ 274 w 274"/>
              <a:gd name="T17" fmla="*/ 52 h 430"/>
              <a:gd name="T18" fmla="*/ 137 w 274"/>
              <a:gd name="T19" fmla="*/ 413 h 430"/>
              <a:gd name="T20" fmla="*/ 120 w 274"/>
              <a:gd name="T21" fmla="*/ 396 h 430"/>
              <a:gd name="T22" fmla="*/ 137 w 274"/>
              <a:gd name="T23" fmla="*/ 379 h 430"/>
              <a:gd name="T24" fmla="*/ 154 w 274"/>
              <a:gd name="T25" fmla="*/ 396 h 430"/>
              <a:gd name="T26" fmla="*/ 137 w 274"/>
              <a:gd name="T27" fmla="*/ 413 h 430"/>
              <a:gd name="T28" fmla="*/ 247 w 274"/>
              <a:gd name="T29" fmla="*/ 362 h 430"/>
              <a:gd name="T30" fmla="*/ 26 w 274"/>
              <a:gd name="T31" fmla="*/ 362 h 430"/>
              <a:gd name="T32" fmla="*/ 26 w 274"/>
              <a:gd name="T33" fmla="*/ 56 h 430"/>
              <a:gd name="T34" fmla="*/ 247 w 274"/>
              <a:gd name="T35" fmla="*/ 56 h 430"/>
              <a:gd name="T36" fmla="*/ 247 w 274"/>
              <a:gd name="T37" fmla="*/ 362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" h="430">
                <a:moveTo>
                  <a:pt x="274" y="52"/>
                </a:moveTo>
                <a:cubicBezTo>
                  <a:pt x="274" y="23"/>
                  <a:pt x="250" y="0"/>
                  <a:pt x="22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378"/>
                  <a:pt x="0" y="378"/>
                  <a:pt x="0" y="378"/>
                </a:cubicBezTo>
                <a:cubicBezTo>
                  <a:pt x="0" y="407"/>
                  <a:pt x="23" y="430"/>
                  <a:pt x="51" y="430"/>
                </a:cubicBezTo>
                <a:cubicBezTo>
                  <a:pt x="222" y="430"/>
                  <a:pt x="222" y="430"/>
                  <a:pt x="222" y="430"/>
                </a:cubicBezTo>
                <a:cubicBezTo>
                  <a:pt x="250" y="430"/>
                  <a:pt x="274" y="407"/>
                  <a:pt x="274" y="378"/>
                </a:cubicBezTo>
                <a:lnTo>
                  <a:pt x="274" y="52"/>
                </a:lnTo>
                <a:close/>
                <a:moveTo>
                  <a:pt x="137" y="413"/>
                </a:moveTo>
                <a:cubicBezTo>
                  <a:pt x="128" y="413"/>
                  <a:pt x="120" y="405"/>
                  <a:pt x="120" y="396"/>
                </a:cubicBezTo>
                <a:cubicBezTo>
                  <a:pt x="120" y="386"/>
                  <a:pt x="128" y="379"/>
                  <a:pt x="137" y="379"/>
                </a:cubicBezTo>
                <a:cubicBezTo>
                  <a:pt x="147" y="379"/>
                  <a:pt x="154" y="386"/>
                  <a:pt x="154" y="396"/>
                </a:cubicBezTo>
                <a:cubicBezTo>
                  <a:pt x="154" y="405"/>
                  <a:pt x="147" y="413"/>
                  <a:pt x="137" y="413"/>
                </a:cubicBezTo>
                <a:close/>
                <a:moveTo>
                  <a:pt x="247" y="362"/>
                </a:moveTo>
                <a:cubicBezTo>
                  <a:pt x="26" y="362"/>
                  <a:pt x="26" y="362"/>
                  <a:pt x="26" y="362"/>
                </a:cubicBezTo>
                <a:cubicBezTo>
                  <a:pt x="26" y="56"/>
                  <a:pt x="26" y="56"/>
                  <a:pt x="26" y="56"/>
                </a:cubicBezTo>
                <a:cubicBezTo>
                  <a:pt x="247" y="56"/>
                  <a:pt x="247" y="56"/>
                  <a:pt x="247" y="56"/>
                </a:cubicBezTo>
                <a:lnTo>
                  <a:pt x="247" y="36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6198668" y="4193946"/>
            <a:ext cx="2220117" cy="967574"/>
            <a:chOff x="869805" y="4367834"/>
            <a:chExt cx="2220117" cy="967574"/>
          </a:xfrm>
        </p:grpSpPr>
        <p:sp>
          <p:nvSpPr>
            <p:cNvPr id="74" name="文本框 73"/>
            <p:cNvSpPr txBox="1"/>
            <p:nvPr/>
          </p:nvSpPr>
          <p:spPr>
            <a:xfrm>
              <a:off x="1382781" y="4367834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869805" y="4873743"/>
              <a:ext cx="222011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2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73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309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8518" y="1699343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66353" y="1699343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982968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982968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大侠素材铺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工作室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729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3397</TotalTime>
  <Words>2775</Words>
  <Application>Microsoft Office PowerPoint</Application>
  <PresentationFormat>自定义</PresentationFormat>
  <Paragraphs>240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Calibri</vt:lpstr>
      <vt:lpstr>方正正中黑简体</vt:lpstr>
      <vt:lpstr>方正兰亭细黑_GBK</vt:lpstr>
      <vt:lpstr>Calibri Light</vt:lpstr>
      <vt:lpstr>方正正黑简体</vt:lpstr>
      <vt:lpstr>微软雅黑</vt:lpstr>
      <vt:lpstr>Wingdings</vt:lpstr>
      <vt:lpstr>Times New Roman</vt:lpstr>
      <vt:lpstr>方正大黑简体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subject>https://dxpu.taobao.com/</dc:subject>
  <dc:creator>大侠素材铺</dc:creator>
  <dc:description>大侠素材铺_x000d_
淘宝店：https://dxpu.taobao.com/</dc:description>
  <cp:lastModifiedBy>微软用户</cp:lastModifiedBy>
  <cp:revision>285</cp:revision>
  <dcterms:created xsi:type="dcterms:W3CDTF">2014-11-23T16:31:18Z</dcterms:created>
  <dcterms:modified xsi:type="dcterms:W3CDTF">2016-11-03T07:32:55Z</dcterms:modified>
</cp:coreProperties>
</file>